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961" r:id="rId2"/>
    <p:sldId id="950" r:id="rId3"/>
    <p:sldId id="978" r:id="rId4"/>
    <p:sldId id="979" r:id="rId5"/>
    <p:sldId id="980" r:id="rId6"/>
    <p:sldId id="981" r:id="rId7"/>
    <p:sldId id="982" r:id="rId8"/>
    <p:sldId id="983" r:id="rId9"/>
    <p:sldId id="984" r:id="rId10"/>
    <p:sldId id="985" r:id="rId11"/>
    <p:sldId id="986" r:id="rId12"/>
    <p:sldId id="992" r:id="rId13"/>
    <p:sldId id="987" r:id="rId14"/>
    <p:sldId id="988" r:id="rId15"/>
    <p:sldId id="965" r:id="rId16"/>
    <p:sldId id="993" r:id="rId17"/>
    <p:sldId id="917" r:id="rId18"/>
    <p:sldId id="994" r:id="rId19"/>
    <p:sldId id="989" r:id="rId20"/>
    <p:sldId id="990" r:id="rId21"/>
    <p:sldId id="991" r:id="rId22"/>
    <p:sldId id="964" r:id="rId23"/>
    <p:sldId id="975" r:id="rId24"/>
    <p:sldId id="976" r:id="rId25"/>
    <p:sldId id="974" r:id="rId26"/>
    <p:sldId id="977" r:id="rId27"/>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D3FF"/>
    <a:srgbClr val="EE8800"/>
    <a:srgbClr val="FFFFCC"/>
    <a:srgbClr val="143C2B"/>
    <a:srgbClr val="005392"/>
    <a:srgbClr val="000066"/>
    <a:srgbClr val="0000FF"/>
    <a:srgbClr val="0066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34" autoAdjust="0"/>
  </p:normalViewPr>
  <p:slideViewPr>
    <p:cSldViewPr>
      <p:cViewPr varScale="1">
        <p:scale>
          <a:sx n="60" d="100"/>
          <a:sy n="60" d="100"/>
        </p:scale>
        <p:origin x="-1362" y="-96"/>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FA652CD-3B31-4DA3-A018-E4E32F35A5AB}"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44C27E86-A91C-48BC-BC6F-3157D93EDA57}"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smtClean="0"/>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16</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17</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ED375D87-5D69-40A2-AC15-313B2D15B1E1}" type="slidenum">
              <a:rPr lang="pt-BR" smtClean="0"/>
              <a:pPr/>
              <a:t>18</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20</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Adaptada de figura do Prof.</a:t>
            </a:r>
            <a:r>
              <a:rPr lang="pt-BR" baseline="0" dirty="0" smtClean="0"/>
              <a:t> Roberto </a:t>
            </a:r>
            <a:r>
              <a:rPr lang="pt-BR" baseline="0" dirty="0" err="1" smtClean="0"/>
              <a:t>Boczko</a:t>
            </a:r>
            <a:r>
              <a:rPr lang="pt-BR" baseline="0" dirty="0" smtClean="0"/>
              <a:t>.</a:t>
            </a:r>
          </a:p>
          <a:p>
            <a:pPr eaLnBrk="1" hangingPunct="1">
              <a:spcBef>
                <a:spcPct val="0"/>
              </a:spcBef>
            </a:pPr>
            <a:r>
              <a:rPr lang="pt-BR" baseline="0" dirty="0" smtClean="0"/>
              <a:t>Terra animada: http://www.hitrecord.org/collaborations/6866</a:t>
            </a:r>
            <a:endParaRPr lang="pt-B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21</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r>
              <a:rPr lang="pt-BR" dirty="0" smtClean="0"/>
              <a:t>Crédito da imagem: André Luiz da Silva CDA/CDCC/USP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22</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24</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25</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BC0D4FB-E260-442E-8BB5-10D861F1A349}" type="slidenum">
              <a:rPr lang="pt-BR" smtClean="0"/>
              <a:pPr/>
              <a:t>26</a:t>
            </a:fld>
            <a:endParaRPr lang="pt-BR" smtClean="0"/>
          </a:p>
        </p:txBody>
      </p:sp>
      <p:sp>
        <p:nvSpPr>
          <p:cNvPr id="43011" name="Rectangle 2"/>
          <p:cNvSpPr>
            <a:spLocks noGrp="1" noRot="1" noChangeAspect="1" noChangeArrowheads="1" noTextEdit="1"/>
          </p:cNvSpPr>
          <p:nvPr>
            <p:ph type="sldImg"/>
          </p:nvPr>
        </p:nvSpPr>
        <p:spPr>
          <a:xfrm>
            <a:off x="1266825" y="657225"/>
            <a:ext cx="4327525" cy="3244850"/>
          </a:xfrm>
          <a:ln cap="flat"/>
        </p:spPr>
      </p:sp>
      <p:sp>
        <p:nvSpPr>
          <p:cNvPr id="43012" name="Rectangle 3"/>
          <p:cNvSpPr>
            <a:spLocks noGrp="1" noChangeArrowheads="1"/>
          </p:cNvSpPr>
          <p:nvPr>
            <p:ph type="body" idx="1"/>
          </p:nvPr>
        </p:nvSpPr>
        <p:spPr>
          <a:xfrm>
            <a:off x="914400" y="4125913"/>
            <a:ext cx="5029200" cy="3911600"/>
          </a:xfrm>
          <a:noFill/>
          <a:ln/>
        </p:spPr>
        <p:txBody>
          <a:bodyPr/>
          <a:lstStyle/>
          <a:p>
            <a:pPr eaLnBrk="1" hangingPunct="1">
              <a:spcBef>
                <a:spcPct val="0"/>
              </a:spcBef>
            </a:pPr>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xfrm>
            <a:off x="1265238" y="657225"/>
            <a:ext cx="4327525" cy="3244850"/>
          </a:xfrm>
          <a:ln/>
        </p:spPr>
      </p:sp>
      <p:sp>
        <p:nvSpPr>
          <p:cNvPr id="41987" name="Espaço Reservado para Anotações 2"/>
          <p:cNvSpPr>
            <a:spLocks noGrp="1"/>
          </p:cNvSpPr>
          <p:nvPr>
            <p:ph type="body" idx="1"/>
          </p:nvPr>
        </p:nvSpPr>
        <p:spPr>
          <a:noFill/>
          <a:ln/>
        </p:spPr>
        <p:txBody>
          <a:bodyPr/>
          <a:lstStyle/>
          <a:p>
            <a:endParaRPr lang="pt-BR" smtClean="0"/>
          </a:p>
        </p:txBody>
      </p:sp>
      <p:sp>
        <p:nvSpPr>
          <p:cNvPr id="41988" name="Espaço Reservado para Número de Slide 3"/>
          <p:cNvSpPr>
            <a:spLocks noGrp="1"/>
          </p:cNvSpPr>
          <p:nvPr>
            <p:ph type="sldNum" sz="quarter" idx="5"/>
          </p:nvPr>
        </p:nvSpPr>
        <p:spPr>
          <a:noFill/>
        </p:spPr>
        <p:txBody>
          <a:bodyPr/>
          <a:lstStyle/>
          <a:p>
            <a:fld id="{0C5332DE-4317-47AD-90BE-9E3CEB3487B0}" type="slidenum">
              <a:rPr lang="pt-BR" smtClean="0"/>
              <a:pPr/>
              <a:t>6</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a:xfrm>
            <a:off x="1265238" y="657225"/>
            <a:ext cx="4327525" cy="3244850"/>
          </a:xfrm>
          <a:ln/>
        </p:spPr>
      </p:sp>
      <p:sp>
        <p:nvSpPr>
          <p:cNvPr id="35843" name="Espaço Reservado para Anotações 2"/>
          <p:cNvSpPr>
            <a:spLocks noGrp="1"/>
          </p:cNvSpPr>
          <p:nvPr>
            <p:ph type="body" idx="1"/>
          </p:nvPr>
        </p:nvSpPr>
        <p:spPr>
          <a:noFill/>
          <a:ln/>
        </p:spPr>
        <p:txBody>
          <a:bodyPr/>
          <a:lstStyle/>
          <a:p>
            <a:endParaRPr lang="pt-BR" smtClean="0"/>
          </a:p>
        </p:txBody>
      </p:sp>
      <p:sp>
        <p:nvSpPr>
          <p:cNvPr id="35844" name="Espaço Reservado para Número de Slide 3"/>
          <p:cNvSpPr>
            <a:spLocks noGrp="1"/>
          </p:cNvSpPr>
          <p:nvPr>
            <p:ph type="sldNum" sz="quarter" idx="5"/>
          </p:nvPr>
        </p:nvSpPr>
        <p:spPr>
          <a:noFill/>
        </p:spPr>
        <p:txBody>
          <a:bodyPr/>
          <a:lstStyle/>
          <a:p>
            <a:fld id="{480D032A-85DE-4DC5-9596-45FAB8F3DA72}" type="slidenum">
              <a:rPr lang="pt-BR" smtClean="0"/>
              <a:pPr/>
              <a:t>7</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a:xfrm>
            <a:off x="1265238" y="657225"/>
            <a:ext cx="4327525" cy="3244850"/>
          </a:xfrm>
          <a:ln/>
        </p:spPr>
      </p:sp>
      <p:sp>
        <p:nvSpPr>
          <p:cNvPr id="36867" name="Espaço Reservado para Anotações 2"/>
          <p:cNvSpPr>
            <a:spLocks noGrp="1"/>
          </p:cNvSpPr>
          <p:nvPr>
            <p:ph type="body" idx="1"/>
          </p:nvPr>
        </p:nvSpPr>
        <p:spPr>
          <a:noFill/>
          <a:ln/>
        </p:spPr>
        <p:txBody>
          <a:bodyPr/>
          <a:lstStyle/>
          <a:p>
            <a:endParaRPr lang="pt-BR" smtClean="0"/>
          </a:p>
        </p:txBody>
      </p:sp>
      <p:sp>
        <p:nvSpPr>
          <p:cNvPr id="36868" name="Espaço Reservado para Número de Slide 3"/>
          <p:cNvSpPr>
            <a:spLocks noGrp="1"/>
          </p:cNvSpPr>
          <p:nvPr>
            <p:ph type="sldNum" sz="quarter" idx="5"/>
          </p:nvPr>
        </p:nvSpPr>
        <p:spPr>
          <a:noFill/>
        </p:spPr>
        <p:txBody>
          <a:bodyPr/>
          <a:lstStyle/>
          <a:p>
            <a:fld id="{FA12DECB-E6A0-4301-8827-C8632023B1A6}" type="slidenum">
              <a:rPr lang="pt-BR" smtClean="0"/>
              <a:pPr/>
              <a:t>8</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a:xfrm>
            <a:off x="1265238" y="657225"/>
            <a:ext cx="4327525" cy="3244850"/>
          </a:xfrm>
          <a:ln/>
        </p:spPr>
      </p:sp>
      <p:sp>
        <p:nvSpPr>
          <p:cNvPr id="37891" name="Espaço Reservado para Anotações 2"/>
          <p:cNvSpPr>
            <a:spLocks noGrp="1"/>
          </p:cNvSpPr>
          <p:nvPr>
            <p:ph type="body" idx="1"/>
          </p:nvPr>
        </p:nvSpPr>
        <p:spPr>
          <a:noFill/>
          <a:ln/>
        </p:spPr>
        <p:txBody>
          <a:bodyPr/>
          <a:lstStyle/>
          <a:p>
            <a:endParaRPr lang="pt-BR" smtClean="0"/>
          </a:p>
        </p:txBody>
      </p:sp>
      <p:sp>
        <p:nvSpPr>
          <p:cNvPr id="37892" name="Espaço Reservado para Número de Slide 3"/>
          <p:cNvSpPr>
            <a:spLocks noGrp="1"/>
          </p:cNvSpPr>
          <p:nvPr>
            <p:ph type="sldNum" sz="quarter" idx="5"/>
          </p:nvPr>
        </p:nvSpPr>
        <p:spPr>
          <a:noFill/>
        </p:spPr>
        <p:txBody>
          <a:bodyPr/>
          <a:lstStyle/>
          <a:p>
            <a:fld id="{11950D7A-7548-4C55-B0C1-3D3B0AA5BD21}" type="slidenum">
              <a:rPr lang="pt-BR" smtClean="0"/>
              <a:pPr/>
              <a:t>9</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a:xfrm>
            <a:off x="1265238" y="657225"/>
            <a:ext cx="4327525" cy="3244850"/>
          </a:xfrm>
          <a:ln/>
        </p:spPr>
      </p:sp>
      <p:sp>
        <p:nvSpPr>
          <p:cNvPr id="38915" name="Espaço Reservado para Anotações 2"/>
          <p:cNvSpPr>
            <a:spLocks noGrp="1"/>
          </p:cNvSpPr>
          <p:nvPr>
            <p:ph type="body" idx="1"/>
          </p:nvPr>
        </p:nvSpPr>
        <p:spPr>
          <a:noFill/>
          <a:ln/>
        </p:spPr>
        <p:txBody>
          <a:bodyPr/>
          <a:lstStyle/>
          <a:p>
            <a:endParaRPr lang="pt-BR" smtClean="0"/>
          </a:p>
        </p:txBody>
      </p:sp>
      <p:sp>
        <p:nvSpPr>
          <p:cNvPr id="38916" name="Espaço Reservado para Número de Slide 3"/>
          <p:cNvSpPr>
            <a:spLocks noGrp="1"/>
          </p:cNvSpPr>
          <p:nvPr>
            <p:ph type="sldNum" sz="quarter" idx="5"/>
          </p:nvPr>
        </p:nvSpPr>
        <p:spPr>
          <a:noFill/>
        </p:spPr>
        <p:txBody>
          <a:bodyPr/>
          <a:lstStyle/>
          <a:p>
            <a:fld id="{99A990C0-7B6B-4129-AAFF-B29DE06D4EEA}" type="slidenum">
              <a:rPr lang="pt-BR" smtClean="0"/>
              <a:pPr/>
              <a:t>10</a:t>
            </a:fld>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a:xfrm>
            <a:off x="1265238" y="657225"/>
            <a:ext cx="4327525" cy="3244850"/>
          </a:xfrm>
          <a:ln/>
        </p:spPr>
      </p:sp>
      <p:sp>
        <p:nvSpPr>
          <p:cNvPr id="39939" name="Espaço Reservado para Anotações 2"/>
          <p:cNvSpPr>
            <a:spLocks noGrp="1"/>
          </p:cNvSpPr>
          <p:nvPr>
            <p:ph type="body" idx="1"/>
          </p:nvPr>
        </p:nvSpPr>
        <p:spPr>
          <a:noFill/>
          <a:ln/>
        </p:spPr>
        <p:txBody>
          <a:bodyPr/>
          <a:lstStyle/>
          <a:p>
            <a:endParaRPr lang="pt-BR" smtClean="0"/>
          </a:p>
        </p:txBody>
      </p:sp>
      <p:sp>
        <p:nvSpPr>
          <p:cNvPr id="39940" name="Espaço Reservado para Número de Slide 3"/>
          <p:cNvSpPr>
            <a:spLocks noGrp="1"/>
          </p:cNvSpPr>
          <p:nvPr>
            <p:ph type="sldNum" sz="quarter" idx="5"/>
          </p:nvPr>
        </p:nvSpPr>
        <p:spPr>
          <a:noFill/>
        </p:spPr>
        <p:txBody>
          <a:bodyPr/>
          <a:lstStyle/>
          <a:p>
            <a:fld id="{A31EE5D2-2ED5-430A-B6F6-5863F8FB1968}" type="slidenum">
              <a:rPr lang="pt-BR" smtClean="0"/>
              <a:pPr/>
              <a:t>11</a:t>
            </a:fld>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Times New Roman" pitchFamily="18" charset="0"/>
                <a:ea typeface="+mn-ea"/>
                <a:cs typeface="+mn-cs"/>
              </a:rPr>
              <a:t>Full Moon</a:t>
            </a:r>
            <a:r>
              <a:rPr lang="en-US" sz="1200" b="0" i="0" kern="1200" dirty="0" smtClean="0">
                <a:solidFill>
                  <a:schemeClr val="tx1"/>
                </a:solidFill>
                <a:latin typeface="Times New Roman" pitchFamily="18" charset="0"/>
                <a:ea typeface="+mn-ea"/>
                <a:cs typeface="+mn-cs"/>
              </a:rPr>
              <a:t>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Date:</a:t>
            </a:r>
            <a:r>
              <a:rPr lang="en-US" sz="1200" b="0" i="0" kern="1200" dirty="0" smtClean="0">
                <a:solidFill>
                  <a:schemeClr val="tx1"/>
                </a:solidFill>
                <a:latin typeface="Times New Roman" pitchFamily="18" charset="0"/>
                <a:ea typeface="+mn-ea"/>
                <a:cs typeface="+mn-cs"/>
              </a:rPr>
              <a:t> 7 Dec 1992</a:t>
            </a:r>
          </a:p>
          <a:p>
            <a:r>
              <a:rPr lang="en-US" sz="1200" b="0" i="0" kern="1200" dirty="0" smtClean="0">
                <a:solidFill>
                  <a:schemeClr val="tx1"/>
                </a:solidFill>
                <a:latin typeface="Times New Roman" pitchFamily="18" charset="0"/>
                <a:ea typeface="+mn-ea"/>
                <a:cs typeface="+mn-cs"/>
              </a:rPr>
              <a:t>During its flight, the Galileo spacecraft returned images of the Moon.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The distinct bright ray crater at the bottom of the image is the </a:t>
            </a:r>
            <a:r>
              <a:rPr lang="en-US" sz="1200" b="0" i="0" kern="1200" dirty="0" err="1" smtClean="0">
                <a:solidFill>
                  <a:schemeClr val="tx1"/>
                </a:solidFill>
                <a:latin typeface="Times New Roman" pitchFamily="18" charset="0"/>
                <a:ea typeface="+mn-ea"/>
                <a:cs typeface="+mn-cs"/>
              </a:rPr>
              <a:t>Tycho</a:t>
            </a:r>
            <a:r>
              <a:rPr lang="en-US" sz="1200" b="0" i="0" kern="1200" dirty="0" smtClean="0">
                <a:solidFill>
                  <a:schemeClr val="tx1"/>
                </a:solidFill>
                <a:latin typeface="Times New Roman" pitchFamily="18" charset="0"/>
                <a:ea typeface="+mn-ea"/>
                <a:cs typeface="+mn-cs"/>
              </a:rPr>
              <a:t> impact basin. The dark areas are lava rock filled impact basins: Oceanus </a:t>
            </a:r>
            <a:r>
              <a:rPr lang="en-US" sz="1200" b="0" i="0" kern="1200" dirty="0" err="1" smtClean="0">
                <a:solidFill>
                  <a:schemeClr val="tx1"/>
                </a:solidFill>
                <a:latin typeface="Times New Roman" pitchFamily="18" charset="0"/>
                <a:ea typeface="+mn-ea"/>
                <a:cs typeface="+mn-cs"/>
              </a:rPr>
              <a:t>Procellarum</a:t>
            </a:r>
            <a:r>
              <a:rPr lang="en-US" sz="1200" b="0" i="0" kern="1200" dirty="0" smtClean="0">
                <a:solidFill>
                  <a:schemeClr val="tx1"/>
                </a:solidFill>
                <a:latin typeface="Times New Roman" pitchFamily="18" charset="0"/>
                <a:ea typeface="+mn-ea"/>
                <a:cs typeface="+mn-cs"/>
              </a:rPr>
              <a:t> (on the left), Mare </a:t>
            </a:r>
            <a:r>
              <a:rPr lang="en-US" sz="1200" b="0" i="0" kern="1200" dirty="0" err="1" smtClean="0">
                <a:solidFill>
                  <a:schemeClr val="tx1"/>
                </a:solidFill>
                <a:latin typeface="Times New Roman" pitchFamily="18" charset="0"/>
                <a:ea typeface="+mn-ea"/>
                <a:cs typeface="+mn-cs"/>
              </a:rPr>
              <a:t>Imbrium</a:t>
            </a:r>
            <a:r>
              <a:rPr lang="en-US" sz="1200" b="0" i="0" kern="1200" dirty="0" smtClean="0">
                <a:solidFill>
                  <a:schemeClr val="tx1"/>
                </a:solidFill>
                <a:latin typeface="Times New Roman" pitchFamily="18" charset="0"/>
                <a:ea typeface="+mn-ea"/>
                <a:cs typeface="+mn-cs"/>
              </a:rPr>
              <a:t> (center left), Mare </a:t>
            </a:r>
            <a:r>
              <a:rPr lang="en-US" sz="1200" b="0" i="0" kern="1200" dirty="0" err="1" smtClean="0">
                <a:solidFill>
                  <a:schemeClr val="tx1"/>
                </a:solidFill>
                <a:latin typeface="Times New Roman" pitchFamily="18" charset="0"/>
                <a:ea typeface="+mn-ea"/>
                <a:cs typeface="+mn-cs"/>
              </a:rPr>
              <a:t>Serenitatis</a:t>
            </a:r>
            <a:r>
              <a:rPr lang="en-US" sz="1200" b="0" i="0" kern="1200" dirty="0" smtClean="0">
                <a:solidFill>
                  <a:schemeClr val="tx1"/>
                </a:solidFill>
                <a:latin typeface="Times New Roman" pitchFamily="18" charset="0"/>
                <a:ea typeface="+mn-ea"/>
                <a:cs typeface="+mn-cs"/>
              </a:rPr>
              <a:t> and Mare </a:t>
            </a:r>
            <a:r>
              <a:rPr lang="en-US" sz="1200" b="0" i="0" kern="1200" dirty="0" err="1" smtClean="0">
                <a:solidFill>
                  <a:schemeClr val="tx1"/>
                </a:solidFill>
                <a:latin typeface="Times New Roman" pitchFamily="18" charset="0"/>
                <a:ea typeface="+mn-ea"/>
                <a:cs typeface="+mn-cs"/>
              </a:rPr>
              <a:t>Tranquillitatis</a:t>
            </a:r>
            <a:r>
              <a:rPr lang="en-US" sz="1200" b="0" i="0" kern="1200" dirty="0" smtClean="0">
                <a:solidFill>
                  <a:schemeClr val="tx1"/>
                </a:solidFill>
                <a:latin typeface="Times New Roman" pitchFamily="18" charset="0"/>
                <a:ea typeface="+mn-ea"/>
                <a:cs typeface="+mn-cs"/>
              </a:rPr>
              <a:t> (center), and Mare </a:t>
            </a:r>
            <a:r>
              <a:rPr lang="en-US" sz="1200" b="0" i="0" kern="1200" dirty="0" err="1" smtClean="0">
                <a:solidFill>
                  <a:schemeClr val="tx1"/>
                </a:solidFill>
                <a:latin typeface="Times New Roman" pitchFamily="18" charset="0"/>
                <a:ea typeface="+mn-ea"/>
                <a:cs typeface="+mn-cs"/>
              </a:rPr>
              <a:t>Crisium</a:t>
            </a:r>
            <a:r>
              <a:rPr lang="en-US" sz="1200" b="0" i="0" kern="1200" dirty="0" smtClean="0">
                <a:solidFill>
                  <a:schemeClr val="tx1"/>
                </a:solidFill>
                <a:latin typeface="Times New Roman" pitchFamily="18" charset="0"/>
                <a:ea typeface="+mn-ea"/>
                <a:cs typeface="+mn-cs"/>
              </a:rPr>
              <a:t> (near the right edge). This picture contains images through the Violet, 756 nm, 968 nm filters. The color is "enhanced" in the sense that the CCD camera is sensitive to near infrared wavelengths of light beyond human vision.</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1" i="0" kern="1200" dirty="0" smtClean="0">
                <a:solidFill>
                  <a:schemeClr val="tx1"/>
                </a:solidFill>
                <a:latin typeface="Times New Roman" pitchFamily="18" charset="0"/>
                <a:ea typeface="+mn-ea"/>
                <a:cs typeface="+mn-cs"/>
              </a:rPr>
              <a:t>Last Update:</a:t>
            </a:r>
            <a:r>
              <a:rPr lang="en-US" sz="1200" b="0" i="0" kern="1200" dirty="0" smtClean="0">
                <a:solidFill>
                  <a:schemeClr val="tx1"/>
                </a:solidFill>
                <a:latin typeface="Times New Roman" pitchFamily="18" charset="0"/>
                <a:ea typeface="+mn-ea"/>
                <a:cs typeface="+mn-cs"/>
              </a:rPr>
              <a:t> 12 Apr 2011 (AMB)</a:t>
            </a:r>
          </a:p>
          <a:p>
            <a:r>
              <a:rPr lang="en-US" sz="1200" b="1" i="0" kern="1200" dirty="0" smtClean="0">
                <a:solidFill>
                  <a:schemeClr val="tx1"/>
                </a:solidFill>
                <a:latin typeface="Times New Roman" pitchFamily="18" charset="0"/>
                <a:ea typeface="+mn-ea"/>
                <a:cs typeface="+mn-cs"/>
              </a:rPr>
              <a:t>Credit:</a:t>
            </a:r>
            <a:r>
              <a:rPr lang="en-US" sz="1200" b="0" i="0" kern="1200" dirty="0" smtClean="0">
                <a:solidFill>
                  <a:schemeClr val="tx1"/>
                </a:solidFill>
                <a:latin typeface="Times New Roman" pitchFamily="18" charset="0"/>
                <a:ea typeface="+mn-ea"/>
                <a:cs typeface="+mn-cs"/>
              </a:rPr>
              <a:t> NASA/JPL</a:t>
            </a:r>
          </a:p>
          <a:p>
            <a:endParaRPr lang="pt-BR" dirty="0"/>
          </a:p>
        </p:txBody>
      </p:sp>
      <p:sp>
        <p:nvSpPr>
          <p:cNvPr id="4" name="Espaço Reservado para Número de Slide 3"/>
          <p:cNvSpPr>
            <a:spLocks noGrp="1"/>
          </p:cNvSpPr>
          <p:nvPr>
            <p:ph type="sldNum" sz="quarter" idx="10"/>
          </p:nvPr>
        </p:nvSpPr>
        <p:spPr/>
        <p:txBody>
          <a:bodyPr/>
          <a:lstStyle/>
          <a:p>
            <a:pPr>
              <a:defRPr/>
            </a:pPr>
            <a:fld id="{A3B2880E-EC6A-4ED7-8498-4BDFCD845F75}" type="slidenum">
              <a:rPr lang="pt-BR" smtClean="0"/>
              <a:pPr>
                <a:defRPr/>
              </a:pPr>
              <a:t>12</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626BFA6-82A1-4F8C-8AFA-53F5568F5F52}" type="slidenum">
              <a:rPr lang="pt-BR" smtClean="0"/>
              <a:pPr/>
              <a:t>14</a:t>
            </a:fld>
            <a:endParaRPr lang="pt-BR" smtClean="0"/>
          </a:p>
        </p:txBody>
      </p:sp>
      <p:sp>
        <p:nvSpPr>
          <p:cNvPr id="40963" name="Rectangle 2"/>
          <p:cNvSpPr>
            <a:spLocks noGrp="1" noRot="1" noChangeAspect="1" noChangeArrowheads="1" noTextEdit="1"/>
          </p:cNvSpPr>
          <p:nvPr>
            <p:ph type="sldImg"/>
          </p:nvPr>
        </p:nvSpPr>
        <p:spPr>
          <a:xfrm>
            <a:off x="1314450" y="700088"/>
            <a:ext cx="4229100" cy="3171825"/>
          </a:xfrm>
          <a:ln cap="flat"/>
        </p:spPr>
      </p:sp>
      <p:sp>
        <p:nvSpPr>
          <p:cNvPr id="40964" name="Rectangle 3"/>
          <p:cNvSpPr>
            <a:spLocks noGrp="1" noChangeArrowheads="1"/>
          </p:cNvSpPr>
          <p:nvPr>
            <p:ph type="body" idx="1"/>
          </p:nvPr>
        </p:nvSpPr>
        <p:spPr>
          <a:xfrm>
            <a:off x="915988" y="4116388"/>
            <a:ext cx="5026025" cy="3883025"/>
          </a:xfrm>
          <a:solidFill>
            <a:srgbClr val="FFFFFF"/>
          </a:solidFill>
          <a:ln w="12700" cap="flat">
            <a:solidFill>
              <a:srgbClr val="000000"/>
            </a:solidFill>
          </a:ln>
        </p:spPr>
        <p:txBody>
          <a:bodyPr/>
          <a:lstStyle/>
          <a:p>
            <a:pPr eaLnBrk="1" hangingPunct="1">
              <a:spcBef>
                <a:spcPct val="0"/>
              </a:spcBef>
            </a:pPr>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343F6D-B3BC-43C7-9F61-0D3E4270499C}"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E955AC8-A920-4769-B1A2-5912854039D9}"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0F7A315-CC19-44C3-8593-18B8EBEC57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7B8734-B6FD-4E2E-86CF-4B48DF8D7031}"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F331C9D-6521-4E9E-9867-0D56DF9C17A7}"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492774E-4E5F-42E4-9C2D-D1ED87FE5F01}"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9347BA4-A96F-4A96-AB57-9474F2437135}"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BCA8D6FD-40CF-4EB0-807D-3CD31BDC69B4}"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FBE96D3-7929-4008-98A5-E4F536520FE9}"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511A674-F612-46AE-A196-8603CB9EACBD}"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EF229ED-2D68-4DDB-BE4F-5D3D651D7D66}"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36C6CC0E-1808-46ED-B6CB-D709E7537B0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lunarapplet.sw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ítulo 3"/>
          <p:cNvSpPr>
            <a:spLocks noGrp="1"/>
          </p:cNvSpPr>
          <p:nvPr>
            <p:ph type="subTitle" idx="1"/>
          </p:nvPr>
        </p:nvSpPr>
        <p:spPr>
          <a:xfrm>
            <a:off x="0" y="2852936"/>
            <a:ext cx="9144000" cy="1752600"/>
          </a:xfrm>
        </p:spPr>
        <p:txBody>
          <a:bodyPr/>
          <a:lstStyle/>
          <a:p>
            <a:r>
              <a:rPr lang="pt-BR" sz="4800" dirty="0" smtClean="0">
                <a:solidFill>
                  <a:schemeClr val="bg1">
                    <a:lumMod val="85000"/>
                  </a:schemeClr>
                </a:solidFill>
                <a:latin typeface="Century Gothic" pitchFamily="34" charset="0"/>
              </a:rPr>
              <a:t>Fases da Lua</a:t>
            </a:r>
            <a:br>
              <a:rPr lang="pt-BR" sz="4800" dirty="0" smtClean="0">
                <a:solidFill>
                  <a:schemeClr val="bg1">
                    <a:lumMod val="85000"/>
                  </a:schemeClr>
                </a:solidFill>
                <a:latin typeface="Century Gothic" pitchFamily="34" charset="0"/>
              </a:rPr>
            </a:br>
            <a:endParaRPr lang="pt-BR" sz="4800" dirty="0" smtClean="0">
              <a:solidFill>
                <a:schemeClr val="bg1">
                  <a:lumMod val="85000"/>
                </a:schemeClr>
              </a:solidFill>
              <a:latin typeface="Century Gothic" pitchFamily="34" charset="0"/>
            </a:endParaRPr>
          </a:p>
        </p:txBody>
      </p:sp>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bg1">
                    <a:lumMod val="85000"/>
                  </a:schemeClr>
                </a:solidFill>
                <a:latin typeface="Century Gothic" pitchFamily="34" charset="0"/>
              </a:rPr>
              <a:t>Imagem de fundo: céu de São Carlos na data de fundação do observatório Dietrich </a:t>
            </a:r>
            <a:r>
              <a:rPr lang="pt-BR" sz="1100" dirty="0" err="1" smtClean="0">
                <a:solidFill>
                  <a:schemeClr val="bg1">
                    <a:lumMod val="85000"/>
                  </a:schemeClr>
                </a:solidFill>
                <a:latin typeface="Century Gothic" pitchFamily="34" charset="0"/>
              </a:rPr>
              <a:t>Schiel</a:t>
            </a:r>
            <a:r>
              <a:rPr lang="pt-BR" sz="1100" dirty="0" smtClean="0">
                <a:solidFill>
                  <a:schemeClr val="bg1">
                    <a:lumMod val="85000"/>
                  </a:schemeClr>
                </a:solidFill>
                <a:latin typeface="Century Gothic" pitchFamily="34" charset="0"/>
              </a:rPr>
              <a:t> (10/04/86, 20:00 TL) crédito: </a:t>
            </a:r>
            <a:r>
              <a:rPr lang="pt-BR" sz="1100" dirty="0" err="1" smtClean="0">
                <a:solidFill>
                  <a:schemeClr val="bg1">
                    <a:lumMod val="85000"/>
                  </a:schemeClr>
                </a:solidFill>
                <a:latin typeface="Century Gothic" pitchFamily="34" charset="0"/>
              </a:rPr>
              <a:t>Stellarium</a:t>
            </a:r>
            <a:endParaRPr lang="pt-BR" sz="1100" dirty="0">
              <a:solidFill>
                <a:schemeClr val="bg1">
                  <a:lumMod val="85000"/>
                </a:schemeClr>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0"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2" name="CaixaDeTexto 11"/>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lumMod val="85000"/>
                  </a:schemeClr>
                </a:solidFill>
                <a:latin typeface="Century Gothic" pitchFamily="34" charset="0"/>
              </a:rPr>
              <a:t>André Luiz da Silva</a:t>
            </a:r>
          </a:p>
          <a:p>
            <a:pPr algn="l"/>
            <a:r>
              <a:rPr lang="pt-BR" sz="1400" dirty="0" smtClean="0">
                <a:solidFill>
                  <a:schemeClr val="bg1">
                    <a:lumMod val="85000"/>
                  </a:schemeClr>
                </a:solidFill>
                <a:latin typeface="Century Gothic" pitchFamily="34" charset="0"/>
              </a:rPr>
              <a:t>Observatório  Dietrich </a:t>
            </a:r>
            <a:r>
              <a:rPr lang="pt-BR" sz="1400" dirty="0" err="1" smtClean="0">
                <a:solidFill>
                  <a:schemeClr val="bg1">
                    <a:lumMod val="85000"/>
                  </a:schemeClr>
                </a:solidFill>
                <a:latin typeface="Century Gothic" pitchFamily="34" charset="0"/>
              </a:rPr>
              <a:t>Schiel</a:t>
            </a:r>
            <a:endParaRPr lang="pt-BR" sz="1400" dirty="0" smtClean="0">
              <a:solidFill>
                <a:schemeClr val="bg1">
                  <a:lumMod val="85000"/>
                </a:schemeClr>
              </a:solidFill>
              <a:latin typeface="Century Gothic" pitchFamily="34" charset="0"/>
            </a:endParaRPr>
          </a:p>
          <a:p>
            <a:pPr algn="l"/>
            <a:r>
              <a:rPr lang="pt-BR" sz="1400" dirty="0" smtClean="0">
                <a:solidFill>
                  <a:schemeClr val="bg1">
                    <a:lumMod val="85000"/>
                  </a:schemeClr>
                </a:solidFill>
                <a:latin typeface="Century Gothic" pitchFamily="34" charset="0"/>
              </a:rPr>
              <a:t>/CDCC/USP</a:t>
            </a:r>
          </a:p>
          <a:p>
            <a:endParaRPr lang="pt-BR" dirty="0">
              <a:solidFill>
                <a:schemeClr val="bg1">
                  <a:lumMod val="85000"/>
                </a:schemeClr>
              </a:solidFill>
            </a:endParaRPr>
          </a:p>
        </p:txBody>
      </p:sp>
      <p:grpSp>
        <p:nvGrpSpPr>
          <p:cNvPr id="13" name="Grupo 12"/>
          <p:cNvGrpSpPr/>
          <p:nvPr/>
        </p:nvGrpSpPr>
        <p:grpSpPr>
          <a:xfrm>
            <a:off x="3563888" y="-99392"/>
            <a:ext cx="2016224" cy="2272095"/>
            <a:chOff x="3707904" y="-144463"/>
            <a:chExt cx="2016224" cy="2272095"/>
          </a:xfrm>
        </p:grpSpPr>
        <p:sp>
          <p:nvSpPr>
            <p:cNvPr id="14"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endParaRPr lang="pt-BR"/>
            </a:p>
          </p:txBody>
        </p:sp>
        <p:sp>
          <p:nvSpPr>
            <p:cNvPr id="15"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endParaRPr lang="pt-BR"/>
            </a:p>
          </p:txBody>
        </p:sp>
        <p:sp>
          <p:nvSpPr>
            <p:cNvPr id="17"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endParaRPr lang="pt-BR"/>
            </a:p>
          </p:txBody>
        </p:sp>
        <p:pic>
          <p:nvPicPr>
            <p:cNvPr id="18" name="Picture 2" descr="C:\Users\ANDRE\Documents\1-OBSERVATÓRIO\1-ATIVIDADES\4-Minicursos\minicursos-2015\1-minicurso-IA-prim-sem-2015\divulgacao\figura-para-facebook-e-site-IA.png"/>
            <p:cNvPicPr>
              <a:picLocks noChangeAspect="1" noChangeArrowheads="1"/>
            </p:cNvPicPr>
            <p:nvPr/>
          </p:nvPicPr>
          <p:blipFill>
            <a:blip r:embed="rId5" cstate="print"/>
            <a:srcRect t="26787" b="12500"/>
            <a:stretch>
              <a:fillRect/>
            </a:stretch>
          </p:blipFill>
          <p:spPr bwMode="auto">
            <a:xfrm>
              <a:off x="3707904" y="548688"/>
              <a:ext cx="2016224" cy="1224128"/>
            </a:xfrm>
            <a:prstGeom prst="rect">
              <a:avLst/>
            </a:prstGeom>
            <a:noFill/>
          </p:spPr>
        </p:pic>
        <p:sp>
          <p:nvSpPr>
            <p:cNvPr id="19" name="Retângulo 18"/>
            <p:cNvSpPr/>
            <p:nvPr/>
          </p:nvSpPr>
          <p:spPr>
            <a:xfrm>
              <a:off x="3948638" y="188640"/>
              <a:ext cx="1584176" cy="1938992"/>
            </a:xfrm>
            <a:prstGeom prst="rect">
              <a:avLst/>
            </a:prstGeom>
          </p:spPr>
          <p:txBody>
            <a:bodyPr wrap="square">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ctr"/>
              <a:r>
                <a:rPr lang="pt-BR" sz="1200" b="1" dirty="0" smtClean="0">
                  <a:solidFill>
                    <a:srgbClr val="00FF00"/>
                  </a:solidFill>
                  <a:latin typeface="Century Gothic" pitchFamily="34" charset="0"/>
                </a:rPr>
                <a:t>Projeto Rondon</a:t>
              </a:r>
            </a:p>
            <a:p>
              <a:pPr algn="ctr"/>
              <a:endParaRPr lang="pt-BR" sz="1200" dirty="0" smtClean="0">
                <a:solidFill>
                  <a:srgbClr val="00FF00"/>
                </a:solidFill>
                <a:latin typeface="Century Gothic" pitchFamily="34" charset="0"/>
              </a:endParaRPr>
            </a:p>
            <a:p>
              <a:pPr algn="ctr"/>
              <a:endParaRPr lang="pt-BR" sz="1200" b="1" dirty="0" smtClean="0">
                <a:solidFill>
                  <a:srgbClr val="00FF00"/>
                </a:solidFill>
                <a:latin typeface="Century Gothic" pitchFamily="34" charset="0"/>
              </a:endParaRPr>
            </a:p>
            <a:p>
              <a:pPr algn="ctr"/>
              <a:endParaRPr lang="pt-BR" sz="1200" dirty="0" smtClean="0">
                <a:solidFill>
                  <a:srgbClr val="00FF00"/>
                </a:solidFill>
                <a:latin typeface="Century Gothic" pitchFamily="34" charset="0"/>
              </a:endParaRPr>
            </a:p>
            <a:p>
              <a:pPr algn="ctr"/>
              <a:endParaRPr lang="pt-BR" sz="1200" b="1" dirty="0" smtClean="0">
                <a:solidFill>
                  <a:srgbClr val="00FF00"/>
                </a:solidFill>
                <a:latin typeface="Century Gothic" pitchFamily="34" charset="0"/>
              </a:endParaRPr>
            </a:p>
            <a:p>
              <a:pPr algn="ctr"/>
              <a:endParaRPr lang="pt-BR" sz="1200" dirty="0" smtClean="0">
                <a:solidFill>
                  <a:srgbClr val="00FF00"/>
                </a:solidFill>
                <a:latin typeface="Century Gothic" pitchFamily="34" charset="0"/>
              </a:endParaRPr>
            </a:p>
            <a:p>
              <a:pPr algn="ctr"/>
              <a:endParaRPr lang="pt-BR" sz="1200" b="1" dirty="0" smtClean="0">
                <a:solidFill>
                  <a:srgbClr val="00FF00"/>
                </a:solidFill>
                <a:latin typeface="Century Gothic" pitchFamily="34" charset="0"/>
              </a:endParaRPr>
            </a:p>
            <a:p>
              <a:pPr algn="ctr"/>
              <a:endParaRPr lang="pt-BR" sz="1200" dirty="0" smtClean="0">
                <a:solidFill>
                  <a:srgbClr val="00FF00"/>
                </a:solidFill>
                <a:latin typeface="Century Gothic" pitchFamily="34" charset="0"/>
              </a:endParaRPr>
            </a:p>
            <a:p>
              <a:pPr algn="ctr"/>
              <a:endParaRPr lang="pt-BR" sz="1200" b="1" dirty="0" smtClean="0">
                <a:solidFill>
                  <a:srgbClr val="00FF00"/>
                </a:solidFill>
                <a:latin typeface="Century Gothic" pitchFamily="34" charset="0"/>
              </a:endParaRPr>
            </a:p>
            <a:p>
              <a:pPr algn="ctr"/>
              <a:r>
                <a:rPr lang="pt-BR" sz="1200" dirty="0" smtClean="0">
                  <a:solidFill>
                    <a:srgbClr val="00FF00"/>
                  </a:solidFill>
                  <a:latin typeface="Century Gothic" pitchFamily="34" charset="0"/>
                </a:rPr>
                <a:t>Astronomia Básica</a:t>
              </a:r>
              <a:endParaRPr lang="pt-BR" sz="1200" b="1" dirty="0" smtClean="0">
                <a:solidFill>
                  <a:srgbClr val="00FF00"/>
                </a:solidFill>
                <a:latin typeface="Century Gothic"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http://www.astrosurf.com/cidadao/moon_99_03_01.jpg"/>
          <p:cNvPicPr>
            <a:picLocks noChangeAspect="1" noChangeArrowheads="1"/>
          </p:cNvPicPr>
          <p:nvPr/>
        </p:nvPicPr>
        <p:blipFill>
          <a:blip r:embed="rId3" cstate="print">
            <a:lum/>
          </a:blip>
          <a:srcRect/>
          <a:stretch>
            <a:fillRect/>
          </a:stretch>
        </p:blipFill>
        <p:spPr bwMode="auto">
          <a:xfrm rot="10740000">
            <a:off x="1599570" y="805343"/>
            <a:ext cx="6000750" cy="6000750"/>
          </a:xfrm>
          <a:prstGeom prst="rect">
            <a:avLst/>
          </a:prstGeom>
          <a:noFill/>
          <a:scene3d>
            <a:camera prst="orthographicFront">
              <a:rot lat="0" lon="0" rev="20999999"/>
            </a:camera>
            <a:lightRig rig="threePt" dir="t"/>
          </a:scene3d>
        </p:spPr>
      </p:pic>
      <p:sp>
        <p:nvSpPr>
          <p:cNvPr id="25603" name="Título 3"/>
          <p:cNvSpPr>
            <a:spLocks noGrp="1"/>
          </p:cNvSpPr>
          <p:nvPr>
            <p:ph type="title"/>
          </p:nvPr>
        </p:nvSpPr>
        <p:spPr>
          <a:xfrm>
            <a:off x="685800" y="-26988"/>
            <a:ext cx="7772400" cy="1143001"/>
          </a:xfrm>
        </p:spPr>
        <p:txBody>
          <a:bodyPr/>
          <a:lstStyle/>
          <a:p>
            <a:r>
              <a:rPr lang="pt-BR" dirty="0" smtClean="0">
                <a:solidFill>
                  <a:schemeClr val="bg1">
                    <a:lumMod val="85000"/>
                  </a:schemeClr>
                </a:solidFill>
                <a:latin typeface="Century Gothic" pitchFamily="34" charset="0"/>
              </a:rPr>
              <a:t>Lua Cheia</a:t>
            </a:r>
          </a:p>
        </p:txBody>
      </p:sp>
      <p:sp>
        <p:nvSpPr>
          <p:cNvPr id="6"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smtClean="0">
                <a:solidFill>
                  <a:schemeClr val="bg1">
                    <a:lumMod val="85000"/>
                  </a:schemeClr>
                </a:solidFill>
                <a:latin typeface="Century Gothic" pitchFamily="34" charset="0"/>
              </a:rPr>
              <a:t>Antonio </a:t>
            </a:r>
            <a:r>
              <a:rPr lang="pt-BR" sz="1200" dirty="0" err="1" smtClean="0">
                <a:solidFill>
                  <a:schemeClr val="bg1">
                    <a:lumMod val="85000"/>
                  </a:schemeClr>
                </a:solidFill>
                <a:latin typeface="Century Gothic" pitchFamily="34" charset="0"/>
              </a:rPr>
              <a:t>Cidadao</a:t>
            </a:r>
            <a:endParaRPr lang="pt-BR" sz="12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4" descr="http://www.aeromoe.com/Moon_110612_0346MSTa.jpg"/>
          <p:cNvPicPr>
            <a:picLocks noChangeAspect="1" noChangeArrowheads="1"/>
          </p:cNvPicPr>
          <p:nvPr/>
        </p:nvPicPr>
        <p:blipFill>
          <a:blip r:embed="rId3" cstate="print"/>
          <a:srcRect/>
          <a:stretch>
            <a:fillRect/>
          </a:stretch>
        </p:blipFill>
        <p:spPr bwMode="auto">
          <a:xfrm rot="5400000">
            <a:off x="2192847" y="1886560"/>
            <a:ext cx="6021288" cy="3777577"/>
          </a:xfrm>
          <a:prstGeom prst="rect">
            <a:avLst/>
          </a:prstGeom>
          <a:noFill/>
        </p:spPr>
      </p:pic>
      <p:sp>
        <p:nvSpPr>
          <p:cNvPr id="26627" name="Título 3"/>
          <p:cNvSpPr>
            <a:spLocks noGrp="1"/>
          </p:cNvSpPr>
          <p:nvPr>
            <p:ph type="title"/>
          </p:nvPr>
        </p:nvSpPr>
        <p:spPr>
          <a:xfrm>
            <a:off x="685800" y="-18256"/>
            <a:ext cx="7772400" cy="1143000"/>
          </a:xfrm>
        </p:spPr>
        <p:txBody>
          <a:bodyPr/>
          <a:lstStyle/>
          <a:p>
            <a:r>
              <a:rPr lang="pt-BR" dirty="0" smtClean="0">
                <a:solidFill>
                  <a:schemeClr val="bg1">
                    <a:lumMod val="85000"/>
                  </a:schemeClr>
                </a:solidFill>
                <a:latin typeface="Century Gothic" pitchFamily="34" charset="0"/>
              </a:rPr>
              <a:t>Lua Quarto Minguante</a:t>
            </a:r>
          </a:p>
        </p:txBody>
      </p:sp>
      <p:sp>
        <p:nvSpPr>
          <p:cNvPr id="6" name="Text Box 141"/>
          <p:cNvSpPr txBox="1">
            <a:spLocks noChangeArrowheads="1"/>
          </p:cNvSpPr>
          <p:nvPr/>
        </p:nvSpPr>
        <p:spPr bwMode="auto">
          <a:xfrm>
            <a:off x="0" y="6581001"/>
            <a:ext cx="8748464"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85000"/>
                  </a:schemeClr>
                </a:solidFill>
                <a:latin typeface="Century Gothic" pitchFamily="34" charset="0"/>
              </a:rPr>
              <a:t>Fonte da imagem: http://www.aeromoe.com/lunar.html</a:t>
            </a:r>
            <a:endParaRPr lang="pt-BR" sz="12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309320"/>
            <a:ext cx="2480166" cy="276999"/>
          </a:xfrm>
          <a:prstGeom prst="rect">
            <a:avLst/>
          </a:prstGeom>
          <a:noFill/>
          <a:ln w="9525">
            <a:noFill/>
            <a:miter lim="800000"/>
            <a:headEnd/>
            <a:tailEnd/>
          </a:ln>
        </p:spPr>
        <p:txBody>
          <a:bodyPr wrap="none">
            <a:spAutoFit/>
          </a:bodyPr>
          <a:lstStyle/>
          <a:p>
            <a:pPr algn="l" eaLnBrk="1" hangingPunct="1"/>
            <a:r>
              <a:rPr lang="pt-BR" sz="1200" b="0" dirty="0">
                <a:solidFill>
                  <a:schemeClr val="bg1">
                    <a:lumMod val="85000"/>
                  </a:schemeClr>
                </a:solidFill>
                <a:latin typeface="Century Gothic" pitchFamily="34" charset="0"/>
              </a:rPr>
              <a:t>Crédito da imagem: </a:t>
            </a:r>
            <a:r>
              <a:rPr lang="pt-BR" sz="1200" b="0" dirty="0" smtClean="0">
                <a:solidFill>
                  <a:schemeClr val="bg1">
                    <a:lumMod val="85000"/>
                  </a:schemeClr>
                </a:solidFill>
                <a:latin typeface="Century Gothic" pitchFamily="34" charset="0"/>
              </a:rPr>
              <a:t>NASA/JPL</a:t>
            </a:r>
            <a:endParaRPr lang="pt-BR" sz="1200" b="0" dirty="0">
              <a:solidFill>
                <a:schemeClr val="bg1">
                  <a:lumMod val="85000"/>
                </a:schemeClr>
              </a:solidFill>
              <a:latin typeface="Century Gothic" pitchFamily="34" charset="0"/>
            </a:endParaRPr>
          </a:p>
        </p:txBody>
      </p:sp>
      <p:pic>
        <p:nvPicPr>
          <p:cNvPr id="26626" name="Picture 2" descr="Full Moon (click to enlarge)"/>
          <p:cNvPicPr>
            <a:picLocks noChangeAspect="1" noChangeArrowheads="1"/>
          </p:cNvPicPr>
          <p:nvPr/>
        </p:nvPicPr>
        <p:blipFill>
          <a:blip r:embed="rId3" cstate="print"/>
          <a:srcRect l="11230"/>
          <a:stretch>
            <a:fillRect/>
          </a:stretch>
        </p:blipFill>
        <p:spPr bwMode="auto">
          <a:xfrm rot="10800000">
            <a:off x="182176" y="144015"/>
            <a:ext cx="7558176" cy="6048672"/>
          </a:xfrm>
          <a:prstGeom prst="rect">
            <a:avLst/>
          </a:prstGeom>
          <a:noFill/>
        </p:spPr>
      </p:pic>
      <p:pic>
        <p:nvPicPr>
          <p:cNvPr id="36865" name="Picture 1" descr="http://solarsystem.nasa.gov/images/spacer.gif"/>
          <p:cNvPicPr>
            <a:picLocks noChangeAspect="1" noChangeArrowheads="1"/>
          </p:cNvPicPr>
          <p:nvPr/>
        </p:nvPicPr>
        <p:blipFill>
          <a:blip r:embed="rId4"/>
          <a:srcRect/>
          <a:stretch>
            <a:fillRect/>
          </a:stretch>
        </p:blipFill>
        <p:spPr bwMode="auto">
          <a:xfrm rot="10800000">
            <a:off x="9067800" y="6593159"/>
            <a:ext cx="76200" cy="76200"/>
          </a:xfrm>
          <a:prstGeom prst="rect">
            <a:avLst/>
          </a:prstGeom>
          <a:noFill/>
        </p:spPr>
      </p:pic>
      <p:sp>
        <p:nvSpPr>
          <p:cNvPr id="9" name="Text Box 9"/>
          <p:cNvSpPr txBox="1">
            <a:spLocks noChangeArrowheads="1"/>
          </p:cNvSpPr>
          <p:nvPr/>
        </p:nvSpPr>
        <p:spPr bwMode="auto">
          <a:xfrm>
            <a:off x="251520" y="350747"/>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chemeClr val="bg1">
                    <a:lumMod val="85000"/>
                  </a:schemeClr>
                </a:solidFill>
                <a:latin typeface="Century Gothic" pitchFamily="34" charset="0"/>
              </a:rPr>
              <a:t>Cratera  </a:t>
            </a:r>
            <a:r>
              <a:rPr lang="pt-BR" sz="1800" dirty="0" err="1" smtClean="0">
                <a:solidFill>
                  <a:schemeClr val="bg1">
                    <a:lumMod val="85000"/>
                  </a:schemeClr>
                </a:solidFill>
                <a:latin typeface="Century Gothic" pitchFamily="34" charset="0"/>
              </a:rPr>
              <a:t>Tycho</a:t>
            </a:r>
            <a:endParaRPr lang="pt-BR" sz="1800" dirty="0">
              <a:solidFill>
                <a:schemeClr val="bg1">
                  <a:lumMod val="85000"/>
                </a:schemeClr>
              </a:solidFill>
              <a:latin typeface="Century Gothic" pitchFamily="34" charset="0"/>
            </a:endParaRPr>
          </a:p>
        </p:txBody>
      </p:sp>
      <p:sp>
        <p:nvSpPr>
          <p:cNvPr id="11" name="Text Box 9"/>
          <p:cNvSpPr txBox="1">
            <a:spLocks noChangeArrowheads="1"/>
          </p:cNvSpPr>
          <p:nvPr/>
        </p:nvSpPr>
        <p:spPr bwMode="auto">
          <a:xfrm>
            <a:off x="7164288" y="1297884"/>
            <a:ext cx="1512168"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smtClean="0">
                <a:solidFill>
                  <a:schemeClr val="bg1">
                    <a:lumMod val="85000"/>
                  </a:schemeClr>
                </a:solidFill>
                <a:latin typeface="Century Gothic" pitchFamily="34" charset="0"/>
              </a:rPr>
              <a:t>Cratera  </a:t>
            </a:r>
          </a:p>
          <a:p>
            <a:pPr marL="457200" indent="-457200">
              <a:buClr>
                <a:srgbClr val="C00000"/>
              </a:buClr>
              <a:defRPr/>
            </a:pPr>
            <a:r>
              <a:rPr lang="pt-BR" sz="1800" dirty="0" err="1" smtClean="0">
                <a:solidFill>
                  <a:schemeClr val="bg1">
                    <a:lumMod val="85000"/>
                  </a:schemeClr>
                </a:solidFill>
                <a:latin typeface="Century Gothic" pitchFamily="34" charset="0"/>
              </a:rPr>
              <a:t>Copernicus</a:t>
            </a:r>
            <a:endParaRPr lang="pt-BR" sz="1800" dirty="0">
              <a:solidFill>
                <a:schemeClr val="bg1">
                  <a:lumMod val="85000"/>
                </a:schemeClr>
              </a:solidFill>
              <a:latin typeface="Century Gothic" pitchFamily="34" charset="0"/>
            </a:endParaRPr>
          </a:p>
        </p:txBody>
      </p:sp>
      <p:sp>
        <p:nvSpPr>
          <p:cNvPr id="13" name="Text Box 9"/>
          <p:cNvSpPr txBox="1">
            <a:spLocks noChangeArrowheads="1"/>
          </p:cNvSpPr>
          <p:nvPr/>
        </p:nvSpPr>
        <p:spPr bwMode="auto">
          <a:xfrm>
            <a:off x="6948264" y="3879139"/>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Imbrium</a:t>
            </a:r>
            <a:endParaRPr lang="pt-BR" sz="1800" dirty="0">
              <a:solidFill>
                <a:schemeClr val="bg1">
                  <a:lumMod val="85000"/>
                </a:schemeClr>
              </a:solidFill>
              <a:latin typeface="Century Gothic" pitchFamily="34" charset="0"/>
            </a:endParaRPr>
          </a:p>
        </p:txBody>
      </p:sp>
      <p:sp>
        <p:nvSpPr>
          <p:cNvPr id="14" name="Text Box 9"/>
          <p:cNvSpPr txBox="1">
            <a:spLocks noChangeArrowheads="1"/>
          </p:cNvSpPr>
          <p:nvPr/>
        </p:nvSpPr>
        <p:spPr bwMode="auto">
          <a:xfrm>
            <a:off x="7092280" y="2348880"/>
            <a:ext cx="1728192" cy="646331"/>
          </a:xfrm>
          <a:prstGeom prst="rect">
            <a:avLst/>
          </a:prstGeom>
          <a:noFill/>
          <a:ln w="28575">
            <a:noFill/>
            <a:miter lim="800000"/>
            <a:headEnd type="none" w="sm" len="sm"/>
            <a:tailEnd/>
          </a:ln>
        </p:spPr>
        <p:txBody>
          <a:bodyPr wrap="square">
            <a:spAutoFit/>
          </a:bodyPr>
          <a:lstStyle/>
          <a:p>
            <a:pPr>
              <a:buClr>
                <a:srgbClr val="C00000"/>
              </a:buClr>
              <a:defRPr/>
            </a:pPr>
            <a:r>
              <a:rPr lang="pt-BR" sz="1800" dirty="0" err="1" smtClean="0">
                <a:solidFill>
                  <a:schemeClr val="bg1">
                    <a:lumMod val="85000"/>
                  </a:schemeClr>
                </a:solidFill>
                <a:latin typeface="Century Gothic" pitchFamily="34" charset="0"/>
              </a:rPr>
              <a:t>Oceanus</a:t>
            </a:r>
            <a:r>
              <a:rPr lang="pt-BR" sz="1800" dirty="0" smtClean="0">
                <a:solidFill>
                  <a:schemeClr val="bg1">
                    <a:lumMod val="85000"/>
                  </a:schemeClr>
                </a:solidFill>
                <a:latin typeface="Century Gothic" pitchFamily="34" charset="0"/>
              </a:rPr>
              <a:t> </a:t>
            </a:r>
          </a:p>
          <a:p>
            <a:pPr algn="l">
              <a:buClr>
                <a:srgbClr val="C00000"/>
              </a:buClr>
              <a:defRPr/>
            </a:pPr>
            <a:r>
              <a:rPr lang="pt-BR" sz="1800" dirty="0" err="1" smtClean="0">
                <a:solidFill>
                  <a:schemeClr val="bg1">
                    <a:lumMod val="85000"/>
                  </a:schemeClr>
                </a:solidFill>
                <a:latin typeface="Century Gothic" pitchFamily="34" charset="0"/>
              </a:rPr>
              <a:t>Procellarum</a:t>
            </a:r>
            <a:endParaRPr lang="pt-BR" sz="1800" dirty="0">
              <a:solidFill>
                <a:schemeClr val="bg1">
                  <a:lumMod val="85000"/>
                </a:schemeClr>
              </a:solidFill>
              <a:latin typeface="Century Gothic" pitchFamily="34" charset="0"/>
            </a:endParaRPr>
          </a:p>
        </p:txBody>
      </p:sp>
      <p:sp>
        <p:nvSpPr>
          <p:cNvPr id="15" name="Text Box 9"/>
          <p:cNvSpPr txBox="1">
            <a:spLocks noChangeArrowheads="1"/>
          </p:cNvSpPr>
          <p:nvPr/>
        </p:nvSpPr>
        <p:spPr bwMode="auto">
          <a:xfrm>
            <a:off x="179512" y="2522020"/>
            <a:ext cx="108012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Crisium</a:t>
            </a:r>
            <a:endParaRPr lang="pt-BR" sz="1800" dirty="0">
              <a:solidFill>
                <a:schemeClr val="bg1">
                  <a:lumMod val="85000"/>
                </a:schemeClr>
              </a:solidFill>
              <a:latin typeface="Century Gothic" pitchFamily="34" charset="0"/>
            </a:endParaRPr>
          </a:p>
        </p:txBody>
      </p:sp>
      <p:sp>
        <p:nvSpPr>
          <p:cNvPr id="16" name="Text Box 9"/>
          <p:cNvSpPr txBox="1">
            <a:spLocks noChangeArrowheads="1"/>
          </p:cNvSpPr>
          <p:nvPr/>
        </p:nvSpPr>
        <p:spPr bwMode="auto">
          <a:xfrm>
            <a:off x="755576" y="5751347"/>
            <a:ext cx="2088232"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Serenitatis</a:t>
            </a:r>
            <a:endParaRPr lang="pt-BR" sz="1800" dirty="0">
              <a:solidFill>
                <a:schemeClr val="bg1">
                  <a:lumMod val="85000"/>
                </a:schemeClr>
              </a:solidFill>
              <a:latin typeface="Century Gothic" pitchFamily="34" charset="0"/>
            </a:endParaRPr>
          </a:p>
        </p:txBody>
      </p:sp>
      <p:sp>
        <p:nvSpPr>
          <p:cNvPr id="17" name="Text Box 9"/>
          <p:cNvSpPr txBox="1">
            <a:spLocks noChangeArrowheads="1"/>
          </p:cNvSpPr>
          <p:nvPr/>
        </p:nvSpPr>
        <p:spPr bwMode="auto">
          <a:xfrm>
            <a:off x="0" y="4752527"/>
            <a:ext cx="1727176"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Tranquilitatis</a:t>
            </a:r>
            <a:endParaRPr lang="pt-BR" sz="1800" dirty="0">
              <a:solidFill>
                <a:schemeClr val="bg1">
                  <a:lumMod val="85000"/>
                </a:schemeClr>
              </a:solidFill>
              <a:latin typeface="Century Gothic" pitchFamily="34" charset="0"/>
            </a:endParaRPr>
          </a:p>
        </p:txBody>
      </p:sp>
      <p:sp>
        <p:nvSpPr>
          <p:cNvPr id="18" name="Text Box 9"/>
          <p:cNvSpPr txBox="1">
            <a:spLocks noChangeArrowheads="1"/>
          </p:cNvSpPr>
          <p:nvPr/>
        </p:nvSpPr>
        <p:spPr bwMode="auto">
          <a:xfrm>
            <a:off x="0" y="1585916"/>
            <a:ext cx="169168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lgn="l">
              <a:buClr>
                <a:srgbClr val="C00000"/>
              </a:buClr>
              <a:defRPr/>
            </a:pPr>
            <a:r>
              <a:rPr lang="pt-BR" sz="1800" dirty="0" err="1" smtClean="0">
                <a:solidFill>
                  <a:schemeClr val="bg1">
                    <a:lumMod val="85000"/>
                  </a:schemeClr>
                </a:solidFill>
                <a:latin typeface="Century Gothic" pitchFamily="34" charset="0"/>
              </a:rPr>
              <a:t>Foecunditatis</a:t>
            </a:r>
            <a:endParaRPr lang="pt-BR" sz="1800" dirty="0">
              <a:solidFill>
                <a:schemeClr val="bg1">
                  <a:lumMod val="85000"/>
                </a:schemeClr>
              </a:solidFill>
              <a:latin typeface="Century Gothic" pitchFamily="34" charset="0"/>
            </a:endParaRPr>
          </a:p>
        </p:txBody>
      </p:sp>
      <p:sp>
        <p:nvSpPr>
          <p:cNvPr id="19" name="Text Box 9"/>
          <p:cNvSpPr txBox="1">
            <a:spLocks noChangeArrowheads="1"/>
          </p:cNvSpPr>
          <p:nvPr/>
        </p:nvSpPr>
        <p:spPr bwMode="auto">
          <a:xfrm>
            <a:off x="179512" y="865836"/>
            <a:ext cx="1188640" cy="646331"/>
          </a:xfrm>
          <a:prstGeom prst="rect">
            <a:avLst/>
          </a:prstGeom>
          <a:noFill/>
          <a:ln w="28575">
            <a:noFill/>
            <a:miter lim="800000"/>
            <a:headEnd type="none" w="sm" len="sm"/>
            <a:tailEnd/>
          </a:ln>
        </p:spPr>
        <p:txBody>
          <a:bodyPr wrap="square">
            <a:spAutoFit/>
          </a:bodyPr>
          <a:lstStyle/>
          <a:p>
            <a:pPr marL="457200" indent="-457200">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p>
          <a:p>
            <a:pPr marL="457200" indent="-457200">
              <a:buClr>
                <a:srgbClr val="C00000"/>
              </a:buClr>
              <a:defRPr/>
            </a:pPr>
            <a:r>
              <a:rPr lang="pt-BR" sz="1800" dirty="0" err="1" smtClean="0">
                <a:solidFill>
                  <a:schemeClr val="bg1">
                    <a:lumMod val="85000"/>
                  </a:schemeClr>
                </a:solidFill>
                <a:latin typeface="Century Gothic" pitchFamily="34" charset="0"/>
              </a:rPr>
              <a:t>Nectatis</a:t>
            </a:r>
            <a:endParaRPr lang="pt-BR" sz="1800" dirty="0">
              <a:solidFill>
                <a:schemeClr val="bg1">
                  <a:lumMod val="85000"/>
                </a:schemeClr>
              </a:solidFill>
              <a:latin typeface="Century Gothic" pitchFamily="34" charset="0"/>
            </a:endParaRPr>
          </a:p>
        </p:txBody>
      </p:sp>
      <p:cxnSp>
        <p:nvCxnSpPr>
          <p:cNvPr id="21" name="Conector de seta reta 20"/>
          <p:cNvCxnSpPr>
            <a:stCxn id="18" idx="3"/>
          </p:cNvCxnSpPr>
          <p:nvPr/>
        </p:nvCxnSpPr>
        <p:spPr bwMode="auto">
          <a:xfrm>
            <a:off x="1691680" y="1909082"/>
            <a:ext cx="792088"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2" name="Conector de seta reta 21"/>
          <p:cNvCxnSpPr>
            <a:stCxn id="11" idx="2"/>
          </p:cNvCxnSpPr>
          <p:nvPr/>
        </p:nvCxnSpPr>
        <p:spPr bwMode="auto">
          <a:xfrm flipH="1">
            <a:off x="5868144" y="1944215"/>
            <a:ext cx="2052228" cy="115212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24" name="Conector de seta reta 23"/>
          <p:cNvCxnSpPr>
            <a:stCxn id="14" idx="2"/>
          </p:cNvCxnSpPr>
          <p:nvPr/>
        </p:nvCxnSpPr>
        <p:spPr bwMode="auto">
          <a:xfrm flipH="1">
            <a:off x="6948264" y="2995211"/>
            <a:ext cx="1008112" cy="67719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0" name="Conector de seta reta 29"/>
          <p:cNvCxnSpPr/>
          <p:nvPr/>
        </p:nvCxnSpPr>
        <p:spPr bwMode="auto">
          <a:xfrm flipH="1">
            <a:off x="5436096" y="4077071"/>
            <a:ext cx="1512168" cy="9939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2" name="Conector de seta reta 31"/>
          <p:cNvCxnSpPr>
            <a:stCxn id="17" idx="0"/>
          </p:cNvCxnSpPr>
          <p:nvPr/>
        </p:nvCxnSpPr>
        <p:spPr bwMode="auto">
          <a:xfrm flipV="1">
            <a:off x="863588" y="3024336"/>
            <a:ext cx="2628292" cy="1728191"/>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4" name="Conector de seta reta 33"/>
          <p:cNvCxnSpPr/>
          <p:nvPr/>
        </p:nvCxnSpPr>
        <p:spPr bwMode="auto">
          <a:xfrm>
            <a:off x="1187624" y="2852935"/>
            <a:ext cx="1080120" cy="747464"/>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37" name="Conector de seta reta 36"/>
          <p:cNvCxnSpPr/>
          <p:nvPr/>
        </p:nvCxnSpPr>
        <p:spPr bwMode="auto">
          <a:xfrm flipV="1">
            <a:off x="1835696" y="3888431"/>
            <a:ext cx="2160240" cy="177281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9" name="Conector de seta reta 48"/>
          <p:cNvCxnSpPr>
            <a:stCxn id="9" idx="3"/>
          </p:cNvCxnSpPr>
          <p:nvPr/>
        </p:nvCxnSpPr>
        <p:spPr bwMode="auto">
          <a:xfrm>
            <a:off x="2195736" y="535413"/>
            <a:ext cx="3024336" cy="184666"/>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54" name="Conector de seta reta 53"/>
          <p:cNvCxnSpPr>
            <a:stCxn id="19" idx="3"/>
          </p:cNvCxnSpPr>
          <p:nvPr/>
        </p:nvCxnSpPr>
        <p:spPr bwMode="auto">
          <a:xfrm>
            <a:off x="1368152" y="1189002"/>
            <a:ext cx="1835696" cy="611197"/>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39" name="Text Box 9"/>
          <p:cNvSpPr txBox="1">
            <a:spLocks noChangeArrowheads="1"/>
          </p:cNvSpPr>
          <p:nvPr/>
        </p:nvSpPr>
        <p:spPr bwMode="auto">
          <a:xfrm>
            <a:off x="7062312" y="5013175"/>
            <a:ext cx="190217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smtClean="0">
                <a:solidFill>
                  <a:schemeClr val="bg1">
                    <a:lumMod val="85000"/>
                  </a:schemeClr>
                </a:solidFill>
                <a:latin typeface="Century Gothic" pitchFamily="34" charset="0"/>
              </a:rPr>
              <a:t>Cratera  Platão</a:t>
            </a:r>
            <a:endParaRPr lang="pt-BR" sz="1800" dirty="0">
              <a:solidFill>
                <a:schemeClr val="bg1">
                  <a:lumMod val="85000"/>
                </a:schemeClr>
              </a:solidFill>
              <a:latin typeface="Century Gothic" pitchFamily="34" charset="0"/>
            </a:endParaRPr>
          </a:p>
        </p:txBody>
      </p:sp>
      <p:cxnSp>
        <p:nvCxnSpPr>
          <p:cNvPr id="40" name="Conector de seta reta 39"/>
          <p:cNvCxnSpPr>
            <a:stCxn id="39" idx="1"/>
          </p:cNvCxnSpPr>
          <p:nvPr/>
        </p:nvCxnSpPr>
        <p:spPr bwMode="auto">
          <a:xfrm flipH="1" flipV="1">
            <a:off x="5010592" y="5040559"/>
            <a:ext cx="2051720" cy="157282"/>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cxnSp>
        <p:nvCxnSpPr>
          <p:cNvPr id="46" name="Conector de seta reta 45"/>
          <p:cNvCxnSpPr>
            <a:stCxn id="47" idx="1"/>
          </p:cNvCxnSpPr>
          <p:nvPr/>
        </p:nvCxnSpPr>
        <p:spPr bwMode="auto">
          <a:xfrm flipH="1">
            <a:off x="5652120" y="751437"/>
            <a:ext cx="1368152" cy="832738"/>
          </a:xfrm>
          <a:prstGeom prst="straightConnector1">
            <a:avLst/>
          </a:prstGeom>
          <a:solidFill>
            <a:schemeClr val="accent1"/>
          </a:solidFill>
          <a:ln w="22225" cap="flat" cmpd="sng" algn="ctr">
            <a:solidFill>
              <a:schemeClr val="bg1">
                <a:lumMod val="95000"/>
              </a:schemeClr>
            </a:solidFill>
            <a:prstDash val="solid"/>
            <a:round/>
            <a:headEnd type="none" w="sm" len="sm"/>
            <a:tailEnd type="oval" w="lg" len="lg"/>
          </a:ln>
          <a:effectLst/>
        </p:spPr>
      </p:cxnSp>
      <p:sp>
        <p:nvSpPr>
          <p:cNvPr id="47" name="Text Box 9"/>
          <p:cNvSpPr txBox="1">
            <a:spLocks noChangeArrowheads="1"/>
          </p:cNvSpPr>
          <p:nvPr/>
        </p:nvSpPr>
        <p:spPr bwMode="auto">
          <a:xfrm>
            <a:off x="7020272" y="566771"/>
            <a:ext cx="1944216" cy="369332"/>
          </a:xfrm>
          <a:prstGeom prst="rect">
            <a:avLst/>
          </a:prstGeom>
          <a:noFill/>
          <a:ln w="28575">
            <a:noFill/>
            <a:miter lim="800000"/>
            <a:headEnd type="none" w="sm" len="sm"/>
            <a:tailEnd/>
          </a:ln>
        </p:spPr>
        <p:txBody>
          <a:bodyPr wrap="square">
            <a:spAutoFit/>
          </a:bodyPr>
          <a:lstStyle/>
          <a:p>
            <a:pPr marL="457200" indent="-457200" algn="l">
              <a:buClr>
                <a:srgbClr val="C00000"/>
              </a:buClr>
              <a:defRPr/>
            </a:pPr>
            <a:r>
              <a:rPr lang="pt-BR" sz="1800" dirty="0" err="1" smtClean="0">
                <a:solidFill>
                  <a:schemeClr val="bg1">
                    <a:lumMod val="85000"/>
                  </a:schemeClr>
                </a:solidFill>
                <a:latin typeface="Century Gothic" pitchFamily="34" charset="0"/>
              </a:rPr>
              <a:t>Mare</a:t>
            </a:r>
            <a:r>
              <a:rPr lang="pt-BR" sz="1800" dirty="0" smtClean="0">
                <a:solidFill>
                  <a:schemeClr val="bg1">
                    <a:lumMod val="85000"/>
                  </a:schemeClr>
                </a:solidFill>
                <a:latin typeface="Century Gothic" pitchFamily="34" charset="0"/>
              </a:rPr>
              <a:t> </a:t>
            </a:r>
            <a:r>
              <a:rPr lang="pt-BR" sz="1800" dirty="0" err="1" smtClean="0">
                <a:solidFill>
                  <a:schemeClr val="bg1">
                    <a:lumMod val="85000"/>
                  </a:schemeClr>
                </a:solidFill>
                <a:latin typeface="Century Gothic" pitchFamily="34" charset="0"/>
              </a:rPr>
              <a:t>Nubium</a:t>
            </a:r>
            <a:endParaRPr lang="pt-BR" sz="180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0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0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0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0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2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000"/>
                                        <p:tgtEl>
                                          <p:spTgt spid="19"/>
                                        </p:tgtEl>
                                      </p:cBhvr>
                                    </p:animEffect>
                                  </p:childTnLst>
                                </p:cTn>
                              </p:par>
                              <p:par>
                                <p:cTn id="69" presetID="10"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20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20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2000"/>
                                        <p:tgtEl>
                                          <p:spTgt spid="4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2000"/>
                                        <p:tgtEl>
                                          <p:spTgt spid="11"/>
                                        </p:tgtEl>
                                      </p:cBhvr>
                                    </p:animEffect>
                                  </p:childTnLst>
                                </p:cTn>
                              </p:par>
                              <p:par>
                                <p:cTn id="85" presetID="10"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2000"/>
                                        <p:tgtEl>
                                          <p:spTgt spid="39"/>
                                        </p:tgtEl>
                                      </p:cBhvr>
                                    </p:animEffect>
                                  </p:childTnLst>
                                </p:cTn>
                              </p:par>
                              <p:par>
                                <p:cTn id="93" presetID="10" presetClass="entr" presetSubtype="0"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P spid="17" grpId="0"/>
      <p:bldP spid="18" grpId="0"/>
      <p:bldP spid="19" grpId="0"/>
      <p:bldP spid="39"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685800" y="260648"/>
            <a:ext cx="7772400" cy="1143000"/>
          </a:xfrm>
        </p:spPr>
        <p:txBody>
          <a:bodyPr/>
          <a:lstStyle/>
          <a:p>
            <a:pPr>
              <a:buClr>
                <a:schemeClr val="bg1">
                  <a:lumMod val="95000"/>
                </a:schemeClr>
              </a:buClr>
            </a:pPr>
            <a:r>
              <a:rPr lang="pt-BR" dirty="0" smtClean="0">
                <a:solidFill>
                  <a:schemeClr val="bg1">
                    <a:lumMod val="85000"/>
                  </a:schemeClr>
                </a:solidFill>
                <a:latin typeface="Century Gothic" pitchFamily="34" charset="0"/>
              </a:rPr>
              <a:t>E as outras fases?</a:t>
            </a:r>
          </a:p>
        </p:txBody>
      </p:sp>
      <p:sp>
        <p:nvSpPr>
          <p:cNvPr id="5" name="Subtítulo 2"/>
          <p:cNvSpPr txBox="1">
            <a:spLocks/>
          </p:cNvSpPr>
          <p:nvPr/>
        </p:nvSpPr>
        <p:spPr bwMode="auto">
          <a:xfrm>
            <a:off x="323528" y="1916832"/>
            <a:ext cx="8496944" cy="3571875"/>
          </a:xfrm>
          <a:prstGeom prst="rect">
            <a:avLst/>
          </a:prstGeom>
          <a:noFill/>
          <a:ln w="9525">
            <a:noFill/>
            <a:miter lim="800000"/>
            <a:headEnd/>
            <a:tailEnd/>
          </a:ln>
        </p:spPr>
        <p:txBody>
          <a:bodyPr lIns="92075" tIns="46038" rIns="92075" bIns="46038"/>
          <a:lstStyle/>
          <a:p>
            <a:pPr marL="342900" indent="-342900" algn="l">
              <a:spcBef>
                <a:spcPct val="20000"/>
              </a:spcBef>
              <a:buClr>
                <a:schemeClr val="bg1">
                  <a:lumMod val="95000"/>
                </a:schemeClr>
              </a:buClr>
              <a:buFont typeface="Wingdings" pitchFamily="2" charset="2"/>
              <a:buChar char="v"/>
              <a:defRPr/>
            </a:pPr>
            <a:r>
              <a:rPr lang="pt-BR" sz="4000" b="0" kern="0" dirty="0" smtClean="0">
                <a:solidFill>
                  <a:schemeClr val="bg1">
                    <a:lumMod val="85000"/>
                  </a:schemeClr>
                </a:solidFill>
                <a:latin typeface="Century Gothic" pitchFamily="34" charset="0"/>
              </a:rPr>
              <a:t>Dois </a:t>
            </a:r>
            <a:r>
              <a:rPr lang="pt-BR" sz="4000" b="0" kern="0" dirty="0">
                <a:solidFill>
                  <a:schemeClr val="bg1">
                    <a:lumMod val="85000"/>
                  </a:schemeClr>
                </a:solidFill>
                <a:latin typeface="Century Gothic" pitchFamily="34" charset="0"/>
              </a:rPr>
              <a:t>grandes conjuntos:</a:t>
            </a:r>
          </a:p>
          <a:p>
            <a:pPr marL="342900" indent="-342900" algn="l">
              <a:spcBef>
                <a:spcPct val="20000"/>
              </a:spcBef>
              <a:buClr>
                <a:schemeClr val="bg1">
                  <a:lumMod val="95000"/>
                </a:schemeClr>
              </a:buClr>
              <a:buFont typeface="Wingdings" pitchFamily="2" charset="2"/>
              <a:buChar char="v"/>
              <a:defRPr/>
            </a:pPr>
            <a:endParaRPr lang="pt-BR" sz="4000" b="0" kern="0" dirty="0">
              <a:solidFill>
                <a:schemeClr val="bg1">
                  <a:lumMod val="85000"/>
                </a:schemeClr>
              </a:solidFill>
              <a:latin typeface="Century Gothic" pitchFamily="34" charset="0"/>
            </a:endParaRPr>
          </a:p>
          <a:p>
            <a:pPr marL="800100" lvl="1" indent="-342900" algn="l">
              <a:spcBef>
                <a:spcPct val="20000"/>
              </a:spcBef>
              <a:buClr>
                <a:schemeClr val="bg1">
                  <a:lumMod val="95000"/>
                </a:schemeClr>
              </a:buClr>
              <a:buFont typeface="Wingdings" pitchFamily="2" charset="2"/>
              <a:buChar char="v"/>
              <a:defRPr/>
            </a:pPr>
            <a:r>
              <a:rPr lang="pt-BR" sz="4000" b="0" kern="0" dirty="0">
                <a:solidFill>
                  <a:schemeClr val="bg1">
                    <a:lumMod val="85000"/>
                  </a:schemeClr>
                </a:solidFill>
                <a:latin typeface="Century Gothic" pitchFamily="34" charset="0"/>
              </a:rPr>
              <a:t>Fases crescentes</a:t>
            </a:r>
          </a:p>
          <a:p>
            <a:pPr marL="800100" lvl="1" indent="-342900" algn="l">
              <a:spcBef>
                <a:spcPct val="20000"/>
              </a:spcBef>
              <a:buClr>
                <a:schemeClr val="bg1">
                  <a:lumMod val="95000"/>
                </a:schemeClr>
              </a:buClr>
              <a:buFont typeface="Wingdings" pitchFamily="2" charset="2"/>
              <a:buChar char="v"/>
              <a:defRPr/>
            </a:pPr>
            <a:r>
              <a:rPr lang="pt-BR" sz="4000" b="0" kern="0" dirty="0">
                <a:solidFill>
                  <a:schemeClr val="bg1">
                    <a:lumMod val="85000"/>
                  </a:schemeClr>
                </a:solidFill>
                <a:latin typeface="Century Gothic" pitchFamily="34" charset="0"/>
              </a:rPr>
              <a:t>Fases minguantes</a:t>
            </a:r>
          </a:p>
          <a:p>
            <a:pPr marL="342900" indent="-342900" algn="l">
              <a:spcBef>
                <a:spcPct val="20000"/>
              </a:spcBef>
              <a:buClr>
                <a:schemeClr val="bg1">
                  <a:lumMod val="95000"/>
                </a:schemeClr>
              </a:buClr>
              <a:buFont typeface="Wingdings" pitchFamily="2" charset="2"/>
              <a:buChar char="v"/>
              <a:defRPr/>
            </a:pPr>
            <a:endParaRPr lang="pt-BR" sz="4000" b="0" kern="0" dirty="0">
              <a:solidFill>
                <a:schemeClr val="bg1">
                  <a:lumMod val="85000"/>
                </a:schemeClr>
              </a:solidFill>
              <a:latin typeface="Century Gothic" pitchFamily="34" charset="0"/>
            </a:endParaRPr>
          </a:p>
          <a:p>
            <a:pPr marL="342900" indent="-342900" algn="l">
              <a:spcBef>
                <a:spcPct val="20000"/>
              </a:spcBef>
              <a:buClr>
                <a:schemeClr val="bg1">
                  <a:lumMod val="95000"/>
                </a:schemeClr>
              </a:buClr>
              <a:buFont typeface="Wingdings" pitchFamily="2" charset="2"/>
              <a:buChar char="v"/>
              <a:defRPr/>
            </a:pPr>
            <a:r>
              <a:rPr lang="pt-BR" sz="4000" b="0" kern="0" dirty="0">
                <a:solidFill>
                  <a:schemeClr val="bg1">
                    <a:lumMod val="85000"/>
                  </a:schemeClr>
                </a:solidFill>
                <a:latin typeface="Century Gothic" pitchFamily="34" charset="0"/>
              </a:rPr>
              <a:t>Vamos ver como fica: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874713" y="1295400"/>
            <a:ext cx="7467600" cy="4572000"/>
          </a:xfrm>
          <a:prstGeom prst="ellipse">
            <a:avLst/>
          </a:prstGeom>
          <a:noFill/>
          <a:ln w="12700" cap="rnd">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28675" name="Oval 4"/>
          <p:cNvSpPr>
            <a:spLocks noChangeArrowheads="1"/>
          </p:cNvSpPr>
          <p:nvPr/>
        </p:nvSpPr>
        <p:spPr bwMode="auto">
          <a:xfrm>
            <a:off x="533400" y="3240088"/>
            <a:ext cx="682625" cy="682625"/>
          </a:xfrm>
          <a:prstGeom prst="ellipse">
            <a:avLst/>
          </a:prstGeom>
          <a:solidFill>
            <a:schemeClr val="tx1"/>
          </a:solidFill>
          <a:ln w="31750">
            <a:solidFill>
              <a:schemeClr val="bg1"/>
            </a:solidFill>
            <a:prstDash val="sysDot"/>
            <a:round/>
            <a:headEnd type="none" w="sm" len="sm"/>
            <a:tailEnd type="none" w="sm" len="sm"/>
          </a:ln>
        </p:spPr>
        <p:txBody>
          <a:bodyPr wrap="none" anchor="ctr"/>
          <a:lstStyle/>
          <a:p>
            <a:endParaRPr lang="pt-BR">
              <a:solidFill>
                <a:schemeClr val="accent6">
                  <a:lumMod val="20000"/>
                  <a:lumOff val="80000"/>
                </a:schemeClr>
              </a:solidFill>
              <a:latin typeface="Century Gothic" pitchFamily="34" charset="0"/>
            </a:endParaRPr>
          </a:p>
        </p:txBody>
      </p:sp>
      <p:sp>
        <p:nvSpPr>
          <p:cNvPr id="11269" name="Text Box 5"/>
          <p:cNvSpPr txBox="1">
            <a:spLocks noChangeArrowheads="1"/>
          </p:cNvSpPr>
          <p:nvPr/>
        </p:nvSpPr>
        <p:spPr bwMode="auto">
          <a:xfrm>
            <a:off x="64027" y="3124200"/>
            <a:ext cx="514885" cy="830997"/>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 e</a:t>
            </a:r>
          </a:p>
          <a:p>
            <a:pPr>
              <a:defRPr/>
            </a:pPr>
            <a:r>
              <a:rPr lang="pt-BR" dirty="0">
                <a:solidFill>
                  <a:schemeClr val="bg1">
                    <a:lumMod val="85000"/>
                  </a:schemeClr>
                </a:solidFill>
                <a:latin typeface="Century Gothic" pitchFamily="34" charset="0"/>
              </a:rPr>
              <a:t>29</a:t>
            </a:r>
          </a:p>
        </p:txBody>
      </p:sp>
      <p:sp>
        <p:nvSpPr>
          <p:cNvPr id="28677" name="Text Box 6"/>
          <p:cNvSpPr txBox="1">
            <a:spLocks noChangeArrowheads="1"/>
          </p:cNvSpPr>
          <p:nvPr/>
        </p:nvSpPr>
        <p:spPr bwMode="auto">
          <a:xfrm>
            <a:off x="1259642" y="3302000"/>
            <a:ext cx="720070" cy="584775"/>
          </a:xfrm>
          <a:prstGeom prst="rect">
            <a:avLst/>
          </a:prstGeom>
          <a:noFill/>
          <a:ln w="12700">
            <a:noFill/>
            <a:miter lim="800000"/>
            <a:headEnd type="none" w="sm" len="sm"/>
            <a:tailEnd type="none" w="sm" len="sm"/>
          </a:ln>
        </p:spPr>
        <p:txBody>
          <a:bodyPr wrap="none">
            <a:spAutoFit/>
          </a:bodyPr>
          <a:lstStyle/>
          <a:p>
            <a:r>
              <a:rPr lang="pt-BR" dirty="0">
                <a:solidFill>
                  <a:srgbClr val="FFFF00"/>
                </a:solidFill>
                <a:latin typeface="Century Gothic" pitchFamily="34" charset="0"/>
              </a:rPr>
              <a:t>Lua</a:t>
            </a:r>
          </a:p>
          <a:p>
            <a:r>
              <a:rPr lang="pt-BR" dirty="0">
                <a:solidFill>
                  <a:srgbClr val="FFFF00"/>
                </a:solidFill>
                <a:latin typeface="Century Gothic" pitchFamily="34" charset="0"/>
              </a:rPr>
              <a:t>Nova</a:t>
            </a:r>
          </a:p>
        </p:txBody>
      </p:sp>
      <p:grpSp>
        <p:nvGrpSpPr>
          <p:cNvPr id="2" name="Group 7"/>
          <p:cNvGrpSpPr>
            <a:grpSpLocks/>
          </p:cNvGrpSpPr>
          <p:nvPr/>
        </p:nvGrpSpPr>
        <p:grpSpPr bwMode="auto">
          <a:xfrm>
            <a:off x="1066800" y="2286000"/>
            <a:ext cx="381000" cy="762000"/>
            <a:chOff x="672" y="1440"/>
            <a:chExt cx="240" cy="480"/>
          </a:xfrm>
          <a:solidFill>
            <a:schemeClr val="accent3">
              <a:lumMod val="75000"/>
            </a:schemeClr>
          </a:solidFill>
        </p:grpSpPr>
        <p:sp>
          <p:nvSpPr>
            <p:cNvPr id="11404" name="AutoShape 8"/>
            <p:cNvSpPr>
              <a:spLocks noChangeArrowheads="1"/>
            </p:cNvSpPr>
            <p:nvPr/>
          </p:nvSpPr>
          <p:spPr bwMode="auto">
            <a:xfrm>
              <a:off x="672" y="1440"/>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5" name="Oval 9"/>
            <p:cNvSpPr>
              <a:spLocks noChangeArrowheads="1"/>
            </p:cNvSpPr>
            <p:nvPr/>
          </p:nvSpPr>
          <p:spPr bwMode="auto">
            <a:xfrm>
              <a:off x="689" y="1652"/>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3" name="Group 10"/>
          <p:cNvGrpSpPr>
            <a:grpSpLocks/>
          </p:cNvGrpSpPr>
          <p:nvPr/>
        </p:nvGrpSpPr>
        <p:grpSpPr bwMode="auto">
          <a:xfrm>
            <a:off x="2000232" y="1428736"/>
            <a:ext cx="381000" cy="762000"/>
            <a:chOff x="1392" y="864"/>
            <a:chExt cx="240" cy="480"/>
          </a:xfrm>
          <a:solidFill>
            <a:schemeClr val="accent3">
              <a:lumMod val="75000"/>
            </a:schemeClr>
          </a:solidFill>
        </p:grpSpPr>
        <p:sp>
          <p:nvSpPr>
            <p:cNvPr id="11402"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3"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4" name="Group 13"/>
          <p:cNvGrpSpPr>
            <a:grpSpLocks/>
          </p:cNvGrpSpPr>
          <p:nvPr/>
        </p:nvGrpSpPr>
        <p:grpSpPr bwMode="auto">
          <a:xfrm>
            <a:off x="3143240" y="1000108"/>
            <a:ext cx="381000" cy="762000"/>
            <a:chOff x="2087" y="624"/>
            <a:chExt cx="240" cy="480"/>
          </a:xfrm>
          <a:solidFill>
            <a:schemeClr val="accent3">
              <a:lumMod val="75000"/>
            </a:schemeClr>
          </a:solidFill>
        </p:grpSpPr>
        <p:sp>
          <p:nvSpPr>
            <p:cNvPr id="11400" name="AutoShape 14"/>
            <p:cNvSpPr>
              <a:spLocks noChangeArrowheads="1"/>
            </p:cNvSpPr>
            <p:nvPr/>
          </p:nvSpPr>
          <p:spPr bwMode="auto">
            <a:xfrm>
              <a:off x="2087" y="624"/>
              <a:ext cx="240" cy="480"/>
            </a:xfrm>
            <a:prstGeom prst="moon">
              <a:avLst>
                <a:gd name="adj" fmla="val 79167"/>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401" name="Oval 15"/>
            <p:cNvSpPr>
              <a:spLocks noChangeArrowheads="1"/>
            </p:cNvSpPr>
            <p:nvPr/>
          </p:nvSpPr>
          <p:spPr bwMode="auto">
            <a:xfrm>
              <a:off x="2094" y="85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5" name="Group 16"/>
          <p:cNvGrpSpPr>
            <a:grpSpLocks/>
          </p:cNvGrpSpPr>
          <p:nvPr/>
        </p:nvGrpSpPr>
        <p:grpSpPr bwMode="auto">
          <a:xfrm>
            <a:off x="3402006" y="285728"/>
            <a:ext cx="2249489" cy="1924050"/>
            <a:chOff x="2239" y="192"/>
            <a:chExt cx="1417" cy="1212"/>
          </a:xfrm>
          <a:solidFill>
            <a:schemeClr val="accent3">
              <a:lumMod val="75000"/>
            </a:schemeClr>
          </a:solidFill>
        </p:grpSpPr>
        <p:sp>
          <p:nvSpPr>
            <p:cNvPr id="11396" name="Arc 17"/>
            <p:cNvSpPr>
              <a:spLocks/>
            </p:cNvSpPr>
            <p:nvPr/>
          </p:nvSpPr>
          <p:spPr bwMode="auto">
            <a:xfrm flipH="1">
              <a:off x="2786" y="57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7" name="Text Box 18"/>
            <p:cNvSpPr txBox="1">
              <a:spLocks noChangeArrowheads="1"/>
            </p:cNvSpPr>
            <p:nvPr/>
          </p:nvSpPr>
          <p:spPr bwMode="auto">
            <a:xfrm>
              <a:off x="2776" y="192"/>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7</a:t>
              </a:r>
            </a:p>
          </p:txBody>
        </p:sp>
        <p:sp>
          <p:nvSpPr>
            <p:cNvPr id="11398" name="Text Box 19"/>
            <p:cNvSpPr txBox="1">
              <a:spLocks noChangeArrowheads="1"/>
            </p:cNvSpPr>
            <p:nvPr/>
          </p:nvSpPr>
          <p:spPr bwMode="auto">
            <a:xfrm>
              <a:off x="2239" y="1036"/>
              <a:ext cx="1417" cy="368"/>
            </a:xfrm>
            <a:prstGeom prst="rect">
              <a:avLst/>
            </a:prstGeom>
            <a:noFill/>
            <a:ln w="12700">
              <a:noFill/>
              <a:miter lim="800000"/>
              <a:headEnd type="none" w="sm" len="sm"/>
              <a:tailEnd type="none" w="sm" len="sm"/>
            </a:ln>
          </p:spPr>
          <p:txBody>
            <a:bodyPr wrap="square">
              <a:spAutoFit/>
            </a:bodyPr>
            <a:lstStyle/>
            <a:p>
              <a:pPr>
                <a:defRPr/>
              </a:pPr>
              <a:r>
                <a:rPr lang="pt-BR" dirty="0">
                  <a:solidFill>
                    <a:srgbClr val="FFFF00"/>
                  </a:solidFill>
                  <a:latin typeface="Century Gothic" pitchFamily="34" charset="0"/>
                </a:rPr>
                <a:t>Lua </a:t>
              </a:r>
              <a:r>
                <a:rPr lang="pt-BR" dirty="0" smtClean="0">
                  <a:solidFill>
                    <a:srgbClr val="FFFF00"/>
                  </a:solidFill>
                  <a:latin typeface="Century Gothic" pitchFamily="34" charset="0"/>
                </a:rPr>
                <a:t>Quarto </a:t>
              </a:r>
              <a:r>
                <a:rPr lang="pt-BR" dirty="0">
                  <a:solidFill>
                    <a:srgbClr val="FFFF00"/>
                  </a:solidFill>
                  <a:latin typeface="Century Gothic" pitchFamily="34" charset="0"/>
                </a:rPr>
                <a:t>Crescente</a:t>
              </a:r>
            </a:p>
          </p:txBody>
        </p:sp>
        <p:sp>
          <p:nvSpPr>
            <p:cNvPr id="11399" name="Oval 20"/>
            <p:cNvSpPr>
              <a:spLocks noChangeArrowheads="1"/>
            </p:cNvSpPr>
            <p:nvPr/>
          </p:nvSpPr>
          <p:spPr bwMode="auto">
            <a:xfrm>
              <a:off x="2804" y="78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6" name="Group 21"/>
          <p:cNvGrpSpPr>
            <a:grpSpLocks/>
          </p:cNvGrpSpPr>
          <p:nvPr/>
        </p:nvGrpSpPr>
        <p:grpSpPr bwMode="auto">
          <a:xfrm>
            <a:off x="5572132" y="1000108"/>
            <a:ext cx="452438" cy="755650"/>
            <a:chOff x="3386" y="624"/>
            <a:chExt cx="285" cy="476"/>
          </a:xfrm>
          <a:solidFill>
            <a:schemeClr val="accent3">
              <a:lumMod val="75000"/>
            </a:schemeClr>
          </a:solidFill>
        </p:grpSpPr>
        <p:grpSp>
          <p:nvGrpSpPr>
            <p:cNvPr id="7" name="Group 22"/>
            <p:cNvGrpSpPr>
              <a:grpSpLocks/>
            </p:cNvGrpSpPr>
            <p:nvPr/>
          </p:nvGrpSpPr>
          <p:grpSpPr bwMode="auto">
            <a:xfrm>
              <a:off x="3386" y="624"/>
              <a:ext cx="285" cy="476"/>
              <a:chOff x="3315" y="964"/>
              <a:chExt cx="325" cy="476"/>
            </a:xfrm>
            <a:grpFill/>
          </p:grpSpPr>
          <p:sp>
            <p:nvSpPr>
              <p:cNvPr id="11394"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5"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93"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8" name="Group 26"/>
          <p:cNvGrpSpPr>
            <a:grpSpLocks/>
          </p:cNvGrpSpPr>
          <p:nvPr/>
        </p:nvGrpSpPr>
        <p:grpSpPr bwMode="auto">
          <a:xfrm>
            <a:off x="6715125" y="1357313"/>
            <a:ext cx="569913" cy="785813"/>
            <a:chOff x="4230" y="855"/>
            <a:chExt cx="359" cy="495"/>
          </a:xfrm>
          <a:solidFill>
            <a:schemeClr val="accent3">
              <a:lumMod val="75000"/>
            </a:schemeClr>
          </a:solidFill>
        </p:grpSpPr>
        <p:grpSp>
          <p:nvGrpSpPr>
            <p:cNvPr id="9" name="Group 27"/>
            <p:cNvGrpSpPr>
              <a:grpSpLocks/>
            </p:cNvGrpSpPr>
            <p:nvPr/>
          </p:nvGrpSpPr>
          <p:grpSpPr bwMode="auto">
            <a:xfrm>
              <a:off x="4230" y="855"/>
              <a:ext cx="359" cy="495"/>
              <a:chOff x="4001" y="1235"/>
              <a:chExt cx="359" cy="495"/>
            </a:xfrm>
            <a:grpFill/>
          </p:grpSpPr>
          <p:sp>
            <p:nvSpPr>
              <p:cNvPr id="11390"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91"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89" name="Oval 30"/>
            <p:cNvSpPr>
              <a:spLocks noChangeArrowheads="1"/>
            </p:cNvSpPr>
            <p:nvPr/>
          </p:nvSpPr>
          <p:spPr bwMode="auto">
            <a:xfrm>
              <a:off x="4230"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0" name="Group 36"/>
          <p:cNvGrpSpPr>
            <a:grpSpLocks/>
          </p:cNvGrpSpPr>
          <p:nvPr/>
        </p:nvGrpSpPr>
        <p:grpSpPr bwMode="auto">
          <a:xfrm>
            <a:off x="7173918" y="3214690"/>
            <a:ext cx="1944689" cy="744538"/>
            <a:chOff x="4519" y="2025"/>
            <a:chExt cx="1225" cy="469"/>
          </a:xfrm>
          <a:solidFill>
            <a:schemeClr val="accent3">
              <a:lumMod val="75000"/>
            </a:schemeClr>
          </a:solidFill>
        </p:grpSpPr>
        <p:sp>
          <p:nvSpPr>
            <p:cNvPr id="11379" name="Oval 37"/>
            <p:cNvSpPr>
              <a:spLocks noChangeArrowheads="1"/>
            </p:cNvSpPr>
            <p:nvPr/>
          </p:nvSpPr>
          <p:spPr bwMode="auto">
            <a:xfrm>
              <a:off x="4995" y="2025"/>
              <a:ext cx="452" cy="469"/>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0" name="Text Box 38"/>
            <p:cNvSpPr txBox="1">
              <a:spLocks noChangeArrowheads="1"/>
            </p:cNvSpPr>
            <p:nvPr/>
          </p:nvSpPr>
          <p:spPr bwMode="auto">
            <a:xfrm>
              <a:off x="5420" y="2064"/>
              <a:ext cx="324" cy="368"/>
            </a:xfrm>
            <a:prstGeom prst="rect">
              <a:avLst/>
            </a:prstGeom>
            <a:noFill/>
            <a:ln w="12700">
              <a:noFill/>
              <a:miter lim="800000"/>
              <a:headEnd type="none" w="sm" len="sm"/>
              <a:tailEnd type="none" w="sm" len="sm"/>
            </a:ln>
          </p:spPr>
          <p:txBody>
            <a:bodyPr wrap="none">
              <a:spAutoFit/>
            </a:bodyPr>
            <a:lstStyle/>
            <a:p>
              <a:pPr>
                <a:defRPr/>
              </a:pPr>
              <a:r>
                <a:rPr lang="pt-BR" dirty="0">
                  <a:solidFill>
                    <a:schemeClr val="bg1">
                      <a:lumMod val="85000"/>
                    </a:schemeClr>
                  </a:solidFill>
                  <a:latin typeface="Century Gothic" pitchFamily="34" charset="0"/>
                </a:rPr>
                <a:t>Dia</a:t>
              </a:r>
            </a:p>
            <a:p>
              <a:pPr>
                <a:defRPr/>
              </a:pPr>
              <a:r>
                <a:rPr lang="pt-BR" dirty="0">
                  <a:solidFill>
                    <a:schemeClr val="bg1">
                      <a:lumMod val="85000"/>
                    </a:schemeClr>
                  </a:solidFill>
                  <a:latin typeface="Century Gothic" pitchFamily="34" charset="0"/>
                </a:rPr>
                <a:t>14</a:t>
              </a:r>
            </a:p>
          </p:txBody>
        </p:sp>
        <p:sp>
          <p:nvSpPr>
            <p:cNvPr id="11381" name="Text Box 39"/>
            <p:cNvSpPr txBox="1">
              <a:spLocks noChangeArrowheads="1"/>
            </p:cNvSpPr>
            <p:nvPr/>
          </p:nvSpPr>
          <p:spPr bwMode="auto">
            <a:xfrm>
              <a:off x="4519" y="2092"/>
              <a:ext cx="495" cy="368"/>
            </a:xfrm>
            <a:prstGeom prst="rect">
              <a:avLst/>
            </a:prstGeom>
            <a:noFill/>
            <a:ln w="12700">
              <a:noFill/>
              <a:miter lim="800000"/>
              <a:headEnd type="none" w="sm" len="sm"/>
              <a:tailEnd type="none" w="sm" len="sm"/>
            </a:ln>
          </p:spPr>
          <p:txBody>
            <a:bodyPr wrap="none">
              <a:spAutoFit/>
            </a:bodyPr>
            <a:lstStyle/>
            <a:p>
              <a:pPr>
                <a:defRPr/>
              </a:pPr>
              <a:r>
                <a:rPr lang="pt-BR" dirty="0">
                  <a:solidFill>
                    <a:srgbClr val="FFFF00"/>
                  </a:solidFill>
                  <a:latin typeface="Century Gothic" pitchFamily="34" charset="0"/>
                </a:rPr>
                <a:t>Lua</a:t>
              </a:r>
            </a:p>
            <a:p>
              <a:pPr>
                <a:defRPr/>
              </a:pPr>
              <a:r>
                <a:rPr lang="pt-BR" dirty="0">
                  <a:solidFill>
                    <a:srgbClr val="FFFF00"/>
                  </a:solidFill>
                  <a:latin typeface="Century Gothic" pitchFamily="34" charset="0"/>
                </a:rPr>
                <a:t>Cheia</a:t>
              </a:r>
            </a:p>
          </p:txBody>
        </p:sp>
        <p:sp>
          <p:nvSpPr>
            <p:cNvPr id="11382" name="Oval 40"/>
            <p:cNvSpPr>
              <a:spLocks noChangeArrowheads="1"/>
            </p:cNvSpPr>
            <p:nvPr/>
          </p:nvSpPr>
          <p:spPr bwMode="auto">
            <a:xfrm>
              <a:off x="5030" y="226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83" name="Oval 41"/>
            <p:cNvSpPr>
              <a:spLocks noChangeArrowheads="1"/>
            </p:cNvSpPr>
            <p:nvPr/>
          </p:nvSpPr>
          <p:spPr bwMode="auto">
            <a:xfrm>
              <a:off x="5396" y="225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1" name="Group 57"/>
          <p:cNvGrpSpPr>
            <a:grpSpLocks/>
          </p:cNvGrpSpPr>
          <p:nvPr/>
        </p:nvGrpSpPr>
        <p:grpSpPr bwMode="auto">
          <a:xfrm>
            <a:off x="3800469" y="4643446"/>
            <a:ext cx="1339851" cy="2076450"/>
            <a:chOff x="2397" y="2976"/>
            <a:chExt cx="844" cy="1308"/>
          </a:xfrm>
          <a:solidFill>
            <a:schemeClr val="accent3">
              <a:lumMod val="75000"/>
            </a:schemeClr>
          </a:solidFill>
        </p:grpSpPr>
        <p:sp>
          <p:nvSpPr>
            <p:cNvPr id="11363" name="Arc 58"/>
            <p:cNvSpPr>
              <a:spLocks/>
            </p:cNvSpPr>
            <p:nvPr/>
          </p:nvSpPr>
          <p:spPr bwMode="auto">
            <a:xfrm>
              <a:off x="2786" y="3460"/>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64" name="Text Box 59"/>
            <p:cNvSpPr txBox="1">
              <a:spLocks noChangeArrowheads="1"/>
            </p:cNvSpPr>
            <p:nvPr/>
          </p:nvSpPr>
          <p:spPr bwMode="auto">
            <a:xfrm>
              <a:off x="2688" y="3916"/>
              <a:ext cx="340" cy="368"/>
            </a:xfrm>
            <a:prstGeom prst="rect">
              <a:avLst/>
            </a:prstGeom>
            <a:noFill/>
            <a:ln w="12700">
              <a:noFill/>
              <a:miter lim="800000"/>
              <a:headEnd type="none" w="sm" len="sm"/>
              <a:tailEnd type="none" w="sm" len="sm"/>
            </a:ln>
          </p:spPr>
          <p:txBody>
            <a:bodyPr>
              <a:spAutoFit/>
            </a:bodyPr>
            <a:lstStyle/>
            <a:p>
              <a:pPr>
                <a:defRPr/>
              </a:pPr>
              <a:r>
                <a:rPr lang="pt-BR" dirty="0">
                  <a:solidFill>
                    <a:schemeClr val="accent6">
                      <a:lumMod val="20000"/>
                      <a:lumOff val="80000"/>
                    </a:schemeClr>
                  </a:solidFill>
                  <a:latin typeface="Century Gothic" pitchFamily="34" charset="0"/>
                </a:rPr>
                <a:t>Dia</a:t>
              </a:r>
            </a:p>
            <a:p>
              <a:pPr>
                <a:defRPr/>
              </a:pPr>
              <a:r>
                <a:rPr lang="pt-BR" dirty="0">
                  <a:solidFill>
                    <a:schemeClr val="accent6">
                      <a:lumMod val="20000"/>
                      <a:lumOff val="80000"/>
                    </a:schemeClr>
                  </a:solidFill>
                  <a:latin typeface="Century Gothic" pitchFamily="34" charset="0"/>
                </a:rPr>
                <a:t>21</a:t>
              </a:r>
            </a:p>
          </p:txBody>
        </p:sp>
        <p:sp>
          <p:nvSpPr>
            <p:cNvPr id="11365" name="Text Box 60"/>
            <p:cNvSpPr txBox="1">
              <a:spLocks noChangeArrowheads="1"/>
            </p:cNvSpPr>
            <p:nvPr/>
          </p:nvSpPr>
          <p:spPr bwMode="auto">
            <a:xfrm>
              <a:off x="2397" y="2976"/>
              <a:ext cx="844" cy="368"/>
            </a:xfrm>
            <a:prstGeom prst="rect">
              <a:avLst/>
            </a:prstGeom>
            <a:noFill/>
            <a:ln w="12700">
              <a:noFill/>
              <a:miter lim="800000"/>
              <a:headEnd type="none" w="sm" len="sm"/>
              <a:tailEnd type="none" w="sm" len="sm"/>
            </a:ln>
          </p:spPr>
          <p:txBody>
            <a:bodyPr wrap="none">
              <a:spAutoFit/>
            </a:bodyPr>
            <a:lstStyle/>
            <a:p>
              <a:pPr>
                <a:defRPr/>
              </a:pPr>
              <a:r>
                <a:rPr lang="pt-BR" dirty="0" smtClean="0">
                  <a:solidFill>
                    <a:srgbClr val="FFFF00"/>
                  </a:solidFill>
                  <a:latin typeface="Century Gothic" pitchFamily="34" charset="0"/>
                </a:rPr>
                <a:t>Lua Quarto </a:t>
              </a:r>
            </a:p>
            <a:p>
              <a:pPr>
                <a:defRPr/>
              </a:pPr>
              <a:r>
                <a:rPr lang="pt-BR" dirty="0" smtClean="0">
                  <a:solidFill>
                    <a:srgbClr val="FFFF00"/>
                  </a:solidFill>
                  <a:latin typeface="Century Gothic" pitchFamily="34" charset="0"/>
                </a:rPr>
                <a:t>Minguante</a:t>
              </a:r>
              <a:endParaRPr lang="pt-BR" dirty="0">
                <a:solidFill>
                  <a:srgbClr val="FFFF00"/>
                </a:solidFill>
                <a:latin typeface="Century Gothic" pitchFamily="34" charset="0"/>
              </a:endParaRPr>
            </a:p>
          </p:txBody>
        </p:sp>
        <p:sp>
          <p:nvSpPr>
            <p:cNvPr id="11366" name="Oval 61"/>
            <p:cNvSpPr>
              <a:spLocks noChangeArrowheads="1"/>
            </p:cNvSpPr>
            <p:nvPr/>
          </p:nvSpPr>
          <p:spPr bwMode="auto">
            <a:xfrm>
              <a:off x="2976" y="3686"/>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2" name="Group 68"/>
          <p:cNvGrpSpPr>
            <a:grpSpLocks/>
          </p:cNvGrpSpPr>
          <p:nvPr/>
        </p:nvGrpSpPr>
        <p:grpSpPr bwMode="auto">
          <a:xfrm>
            <a:off x="1285852" y="4293096"/>
            <a:ext cx="388938" cy="762000"/>
            <a:chOff x="624" y="2688"/>
            <a:chExt cx="245" cy="480"/>
          </a:xfrm>
          <a:solidFill>
            <a:schemeClr val="accent3">
              <a:lumMod val="75000"/>
            </a:schemeClr>
          </a:solidFill>
        </p:grpSpPr>
        <p:sp>
          <p:nvSpPr>
            <p:cNvPr id="11357" name="AutoShape 69"/>
            <p:cNvSpPr>
              <a:spLocks noChangeArrowheads="1"/>
            </p:cNvSpPr>
            <p:nvPr/>
          </p:nvSpPr>
          <p:spPr bwMode="auto">
            <a:xfrm flipH="1">
              <a:off x="624" y="2688"/>
              <a:ext cx="240" cy="480"/>
            </a:xfrm>
            <a:prstGeom prst="moon">
              <a:avLst>
                <a:gd name="adj" fmla="val 2958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8" name="Oval 70"/>
            <p:cNvSpPr>
              <a:spLocks noChangeArrowheads="1"/>
            </p:cNvSpPr>
            <p:nvPr/>
          </p:nvSpPr>
          <p:spPr bwMode="auto">
            <a:xfrm>
              <a:off x="821" y="290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3" name="Group 80"/>
          <p:cNvGrpSpPr>
            <a:grpSpLocks/>
          </p:cNvGrpSpPr>
          <p:nvPr/>
        </p:nvGrpSpPr>
        <p:grpSpPr bwMode="auto">
          <a:xfrm>
            <a:off x="3143240" y="5357826"/>
            <a:ext cx="381000" cy="762000"/>
            <a:chOff x="2400" y="3456"/>
            <a:chExt cx="240" cy="480"/>
          </a:xfrm>
          <a:solidFill>
            <a:schemeClr val="accent3">
              <a:lumMod val="75000"/>
            </a:schemeClr>
          </a:solidFill>
        </p:grpSpPr>
        <p:sp>
          <p:nvSpPr>
            <p:cNvPr id="11349" name="AutoShape 81"/>
            <p:cNvSpPr>
              <a:spLocks noChangeArrowheads="1"/>
            </p:cNvSpPr>
            <p:nvPr/>
          </p:nvSpPr>
          <p:spPr bwMode="auto">
            <a:xfrm flipH="1">
              <a:off x="2400" y="3456"/>
              <a:ext cx="240" cy="480"/>
            </a:xfrm>
            <a:prstGeom prst="moon">
              <a:avLst>
                <a:gd name="adj" fmla="val 83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50" name="Oval 82"/>
            <p:cNvSpPr>
              <a:spLocks noChangeArrowheads="1"/>
            </p:cNvSpPr>
            <p:nvPr/>
          </p:nvSpPr>
          <p:spPr bwMode="auto">
            <a:xfrm>
              <a:off x="2592" y="3678"/>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4" name="Group 99"/>
          <p:cNvGrpSpPr>
            <a:grpSpLocks/>
          </p:cNvGrpSpPr>
          <p:nvPr/>
        </p:nvGrpSpPr>
        <p:grpSpPr bwMode="auto">
          <a:xfrm>
            <a:off x="7643834" y="2071678"/>
            <a:ext cx="665162" cy="755650"/>
            <a:chOff x="4909" y="1540"/>
            <a:chExt cx="419" cy="476"/>
          </a:xfrm>
          <a:solidFill>
            <a:schemeClr val="accent3">
              <a:lumMod val="75000"/>
            </a:schemeClr>
          </a:solidFill>
        </p:grpSpPr>
        <p:grpSp>
          <p:nvGrpSpPr>
            <p:cNvPr id="15" name="Group 100"/>
            <p:cNvGrpSpPr>
              <a:grpSpLocks/>
            </p:cNvGrpSpPr>
            <p:nvPr/>
          </p:nvGrpSpPr>
          <p:grpSpPr bwMode="auto">
            <a:xfrm>
              <a:off x="4909" y="1540"/>
              <a:ext cx="419" cy="476"/>
              <a:chOff x="4579" y="1636"/>
              <a:chExt cx="419" cy="476"/>
            </a:xfrm>
            <a:grpFill/>
          </p:grpSpPr>
          <p:sp>
            <p:nvSpPr>
              <p:cNvPr id="11335"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11336"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334"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11298" name="Text Box 119"/>
          <p:cNvSpPr txBox="1">
            <a:spLocks noChangeArrowheads="1"/>
          </p:cNvSpPr>
          <p:nvPr/>
        </p:nvSpPr>
        <p:spPr bwMode="auto">
          <a:xfrm>
            <a:off x="395536" y="188640"/>
            <a:ext cx="2016224" cy="1015663"/>
          </a:xfrm>
          <a:prstGeom prst="rect">
            <a:avLst/>
          </a:prstGeom>
          <a:noFill/>
          <a:ln w="12700">
            <a:noFill/>
            <a:miter lim="800000"/>
            <a:headEnd type="none" w="sm" len="sm"/>
            <a:tailEnd type="none" w="sm" len="sm"/>
          </a:ln>
        </p:spPr>
        <p:txBody>
          <a:bodyPr wrap="square">
            <a:spAutoFit/>
          </a:bodyPr>
          <a:lstStyle/>
          <a:p>
            <a:pPr algn="l">
              <a:defRPr/>
            </a:pPr>
            <a:r>
              <a:rPr lang="pt-BR" sz="2000" dirty="0">
                <a:solidFill>
                  <a:srgbClr val="57D3FF"/>
                </a:solidFill>
                <a:latin typeface="Century Gothic" pitchFamily="34" charset="0"/>
              </a:rPr>
              <a:t>Observador no hemisfério Sul da Terra</a:t>
            </a:r>
          </a:p>
        </p:txBody>
      </p:sp>
      <p:sp>
        <p:nvSpPr>
          <p:cNvPr id="11300" name="Text Box 141"/>
          <p:cNvSpPr txBox="1">
            <a:spLocks noChangeArrowheads="1"/>
          </p:cNvSpPr>
          <p:nvPr/>
        </p:nvSpPr>
        <p:spPr bwMode="auto">
          <a:xfrm>
            <a:off x="0" y="6453336"/>
            <a:ext cx="5436097" cy="461665"/>
          </a:xfrm>
          <a:prstGeom prst="rect">
            <a:avLst/>
          </a:prstGeom>
          <a:noFill/>
          <a:ln w="9525">
            <a:noFill/>
            <a:miter lim="800000"/>
            <a:headEnd/>
            <a:tailEnd/>
          </a:ln>
        </p:spPr>
        <p:txBody>
          <a:bodyPr wrap="square">
            <a:spAutoFit/>
          </a:bodyPr>
          <a:lstStyle/>
          <a:p>
            <a:pPr algn="l">
              <a:defRPr/>
            </a:pPr>
            <a:r>
              <a:rPr lang="pt-BR" sz="1200" dirty="0">
                <a:solidFill>
                  <a:schemeClr val="bg1">
                    <a:lumMod val="85000"/>
                  </a:schemeClr>
                </a:solidFill>
                <a:latin typeface="Century Gothic" pitchFamily="34" charset="0"/>
              </a:rPr>
              <a:t>Crédito da imagem</a:t>
            </a:r>
            <a:r>
              <a:rPr lang="pt-BR" sz="1200" dirty="0" smtClean="0">
                <a:solidFill>
                  <a:schemeClr val="bg1">
                    <a:lumMod val="85000"/>
                  </a:schemeClr>
                </a:solidFill>
                <a:latin typeface="Century Gothic" pitchFamily="34" charset="0"/>
              </a:rPr>
              <a:t>: Prof</a:t>
            </a:r>
            <a:r>
              <a:rPr lang="pt-BR" sz="1200" dirty="0">
                <a:solidFill>
                  <a:schemeClr val="bg1">
                    <a:lumMod val="85000"/>
                  </a:schemeClr>
                </a:solidFill>
                <a:latin typeface="Century Gothic" pitchFamily="34" charset="0"/>
              </a:rPr>
              <a:t>. Roberto </a:t>
            </a:r>
            <a:endParaRPr lang="pt-BR" sz="1200" dirty="0" smtClean="0">
              <a:solidFill>
                <a:schemeClr val="bg1">
                  <a:lumMod val="85000"/>
                </a:schemeClr>
              </a:solidFill>
              <a:latin typeface="Century Gothic" pitchFamily="34" charset="0"/>
            </a:endParaRPr>
          </a:p>
          <a:p>
            <a:pPr algn="l">
              <a:defRPr/>
            </a:pPr>
            <a:r>
              <a:rPr lang="pt-BR" sz="1200" dirty="0" err="1" smtClean="0">
                <a:solidFill>
                  <a:schemeClr val="bg1">
                    <a:lumMod val="85000"/>
                  </a:schemeClr>
                </a:solidFill>
                <a:latin typeface="Century Gothic" pitchFamily="34" charset="0"/>
              </a:rPr>
              <a:t>Boczko</a:t>
            </a:r>
            <a:r>
              <a:rPr lang="pt-BR" sz="1200" dirty="0" smtClean="0">
                <a:solidFill>
                  <a:schemeClr val="bg1">
                    <a:lumMod val="85000"/>
                  </a:schemeClr>
                </a:solidFill>
                <a:latin typeface="Century Gothic" pitchFamily="34" charset="0"/>
              </a:rPr>
              <a:t>, com  adaptações</a:t>
            </a:r>
            <a:endParaRPr lang="pt-BR" sz="1200" dirty="0">
              <a:solidFill>
                <a:schemeClr val="bg1">
                  <a:lumMod val="85000"/>
                </a:schemeClr>
              </a:solidFill>
              <a:latin typeface="Century Gothic" pitchFamily="34" charset="0"/>
            </a:endParaRPr>
          </a:p>
        </p:txBody>
      </p:sp>
      <p:grpSp>
        <p:nvGrpSpPr>
          <p:cNvPr id="16" name="Group 99"/>
          <p:cNvGrpSpPr>
            <a:grpSpLocks/>
          </p:cNvGrpSpPr>
          <p:nvPr/>
        </p:nvGrpSpPr>
        <p:grpSpPr bwMode="auto">
          <a:xfrm rot="10800000">
            <a:off x="7643834" y="4286256"/>
            <a:ext cx="665162" cy="755650"/>
            <a:chOff x="4909" y="1540"/>
            <a:chExt cx="419" cy="476"/>
          </a:xfrm>
          <a:solidFill>
            <a:schemeClr val="accent3">
              <a:lumMod val="75000"/>
            </a:schemeClr>
          </a:solidFill>
        </p:grpSpPr>
        <p:grpSp>
          <p:nvGrpSpPr>
            <p:cNvPr id="17" name="Group 100"/>
            <p:cNvGrpSpPr>
              <a:grpSpLocks/>
            </p:cNvGrpSpPr>
            <p:nvPr/>
          </p:nvGrpSpPr>
          <p:grpSpPr bwMode="auto">
            <a:xfrm>
              <a:off x="4909" y="1540"/>
              <a:ext cx="419" cy="476"/>
              <a:chOff x="4579" y="1636"/>
              <a:chExt cx="419" cy="476"/>
            </a:xfrm>
            <a:grpFill/>
          </p:grpSpPr>
          <p:sp>
            <p:nvSpPr>
              <p:cNvPr id="77" name="Oval 101"/>
              <p:cNvSpPr>
                <a:spLocks noChangeArrowheads="1"/>
              </p:cNvSpPr>
              <p:nvPr/>
            </p:nvSpPr>
            <p:spPr bwMode="auto">
              <a:xfrm>
                <a:off x="4669" y="1636"/>
                <a:ext cx="329" cy="476"/>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78" name="Arc 102"/>
              <p:cNvSpPr>
                <a:spLocks/>
              </p:cNvSpPr>
              <p:nvPr/>
            </p:nvSpPr>
            <p:spPr bwMode="auto">
              <a:xfrm flipH="1">
                <a:off x="4579" y="1636"/>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6" name="Oval 103"/>
            <p:cNvSpPr>
              <a:spLocks noChangeArrowheads="1"/>
            </p:cNvSpPr>
            <p:nvPr/>
          </p:nvSpPr>
          <p:spPr bwMode="auto">
            <a:xfrm>
              <a:off x="4926" y="17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18" name="Group 26"/>
          <p:cNvGrpSpPr>
            <a:grpSpLocks/>
          </p:cNvGrpSpPr>
          <p:nvPr/>
        </p:nvGrpSpPr>
        <p:grpSpPr bwMode="auto">
          <a:xfrm rot="10800000">
            <a:off x="6715140" y="4929198"/>
            <a:ext cx="569913" cy="785813"/>
            <a:chOff x="4230" y="855"/>
            <a:chExt cx="359" cy="495"/>
          </a:xfrm>
          <a:solidFill>
            <a:schemeClr val="accent3">
              <a:lumMod val="75000"/>
            </a:schemeClr>
          </a:solidFill>
        </p:grpSpPr>
        <p:grpSp>
          <p:nvGrpSpPr>
            <p:cNvPr id="19" name="Group 27"/>
            <p:cNvGrpSpPr>
              <a:grpSpLocks/>
            </p:cNvGrpSpPr>
            <p:nvPr/>
          </p:nvGrpSpPr>
          <p:grpSpPr bwMode="auto">
            <a:xfrm>
              <a:off x="4230" y="855"/>
              <a:ext cx="359" cy="495"/>
              <a:chOff x="4001" y="1235"/>
              <a:chExt cx="359" cy="495"/>
            </a:xfrm>
            <a:grpFill/>
          </p:grpSpPr>
          <p:sp>
            <p:nvSpPr>
              <p:cNvPr id="82" name="Oval 28"/>
              <p:cNvSpPr>
                <a:spLocks noChangeArrowheads="1"/>
              </p:cNvSpPr>
              <p:nvPr/>
            </p:nvSpPr>
            <p:spPr bwMode="auto">
              <a:xfrm>
                <a:off x="4136" y="1235"/>
                <a:ext cx="224" cy="495"/>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3" name="Arc 29"/>
              <p:cNvSpPr>
                <a:spLocks/>
              </p:cNvSpPr>
              <p:nvPr/>
            </p:nvSpPr>
            <p:spPr bwMode="auto">
              <a:xfrm flipH="1">
                <a:off x="4001" y="1235"/>
                <a:ext cx="237" cy="495"/>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1" name="Oval 30"/>
            <p:cNvSpPr>
              <a:spLocks noChangeArrowheads="1"/>
            </p:cNvSpPr>
            <p:nvPr/>
          </p:nvSpPr>
          <p:spPr bwMode="auto">
            <a:xfrm>
              <a:off x="4230" y="1070"/>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0" name="Group 21"/>
          <p:cNvGrpSpPr>
            <a:grpSpLocks/>
          </p:cNvGrpSpPr>
          <p:nvPr/>
        </p:nvGrpSpPr>
        <p:grpSpPr bwMode="auto">
          <a:xfrm rot="10800000">
            <a:off x="5572132" y="5357826"/>
            <a:ext cx="452438" cy="755650"/>
            <a:chOff x="3386" y="624"/>
            <a:chExt cx="285" cy="476"/>
          </a:xfrm>
          <a:solidFill>
            <a:schemeClr val="accent3">
              <a:lumMod val="75000"/>
            </a:schemeClr>
          </a:solidFill>
        </p:grpSpPr>
        <p:grpSp>
          <p:nvGrpSpPr>
            <p:cNvPr id="21" name="Group 22"/>
            <p:cNvGrpSpPr>
              <a:grpSpLocks/>
            </p:cNvGrpSpPr>
            <p:nvPr/>
          </p:nvGrpSpPr>
          <p:grpSpPr bwMode="auto">
            <a:xfrm>
              <a:off x="3376" y="624"/>
              <a:ext cx="284" cy="476"/>
              <a:chOff x="3315" y="964"/>
              <a:chExt cx="325" cy="476"/>
            </a:xfrm>
            <a:grpFill/>
          </p:grpSpPr>
          <p:sp>
            <p:nvSpPr>
              <p:cNvPr id="87" name="Oval 23"/>
              <p:cNvSpPr>
                <a:spLocks noChangeArrowheads="1"/>
              </p:cNvSpPr>
              <p:nvPr/>
            </p:nvSpPr>
            <p:spPr bwMode="auto">
              <a:xfrm>
                <a:off x="3456" y="964"/>
                <a:ext cx="184" cy="470"/>
              </a:xfrm>
              <a:prstGeom prst="ellipse">
                <a:avLst/>
              </a:pr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88" name="Arc 24"/>
              <p:cNvSpPr>
                <a:spLocks/>
              </p:cNvSpPr>
              <p:nvPr/>
            </p:nvSpPr>
            <p:spPr bwMode="auto">
              <a:xfrm flipH="1">
                <a:off x="3315" y="964"/>
                <a:ext cx="237" cy="476"/>
              </a:xfrm>
              <a:custGeom>
                <a:avLst/>
                <a:gdLst>
                  <a:gd name="T0" fmla="*/ 0 w 21600"/>
                  <a:gd name="T1" fmla="*/ 0 h 43199"/>
                  <a:gd name="T2" fmla="*/ 0 w 21600"/>
                  <a:gd name="T3" fmla="*/ 0 h 43199"/>
                  <a:gd name="T4" fmla="*/ 0 w 21600"/>
                  <a:gd name="T5" fmla="*/ 0 h 43199"/>
                  <a:gd name="T6" fmla="*/ 0 60000 65536"/>
                  <a:gd name="T7" fmla="*/ 0 60000 65536"/>
                  <a:gd name="T8" fmla="*/ 0 60000 65536"/>
                  <a:gd name="T9" fmla="*/ 0 w 21600"/>
                  <a:gd name="T10" fmla="*/ 0 h 43199"/>
                  <a:gd name="T11" fmla="*/ 21600 w 21600"/>
                  <a:gd name="T12" fmla="*/ 43199 h 43199"/>
                </a:gdLst>
                <a:ahLst/>
                <a:cxnLst>
                  <a:cxn ang="T6">
                    <a:pos x="T0" y="T1"/>
                  </a:cxn>
                  <a:cxn ang="T7">
                    <a:pos x="T2" y="T3"/>
                  </a:cxn>
                  <a:cxn ang="T8">
                    <a:pos x="T4" y="T5"/>
                  </a:cxn>
                </a:cxnLst>
                <a:rect l="T9" t="T10" r="T11" b="T12"/>
                <a:pathLst>
                  <a:path w="21600" h="43199" fill="none" extrusionOk="0">
                    <a:moveTo>
                      <a:pt x="-1" y="0"/>
                    </a:moveTo>
                    <a:cubicBezTo>
                      <a:pt x="11929" y="0"/>
                      <a:pt x="21600" y="9670"/>
                      <a:pt x="21600" y="21600"/>
                    </a:cubicBezTo>
                    <a:cubicBezTo>
                      <a:pt x="21600" y="33457"/>
                      <a:pt x="12040" y="43098"/>
                      <a:pt x="183" y="43199"/>
                    </a:cubicBezTo>
                  </a:path>
                  <a:path w="21600" h="43199" stroke="0" extrusionOk="0">
                    <a:moveTo>
                      <a:pt x="-1" y="0"/>
                    </a:moveTo>
                    <a:cubicBezTo>
                      <a:pt x="11929" y="0"/>
                      <a:pt x="21600" y="9670"/>
                      <a:pt x="21600" y="21600"/>
                    </a:cubicBezTo>
                    <a:cubicBezTo>
                      <a:pt x="21600" y="33457"/>
                      <a:pt x="12040" y="43098"/>
                      <a:pt x="183" y="43199"/>
                    </a:cubicBezTo>
                    <a:lnTo>
                      <a:pt x="0" y="21600"/>
                    </a:lnTo>
                    <a:close/>
                  </a:path>
                </a:pathLst>
              </a:custGeom>
              <a:grpFill/>
              <a:ln w="12700">
                <a:solidFill>
                  <a:schemeClr val="tx1"/>
                </a:solid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86" name="Oval 25"/>
            <p:cNvSpPr>
              <a:spLocks noChangeArrowheads="1"/>
            </p:cNvSpPr>
            <p:nvPr/>
          </p:nvSpPr>
          <p:spPr bwMode="auto">
            <a:xfrm>
              <a:off x="3418" y="84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grpSp>
        <p:nvGrpSpPr>
          <p:cNvPr id="22" name="Group 10"/>
          <p:cNvGrpSpPr>
            <a:grpSpLocks/>
          </p:cNvGrpSpPr>
          <p:nvPr/>
        </p:nvGrpSpPr>
        <p:grpSpPr bwMode="auto">
          <a:xfrm rot="11038625">
            <a:off x="2169074" y="5012930"/>
            <a:ext cx="381000" cy="762000"/>
            <a:chOff x="1392" y="864"/>
            <a:chExt cx="240" cy="480"/>
          </a:xfrm>
          <a:solidFill>
            <a:schemeClr val="accent3">
              <a:lumMod val="75000"/>
            </a:schemeClr>
          </a:solidFill>
        </p:grpSpPr>
        <p:sp>
          <p:nvSpPr>
            <p:cNvPr id="90" name="AutoShape 11"/>
            <p:cNvSpPr>
              <a:spLocks noChangeArrowheads="1"/>
            </p:cNvSpPr>
            <p:nvPr/>
          </p:nvSpPr>
          <p:spPr bwMode="auto">
            <a:xfrm>
              <a:off x="1392" y="864"/>
              <a:ext cx="240" cy="480"/>
            </a:xfrm>
            <a:prstGeom prst="moon">
              <a:avLst>
                <a:gd name="adj" fmla="val 58333"/>
              </a:avLst>
            </a:prstGeom>
            <a:grpFill/>
            <a:ln w="12700">
              <a:solidFill>
                <a:schemeClr val="tx1"/>
              </a:solidFill>
              <a:miter lim="800000"/>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sp>
          <p:nvSpPr>
            <p:cNvPr id="91" name="Oval 12"/>
            <p:cNvSpPr>
              <a:spLocks noChangeArrowheads="1"/>
            </p:cNvSpPr>
            <p:nvPr/>
          </p:nvSpPr>
          <p:spPr bwMode="auto">
            <a:xfrm>
              <a:off x="1407" y="1074"/>
              <a:ext cx="48" cy="48"/>
            </a:xfrm>
            <a:prstGeom prst="ellipse">
              <a:avLst/>
            </a:prstGeom>
            <a:grpFill/>
            <a:ln w="12700">
              <a:noFill/>
              <a:round/>
              <a:headEnd type="none" w="sm" len="sm"/>
              <a:tailEnd type="none" w="sm" len="sm"/>
            </a:ln>
          </p:spPr>
          <p:txBody>
            <a:bodyPr wrap="none" anchor="ctr"/>
            <a:lstStyle/>
            <a:p>
              <a:pPr>
                <a:defRPr/>
              </a:pPr>
              <a:endParaRPr lang="pt-BR">
                <a:solidFill>
                  <a:schemeClr val="accent6">
                    <a:lumMod val="20000"/>
                    <a:lumOff val="80000"/>
                  </a:schemeClr>
                </a:solidFill>
                <a:latin typeface="Century Gothic" pitchFamily="34" charset="0"/>
              </a:endParaRPr>
            </a:p>
          </p:txBody>
        </p:sp>
      </p:grpSp>
      <p:sp>
        <p:nvSpPr>
          <p:cNvPr id="72" name="Arco 71"/>
          <p:cNvSpPr/>
          <p:nvPr/>
        </p:nvSpPr>
        <p:spPr bwMode="auto">
          <a:xfrm>
            <a:off x="2143125" y="220486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3" name="Arco 72"/>
          <p:cNvSpPr/>
          <p:nvPr/>
        </p:nvSpPr>
        <p:spPr bwMode="auto">
          <a:xfrm rot="10800000">
            <a:off x="2143124" y="3000374"/>
            <a:ext cx="5000625" cy="1652761"/>
          </a:xfrm>
          <a:prstGeom prst="arc">
            <a:avLst>
              <a:gd name="adj1" fmla="val 10868265"/>
              <a:gd name="adj2" fmla="val 32267"/>
            </a:avLst>
          </a:prstGeom>
          <a:noFill/>
          <a:ln w="25400" cap="flat" cmpd="sng" algn="ctr">
            <a:solidFill>
              <a:schemeClr val="bg1">
                <a:lumMod val="95000"/>
              </a:schemeClr>
            </a:solidFill>
            <a:prstDash val="solid"/>
            <a:round/>
            <a:headEnd type="none" w="sm" len="sm"/>
            <a:tailEnd type="stealth" w="lg" len="lg"/>
          </a:ln>
          <a:effectLst/>
        </p:spPr>
        <p:txBody>
          <a:bodyPr/>
          <a:lstStyle/>
          <a:p>
            <a:pPr>
              <a:defRPr/>
            </a:pPr>
            <a:endParaRPr lang="pt-BR" dirty="0">
              <a:solidFill>
                <a:schemeClr val="bg1">
                  <a:lumMod val="85000"/>
                </a:schemeClr>
              </a:solidFill>
              <a:latin typeface="Century Gothic" pitchFamily="34" charset="0"/>
            </a:endParaRPr>
          </a:p>
        </p:txBody>
      </p:sp>
      <p:sp>
        <p:nvSpPr>
          <p:cNvPr id="75" name="Text Box 119"/>
          <p:cNvSpPr txBox="1">
            <a:spLocks noChangeArrowheads="1"/>
          </p:cNvSpPr>
          <p:nvPr/>
        </p:nvSpPr>
        <p:spPr bwMode="auto">
          <a:xfrm>
            <a:off x="4000500" y="2286000"/>
            <a:ext cx="1285875"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crescentes</a:t>
            </a:r>
          </a:p>
        </p:txBody>
      </p:sp>
      <p:sp>
        <p:nvSpPr>
          <p:cNvPr id="79" name="Text Box 119"/>
          <p:cNvSpPr txBox="1">
            <a:spLocks noChangeArrowheads="1"/>
          </p:cNvSpPr>
          <p:nvPr/>
        </p:nvSpPr>
        <p:spPr bwMode="auto">
          <a:xfrm>
            <a:off x="4000500" y="4143375"/>
            <a:ext cx="1428750" cy="338138"/>
          </a:xfrm>
          <a:prstGeom prst="rect">
            <a:avLst/>
          </a:prstGeom>
          <a:noFill/>
          <a:ln w="12700">
            <a:noFill/>
            <a:miter lim="800000"/>
            <a:headEnd type="none" w="sm" len="sm"/>
            <a:tailEnd type="none" w="sm" len="sm"/>
          </a:ln>
        </p:spPr>
        <p:txBody>
          <a:bodyPr>
            <a:spAutoFit/>
          </a:bodyPr>
          <a:lstStyle/>
          <a:p>
            <a:pPr algn="l">
              <a:defRPr/>
            </a:pPr>
            <a:r>
              <a:rPr lang="pt-BR" dirty="0">
                <a:solidFill>
                  <a:schemeClr val="bg1">
                    <a:lumMod val="85000"/>
                  </a:schemeClr>
                </a:solidFill>
                <a:latin typeface="Century Gothic" pitchFamily="34" charset="0"/>
              </a:rPr>
              <a:t>minguantes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2000"/>
                                        <p:tgtEl>
                                          <p:spTgt spid="75"/>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10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childTnLst>
                                </p:cTn>
                              </p:par>
                            </p:childTnLst>
                          </p:cTn>
                        </p:par>
                        <p:par>
                          <p:cTn id="70" fill="hold">
                            <p:stCondLst>
                              <p:cond delay="6000"/>
                            </p:stCondLst>
                            <p:childTnLst>
                              <p:par>
                                <p:cTn id="71" presetID="10"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1000"/>
                                        <p:tgtEl>
                                          <p:spTgt spid="73"/>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2646040"/>
            <a:ext cx="9144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000" b="0" i="0" u="none" strike="noStrike" kern="0" cap="none" spc="0" normalizeH="0" baseline="0" noProof="0" dirty="0" smtClean="0">
                <a:ln>
                  <a:noFill/>
                </a:ln>
                <a:solidFill>
                  <a:schemeClr val="bg1"/>
                </a:solidFill>
                <a:effectLst/>
                <a:uLnTx/>
                <a:uFillTx/>
                <a:latin typeface="Century Gothic" pitchFamily="34" charset="0"/>
                <a:ea typeface="+mj-ea"/>
                <a:cs typeface="+mj-cs"/>
              </a:rPr>
              <a:t>Como reconhecer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000" b="0" i="0" u="none" strike="noStrike" kern="0" cap="none" spc="0" normalizeH="0" baseline="0" noProof="0" dirty="0" smtClean="0">
                <a:ln>
                  <a:noFill/>
                </a:ln>
                <a:solidFill>
                  <a:schemeClr val="bg1"/>
                </a:solidFill>
                <a:effectLst/>
                <a:uLnTx/>
                <a:uFillTx/>
                <a:latin typeface="Century Gothic" pitchFamily="34" charset="0"/>
                <a:ea typeface="+mj-ea"/>
                <a:cs typeface="+mj-cs"/>
              </a:rPr>
              <a:t>as fases da Lua?</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530368" y="548680"/>
            <a:ext cx="2673480" cy="2664296"/>
          </a:xfrm>
          <a:prstGeom prst="rect">
            <a:avLst/>
          </a:prstGeom>
          <a:noFill/>
          <a:ln w="9525">
            <a:noFill/>
            <a:miter lim="800000"/>
            <a:headEnd/>
            <a:tailEnd/>
          </a:ln>
        </p:spPr>
      </p:pic>
      <p:sp>
        <p:nvSpPr>
          <p:cNvPr id="1030" name="Rectangle 3"/>
          <p:cNvSpPr>
            <a:spLocks noGrp="1" noChangeArrowheads="1"/>
          </p:cNvSpPr>
          <p:nvPr>
            <p:ph type="body" idx="1"/>
          </p:nvPr>
        </p:nvSpPr>
        <p:spPr>
          <a:xfrm>
            <a:off x="3203848" y="908720"/>
            <a:ext cx="5832648" cy="4813300"/>
          </a:xfrm>
        </p:spPr>
        <p:txBody>
          <a:bodyPr/>
          <a:lstStyle/>
          <a:p>
            <a:pPr lvl="1">
              <a:buClr>
                <a:schemeClr val="accent2">
                  <a:lumMod val="40000"/>
                  <a:lumOff val="60000"/>
                </a:schemeClr>
              </a:buClr>
              <a:buFont typeface="Wingdings" pitchFamily="2" charset="2"/>
              <a:buChar char="v"/>
              <a:defRPr/>
            </a:pPr>
            <a:endParaRPr lang="pt-BR" sz="2000" b="0" dirty="0" smtClean="0">
              <a:solidFill>
                <a:schemeClr val="accent2">
                  <a:lumMod val="40000"/>
                  <a:lumOff val="60000"/>
                </a:schemeClr>
              </a:solidFill>
              <a:latin typeface="Century Gothic" pitchFamily="34" charset="0"/>
            </a:endParaRPr>
          </a:p>
          <a:p>
            <a:pPr>
              <a:buClr>
                <a:schemeClr val="bg1"/>
              </a:buClr>
              <a:buFont typeface="Wingdings" pitchFamily="2" charset="2"/>
              <a:buChar char="v"/>
              <a:defRPr/>
            </a:pPr>
            <a:r>
              <a:rPr lang="pt-BR" sz="4000" b="0" dirty="0" smtClean="0">
                <a:solidFill>
                  <a:schemeClr val="bg1">
                    <a:lumMod val="95000"/>
                  </a:schemeClr>
                </a:solidFill>
                <a:latin typeface="Century Gothic" pitchFamily="34" charset="0"/>
              </a:rPr>
              <a:t>Lua Cheia: fica toda iluminada</a:t>
            </a: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a:p>
            <a:pPr>
              <a:buClr>
                <a:schemeClr val="bg1"/>
              </a:buClr>
              <a:buNone/>
              <a:defRPr/>
            </a:pPr>
            <a:endParaRPr lang="pt-BR" sz="4000" b="0" dirty="0" smtClean="0">
              <a:solidFill>
                <a:schemeClr val="bg1">
                  <a:lumMod val="95000"/>
                </a:schemeClr>
              </a:solidFill>
              <a:latin typeface="Century Gothic" pitchFamily="34" charset="0"/>
            </a:endParaRPr>
          </a:p>
          <a:p>
            <a:pPr algn="just">
              <a:buClr>
                <a:schemeClr val="bg1"/>
              </a:buClr>
              <a:buFont typeface="Wingdings" pitchFamily="2" charset="2"/>
              <a:buChar char="v"/>
              <a:defRPr/>
            </a:pPr>
            <a:r>
              <a:rPr lang="pt-BR" sz="4000" b="0" dirty="0" smtClean="0">
                <a:solidFill>
                  <a:schemeClr val="bg1">
                    <a:lumMod val="95000"/>
                  </a:schemeClr>
                </a:solidFill>
                <a:latin typeface="Century Gothic" pitchFamily="34" charset="0"/>
              </a:rPr>
              <a:t>Lua Nova: não é vista, exceto nos eclipses solares</a:t>
            </a: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a:p>
            <a:pPr>
              <a:buClr>
                <a:schemeClr val="bg1"/>
              </a:buClr>
              <a:buFont typeface="Wingdings" pitchFamily="2" charset="2"/>
              <a:buChar char="v"/>
              <a:defRPr/>
            </a:pPr>
            <a:endParaRPr lang="pt-BR" sz="4000" b="0" dirty="0" smtClean="0">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endParaRPr lang="pt-BR" sz="1200" dirty="0">
              <a:solidFill>
                <a:schemeClr val="bg1">
                  <a:lumMod val="95000"/>
                </a:schemeClr>
              </a:solidFill>
              <a:latin typeface="Century Gothic" pitchFamily="34" charset="0"/>
            </a:endParaRPr>
          </a:p>
        </p:txBody>
      </p:sp>
      <p:sp>
        <p:nvSpPr>
          <p:cNvPr id="15" name="Retângulo 14"/>
          <p:cNvSpPr/>
          <p:nvPr/>
        </p:nvSpPr>
        <p:spPr bwMode="auto">
          <a:xfrm>
            <a:off x="539552" y="3717032"/>
            <a:ext cx="2664296" cy="2592288"/>
          </a:xfrm>
          <a:prstGeom prst="rect">
            <a:avLst/>
          </a:prstGeom>
          <a:gradFill>
            <a:gsLst>
              <a:gs pos="0">
                <a:srgbClr val="0070C0"/>
              </a:gs>
              <a:gs pos="100000">
                <a:srgbClr val="EE8800">
                  <a:alpha val="89000"/>
                </a:srgbClr>
              </a:gs>
            </a:gsLst>
            <a:lin ang="54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xEl>
                                              <p:pRg st="1" end="1"/>
                                            </p:txEl>
                                          </p:spTgt>
                                        </p:tgtEl>
                                        <p:attrNameLst>
                                          <p:attrName>style.visibility</p:attrName>
                                        </p:attrNameLst>
                                      </p:cBhvr>
                                      <p:to>
                                        <p:strVal val="visible"/>
                                      </p:to>
                                    </p:set>
                                    <p:animEffect transition="in" filter="fade">
                                      <p:cBhvr>
                                        <p:cTn id="7" dur="500"/>
                                        <p:tgtEl>
                                          <p:spTgt spid="10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xEl>
                                              <p:pRg st="4" end="4"/>
                                            </p:txEl>
                                          </p:spTgt>
                                        </p:tgtEl>
                                        <p:attrNameLst>
                                          <p:attrName>style.visibility</p:attrName>
                                        </p:attrNameLst>
                                      </p:cBhvr>
                                      <p:to>
                                        <p:strVal val="visible"/>
                                      </p:to>
                                    </p:set>
                                    <p:animEffect transition="in" filter="fade">
                                      <p:cBhvr>
                                        <p:cTn id="12" dur="5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611560" y="620688"/>
            <a:ext cx="2592288" cy="2448272"/>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30" name="Rectangle 3"/>
          <p:cNvSpPr>
            <a:spLocks noGrp="1" noChangeArrowheads="1"/>
          </p:cNvSpPr>
          <p:nvPr>
            <p:ph type="body" idx="1"/>
          </p:nvPr>
        </p:nvSpPr>
        <p:spPr>
          <a:xfrm>
            <a:off x="2987824" y="908720"/>
            <a:ext cx="6120680" cy="4813300"/>
          </a:xfrm>
        </p:spPr>
        <p:txBody>
          <a:bodyPr/>
          <a:lstStyle/>
          <a:p>
            <a:pPr>
              <a:buClr>
                <a:schemeClr val="bg1">
                  <a:lumMod val="95000"/>
                </a:schemeClr>
              </a:buClr>
              <a:buNone/>
              <a:defRPr/>
            </a:pPr>
            <a:r>
              <a:rPr lang="pt-BR" sz="4400" dirty="0" smtClean="0">
                <a:solidFill>
                  <a:schemeClr val="bg1">
                    <a:lumMod val="95000"/>
                  </a:schemeClr>
                </a:solidFill>
                <a:latin typeface="Century Gothic" pitchFamily="34" charset="0"/>
              </a:rPr>
              <a:t>   Fases crescentes:</a:t>
            </a:r>
          </a:p>
          <a:p>
            <a:pPr>
              <a:buClr>
                <a:schemeClr val="bg1">
                  <a:lumMod val="95000"/>
                </a:schemeClr>
              </a:buClr>
              <a:buFont typeface="Wingdings" pitchFamily="2" charset="2"/>
              <a:buChar char="v"/>
              <a:defRPr/>
            </a:pPr>
            <a:endParaRPr lang="pt-BR" dirty="0" smtClean="0">
              <a:solidFill>
                <a:schemeClr val="bg1">
                  <a:lumMod val="95000"/>
                </a:schemeClr>
              </a:solidFill>
              <a:latin typeface="Century Gothic" pitchFamily="34" charset="0"/>
            </a:endParaRP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Lua faz um “C” (para quem está no hemisfério sul)</a:t>
            </a:r>
            <a:r>
              <a:rPr lang="pt-BR" sz="4400" b="0" dirty="0" smtClean="0">
                <a:solidFill>
                  <a:schemeClr val="bg1">
                    <a:lumMod val="95000"/>
                  </a:schemeClr>
                </a:solidFill>
                <a:latin typeface="Century Gothic" pitchFamily="34" charset="0"/>
              </a:rPr>
              <a:t>*</a:t>
            </a: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Parte iluminada para o Oeste</a:t>
            </a:r>
          </a:p>
          <a:p>
            <a:pPr lvl="1">
              <a:buClr>
                <a:schemeClr val="bg1">
                  <a:lumMod val="95000"/>
                </a:schemeClr>
              </a:buClr>
              <a:buFont typeface="Wingdings" pitchFamily="2" charset="2"/>
              <a:buChar char="v"/>
              <a:defRPr/>
            </a:pPr>
            <a:r>
              <a:rPr lang="pt-BR" sz="3200" b="0" dirty="0" smtClean="0">
                <a:solidFill>
                  <a:schemeClr val="bg1">
                    <a:lumMod val="95000"/>
                  </a:schemeClr>
                </a:solidFill>
                <a:latin typeface="Century Gothic" pitchFamily="34" charset="0"/>
              </a:rPr>
              <a:t>Lua é vista no final da tarde/começo da noite</a:t>
            </a:r>
          </a:p>
          <a:p>
            <a:pPr lvl="1">
              <a:buClr>
                <a:schemeClr val="bg1">
                  <a:lumMod val="95000"/>
                </a:schemeClr>
              </a:buClr>
              <a:buFont typeface="Wingdings" pitchFamily="2" charset="2"/>
              <a:buChar char="v"/>
              <a:defRPr/>
            </a:pPr>
            <a:endParaRPr lang="pt-BR" sz="3200" dirty="0" smtClean="0">
              <a:solidFill>
                <a:schemeClr val="bg1">
                  <a:lumMod val="95000"/>
                </a:schemeClr>
              </a:solidFill>
              <a:latin typeface="Century Gothic" pitchFamily="34" charset="0"/>
            </a:endParaRPr>
          </a:p>
          <a:p>
            <a:pPr lvl="1">
              <a:buClr>
                <a:schemeClr val="bg1">
                  <a:lumMod val="95000"/>
                </a:schemeClr>
              </a:buClr>
              <a:buFont typeface="Wingdings" pitchFamily="2" charset="2"/>
              <a:buChar char="v"/>
              <a:defRPr/>
            </a:pPr>
            <a:endParaRPr lang="pt-BR" sz="3200" dirty="0" smtClean="0">
              <a:solidFill>
                <a:schemeClr val="bg1">
                  <a:lumMod val="95000"/>
                </a:schemeClr>
              </a:solidFill>
              <a:latin typeface="Century Gothic" pitchFamily="34" charset="0"/>
            </a:endParaRPr>
          </a:p>
        </p:txBody>
      </p:sp>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a:t>
            </a:r>
            <a:endParaRPr lang="pt-BR" sz="1200" dirty="0">
              <a:solidFill>
                <a:schemeClr val="bg1">
                  <a:lumMod val="95000"/>
                </a:schemeClr>
              </a:solidFill>
              <a:latin typeface="Century Gothic" pitchFamily="34" charset="0"/>
            </a:endParaRPr>
          </a:p>
        </p:txBody>
      </p:sp>
      <p:pic>
        <p:nvPicPr>
          <p:cNvPr id="19458" name="Picture 2" descr="http://www.astrosurf.com/cidadao/moon_99_02_21.jpg"/>
          <p:cNvPicPr>
            <a:picLocks noChangeAspect="1" noChangeArrowheads="1"/>
          </p:cNvPicPr>
          <p:nvPr/>
        </p:nvPicPr>
        <p:blipFill>
          <a:blip r:embed="rId3" cstate="print"/>
          <a:srcRect/>
          <a:stretch>
            <a:fillRect/>
          </a:stretch>
        </p:blipFill>
        <p:spPr bwMode="auto">
          <a:xfrm rot="10800000">
            <a:off x="539552" y="620688"/>
            <a:ext cx="1296146" cy="2447357"/>
          </a:xfrm>
          <a:prstGeom prst="rect">
            <a:avLst/>
          </a:prstGeom>
          <a:noFill/>
        </p:spPr>
      </p:pic>
      <p:pic>
        <p:nvPicPr>
          <p:cNvPr id="19460" name="Picture 4" descr="http://www.astrosurf.com/cidadao/moon_99_02_26.jpg"/>
          <p:cNvPicPr>
            <a:picLocks noChangeAspect="1" noChangeArrowheads="1"/>
          </p:cNvPicPr>
          <p:nvPr/>
        </p:nvPicPr>
        <p:blipFill>
          <a:blip r:embed="rId4" cstate="print"/>
          <a:srcRect/>
          <a:stretch>
            <a:fillRect/>
          </a:stretch>
        </p:blipFill>
        <p:spPr bwMode="auto">
          <a:xfrm rot="10800000">
            <a:off x="539553" y="3429000"/>
            <a:ext cx="2184974" cy="249289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animEffect transition="in" filter="fade">
                                      <p:cBhvr>
                                        <p:cTn id="7" dur="500"/>
                                        <p:tgtEl>
                                          <p:spTgt spid="10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xEl>
                                              <p:pRg st="2" end="2"/>
                                            </p:txEl>
                                          </p:spTgt>
                                        </p:tgtEl>
                                        <p:attrNameLst>
                                          <p:attrName>style.visibility</p:attrName>
                                        </p:attrNameLst>
                                      </p:cBhvr>
                                      <p:to>
                                        <p:strVal val="visible"/>
                                      </p:to>
                                    </p:set>
                                    <p:animEffect transition="in" filter="fade">
                                      <p:cBhvr>
                                        <p:cTn id="12" dur="500"/>
                                        <p:tgtEl>
                                          <p:spTgt spid="10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xEl>
                                              <p:pRg st="3" end="3"/>
                                            </p:txEl>
                                          </p:spTgt>
                                        </p:tgtEl>
                                        <p:attrNameLst>
                                          <p:attrName>style.visibility</p:attrName>
                                        </p:attrNameLst>
                                      </p:cBhvr>
                                      <p:to>
                                        <p:strVal val="visible"/>
                                      </p:to>
                                    </p:set>
                                    <p:animEffect transition="in" filter="fade">
                                      <p:cBhvr>
                                        <p:cTn id="17" dur="2000"/>
                                        <p:tgtEl>
                                          <p:spTgt spid="10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xEl>
                                              <p:pRg st="4" end="4"/>
                                            </p:txEl>
                                          </p:spTgt>
                                        </p:tgtEl>
                                        <p:attrNameLst>
                                          <p:attrName>style.visibility</p:attrName>
                                        </p:attrNameLst>
                                      </p:cBhvr>
                                      <p:to>
                                        <p:strVal val="visible"/>
                                      </p:to>
                                    </p:set>
                                    <p:animEffect transition="in" filter="fade">
                                      <p:cBhvr>
                                        <p:cTn id="22" dur="2000"/>
                                        <p:tgtEl>
                                          <p:spTgt spid="10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1"/>
          <p:cNvSpPr txBox="1">
            <a:spLocks noChangeArrowheads="1"/>
          </p:cNvSpPr>
          <p:nvPr/>
        </p:nvSpPr>
        <p:spPr bwMode="auto">
          <a:xfrm>
            <a:off x="0" y="6608385"/>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das imagens</a:t>
            </a:r>
            <a:r>
              <a:rPr lang="pt-BR" sz="1200" dirty="0" smtClean="0">
                <a:solidFill>
                  <a:schemeClr val="bg1">
                    <a:lumMod val="95000"/>
                  </a:schemeClr>
                </a:solidFill>
                <a:latin typeface="Century Gothic" pitchFamily="34" charset="0"/>
              </a:rPr>
              <a:t>: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a:t>
            </a:r>
            <a:endParaRPr lang="pt-BR" sz="1200" dirty="0">
              <a:solidFill>
                <a:schemeClr val="bg1">
                  <a:lumMod val="95000"/>
                </a:schemeClr>
              </a:solidFill>
              <a:latin typeface="Century Gothic" pitchFamily="34" charset="0"/>
            </a:endParaRPr>
          </a:p>
        </p:txBody>
      </p:sp>
      <p:sp>
        <p:nvSpPr>
          <p:cNvPr id="14" name="Rectangle 3"/>
          <p:cNvSpPr txBox="1">
            <a:spLocks noChangeArrowheads="1"/>
          </p:cNvSpPr>
          <p:nvPr/>
        </p:nvSpPr>
        <p:spPr bwMode="auto">
          <a:xfrm>
            <a:off x="2987824" y="620688"/>
            <a:ext cx="6120680" cy="48133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None/>
              <a:tabLst/>
              <a:defRPr/>
            </a:pPr>
            <a:r>
              <a:rPr kumimoji="0" lang="pt-BR" sz="4400" b="1" i="0" u="none" strike="noStrike" kern="0" cap="none" spc="0" normalizeH="0" baseline="0" noProof="0" dirty="0" smtClean="0">
                <a:ln>
                  <a:noFill/>
                </a:ln>
                <a:solidFill>
                  <a:schemeClr val="bg1">
                    <a:lumMod val="95000"/>
                  </a:schemeClr>
                </a:solidFill>
                <a:effectLst/>
                <a:uLnTx/>
                <a:uFillTx/>
                <a:latin typeface="Century Gothic" pitchFamily="34" charset="0"/>
                <a:ea typeface="+mn-ea"/>
                <a:cs typeface="+mn-cs"/>
              </a:rPr>
              <a:t>   Fases minguantes:</a:t>
            </a:r>
          </a:p>
          <a:p>
            <a:pPr marL="342900" marR="0" lvl="0" indent="-34290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endParaRPr kumimoji="0" lang="pt-BR" sz="3200" b="1" i="0" u="none" strike="noStrike" kern="0" cap="none" spc="0" normalizeH="0" baseline="0" noProof="0" dirty="0" smtClean="0">
              <a:ln>
                <a:noFill/>
              </a:ln>
              <a:solidFill>
                <a:schemeClr val="bg1">
                  <a:lumMod val="95000"/>
                </a:schemeClr>
              </a:solidFill>
              <a:effectLst/>
              <a:uLnTx/>
              <a:uFillTx/>
              <a:latin typeface="Century Gothic" pitchFamily="34" charset="0"/>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Lua faz um “D” (para quem está no hemisfério sul)</a:t>
            </a:r>
            <a:r>
              <a:rPr kumimoji="0" lang="pt-BR" sz="4400" b="0" i="0" u="none" strike="noStrike" kern="0" cap="none" spc="0" normalizeH="0" baseline="0" noProof="0" dirty="0" smtClean="0">
                <a:ln>
                  <a:noFill/>
                </a:ln>
                <a:solidFill>
                  <a:schemeClr val="bg1">
                    <a:lumMod val="95000"/>
                  </a:schemeClr>
                </a:solidFill>
                <a:effectLst/>
                <a:uLnTx/>
                <a:uFillTx/>
                <a:latin typeface="Century Gothic" pitchFamily="34" charset="0"/>
              </a:rPr>
              <a:t>*</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Parte iluminada para o Leste</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r>
              <a:rPr kumimoji="0" lang="pt-BR" sz="3200" b="0" i="0" u="none" strike="noStrike" kern="0" cap="none" spc="0" normalizeH="0" baseline="0" noProof="0" dirty="0" smtClean="0">
                <a:ln>
                  <a:noFill/>
                </a:ln>
                <a:solidFill>
                  <a:schemeClr val="bg1">
                    <a:lumMod val="95000"/>
                  </a:schemeClr>
                </a:solidFill>
                <a:effectLst/>
                <a:uLnTx/>
                <a:uFillTx/>
                <a:latin typeface="Century Gothic" pitchFamily="34" charset="0"/>
              </a:rPr>
              <a:t>Lua é vista tarde da noite/ de manhã</a:t>
            </a:r>
          </a:p>
          <a:p>
            <a:pPr marL="742950" marR="0" lvl="1" indent="-285750" algn="l" defTabSz="914400" rtl="0" eaLnBrk="0" fontAlgn="base" latinLnBrk="0" hangingPunct="0">
              <a:lnSpc>
                <a:spcPct val="100000"/>
              </a:lnSpc>
              <a:spcBef>
                <a:spcPct val="20000"/>
              </a:spcBef>
              <a:spcAft>
                <a:spcPct val="0"/>
              </a:spcAft>
              <a:buClr>
                <a:schemeClr val="bg1">
                  <a:lumMod val="95000"/>
                </a:schemeClr>
              </a:buClr>
              <a:buSzTx/>
              <a:buFont typeface="Wingdings" pitchFamily="2" charset="2"/>
              <a:buChar char="v"/>
              <a:tabLst/>
              <a:defRPr/>
            </a:pPr>
            <a:endParaRPr kumimoji="0" lang="pt-BR" sz="3200" b="1" i="0" u="none" strike="noStrike" kern="0" cap="none" spc="0" normalizeH="0" baseline="0" noProof="0" dirty="0" smtClean="0">
              <a:ln>
                <a:noFill/>
              </a:ln>
              <a:solidFill>
                <a:schemeClr val="bg1">
                  <a:lumMod val="95000"/>
                </a:schemeClr>
              </a:solidFill>
              <a:effectLst/>
              <a:uLnTx/>
              <a:uFillTx/>
              <a:latin typeface="Century Gothic" pitchFamily="34" charset="0"/>
            </a:endParaRPr>
          </a:p>
        </p:txBody>
      </p:sp>
      <p:pic>
        <p:nvPicPr>
          <p:cNvPr id="16" name="Picture 3"/>
          <p:cNvPicPr>
            <a:picLocks noChangeAspect="1" noChangeArrowheads="1"/>
          </p:cNvPicPr>
          <p:nvPr/>
        </p:nvPicPr>
        <p:blipFill>
          <a:blip r:embed="rId3" cstate="print"/>
          <a:srcRect/>
          <a:stretch>
            <a:fillRect/>
          </a:stretch>
        </p:blipFill>
        <p:spPr bwMode="auto">
          <a:xfrm>
            <a:off x="323528" y="3645024"/>
            <a:ext cx="2641795" cy="2539110"/>
          </a:xfrm>
          <a:prstGeom prst="rect">
            <a:avLst/>
          </a:prstGeom>
          <a:noFill/>
          <a:ln w="9525">
            <a:noFill/>
            <a:miter lim="800000"/>
            <a:headEnd/>
            <a:tailEnd/>
          </a:ln>
        </p:spPr>
      </p:pic>
      <p:pic>
        <p:nvPicPr>
          <p:cNvPr id="17" name="Picture 6"/>
          <p:cNvPicPr>
            <a:picLocks noChangeAspect="1" noChangeArrowheads="1"/>
          </p:cNvPicPr>
          <p:nvPr/>
        </p:nvPicPr>
        <p:blipFill>
          <a:blip r:embed="rId4" cstate="print"/>
          <a:srcRect/>
          <a:stretch>
            <a:fillRect/>
          </a:stretch>
        </p:blipFill>
        <p:spPr bwMode="auto">
          <a:xfrm>
            <a:off x="323528" y="620688"/>
            <a:ext cx="2664296" cy="276133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20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07504" y="3006080"/>
            <a:ext cx="88582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Por que a Lua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apresenta fases?</a:t>
            </a:r>
            <a:b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br>
            <a:endPar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lumMod val="85000"/>
                  </a:schemeClr>
                </a:solidFill>
                <a:latin typeface="Century Gothic" pitchFamily="34" charset="0"/>
              </a:rPr>
              <a:t>Quantas e quais </a:t>
            </a:r>
            <a:br>
              <a:rPr lang="pt-BR" b="0" dirty="0" smtClean="0">
                <a:solidFill>
                  <a:schemeClr val="bg1">
                    <a:lumMod val="85000"/>
                  </a:schemeClr>
                </a:solidFill>
                <a:latin typeface="Century Gothic" pitchFamily="34" charset="0"/>
              </a:rPr>
            </a:br>
            <a:r>
              <a:rPr lang="pt-BR" b="0" dirty="0" smtClean="0">
                <a:solidFill>
                  <a:schemeClr val="bg1">
                    <a:lumMod val="85000"/>
                  </a:schemeClr>
                </a:solidFill>
                <a:latin typeface="Century Gothic" pitchFamily="34" charset="0"/>
              </a:rPr>
              <a:t>fases a Lua tem?</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3420842"/>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12291" name="AutoShape 3"/>
          <p:cNvSpPr>
            <a:spLocks noChangeArrowheads="1"/>
          </p:cNvSpPr>
          <p:nvPr/>
        </p:nvSpPr>
        <p:spPr bwMode="auto">
          <a:xfrm rot="1414701">
            <a:off x="351516" y="1827532"/>
            <a:ext cx="8535988" cy="3361662"/>
          </a:xfrm>
          <a:prstGeom prst="parallelogram">
            <a:avLst>
              <a:gd name="adj" fmla="val 62563"/>
            </a:avLst>
          </a:prstGeom>
          <a:solidFill>
            <a:schemeClr val="accent2">
              <a:lumMod val="20000"/>
              <a:lumOff val="80000"/>
              <a:alpha val="39000"/>
            </a:schemeClr>
          </a:solidFill>
          <a:ln w="12700">
            <a:solidFill>
              <a:schemeClr val="tx1"/>
            </a:solidFill>
            <a:miter lim="800000"/>
            <a:headEnd/>
            <a:tailEnd/>
          </a:ln>
        </p:spPr>
        <p:txBody>
          <a:bodyPr wrap="none" anchor="ctr"/>
          <a:lstStyle/>
          <a:p>
            <a:pPr>
              <a:defRPr/>
            </a:pPr>
            <a:endParaRPr lang="pt-BR">
              <a:latin typeface="Century Gothic" pitchFamily="34" charset="0"/>
            </a:endParaRPr>
          </a:p>
        </p:txBody>
      </p:sp>
      <p:sp useBgFill="1">
        <p:nvSpPr>
          <p:cNvPr id="12292" name="Oval 4"/>
          <p:cNvSpPr>
            <a:spLocks noChangeArrowheads="1"/>
          </p:cNvSpPr>
          <p:nvPr/>
        </p:nvSpPr>
        <p:spPr bwMode="auto">
          <a:xfrm rot="309991">
            <a:off x="2249032" y="2045938"/>
            <a:ext cx="4464050" cy="2613796"/>
          </a:xfrm>
          <a:prstGeom prst="ellipse">
            <a:avLst/>
          </a:prstGeom>
          <a:ln w="31750">
            <a:solidFill>
              <a:schemeClr val="bg1">
                <a:lumMod val="95000"/>
              </a:schemeClr>
            </a:solidFill>
            <a:round/>
            <a:headEnd/>
            <a:tailEnd/>
          </a:ln>
        </p:spPr>
        <p:txBody>
          <a:bodyPr wrap="none" anchor="ctr"/>
          <a:lstStyle/>
          <a:p>
            <a:pPr>
              <a:defRPr/>
            </a:pPr>
            <a:endParaRPr lang="pt-BR">
              <a:latin typeface="Century Gothic" pitchFamily="34" charset="0"/>
            </a:endParaRPr>
          </a:p>
        </p:txBody>
      </p:sp>
      <p:sp>
        <p:nvSpPr>
          <p:cNvPr id="12302" name="Rectangle 30"/>
          <p:cNvSpPr>
            <a:spLocks noChangeArrowheads="1"/>
          </p:cNvSpPr>
          <p:nvPr/>
        </p:nvSpPr>
        <p:spPr bwMode="auto">
          <a:xfrm>
            <a:off x="7127422" y="476672"/>
            <a:ext cx="2016578" cy="585418"/>
          </a:xfrm>
          <a:prstGeom prst="rect">
            <a:avLst/>
          </a:prstGeom>
          <a:noFill/>
          <a:ln w="9525">
            <a:noFill/>
            <a:miter lim="800000"/>
            <a:headEnd/>
            <a:tailEnd/>
          </a:ln>
        </p:spPr>
        <p:txBody>
          <a:bodyPr wrap="none" lIns="92075" tIns="46038" rIns="92075" bIns="46038">
            <a:spAutoFit/>
          </a:bodyPr>
          <a:lstStyle/>
          <a:p>
            <a:pPr>
              <a:defRPr/>
            </a:pPr>
            <a:r>
              <a:rPr lang="pt-BR" dirty="0" smtClean="0">
                <a:solidFill>
                  <a:srgbClr val="FFFF00"/>
                </a:solidFill>
                <a:latin typeface="Century Gothic" pitchFamily="34" charset="0"/>
              </a:rPr>
              <a:t>Raios de luz </a:t>
            </a:r>
          </a:p>
          <a:p>
            <a:pPr>
              <a:defRPr/>
            </a:pPr>
            <a:r>
              <a:rPr lang="pt-BR" dirty="0" err="1" smtClean="0">
                <a:solidFill>
                  <a:srgbClr val="FFFF00"/>
                </a:solidFill>
                <a:latin typeface="Century Gothic" pitchFamily="34" charset="0"/>
              </a:rPr>
              <a:t>provenintes</a:t>
            </a:r>
            <a:r>
              <a:rPr lang="pt-BR" dirty="0" smtClean="0">
                <a:solidFill>
                  <a:srgbClr val="FFFF00"/>
                </a:solidFill>
                <a:latin typeface="Century Gothic" pitchFamily="34" charset="0"/>
              </a:rPr>
              <a:t> do Sol</a:t>
            </a:r>
            <a:endParaRPr lang="pt-BR" dirty="0">
              <a:solidFill>
                <a:srgbClr val="FFFF00"/>
              </a:solidFill>
              <a:latin typeface="Century Gothic" pitchFamily="34" charset="0"/>
            </a:endParaRPr>
          </a:p>
        </p:txBody>
      </p:sp>
      <p:sp>
        <p:nvSpPr>
          <p:cNvPr id="12304" name="Freeform 34"/>
          <p:cNvSpPr>
            <a:spLocks/>
          </p:cNvSpPr>
          <p:nvPr/>
        </p:nvSpPr>
        <p:spPr bwMode="auto">
          <a:xfrm rot="1410620">
            <a:off x="387699" y="1894895"/>
            <a:ext cx="8456569" cy="3262499"/>
          </a:xfrm>
          <a:custGeom>
            <a:avLst/>
            <a:gdLst>
              <a:gd name="T0" fmla="*/ 0 w 5328"/>
              <a:gd name="T1" fmla="*/ 2147483647 h 1440"/>
              <a:gd name="T2" fmla="*/ 2147483647 w 5328"/>
              <a:gd name="T3" fmla="*/ 2147483647 h 1440"/>
              <a:gd name="T4" fmla="*/ 2147483647 w 5328"/>
              <a:gd name="T5" fmla="*/ 0 h 1440"/>
              <a:gd name="T6" fmla="*/ 0 60000 65536"/>
              <a:gd name="T7" fmla="*/ 0 60000 65536"/>
              <a:gd name="T8" fmla="*/ 0 60000 65536"/>
              <a:gd name="T9" fmla="*/ 0 w 5328"/>
              <a:gd name="T10" fmla="*/ 0 h 1440"/>
              <a:gd name="T11" fmla="*/ 5328 w 5328"/>
              <a:gd name="T12" fmla="*/ 1440 h 1440"/>
            </a:gdLst>
            <a:ahLst/>
            <a:cxnLst>
              <a:cxn ang="T6">
                <a:pos x="T0" y="T1"/>
              </a:cxn>
              <a:cxn ang="T7">
                <a:pos x="T2" y="T3"/>
              </a:cxn>
              <a:cxn ang="T8">
                <a:pos x="T4" y="T5"/>
              </a:cxn>
            </a:cxnLst>
            <a:rect l="T9" t="T10" r="T11" b="T12"/>
            <a:pathLst>
              <a:path w="5328" h="1440">
                <a:moveTo>
                  <a:pt x="0" y="1440"/>
                </a:moveTo>
                <a:lnTo>
                  <a:pt x="4032" y="1440"/>
                </a:lnTo>
                <a:lnTo>
                  <a:pt x="5328" y="0"/>
                </a:lnTo>
              </a:path>
            </a:pathLst>
          </a:custGeom>
          <a:noFill/>
          <a:ln w="57150">
            <a:solidFill>
              <a:schemeClr val="bg1">
                <a:lumMod val="95000"/>
              </a:schemeClr>
            </a:solidFill>
            <a:round/>
            <a:headEnd type="none" w="sm" len="sm"/>
            <a:tailEnd type="none" w="sm" len="sm"/>
          </a:ln>
        </p:spPr>
        <p:txBody>
          <a:bodyPr/>
          <a:lstStyle/>
          <a:p>
            <a:pPr>
              <a:defRPr/>
            </a:pPr>
            <a:endParaRPr lang="pt-BR">
              <a:latin typeface="Century Gothic" pitchFamily="34" charset="0"/>
            </a:endParaRPr>
          </a:p>
        </p:txBody>
      </p:sp>
      <p:sp>
        <p:nvSpPr>
          <p:cNvPr id="51" name="Text Box 141"/>
          <p:cNvSpPr txBox="1">
            <a:spLocks noChangeArrowheads="1"/>
          </p:cNvSpPr>
          <p:nvPr/>
        </p:nvSpPr>
        <p:spPr bwMode="auto">
          <a:xfrm>
            <a:off x="4319464" y="6536377"/>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imagem</a:t>
            </a:r>
            <a:r>
              <a:rPr lang="pt-BR" sz="1200" dirty="0" smtClean="0">
                <a:solidFill>
                  <a:schemeClr val="bg1">
                    <a:lumMod val="95000"/>
                  </a:schemeClr>
                </a:solidFill>
                <a:latin typeface="Century Gothic" pitchFamily="34" charset="0"/>
              </a:rPr>
              <a:t>: Prof</a:t>
            </a:r>
            <a:r>
              <a:rPr lang="pt-BR" sz="1200" dirty="0">
                <a:solidFill>
                  <a:schemeClr val="bg1">
                    <a:lumMod val="95000"/>
                  </a:schemeClr>
                </a:solidFill>
                <a:latin typeface="Century Gothic" pitchFamily="34" charset="0"/>
              </a:rPr>
              <a:t>. Roberto </a:t>
            </a:r>
            <a:r>
              <a:rPr lang="pt-BR" sz="1200" dirty="0" err="1" smtClean="0">
                <a:solidFill>
                  <a:schemeClr val="bg1">
                    <a:lumMod val="95000"/>
                  </a:schemeClr>
                </a:solidFill>
                <a:latin typeface="Century Gothic" pitchFamily="34" charset="0"/>
              </a:rPr>
              <a:t>Boczko</a:t>
            </a:r>
            <a:r>
              <a:rPr lang="pt-BR" sz="1200" dirty="0" smtClean="0">
                <a:solidFill>
                  <a:schemeClr val="bg1">
                    <a:lumMod val="95000"/>
                  </a:schemeClr>
                </a:solidFill>
                <a:latin typeface="Century Gothic" pitchFamily="34" charset="0"/>
              </a:rPr>
              <a:t>,com </a:t>
            </a:r>
            <a:r>
              <a:rPr lang="pt-BR" sz="1200" dirty="0">
                <a:solidFill>
                  <a:schemeClr val="bg1">
                    <a:lumMod val="95000"/>
                  </a:schemeClr>
                </a:solidFill>
                <a:latin typeface="Century Gothic" pitchFamily="34" charset="0"/>
              </a:rPr>
              <a:t>adaptações</a:t>
            </a:r>
          </a:p>
        </p:txBody>
      </p:sp>
      <p:cxnSp>
        <p:nvCxnSpPr>
          <p:cNvPr id="53" name="Conector de seta reta 52"/>
          <p:cNvCxnSpPr/>
          <p:nvPr/>
        </p:nvCxnSpPr>
        <p:spPr bwMode="auto">
          <a:xfrm flipH="1">
            <a:off x="7956376" y="134076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55" name="Conector de seta reta 54"/>
          <p:cNvCxnSpPr/>
          <p:nvPr/>
        </p:nvCxnSpPr>
        <p:spPr bwMode="auto">
          <a:xfrm flipH="1">
            <a:off x="7956376" y="184482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57" name="Conector de seta reta 56"/>
          <p:cNvCxnSpPr/>
          <p:nvPr/>
        </p:nvCxnSpPr>
        <p:spPr bwMode="auto">
          <a:xfrm flipH="1">
            <a:off x="7956376" y="231976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2" name="Conector de seta reta 61"/>
          <p:cNvCxnSpPr/>
          <p:nvPr/>
        </p:nvCxnSpPr>
        <p:spPr bwMode="auto">
          <a:xfrm flipH="1">
            <a:off x="7956376" y="278092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4" name="Conector de seta reta 63"/>
          <p:cNvCxnSpPr/>
          <p:nvPr/>
        </p:nvCxnSpPr>
        <p:spPr bwMode="auto">
          <a:xfrm flipH="1">
            <a:off x="7956376" y="323416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68" name="Conector de seta reta 67"/>
          <p:cNvCxnSpPr/>
          <p:nvPr/>
        </p:nvCxnSpPr>
        <p:spPr bwMode="auto">
          <a:xfrm flipH="1">
            <a:off x="7956376" y="371703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0" name="Conector de seta reta 69"/>
          <p:cNvCxnSpPr/>
          <p:nvPr/>
        </p:nvCxnSpPr>
        <p:spPr bwMode="auto">
          <a:xfrm flipH="1">
            <a:off x="7956376" y="415498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2" name="Conector de seta reta 71"/>
          <p:cNvCxnSpPr/>
          <p:nvPr/>
        </p:nvCxnSpPr>
        <p:spPr bwMode="auto">
          <a:xfrm flipH="1">
            <a:off x="7956376" y="458112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4" name="Conector de seta reta 73"/>
          <p:cNvCxnSpPr/>
          <p:nvPr/>
        </p:nvCxnSpPr>
        <p:spPr bwMode="auto">
          <a:xfrm flipH="1">
            <a:off x="7956376" y="508518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6" name="Conector de seta reta 75"/>
          <p:cNvCxnSpPr/>
          <p:nvPr/>
        </p:nvCxnSpPr>
        <p:spPr bwMode="auto">
          <a:xfrm flipH="1">
            <a:off x="7956376" y="558924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78" name="Conector de seta reta 77"/>
          <p:cNvCxnSpPr/>
          <p:nvPr/>
        </p:nvCxnSpPr>
        <p:spPr bwMode="auto">
          <a:xfrm flipH="1">
            <a:off x="7956376" y="60932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sp>
        <p:nvSpPr>
          <p:cNvPr id="82" name="Rectangle 30"/>
          <p:cNvSpPr>
            <a:spLocks noChangeArrowheads="1"/>
          </p:cNvSpPr>
          <p:nvPr/>
        </p:nvSpPr>
        <p:spPr bwMode="auto">
          <a:xfrm rot="1385046">
            <a:off x="552801" y="3542608"/>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95000"/>
                  </a:schemeClr>
                </a:solidFill>
                <a:latin typeface="Century Gothic" pitchFamily="34" charset="0"/>
              </a:rPr>
              <a:t>Plano orbital da Lua</a:t>
            </a:r>
            <a:endParaRPr lang="pt-BR" dirty="0">
              <a:solidFill>
                <a:schemeClr val="bg1">
                  <a:lumMod val="95000"/>
                </a:schemeClr>
              </a:solidFill>
              <a:latin typeface="Century Gothic" pitchFamily="34" charset="0"/>
            </a:endParaRPr>
          </a:p>
        </p:txBody>
      </p:sp>
      <p:sp>
        <p:nvSpPr>
          <p:cNvPr id="29" name="Elipse 28"/>
          <p:cNvSpPr>
            <a:spLocks noChangeAspect="1"/>
          </p:cNvSpPr>
          <p:nvPr/>
        </p:nvSpPr>
        <p:spPr bwMode="auto">
          <a:xfrm>
            <a:off x="3679192" y="2263156"/>
            <a:ext cx="1671180" cy="1646615"/>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pic>
        <p:nvPicPr>
          <p:cNvPr id="22540" name="Picture 12" descr="Earth_rotate_200_x_200_72dpi"/>
          <p:cNvPicPr>
            <a:picLocks noChangeAspect="1" noChangeArrowheads="1" noCrop="1"/>
          </p:cNvPicPr>
          <p:nvPr/>
        </p:nvPicPr>
        <p:blipFill>
          <a:blip r:embed="rId3" cstate="print">
            <a:lum bright="2000" contrast="21000"/>
          </a:blip>
          <a:srcRect/>
          <a:stretch>
            <a:fillRect/>
          </a:stretch>
        </p:blipFill>
        <p:spPr bwMode="auto">
          <a:xfrm rot="11161836">
            <a:off x="4021336" y="2564904"/>
            <a:ext cx="1044000" cy="1044000"/>
          </a:xfrm>
          <a:prstGeom prst="rect">
            <a:avLst/>
          </a:prstGeom>
          <a:noFill/>
        </p:spPr>
      </p:pic>
      <p:grpSp>
        <p:nvGrpSpPr>
          <p:cNvPr id="2" name="Grupo 39"/>
          <p:cNvGrpSpPr/>
          <p:nvPr/>
        </p:nvGrpSpPr>
        <p:grpSpPr>
          <a:xfrm>
            <a:off x="3967884" y="2559293"/>
            <a:ext cx="504000" cy="1044000"/>
            <a:chOff x="3967884" y="2559293"/>
            <a:chExt cx="504000" cy="1044000"/>
          </a:xfrm>
        </p:grpSpPr>
        <p:sp>
          <p:nvSpPr>
            <p:cNvPr id="29723" name="Freeform 47"/>
            <p:cNvSpPr>
              <a:spLocks/>
            </p:cNvSpPr>
            <p:nvPr/>
          </p:nvSpPr>
          <p:spPr bwMode="auto">
            <a:xfrm>
              <a:off x="3971944" y="2942951"/>
              <a:ext cx="370039" cy="438055"/>
            </a:xfrm>
            <a:custGeom>
              <a:avLst/>
              <a:gdLst>
                <a:gd name="T0" fmla="*/ 126 w 185"/>
                <a:gd name="T1" fmla="*/ 196 h 219"/>
                <a:gd name="T2" fmla="*/ 139 w 185"/>
                <a:gd name="T3" fmla="*/ 184 h 219"/>
                <a:gd name="T4" fmla="*/ 138 w 185"/>
                <a:gd name="T5" fmla="*/ 175 h 219"/>
                <a:gd name="T6" fmla="*/ 154 w 185"/>
                <a:gd name="T7" fmla="*/ 162 h 219"/>
                <a:gd name="T8" fmla="*/ 173 w 185"/>
                <a:gd name="T9" fmla="*/ 152 h 219"/>
                <a:gd name="T10" fmla="*/ 176 w 185"/>
                <a:gd name="T11" fmla="*/ 139 h 219"/>
                <a:gd name="T12" fmla="*/ 182 w 185"/>
                <a:gd name="T13" fmla="*/ 125 h 219"/>
                <a:gd name="T14" fmla="*/ 179 w 185"/>
                <a:gd name="T15" fmla="*/ 110 h 219"/>
                <a:gd name="T16" fmla="*/ 179 w 185"/>
                <a:gd name="T17" fmla="*/ 97 h 219"/>
                <a:gd name="T18" fmla="*/ 170 w 185"/>
                <a:gd name="T19" fmla="*/ 82 h 219"/>
                <a:gd name="T20" fmla="*/ 156 w 185"/>
                <a:gd name="T21" fmla="*/ 66 h 219"/>
                <a:gd name="T22" fmla="*/ 132 w 185"/>
                <a:gd name="T23" fmla="*/ 61 h 219"/>
                <a:gd name="T24" fmla="*/ 116 w 185"/>
                <a:gd name="T25" fmla="*/ 76 h 219"/>
                <a:gd name="T26" fmla="*/ 108 w 185"/>
                <a:gd name="T27" fmla="*/ 88 h 219"/>
                <a:gd name="T28" fmla="*/ 100 w 185"/>
                <a:gd name="T29" fmla="*/ 89 h 219"/>
                <a:gd name="T30" fmla="*/ 88 w 185"/>
                <a:gd name="T31" fmla="*/ 92 h 219"/>
                <a:gd name="T32" fmla="*/ 80 w 185"/>
                <a:gd name="T33" fmla="*/ 78 h 219"/>
                <a:gd name="T34" fmla="*/ 71 w 185"/>
                <a:gd name="T35" fmla="*/ 76 h 219"/>
                <a:gd name="T36" fmla="*/ 53 w 185"/>
                <a:gd name="T37" fmla="*/ 61 h 219"/>
                <a:gd name="T38" fmla="*/ 54 w 185"/>
                <a:gd name="T39" fmla="*/ 47 h 219"/>
                <a:gd name="T40" fmla="*/ 49 w 185"/>
                <a:gd name="T41" fmla="*/ 36 h 219"/>
                <a:gd name="T42" fmla="*/ 35 w 185"/>
                <a:gd name="T43" fmla="*/ 24 h 219"/>
                <a:gd name="T44" fmla="*/ 24 w 185"/>
                <a:gd name="T45" fmla="*/ 9 h 219"/>
                <a:gd name="T46" fmla="*/ 12 w 185"/>
                <a:gd name="T47" fmla="*/ 2 h 219"/>
                <a:gd name="T48" fmla="*/ 4 w 185"/>
                <a:gd name="T49" fmla="*/ 24 h 219"/>
                <a:gd name="T50" fmla="*/ 0 w 185"/>
                <a:gd name="T51" fmla="*/ 66 h 219"/>
                <a:gd name="T52" fmla="*/ 1 w 185"/>
                <a:gd name="T53" fmla="*/ 107 h 219"/>
                <a:gd name="T54" fmla="*/ 10 w 185"/>
                <a:gd name="T55" fmla="*/ 131 h 219"/>
                <a:gd name="T56" fmla="*/ 14 w 185"/>
                <a:gd name="T57" fmla="*/ 139 h 219"/>
                <a:gd name="T58" fmla="*/ 25 w 185"/>
                <a:gd name="T59" fmla="*/ 169 h 219"/>
                <a:gd name="T60" fmla="*/ 31 w 185"/>
                <a:gd name="T61" fmla="*/ 190 h 219"/>
                <a:gd name="T62" fmla="*/ 34 w 185"/>
                <a:gd name="T63" fmla="*/ 198 h 219"/>
                <a:gd name="T64" fmla="*/ 41 w 185"/>
                <a:gd name="T65" fmla="*/ 208 h 219"/>
                <a:gd name="T66" fmla="*/ 53 w 185"/>
                <a:gd name="T67" fmla="*/ 216 h 219"/>
                <a:gd name="T68" fmla="*/ 58 w 185"/>
                <a:gd name="T69" fmla="*/ 199 h 219"/>
                <a:gd name="T70" fmla="*/ 73 w 185"/>
                <a:gd name="T71" fmla="*/ 195 h 219"/>
                <a:gd name="T72" fmla="*/ 86 w 185"/>
                <a:gd name="T73" fmla="*/ 194 h 219"/>
                <a:gd name="T74" fmla="*/ 99 w 185"/>
                <a:gd name="T75" fmla="*/ 199 h 219"/>
                <a:gd name="T76" fmla="*/ 114 w 185"/>
                <a:gd name="T77" fmla="*/ 201 h 2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5"/>
                <a:gd name="T118" fmla="*/ 0 h 219"/>
                <a:gd name="T119" fmla="*/ 185 w 185"/>
                <a:gd name="T120" fmla="*/ 219 h 2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5" h="219">
                  <a:moveTo>
                    <a:pt x="127" y="201"/>
                  </a:moveTo>
                  <a:lnTo>
                    <a:pt x="126" y="196"/>
                  </a:lnTo>
                  <a:lnTo>
                    <a:pt x="136" y="185"/>
                  </a:lnTo>
                  <a:lnTo>
                    <a:pt x="139" y="184"/>
                  </a:lnTo>
                  <a:lnTo>
                    <a:pt x="140" y="178"/>
                  </a:lnTo>
                  <a:lnTo>
                    <a:pt x="138" y="175"/>
                  </a:lnTo>
                  <a:lnTo>
                    <a:pt x="141" y="169"/>
                  </a:lnTo>
                  <a:lnTo>
                    <a:pt x="154" y="162"/>
                  </a:lnTo>
                  <a:lnTo>
                    <a:pt x="164" y="165"/>
                  </a:lnTo>
                  <a:lnTo>
                    <a:pt x="173" y="152"/>
                  </a:lnTo>
                  <a:lnTo>
                    <a:pt x="174" y="149"/>
                  </a:lnTo>
                  <a:lnTo>
                    <a:pt x="176" y="139"/>
                  </a:lnTo>
                  <a:lnTo>
                    <a:pt x="184" y="136"/>
                  </a:lnTo>
                  <a:lnTo>
                    <a:pt x="182" y="125"/>
                  </a:lnTo>
                  <a:lnTo>
                    <a:pt x="179" y="118"/>
                  </a:lnTo>
                  <a:lnTo>
                    <a:pt x="179" y="110"/>
                  </a:lnTo>
                  <a:lnTo>
                    <a:pt x="180" y="108"/>
                  </a:lnTo>
                  <a:lnTo>
                    <a:pt x="179" y="97"/>
                  </a:lnTo>
                  <a:lnTo>
                    <a:pt x="179" y="88"/>
                  </a:lnTo>
                  <a:lnTo>
                    <a:pt x="170" y="82"/>
                  </a:lnTo>
                  <a:lnTo>
                    <a:pt x="167" y="73"/>
                  </a:lnTo>
                  <a:lnTo>
                    <a:pt x="156" y="66"/>
                  </a:lnTo>
                  <a:lnTo>
                    <a:pt x="139" y="61"/>
                  </a:lnTo>
                  <a:lnTo>
                    <a:pt x="132" y="61"/>
                  </a:lnTo>
                  <a:lnTo>
                    <a:pt x="123" y="71"/>
                  </a:lnTo>
                  <a:lnTo>
                    <a:pt x="116" y="76"/>
                  </a:lnTo>
                  <a:lnTo>
                    <a:pt x="109" y="86"/>
                  </a:lnTo>
                  <a:lnTo>
                    <a:pt x="108" y="88"/>
                  </a:lnTo>
                  <a:lnTo>
                    <a:pt x="105" y="91"/>
                  </a:lnTo>
                  <a:lnTo>
                    <a:pt x="100" y="89"/>
                  </a:lnTo>
                  <a:lnTo>
                    <a:pt x="95" y="94"/>
                  </a:lnTo>
                  <a:lnTo>
                    <a:pt x="88" y="92"/>
                  </a:lnTo>
                  <a:lnTo>
                    <a:pt x="83" y="82"/>
                  </a:lnTo>
                  <a:lnTo>
                    <a:pt x="80" y="78"/>
                  </a:lnTo>
                  <a:lnTo>
                    <a:pt x="77" y="78"/>
                  </a:lnTo>
                  <a:lnTo>
                    <a:pt x="71" y="76"/>
                  </a:lnTo>
                  <a:lnTo>
                    <a:pt x="65" y="74"/>
                  </a:lnTo>
                  <a:lnTo>
                    <a:pt x="53" y="61"/>
                  </a:lnTo>
                  <a:lnTo>
                    <a:pt x="55" y="59"/>
                  </a:lnTo>
                  <a:lnTo>
                    <a:pt x="54" y="47"/>
                  </a:lnTo>
                  <a:lnTo>
                    <a:pt x="54" y="42"/>
                  </a:lnTo>
                  <a:lnTo>
                    <a:pt x="49" y="36"/>
                  </a:lnTo>
                  <a:lnTo>
                    <a:pt x="41" y="31"/>
                  </a:lnTo>
                  <a:lnTo>
                    <a:pt x="35" y="24"/>
                  </a:lnTo>
                  <a:lnTo>
                    <a:pt x="31" y="18"/>
                  </a:lnTo>
                  <a:lnTo>
                    <a:pt x="24" y="9"/>
                  </a:lnTo>
                  <a:lnTo>
                    <a:pt x="19" y="0"/>
                  </a:lnTo>
                  <a:lnTo>
                    <a:pt x="12" y="2"/>
                  </a:lnTo>
                  <a:lnTo>
                    <a:pt x="7" y="7"/>
                  </a:lnTo>
                  <a:lnTo>
                    <a:pt x="4" y="24"/>
                  </a:lnTo>
                  <a:lnTo>
                    <a:pt x="1" y="42"/>
                  </a:lnTo>
                  <a:lnTo>
                    <a:pt x="0" y="66"/>
                  </a:lnTo>
                  <a:lnTo>
                    <a:pt x="0" y="90"/>
                  </a:lnTo>
                  <a:lnTo>
                    <a:pt x="1" y="107"/>
                  </a:lnTo>
                  <a:lnTo>
                    <a:pt x="5" y="127"/>
                  </a:lnTo>
                  <a:lnTo>
                    <a:pt x="10" y="131"/>
                  </a:lnTo>
                  <a:lnTo>
                    <a:pt x="11" y="134"/>
                  </a:lnTo>
                  <a:lnTo>
                    <a:pt x="14" y="139"/>
                  </a:lnTo>
                  <a:lnTo>
                    <a:pt x="23" y="156"/>
                  </a:lnTo>
                  <a:lnTo>
                    <a:pt x="25" y="169"/>
                  </a:lnTo>
                  <a:lnTo>
                    <a:pt x="26" y="181"/>
                  </a:lnTo>
                  <a:lnTo>
                    <a:pt x="31" y="190"/>
                  </a:lnTo>
                  <a:lnTo>
                    <a:pt x="33" y="195"/>
                  </a:lnTo>
                  <a:lnTo>
                    <a:pt x="34" y="198"/>
                  </a:lnTo>
                  <a:lnTo>
                    <a:pt x="39" y="203"/>
                  </a:lnTo>
                  <a:lnTo>
                    <a:pt x="41" y="208"/>
                  </a:lnTo>
                  <a:lnTo>
                    <a:pt x="49" y="218"/>
                  </a:lnTo>
                  <a:lnTo>
                    <a:pt x="53" y="216"/>
                  </a:lnTo>
                  <a:lnTo>
                    <a:pt x="54" y="204"/>
                  </a:lnTo>
                  <a:lnTo>
                    <a:pt x="58" y="199"/>
                  </a:lnTo>
                  <a:lnTo>
                    <a:pt x="63" y="202"/>
                  </a:lnTo>
                  <a:lnTo>
                    <a:pt x="73" y="195"/>
                  </a:lnTo>
                  <a:lnTo>
                    <a:pt x="80" y="198"/>
                  </a:lnTo>
                  <a:lnTo>
                    <a:pt x="86" y="194"/>
                  </a:lnTo>
                  <a:lnTo>
                    <a:pt x="95" y="199"/>
                  </a:lnTo>
                  <a:lnTo>
                    <a:pt x="99" y="199"/>
                  </a:lnTo>
                  <a:lnTo>
                    <a:pt x="106" y="200"/>
                  </a:lnTo>
                  <a:lnTo>
                    <a:pt x="114" y="201"/>
                  </a:lnTo>
                  <a:lnTo>
                    <a:pt x="127" y="201"/>
                  </a:lnTo>
                </a:path>
              </a:pathLst>
            </a:custGeom>
            <a:solidFill>
              <a:srgbClr val="008000"/>
            </a:solidFill>
            <a:ln w="9525" cap="rnd">
              <a:noFill/>
              <a:round/>
              <a:headEnd/>
              <a:tailEnd/>
            </a:ln>
          </p:spPr>
          <p:txBody>
            <a:bodyPr/>
            <a:lstStyle/>
            <a:p>
              <a:endParaRPr lang="pt-BR">
                <a:latin typeface="Century Gothic" pitchFamily="34" charset="0"/>
              </a:endParaRPr>
            </a:p>
          </p:txBody>
        </p:sp>
        <p:sp>
          <p:nvSpPr>
            <p:cNvPr id="39" name="Lua 38"/>
            <p:cNvSpPr>
              <a:spLocks/>
            </p:cNvSpPr>
            <p:nvPr/>
          </p:nvSpPr>
          <p:spPr bwMode="auto">
            <a:xfrm>
              <a:off x="3967884" y="2559293"/>
              <a:ext cx="504000" cy="1044000"/>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30" name="Triângulo isósceles 29"/>
          <p:cNvSpPr/>
          <p:nvPr/>
        </p:nvSpPr>
        <p:spPr bwMode="auto">
          <a:xfrm rot="14612523">
            <a:off x="5803017" y="4201476"/>
            <a:ext cx="285939" cy="432048"/>
          </a:xfrm>
          <a:prstGeom prst="triangle">
            <a:avLst/>
          </a:prstGeom>
          <a:solidFill>
            <a:schemeClr val="bg1">
              <a:lumMod val="95000"/>
            </a:schemeClr>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grpSp>
        <p:nvGrpSpPr>
          <p:cNvPr id="3" name="Grupo 42"/>
          <p:cNvGrpSpPr>
            <a:grpSpLocks noChangeAspect="1"/>
          </p:cNvGrpSpPr>
          <p:nvPr/>
        </p:nvGrpSpPr>
        <p:grpSpPr>
          <a:xfrm>
            <a:off x="4341835" y="1832195"/>
            <a:ext cx="477393" cy="454778"/>
            <a:chOff x="5796137" y="2996952"/>
            <a:chExt cx="757768" cy="721870"/>
          </a:xfrm>
        </p:grpSpPr>
        <p:sp>
          <p:nvSpPr>
            <p:cNvPr id="42" name="Elipse 41"/>
            <p:cNvSpPr/>
            <p:nvPr/>
          </p:nvSpPr>
          <p:spPr bwMode="auto">
            <a:xfrm>
              <a:off x="5833826" y="2996952"/>
              <a:ext cx="720079" cy="720080"/>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41" name="Lua 40"/>
            <p:cNvSpPr>
              <a:spLocks noChangeAspect="1"/>
            </p:cNvSpPr>
            <p:nvPr/>
          </p:nvSpPr>
          <p:spPr bwMode="auto">
            <a:xfrm>
              <a:off x="5796137" y="2996953"/>
              <a:ext cx="348488" cy="721869"/>
            </a:xfrm>
            <a:prstGeom prst="moon">
              <a:avLst>
                <a:gd name="adj" fmla="val 74486"/>
              </a:avLst>
            </a:prstGeom>
            <a:solidFill>
              <a:schemeClr val="tx1">
                <a:lumMod val="85000"/>
                <a:lumOff val="1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right)">
                                      <p:cBhvr>
                                        <p:cTn id="7" dur="2000"/>
                                        <p:tgtEl>
                                          <p:spTgt spid="53"/>
                                        </p:tgtEl>
                                      </p:cBhvr>
                                    </p:animEffect>
                                  </p:childTnLst>
                                </p:cTn>
                              </p:par>
                              <p:par>
                                <p:cTn id="8" presetID="22" presetClass="entr" presetSubtype="2" repeatCount="indefinite"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2000"/>
                                        <p:tgtEl>
                                          <p:spTgt spid="55"/>
                                        </p:tgtEl>
                                      </p:cBhvr>
                                    </p:animEffect>
                                  </p:childTnLst>
                                </p:cTn>
                              </p:par>
                              <p:par>
                                <p:cTn id="11" presetID="22" presetClass="entr" presetSubtype="2" repeatCount="indefinite"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2000"/>
                                        <p:tgtEl>
                                          <p:spTgt spid="57"/>
                                        </p:tgtEl>
                                      </p:cBhvr>
                                    </p:animEffect>
                                  </p:childTnLst>
                                </p:cTn>
                              </p:par>
                              <p:par>
                                <p:cTn id="14" presetID="22" presetClass="entr" presetSubtype="2" repeatCount="indefinite"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right)">
                                      <p:cBhvr>
                                        <p:cTn id="16" dur="2000"/>
                                        <p:tgtEl>
                                          <p:spTgt spid="62"/>
                                        </p:tgtEl>
                                      </p:cBhvr>
                                    </p:animEffect>
                                  </p:childTnLst>
                                </p:cTn>
                              </p:par>
                              <p:par>
                                <p:cTn id="17" presetID="22" presetClass="entr" presetSubtype="2" repeatCount="indefinite"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right)">
                                      <p:cBhvr>
                                        <p:cTn id="19" dur="2000"/>
                                        <p:tgtEl>
                                          <p:spTgt spid="64"/>
                                        </p:tgtEl>
                                      </p:cBhvr>
                                    </p:animEffect>
                                  </p:childTnLst>
                                </p:cTn>
                              </p:par>
                              <p:par>
                                <p:cTn id="20" presetID="22" presetClass="entr" presetSubtype="2" repeatCount="indefinite"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wipe(right)">
                                      <p:cBhvr>
                                        <p:cTn id="22" dur="2000"/>
                                        <p:tgtEl>
                                          <p:spTgt spid="68"/>
                                        </p:tgtEl>
                                      </p:cBhvr>
                                    </p:animEffect>
                                  </p:childTnLst>
                                </p:cTn>
                              </p:par>
                              <p:par>
                                <p:cTn id="23" presetID="22" presetClass="entr" presetSubtype="2" repeatCount="indefinite"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right)">
                                      <p:cBhvr>
                                        <p:cTn id="25" dur="2000"/>
                                        <p:tgtEl>
                                          <p:spTgt spid="70"/>
                                        </p:tgtEl>
                                      </p:cBhvr>
                                    </p:animEffect>
                                  </p:childTnLst>
                                </p:cTn>
                              </p:par>
                              <p:par>
                                <p:cTn id="26" presetID="22" presetClass="entr" presetSubtype="2" repeatCount="indefinite"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wipe(right)">
                                      <p:cBhvr>
                                        <p:cTn id="28" dur="2000"/>
                                        <p:tgtEl>
                                          <p:spTgt spid="72"/>
                                        </p:tgtEl>
                                      </p:cBhvr>
                                    </p:animEffect>
                                  </p:childTnLst>
                                </p:cTn>
                              </p:par>
                              <p:par>
                                <p:cTn id="29" presetID="22" presetClass="entr" presetSubtype="2" repeatCount="indefinite"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right)">
                                      <p:cBhvr>
                                        <p:cTn id="31" dur="2000"/>
                                        <p:tgtEl>
                                          <p:spTgt spid="74"/>
                                        </p:tgtEl>
                                      </p:cBhvr>
                                    </p:animEffect>
                                  </p:childTnLst>
                                </p:cTn>
                              </p:par>
                              <p:par>
                                <p:cTn id="32" presetID="22" presetClass="entr" presetSubtype="2" repeatCount="indefinite"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wipe(right)">
                                      <p:cBhvr>
                                        <p:cTn id="34" dur="2000"/>
                                        <p:tgtEl>
                                          <p:spTgt spid="76"/>
                                        </p:tgtEl>
                                      </p:cBhvr>
                                    </p:animEffect>
                                  </p:childTnLst>
                                </p:cTn>
                              </p:par>
                              <p:par>
                                <p:cTn id="35" presetID="22" presetClass="entr" presetSubtype="2" repeatCount="indefinite"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right)">
                                      <p:cBhvr>
                                        <p:cTn id="37" dur="2000"/>
                                        <p:tgtEl>
                                          <p:spTgt spid="78"/>
                                        </p:tgtEl>
                                      </p:cBhvr>
                                    </p:animEffect>
                                  </p:childTnLst>
                                </p:cTn>
                              </p:par>
                              <p:par>
                                <p:cTn id="38" presetID="1" presetClass="path" presetSubtype="0" repeatCount="indefinite" fill="hold" nodeType="withEffect">
                                  <p:stCondLst>
                                    <p:cond delay="0"/>
                                  </p:stCondLst>
                                  <p:childTnLst>
                                    <p:animMotion origin="layout" path="M -0.0033 -0.00138 C 0.13073 0.00926 0.23646 0.10178 0.23212 0.20611 C 0.22552 0.30812 0.11337 0.38677 -0.01979 0.37544 C -0.15434 0.36503 -0.25903 0.27181 -0.25365 0.16794 C -0.24705 0.06385 -0.13646 -0.00994 -0.0033 -0.00138 Z " pathEditMode="relative" rAng="205351" ptsTypes="fffff">
                                      <p:cBhvr>
                                        <p:cTn id="39" dur="12000" fill="hold"/>
                                        <p:tgtEl>
                                          <p:spTgt spid="3"/>
                                        </p:tgtEl>
                                        <p:attrNameLst>
                                          <p:attrName>ppt_x</p:attrName>
                                          <p:attrName>ppt_y</p:attrName>
                                        </p:attrNameLst>
                                      </p:cBhvr>
                                      <p:rCtr x="-8" y="189"/>
                                    </p:animMotion>
                                  </p:childTnLst>
                                </p:cTn>
                              </p:par>
                              <p:par>
                                <p:cTn id="40" presetID="6" presetClass="emph" presetSubtype="0" repeatCount="indefinite" accel="50000" decel="50000" autoRev="1" fill="hold" nodeType="withEffect">
                                  <p:stCondLst>
                                    <p:cond delay="0"/>
                                  </p:stCondLst>
                                  <p:childTnLst>
                                    <p:animScale>
                                      <p:cBhvr>
                                        <p:cTn id="41" dur="6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3"/>
          <p:cNvSpPr>
            <a:spLocks noChangeArrowheads="1"/>
          </p:cNvSpPr>
          <p:nvPr/>
        </p:nvSpPr>
        <p:spPr bwMode="auto">
          <a:xfrm>
            <a:off x="251520" y="548680"/>
            <a:ext cx="8535988" cy="5832648"/>
          </a:xfrm>
          <a:prstGeom prst="parallelogram">
            <a:avLst>
              <a:gd name="adj" fmla="val 0"/>
            </a:avLst>
          </a:prstGeom>
          <a:solidFill>
            <a:schemeClr val="accent2">
              <a:lumMod val="20000"/>
              <a:lumOff val="80000"/>
              <a:alpha val="39000"/>
            </a:schemeClr>
          </a:solidFill>
          <a:ln w="12700">
            <a:solidFill>
              <a:schemeClr val="tx1"/>
            </a:solidFill>
            <a:miter lim="800000"/>
            <a:headEnd/>
            <a:tailEnd/>
          </a:ln>
        </p:spPr>
        <p:txBody>
          <a:bodyPr wrap="none" anchor="ctr"/>
          <a:lstStyle/>
          <a:p>
            <a:pPr>
              <a:defRPr/>
            </a:pPr>
            <a:endParaRPr lang="pt-BR">
              <a:latin typeface="Century Gothic" pitchFamily="34" charset="0"/>
            </a:endParaRPr>
          </a:p>
        </p:txBody>
      </p:sp>
      <p:grpSp>
        <p:nvGrpSpPr>
          <p:cNvPr id="2" name="Group 9"/>
          <p:cNvGrpSpPr>
            <a:grpSpLocks noChangeAspect="1"/>
          </p:cNvGrpSpPr>
          <p:nvPr/>
        </p:nvGrpSpPr>
        <p:grpSpPr bwMode="auto">
          <a:xfrm>
            <a:off x="4860032" y="2146203"/>
            <a:ext cx="500062" cy="500063"/>
            <a:chOff x="2970" y="1935"/>
            <a:chExt cx="495" cy="500"/>
          </a:xfrm>
        </p:grpSpPr>
        <p:sp>
          <p:nvSpPr>
            <p:cNvPr id="12341" name="Arc 10"/>
            <p:cNvSpPr>
              <a:spLocks/>
            </p:cNvSpPr>
            <p:nvPr/>
          </p:nvSpPr>
          <p:spPr bwMode="auto">
            <a:xfrm>
              <a:off x="3214" y="1935"/>
              <a:ext cx="251" cy="500"/>
            </a:xfrm>
            <a:custGeom>
              <a:avLst/>
              <a:gdLst>
                <a:gd name="T0" fmla="*/ 0 w 21686"/>
                <a:gd name="T1" fmla="*/ 0 h 43200"/>
                <a:gd name="T2" fmla="*/ 0 w 21686"/>
                <a:gd name="T3" fmla="*/ 0 h 43200"/>
                <a:gd name="T4" fmla="*/ 0 w 21686"/>
                <a:gd name="T5" fmla="*/ 0 h 43200"/>
                <a:gd name="T6" fmla="*/ 0 60000 65536"/>
                <a:gd name="T7" fmla="*/ 0 60000 65536"/>
                <a:gd name="T8" fmla="*/ 0 60000 65536"/>
                <a:gd name="T9" fmla="*/ 0 w 21686"/>
                <a:gd name="T10" fmla="*/ 0 h 43200"/>
                <a:gd name="T11" fmla="*/ 21686 w 21686"/>
                <a:gd name="T12" fmla="*/ 43200 h 43200"/>
              </a:gdLst>
              <a:ahLst/>
              <a:cxnLst>
                <a:cxn ang="T6">
                  <a:pos x="T0" y="T1"/>
                </a:cxn>
                <a:cxn ang="T7">
                  <a:pos x="T2" y="T3"/>
                </a:cxn>
                <a:cxn ang="T8">
                  <a:pos x="T4" y="T5"/>
                </a:cxn>
              </a:cxnLst>
              <a:rect l="T9" t="T10" r="T11" b="T12"/>
              <a:pathLst>
                <a:path w="21686" h="43200" fill="none" extrusionOk="0">
                  <a:moveTo>
                    <a:pt x="0" y="0"/>
                  </a:moveTo>
                  <a:cubicBezTo>
                    <a:pt x="28" y="0"/>
                    <a:pt x="57" y="-1"/>
                    <a:pt x="86" y="0"/>
                  </a:cubicBezTo>
                  <a:cubicBezTo>
                    <a:pt x="12015" y="0"/>
                    <a:pt x="21686" y="9670"/>
                    <a:pt x="21686" y="21600"/>
                  </a:cubicBezTo>
                  <a:cubicBezTo>
                    <a:pt x="21686" y="33529"/>
                    <a:pt x="12015" y="43199"/>
                    <a:pt x="86" y="43200"/>
                  </a:cubicBezTo>
                </a:path>
                <a:path w="21686" h="43200" stroke="0" extrusionOk="0">
                  <a:moveTo>
                    <a:pt x="0" y="0"/>
                  </a:moveTo>
                  <a:cubicBezTo>
                    <a:pt x="28" y="0"/>
                    <a:pt x="57" y="-1"/>
                    <a:pt x="86" y="0"/>
                  </a:cubicBezTo>
                  <a:cubicBezTo>
                    <a:pt x="12015" y="0"/>
                    <a:pt x="21686" y="9670"/>
                    <a:pt x="21686" y="21600"/>
                  </a:cubicBezTo>
                  <a:cubicBezTo>
                    <a:pt x="21686" y="33529"/>
                    <a:pt x="12015" y="43199"/>
                    <a:pt x="86" y="43200"/>
                  </a:cubicBezTo>
                  <a:lnTo>
                    <a:pt x="86" y="21600"/>
                  </a:lnTo>
                  <a:close/>
                </a:path>
              </a:pathLst>
            </a:custGeom>
            <a:solidFill>
              <a:schemeClr val="accent3">
                <a:lumMod val="65000"/>
              </a:schemeClr>
            </a:solidFill>
            <a:ln w="12700" cap="rnd">
              <a:solidFill>
                <a:schemeClr val="accent3">
                  <a:lumMod val="65000"/>
                </a:schemeClr>
              </a:solidFill>
              <a:round/>
              <a:headEnd/>
              <a:tailEnd/>
            </a:ln>
          </p:spPr>
          <p:txBody>
            <a:bodyPr/>
            <a:lstStyle/>
            <a:p>
              <a:pPr>
                <a:defRPr/>
              </a:pPr>
              <a:endParaRPr lang="pt-BR">
                <a:latin typeface="Century Gothic" pitchFamily="34" charset="0"/>
              </a:endParaRPr>
            </a:p>
          </p:txBody>
        </p:sp>
        <p:sp>
          <p:nvSpPr>
            <p:cNvPr id="12342" name="Arc 11"/>
            <p:cNvSpPr>
              <a:spLocks/>
            </p:cNvSpPr>
            <p:nvPr/>
          </p:nvSpPr>
          <p:spPr bwMode="auto">
            <a:xfrm>
              <a:off x="2970" y="1935"/>
              <a:ext cx="250" cy="5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85000"/>
                <a:lumOff val="15000"/>
              </a:schemeClr>
            </a:solidFill>
            <a:ln w="12700" cap="rnd">
              <a:solidFill>
                <a:schemeClr val="tx1">
                  <a:lumMod val="85000"/>
                  <a:lumOff val="15000"/>
                </a:schemeClr>
              </a:solidFill>
              <a:round/>
              <a:headEnd/>
              <a:tailEnd/>
            </a:ln>
          </p:spPr>
          <p:txBody>
            <a:bodyPr/>
            <a:lstStyle/>
            <a:p>
              <a:pPr>
                <a:defRPr/>
              </a:pPr>
              <a:endParaRPr lang="pt-BR">
                <a:latin typeface="Century Gothic" pitchFamily="34" charset="0"/>
              </a:endParaRPr>
            </a:p>
          </p:txBody>
        </p:sp>
      </p:grpSp>
      <p:sp>
        <p:nvSpPr>
          <p:cNvPr id="29707" name="AutoShape 28"/>
          <p:cNvSpPr>
            <a:spLocks noChangeArrowheads="1"/>
          </p:cNvSpPr>
          <p:nvPr/>
        </p:nvSpPr>
        <p:spPr bwMode="auto">
          <a:xfrm rot="-780000">
            <a:off x="3078733" y="2243810"/>
            <a:ext cx="725488" cy="273050"/>
          </a:xfrm>
          <a:prstGeom prst="rightArrow">
            <a:avLst>
              <a:gd name="adj1" fmla="val 50000"/>
              <a:gd name="adj2" fmla="val 132861"/>
            </a:avLst>
          </a:prstGeom>
          <a:solidFill>
            <a:schemeClr val="bg1"/>
          </a:solidFill>
          <a:ln w="12700">
            <a:solidFill>
              <a:schemeClr val="tx1"/>
            </a:solidFill>
            <a:miter lim="800000"/>
            <a:headEnd/>
            <a:tailEnd/>
          </a:ln>
        </p:spPr>
        <p:txBody>
          <a:bodyPr wrap="none" anchor="ctr"/>
          <a:lstStyle/>
          <a:p>
            <a:endParaRPr lang="pt-BR">
              <a:latin typeface="Century Gothic" pitchFamily="34" charset="0"/>
            </a:endParaRPr>
          </a:p>
        </p:txBody>
      </p:sp>
      <p:sp>
        <p:nvSpPr>
          <p:cNvPr id="29708" name="AutoShape 29"/>
          <p:cNvSpPr>
            <a:spLocks noChangeArrowheads="1"/>
          </p:cNvSpPr>
          <p:nvPr/>
        </p:nvSpPr>
        <p:spPr bwMode="auto">
          <a:xfrm rot="10020000">
            <a:off x="5252021" y="3944023"/>
            <a:ext cx="725487" cy="273050"/>
          </a:xfrm>
          <a:prstGeom prst="rightArrow">
            <a:avLst>
              <a:gd name="adj1" fmla="val 50000"/>
              <a:gd name="adj2" fmla="val 132861"/>
            </a:avLst>
          </a:prstGeom>
          <a:solidFill>
            <a:schemeClr val="bg1"/>
          </a:solidFill>
          <a:ln w="12700">
            <a:solidFill>
              <a:schemeClr val="tx1"/>
            </a:solidFill>
            <a:miter lim="800000"/>
            <a:headEnd/>
            <a:tailEnd/>
          </a:ln>
        </p:spPr>
        <p:txBody>
          <a:bodyPr wrap="none" anchor="ctr"/>
          <a:lstStyle/>
          <a:p>
            <a:endParaRPr lang="pt-BR">
              <a:latin typeface="Century Gothic" pitchFamily="34" charset="0"/>
            </a:endParaRPr>
          </a:p>
        </p:txBody>
      </p:sp>
      <p:sp>
        <p:nvSpPr>
          <p:cNvPr id="51" name="Text Box 141"/>
          <p:cNvSpPr txBox="1">
            <a:spLocks noChangeArrowheads="1"/>
          </p:cNvSpPr>
          <p:nvPr/>
        </p:nvSpPr>
        <p:spPr bwMode="auto">
          <a:xfrm>
            <a:off x="4391472" y="6464369"/>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solidFill>
                <a:latin typeface="Century Gothic" pitchFamily="34" charset="0"/>
              </a:rPr>
              <a:t>Crédito da imagem</a:t>
            </a:r>
            <a:r>
              <a:rPr lang="pt-BR" sz="1200" dirty="0" smtClean="0">
                <a:solidFill>
                  <a:schemeClr val="bg1"/>
                </a:solidFill>
                <a:latin typeface="Century Gothic" pitchFamily="34" charset="0"/>
              </a:rPr>
              <a:t>: André Luiz da Silva/CDA/CDCC</a:t>
            </a:r>
            <a:endParaRPr lang="pt-BR" sz="1200" dirty="0">
              <a:solidFill>
                <a:schemeClr val="bg1"/>
              </a:solidFill>
              <a:latin typeface="Century Gothic" pitchFamily="34" charset="0"/>
            </a:endParaRPr>
          </a:p>
        </p:txBody>
      </p:sp>
      <p:sp useBgFill="1">
        <p:nvSpPr>
          <p:cNvPr id="67" name="Oval 4"/>
          <p:cNvSpPr>
            <a:spLocks noChangeArrowheads="1"/>
          </p:cNvSpPr>
          <p:nvPr/>
        </p:nvSpPr>
        <p:spPr bwMode="auto">
          <a:xfrm>
            <a:off x="1979712" y="1269256"/>
            <a:ext cx="4464000" cy="4464000"/>
          </a:xfrm>
          <a:prstGeom prst="ellipse">
            <a:avLst/>
          </a:prstGeom>
          <a:ln w="31750">
            <a:solidFill>
              <a:schemeClr val="bg1">
                <a:lumMod val="95000"/>
              </a:schemeClr>
            </a:solidFill>
            <a:round/>
            <a:headEnd/>
            <a:tailEnd/>
          </a:ln>
        </p:spPr>
        <p:txBody>
          <a:bodyPr wrap="none" anchor="ctr"/>
          <a:lstStyle/>
          <a:p>
            <a:pPr>
              <a:defRPr/>
            </a:pPr>
            <a:endParaRPr lang="pt-BR">
              <a:latin typeface="Century Gothic" pitchFamily="34" charset="0"/>
            </a:endParaRPr>
          </a:p>
        </p:txBody>
      </p:sp>
      <p:sp>
        <p:nvSpPr>
          <p:cNvPr id="79" name="Rectangle 30"/>
          <p:cNvSpPr>
            <a:spLocks noChangeArrowheads="1"/>
          </p:cNvSpPr>
          <p:nvPr/>
        </p:nvSpPr>
        <p:spPr bwMode="auto">
          <a:xfrm>
            <a:off x="7688243" y="332656"/>
            <a:ext cx="1420261" cy="831639"/>
          </a:xfrm>
          <a:prstGeom prst="rect">
            <a:avLst/>
          </a:prstGeom>
          <a:noFill/>
          <a:ln w="9525">
            <a:noFill/>
            <a:miter lim="800000"/>
            <a:headEnd/>
            <a:tailEnd/>
          </a:ln>
        </p:spPr>
        <p:txBody>
          <a:bodyPr wrap="none" lIns="92075" tIns="46038" rIns="92075" bIns="46038">
            <a:spAutoFit/>
          </a:bodyPr>
          <a:lstStyle/>
          <a:p>
            <a:pPr>
              <a:defRPr/>
            </a:pPr>
            <a:r>
              <a:rPr lang="pt-BR" dirty="0" smtClean="0">
                <a:solidFill>
                  <a:srgbClr val="FFFF00"/>
                </a:solidFill>
                <a:latin typeface="Century Gothic" pitchFamily="34" charset="0"/>
              </a:rPr>
              <a:t>Raios de luz </a:t>
            </a:r>
          </a:p>
          <a:p>
            <a:pPr>
              <a:defRPr/>
            </a:pPr>
            <a:r>
              <a:rPr lang="pt-BR" dirty="0" err="1" smtClean="0">
                <a:solidFill>
                  <a:srgbClr val="FFFF00"/>
                </a:solidFill>
                <a:latin typeface="Century Gothic" pitchFamily="34" charset="0"/>
              </a:rPr>
              <a:t>provenintes</a:t>
            </a:r>
            <a:r>
              <a:rPr lang="pt-BR" dirty="0" smtClean="0">
                <a:solidFill>
                  <a:srgbClr val="FFFF00"/>
                </a:solidFill>
                <a:latin typeface="Century Gothic" pitchFamily="34" charset="0"/>
              </a:rPr>
              <a:t> </a:t>
            </a:r>
          </a:p>
          <a:p>
            <a:pPr>
              <a:defRPr/>
            </a:pPr>
            <a:r>
              <a:rPr lang="pt-BR" dirty="0" smtClean="0">
                <a:solidFill>
                  <a:srgbClr val="FFFF00"/>
                </a:solidFill>
                <a:latin typeface="Century Gothic" pitchFamily="34" charset="0"/>
              </a:rPr>
              <a:t>do Sol</a:t>
            </a:r>
            <a:endParaRPr lang="pt-BR" dirty="0">
              <a:solidFill>
                <a:srgbClr val="FFFF00"/>
              </a:solidFill>
              <a:latin typeface="Century Gothic" pitchFamily="34" charset="0"/>
            </a:endParaRPr>
          </a:p>
        </p:txBody>
      </p:sp>
      <p:cxnSp>
        <p:nvCxnSpPr>
          <p:cNvPr id="98" name="Conector de seta reta 97"/>
          <p:cNvCxnSpPr/>
          <p:nvPr/>
        </p:nvCxnSpPr>
        <p:spPr bwMode="auto">
          <a:xfrm flipH="1">
            <a:off x="8028384" y="155679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99" name="Conector de seta reta 98"/>
          <p:cNvCxnSpPr/>
          <p:nvPr/>
        </p:nvCxnSpPr>
        <p:spPr bwMode="auto">
          <a:xfrm flipH="1">
            <a:off x="8028384" y="203173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0" name="Conector de seta reta 99"/>
          <p:cNvCxnSpPr/>
          <p:nvPr/>
        </p:nvCxnSpPr>
        <p:spPr bwMode="auto">
          <a:xfrm flipH="1">
            <a:off x="8028384" y="24928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1" name="Conector de seta reta 100"/>
          <p:cNvCxnSpPr/>
          <p:nvPr/>
        </p:nvCxnSpPr>
        <p:spPr bwMode="auto">
          <a:xfrm flipH="1">
            <a:off x="8028384" y="294613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2" name="Conector de seta reta 101"/>
          <p:cNvCxnSpPr/>
          <p:nvPr/>
        </p:nvCxnSpPr>
        <p:spPr bwMode="auto">
          <a:xfrm flipH="1">
            <a:off x="8028384" y="3429000"/>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3" name="Conector de seta reta 102"/>
          <p:cNvCxnSpPr/>
          <p:nvPr/>
        </p:nvCxnSpPr>
        <p:spPr bwMode="auto">
          <a:xfrm flipH="1">
            <a:off x="8028384" y="386695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4" name="Conector de seta reta 103"/>
          <p:cNvCxnSpPr/>
          <p:nvPr/>
        </p:nvCxnSpPr>
        <p:spPr bwMode="auto">
          <a:xfrm flipH="1">
            <a:off x="8028384" y="4293096"/>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5" name="Conector de seta reta 104"/>
          <p:cNvCxnSpPr/>
          <p:nvPr/>
        </p:nvCxnSpPr>
        <p:spPr bwMode="auto">
          <a:xfrm flipH="1">
            <a:off x="8028384" y="4797152"/>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6" name="Conector de seta reta 105"/>
          <p:cNvCxnSpPr/>
          <p:nvPr/>
        </p:nvCxnSpPr>
        <p:spPr bwMode="auto">
          <a:xfrm flipH="1">
            <a:off x="8028384" y="5301208"/>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cxnSp>
        <p:nvCxnSpPr>
          <p:cNvPr id="107" name="Conector de seta reta 106"/>
          <p:cNvCxnSpPr/>
          <p:nvPr/>
        </p:nvCxnSpPr>
        <p:spPr bwMode="auto">
          <a:xfrm flipH="1">
            <a:off x="8028384" y="5805264"/>
            <a:ext cx="1188000" cy="0"/>
          </a:xfrm>
          <a:prstGeom prst="straightConnector1">
            <a:avLst/>
          </a:prstGeom>
          <a:solidFill>
            <a:schemeClr val="accent1"/>
          </a:solidFill>
          <a:ln w="82550" cap="flat" cmpd="sng" algn="ctr">
            <a:solidFill>
              <a:srgbClr val="FFFF00">
                <a:alpha val="70000"/>
              </a:srgbClr>
            </a:solidFill>
            <a:prstDash val="solid"/>
            <a:round/>
            <a:headEnd type="none" w="sm" len="sm"/>
            <a:tailEnd type="arrow"/>
          </a:ln>
          <a:effectLst/>
        </p:spPr>
      </p:cxnSp>
      <p:sp>
        <p:nvSpPr>
          <p:cNvPr id="108" name="Rectangle 30"/>
          <p:cNvSpPr>
            <a:spLocks noChangeArrowheads="1"/>
          </p:cNvSpPr>
          <p:nvPr/>
        </p:nvSpPr>
        <p:spPr bwMode="auto">
          <a:xfrm>
            <a:off x="5775866" y="5712500"/>
            <a:ext cx="2167260"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lumMod val="95000"/>
                  </a:schemeClr>
                </a:solidFill>
                <a:latin typeface="Century Gothic" pitchFamily="34" charset="0"/>
              </a:rPr>
              <a:t>Plano orbital da Lua</a:t>
            </a:r>
            <a:endParaRPr lang="pt-BR" dirty="0">
              <a:solidFill>
                <a:schemeClr val="bg1">
                  <a:lumMod val="95000"/>
                </a:schemeClr>
              </a:solidFill>
              <a:latin typeface="Century Gothic" pitchFamily="34" charset="0"/>
            </a:endParaRPr>
          </a:p>
        </p:txBody>
      </p:sp>
      <p:grpSp>
        <p:nvGrpSpPr>
          <p:cNvPr id="3" name="Grupo 69"/>
          <p:cNvGrpSpPr/>
          <p:nvPr/>
        </p:nvGrpSpPr>
        <p:grpSpPr>
          <a:xfrm>
            <a:off x="1722556" y="3166541"/>
            <a:ext cx="545188" cy="540000"/>
            <a:chOff x="2001382" y="3933056"/>
            <a:chExt cx="545188" cy="540000"/>
          </a:xfrm>
        </p:grpSpPr>
        <p:sp>
          <p:nvSpPr>
            <p:cNvPr id="123" name="Elipse 122"/>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68"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4" name="Grupo 70"/>
          <p:cNvGrpSpPr/>
          <p:nvPr/>
        </p:nvGrpSpPr>
        <p:grpSpPr>
          <a:xfrm>
            <a:off x="3954804" y="5445224"/>
            <a:ext cx="545188" cy="540000"/>
            <a:chOff x="2001382" y="3933056"/>
            <a:chExt cx="545188" cy="540000"/>
          </a:xfrm>
        </p:grpSpPr>
        <p:sp>
          <p:nvSpPr>
            <p:cNvPr id="72" name="Elipse 71"/>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4"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5" name="Grupo 75"/>
          <p:cNvGrpSpPr/>
          <p:nvPr/>
        </p:nvGrpSpPr>
        <p:grpSpPr>
          <a:xfrm>
            <a:off x="6156176" y="3183792"/>
            <a:ext cx="545188" cy="540000"/>
            <a:chOff x="2001382" y="3933056"/>
            <a:chExt cx="545188" cy="540000"/>
          </a:xfrm>
        </p:grpSpPr>
        <p:sp>
          <p:nvSpPr>
            <p:cNvPr id="77" name="Elipse 76"/>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78"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6" name="Grupo 80"/>
          <p:cNvGrpSpPr/>
          <p:nvPr/>
        </p:nvGrpSpPr>
        <p:grpSpPr>
          <a:xfrm>
            <a:off x="3923928" y="1052736"/>
            <a:ext cx="545188" cy="540000"/>
            <a:chOff x="2001382" y="3933056"/>
            <a:chExt cx="545188" cy="540000"/>
          </a:xfrm>
        </p:grpSpPr>
        <p:sp>
          <p:nvSpPr>
            <p:cNvPr id="82" name="Elipse 81"/>
            <p:cNvSpPr/>
            <p:nvPr/>
          </p:nvSpPr>
          <p:spPr bwMode="auto">
            <a:xfrm>
              <a:off x="2006570"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83" name="Arc 37"/>
            <p:cNvSpPr>
              <a:spLocks noChangeAspect="1"/>
            </p:cNvSpPr>
            <p:nvPr/>
          </p:nvSpPr>
          <p:spPr bwMode="auto">
            <a:xfrm>
              <a:off x="2001382"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7" name="Grupo 110"/>
          <p:cNvGrpSpPr/>
          <p:nvPr/>
        </p:nvGrpSpPr>
        <p:grpSpPr>
          <a:xfrm>
            <a:off x="4705793" y="764704"/>
            <a:ext cx="2160240" cy="1077860"/>
            <a:chOff x="5364088" y="1052736"/>
            <a:chExt cx="2160240" cy="1077860"/>
          </a:xfrm>
        </p:grpSpPr>
        <p:sp>
          <p:nvSpPr>
            <p:cNvPr id="112" name="Rectangle 24"/>
            <p:cNvSpPr>
              <a:spLocks noChangeArrowheads="1"/>
            </p:cNvSpPr>
            <p:nvPr/>
          </p:nvSpPr>
          <p:spPr bwMode="auto">
            <a:xfrm>
              <a:off x="5364088" y="1052736"/>
              <a:ext cx="2160240"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717550" algn="l">
                <a:defRPr/>
              </a:pPr>
              <a:r>
                <a:rPr lang="pt-BR" dirty="0" smtClean="0">
                  <a:solidFill>
                    <a:schemeClr val="bg1"/>
                  </a:solidFill>
                  <a:latin typeface="Century Gothic" pitchFamily="34" charset="0"/>
                </a:rPr>
                <a:t>Lua Quarto </a:t>
              </a:r>
            </a:p>
            <a:p>
              <a:pPr marL="717550" algn="l">
                <a:defRPr/>
              </a:pPr>
              <a:r>
                <a:rPr lang="pt-BR" dirty="0" smtClean="0">
                  <a:solidFill>
                    <a:schemeClr val="bg1"/>
                  </a:solidFill>
                  <a:latin typeface="Century Gothic" pitchFamily="34" charset="0"/>
                </a:rPr>
                <a:t>Minguante</a:t>
              </a:r>
            </a:p>
            <a:p>
              <a:pPr algn="r">
                <a:defRPr/>
              </a:pPr>
              <a:endParaRPr lang="pt-BR" dirty="0">
                <a:solidFill>
                  <a:schemeClr val="bg1"/>
                </a:solidFill>
                <a:latin typeface="Century Gothic" pitchFamily="34" charset="0"/>
              </a:endParaRPr>
            </a:p>
          </p:txBody>
        </p:sp>
        <p:grpSp>
          <p:nvGrpSpPr>
            <p:cNvPr id="8" name="Grupo 87"/>
            <p:cNvGrpSpPr/>
            <p:nvPr/>
          </p:nvGrpSpPr>
          <p:grpSpPr>
            <a:xfrm>
              <a:off x="5504611" y="1340768"/>
              <a:ext cx="542985" cy="540000"/>
              <a:chOff x="2069897" y="3933056"/>
              <a:chExt cx="542985" cy="540000"/>
            </a:xfrm>
          </p:grpSpPr>
          <p:sp>
            <p:nvSpPr>
              <p:cNvPr id="114" name="Elipse 113"/>
              <p:cNvSpPr/>
              <p:nvPr/>
            </p:nvSpPr>
            <p:spPr bwMode="auto">
              <a:xfrm rot="2280000">
                <a:off x="2072882" y="3933056"/>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15" name="Arc 37"/>
              <p:cNvSpPr>
                <a:spLocks noChangeAspect="1"/>
              </p:cNvSpPr>
              <p:nvPr/>
            </p:nvSpPr>
            <p:spPr bwMode="auto">
              <a:xfrm>
                <a:off x="2069897" y="3933056"/>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grpSp>
        <p:nvGrpSpPr>
          <p:cNvPr id="9" name="Grupo 140"/>
          <p:cNvGrpSpPr/>
          <p:nvPr/>
        </p:nvGrpSpPr>
        <p:grpSpPr>
          <a:xfrm>
            <a:off x="395536" y="2025911"/>
            <a:ext cx="2160240" cy="1077860"/>
            <a:chOff x="395536" y="2348880"/>
            <a:chExt cx="2160240" cy="1077860"/>
          </a:xfrm>
        </p:grpSpPr>
        <p:sp>
          <p:nvSpPr>
            <p:cNvPr id="137" name="Rectangle 24"/>
            <p:cNvSpPr>
              <a:spLocks noChangeArrowheads="1"/>
            </p:cNvSpPr>
            <p:nvPr/>
          </p:nvSpPr>
          <p:spPr bwMode="auto">
            <a:xfrm>
              <a:off x="395536" y="2348880"/>
              <a:ext cx="2160240"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896938" indent="-531813" algn="l">
                <a:tabLst>
                  <a:tab pos="533400" algn="l"/>
                </a:tabLst>
                <a:defRPr/>
              </a:pPr>
              <a:r>
                <a:rPr lang="pt-BR" dirty="0" smtClean="0">
                  <a:solidFill>
                    <a:schemeClr val="bg1"/>
                  </a:solidFill>
                  <a:latin typeface="Century Gothic" pitchFamily="34" charset="0"/>
                </a:rPr>
                <a:t>Lua</a:t>
              </a:r>
            </a:p>
            <a:p>
              <a:pPr marL="896938" indent="-531813" algn="l">
                <a:tabLst>
                  <a:tab pos="533400" algn="l"/>
                </a:tabLst>
                <a:defRPr/>
              </a:pPr>
              <a:r>
                <a:rPr lang="pt-BR" dirty="0" smtClean="0">
                  <a:solidFill>
                    <a:schemeClr val="bg1"/>
                  </a:solidFill>
                  <a:latin typeface="Century Gothic" pitchFamily="34" charset="0"/>
                </a:rPr>
                <a:t>Cheia</a:t>
              </a:r>
            </a:p>
            <a:p>
              <a:pPr marL="717550" algn="l">
                <a:defRPr/>
              </a:pPr>
              <a:endParaRPr lang="pt-BR" dirty="0" smtClean="0">
                <a:solidFill>
                  <a:schemeClr val="bg1"/>
                </a:solidFill>
                <a:latin typeface="Century Gothic" pitchFamily="34" charset="0"/>
              </a:endParaRPr>
            </a:p>
          </p:txBody>
        </p:sp>
        <p:sp>
          <p:nvSpPr>
            <p:cNvPr id="139" name="Elipse 138"/>
            <p:cNvSpPr/>
            <p:nvPr/>
          </p:nvSpPr>
          <p:spPr bwMode="auto">
            <a:xfrm rot="2280000">
              <a:off x="1584236" y="2602029"/>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grpSp>
        <p:nvGrpSpPr>
          <p:cNvPr id="10" name="Grupo 162"/>
          <p:cNvGrpSpPr/>
          <p:nvPr/>
        </p:nvGrpSpPr>
        <p:grpSpPr>
          <a:xfrm>
            <a:off x="1426228" y="5132478"/>
            <a:ext cx="2304256" cy="1077860"/>
            <a:chOff x="-324544" y="1196752"/>
            <a:chExt cx="2304256" cy="1077860"/>
          </a:xfrm>
        </p:grpSpPr>
        <p:sp>
          <p:nvSpPr>
            <p:cNvPr id="148" name="Rectangle 24"/>
            <p:cNvSpPr>
              <a:spLocks noChangeArrowheads="1"/>
            </p:cNvSpPr>
            <p:nvPr/>
          </p:nvSpPr>
          <p:spPr bwMode="auto">
            <a:xfrm>
              <a:off x="-324544" y="1196752"/>
              <a:ext cx="2304256"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717550" indent="-531813" algn="l">
                <a:defRPr/>
              </a:pPr>
              <a:r>
                <a:rPr lang="pt-BR" dirty="0" smtClean="0">
                  <a:solidFill>
                    <a:schemeClr val="bg1"/>
                  </a:solidFill>
                  <a:latin typeface="Century Gothic" pitchFamily="34" charset="0"/>
                </a:rPr>
                <a:t>Lua Quarto </a:t>
              </a:r>
            </a:p>
            <a:p>
              <a:pPr marL="717550" indent="-531813" algn="l">
                <a:defRPr/>
              </a:pPr>
              <a:r>
                <a:rPr lang="pt-BR" dirty="0" smtClean="0">
                  <a:solidFill>
                    <a:schemeClr val="bg1"/>
                  </a:solidFill>
                  <a:latin typeface="Century Gothic" pitchFamily="34" charset="0"/>
                </a:rPr>
                <a:t>Crescente</a:t>
              </a:r>
            </a:p>
            <a:p>
              <a:pPr algn="r">
                <a:defRPr/>
              </a:pPr>
              <a:endParaRPr lang="pt-BR" dirty="0">
                <a:solidFill>
                  <a:schemeClr val="bg1"/>
                </a:solidFill>
                <a:latin typeface="Century Gothic" pitchFamily="34" charset="0"/>
              </a:endParaRPr>
            </a:p>
          </p:txBody>
        </p:sp>
        <p:sp>
          <p:nvSpPr>
            <p:cNvPr id="143" name="Elipse 142"/>
            <p:cNvSpPr/>
            <p:nvPr/>
          </p:nvSpPr>
          <p:spPr bwMode="auto">
            <a:xfrm>
              <a:off x="1308053" y="1484784"/>
              <a:ext cx="540000" cy="538661"/>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44" name="Arc 37"/>
            <p:cNvSpPr>
              <a:spLocks noChangeAspect="1"/>
            </p:cNvSpPr>
            <p:nvPr/>
          </p:nvSpPr>
          <p:spPr bwMode="auto">
            <a:xfrm rot="10800000">
              <a:off x="1575377" y="1480212"/>
              <a:ext cx="270000" cy="540000"/>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lumMod val="75000"/>
                <a:lumOff val="25000"/>
              </a:schemeClr>
            </a:solidFill>
            <a:ln w="12700" cap="rnd">
              <a:noFill/>
              <a:round/>
              <a:headEnd/>
              <a:tailEnd/>
            </a:ln>
          </p:spPr>
          <p:txBody>
            <a:bodyPr/>
            <a:lstStyle/>
            <a:p>
              <a:pPr>
                <a:defRPr/>
              </a:pPr>
              <a:endParaRPr lang="pt-BR" sz="3200">
                <a:latin typeface="Century Gothic" pitchFamily="34" charset="0"/>
              </a:endParaRPr>
            </a:p>
          </p:txBody>
        </p:sp>
      </p:grpSp>
      <p:grpSp>
        <p:nvGrpSpPr>
          <p:cNvPr id="11" name="Grupo 161"/>
          <p:cNvGrpSpPr/>
          <p:nvPr/>
        </p:nvGrpSpPr>
        <p:grpSpPr>
          <a:xfrm>
            <a:off x="6012160" y="3768720"/>
            <a:ext cx="2016224" cy="1077860"/>
            <a:chOff x="313169" y="3429000"/>
            <a:chExt cx="2016224" cy="1077860"/>
          </a:xfrm>
        </p:grpSpPr>
        <p:sp>
          <p:nvSpPr>
            <p:cNvPr id="156" name="Rectangle 24"/>
            <p:cNvSpPr>
              <a:spLocks noChangeArrowheads="1"/>
            </p:cNvSpPr>
            <p:nvPr/>
          </p:nvSpPr>
          <p:spPr bwMode="auto">
            <a:xfrm>
              <a:off x="313169" y="3429000"/>
              <a:ext cx="2016224" cy="1077860"/>
            </a:xfrm>
            <a:prstGeom prst="rect">
              <a:avLst/>
            </a:prstGeom>
            <a:solidFill>
              <a:srgbClr val="00B0F0">
                <a:alpha val="40000"/>
              </a:srgbClr>
            </a:solidFill>
            <a:ln w="9525">
              <a:solidFill>
                <a:schemeClr val="bg2">
                  <a:lumMod val="60000"/>
                  <a:lumOff val="40000"/>
                </a:schemeClr>
              </a:solidFill>
              <a:miter lim="800000"/>
              <a:headEnd/>
              <a:tailEnd/>
            </a:ln>
          </p:spPr>
          <p:txBody>
            <a:bodyPr wrap="square" lIns="92075" tIns="46038" rIns="92075" bIns="46038">
              <a:spAutoFit/>
            </a:bodyPr>
            <a:lstStyle/>
            <a:p>
              <a:pPr algn="r">
                <a:defRPr/>
              </a:pPr>
              <a:endParaRPr lang="pt-BR" dirty="0" smtClean="0">
                <a:solidFill>
                  <a:schemeClr val="bg1"/>
                </a:solidFill>
                <a:latin typeface="Century Gothic" pitchFamily="34" charset="0"/>
              </a:endParaRPr>
            </a:p>
            <a:p>
              <a:pPr marL="1346200" indent="-85725" algn="l">
                <a:defRPr/>
              </a:pPr>
              <a:r>
                <a:rPr lang="pt-BR" dirty="0" smtClean="0">
                  <a:solidFill>
                    <a:schemeClr val="bg1"/>
                  </a:solidFill>
                  <a:latin typeface="Century Gothic" pitchFamily="34" charset="0"/>
                </a:rPr>
                <a:t>Lua</a:t>
              </a:r>
            </a:p>
            <a:p>
              <a:pPr marL="1346200" indent="-85725" algn="l">
                <a:defRPr/>
              </a:pPr>
              <a:r>
                <a:rPr lang="pt-BR" dirty="0" smtClean="0">
                  <a:solidFill>
                    <a:schemeClr val="bg1"/>
                  </a:solidFill>
                  <a:latin typeface="Century Gothic" pitchFamily="34" charset="0"/>
                </a:rPr>
                <a:t>Nova </a:t>
              </a:r>
            </a:p>
            <a:p>
              <a:pPr algn="r">
                <a:defRPr/>
              </a:pPr>
              <a:endParaRPr lang="pt-BR" dirty="0">
                <a:solidFill>
                  <a:schemeClr val="bg1"/>
                </a:solidFill>
                <a:latin typeface="Century Gothic" pitchFamily="34" charset="0"/>
              </a:endParaRPr>
            </a:p>
          </p:txBody>
        </p:sp>
        <p:sp>
          <p:nvSpPr>
            <p:cNvPr id="158" name="Elipse 157"/>
            <p:cNvSpPr/>
            <p:nvPr/>
          </p:nvSpPr>
          <p:spPr bwMode="auto">
            <a:xfrm rot="2280000">
              <a:off x="853797" y="3679890"/>
              <a:ext cx="540000" cy="538661"/>
            </a:xfrm>
            <a:prstGeom prst="ellipse">
              <a:avLst/>
            </a:prstGeom>
            <a:solidFill>
              <a:schemeClr val="tx1">
                <a:lumMod val="75000"/>
                <a:lumOff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sp>
        <p:nvSpPr>
          <p:cNvPr id="164" name="Rectangle 30"/>
          <p:cNvSpPr>
            <a:spLocks noChangeArrowheads="1"/>
          </p:cNvSpPr>
          <p:nvPr/>
        </p:nvSpPr>
        <p:spPr bwMode="auto">
          <a:xfrm>
            <a:off x="256207" y="6381328"/>
            <a:ext cx="2301912" cy="339196"/>
          </a:xfrm>
          <a:prstGeom prst="rect">
            <a:avLst/>
          </a:prstGeom>
          <a:noFill/>
          <a:ln w="9525">
            <a:noFill/>
            <a:miter lim="800000"/>
            <a:headEnd/>
            <a:tailEnd/>
          </a:ln>
        </p:spPr>
        <p:txBody>
          <a:bodyPr wrap="none" lIns="92075" tIns="46038" rIns="92075" bIns="46038">
            <a:spAutoFit/>
            <a:scene3d>
              <a:camera prst="orthographicFront"/>
              <a:lightRig rig="threePt" dir="t"/>
            </a:scene3d>
            <a:sp3d/>
          </a:bodyPr>
          <a:lstStyle/>
          <a:p>
            <a:pPr>
              <a:defRPr/>
            </a:pPr>
            <a:r>
              <a:rPr lang="pt-BR" dirty="0" smtClean="0">
                <a:solidFill>
                  <a:schemeClr val="bg1"/>
                </a:solidFill>
                <a:latin typeface="Century Gothic" pitchFamily="34" charset="0"/>
              </a:rPr>
              <a:t>Figura fora de escala</a:t>
            </a:r>
            <a:endParaRPr lang="pt-BR" dirty="0">
              <a:solidFill>
                <a:schemeClr val="bg1"/>
              </a:solidFill>
              <a:latin typeface="Century Gothic" pitchFamily="34" charset="0"/>
            </a:endParaRPr>
          </a:p>
        </p:txBody>
      </p:sp>
      <p:sp>
        <p:nvSpPr>
          <p:cNvPr id="70" name="Triângulo isósceles 69"/>
          <p:cNvSpPr/>
          <p:nvPr/>
        </p:nvSpPr>
        <p:spPr bwMode="auto">
          <a:xfrm rot="14718705">
            <a:off x="4980374" y="5312723"/>
            <a:ext cx="285939" cy="432048"/>
          </a:xfrm>
          <a:prstGeom prst="triangle">
            <a:avLst/>
          </a:prstGeom>
          <a:solidFill>
            <a:schemeClr val="bg1"/>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sp>
        <p:nvSpPr>
          <p:cNvPr id="71" name="Triângulo isósceles 70"/>
          <p:cNvSpPr/>
          <p:nvPr/>
        </p:nvSpPr>
        <p:spPr bwMode="auto">
          <a:xfrm rot="3561306">
            <a:off x="2978271" y="1363189"/>
            <a:ext cx="285939" cy="432048"/>
          </a:xfrm>
          <a:prstGeom prst="triangle">
            <a:avLst/>
          </a:prstGeom>
          <a:solidFill>
            <a:schemeClr val="bg1"/>
          </a:solidFill>
          <a:ln w="12700" cap="flat" cmpd="sng" algn="ctr">
            <a:solidFill>
              <a:schemeClr val="bg1">
                <a:lumMod val="9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solidFill>
                <a:srgbClr val="FF0066"/>
              </a:solidFill>
              <a:effectLst/>
              <a:latin typeface="Arial" charset="0"/>
            </a:endParaRPr>
          </a:p>
        </p:txBody>
      </p:sp>
      <p:sp>
        <p:nvSpPr>
          <p:cNvPr id="75" name="Elipse 74"/>
          <p:cNvSpPr>
            <a:spLocks noChangeAspect="1"/>
          </p:cNvSpPr>
          <p:nvPr/>
        </p:nvSpPr>
        <p:spPr bwMode="auto">
          <a:xfrm>
            <a:off x="3385964" y="2628404"/>
            <a:ext cx="1671180" cy="1646615"/>
          </a:xfrm>
          <a:prstGeom prst="ellipse">
            <a:avLst/>
          </a:prstGeom>
          <a:gradFill flip="none" rotWithShape="1">
            <a:gsLst>
              <a:gs pos="0">
                <a:srgbClr val="0066FF"/>
              </a:gs>
              <a:gs pos="50000">
                <a:srgbClr val="0000FF"/>
              </a:gs>
              <a:gs pos="100000">
                <a:schemeClr val="tx1">
                  <a:alpha val="0"/>
                </a:schemeClr>
              </a:gs>
            </a:gsLst>
            <a:path path="shap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pSp>
        <p:nvGrpSpPr>
          <p:cNvPr id="12" name="Grupo 58"/>
          <p:cNvGrpSpPr>
            <a:grpSpLocks noChangeAspect="1"/>
          </p:cNvGrpSpPr>
          <p:nvPr/>
        </p:nvGrpSpPr>
        <p:grpSpPr bwMode="auto">
          <a:xfrm>
            <a:off x="3347864" y="2627958"/>
            <a:ext cx="1368152" cy="1368815"/>
            <a:chOff x="4397386" y="4522849"/>
            <a:chExt cx="3798892" cy="3785441"/>
          </a:xfrm>
        </p:grpSpPr>
        <p:grpSp>
          <p:nvGrpSpPr>
            <p:cNvPr id="13" name="Group 43"/>
            <p:cNvGrpSpPr>
              <a:grpSpLocks/>
            </p:cNvGrpSpPr>
            <p:nvPr/>
          </p:nvGrpSpPr>
          <p:grpSpPr bwMode="auto">
            <a:xfrm>
              <a:off x="4397386" y="4522849"/>
              <a:ext cx="3798892" cy="3781467"/>
              <a:chOff x="2770" y="2868"/>
              <a:chExt cx="2393" cy="2382"/>
            </a:xfrm>
          </p:grpSpPr>
          <p:sp>
            <p:nvSpPr>
              <p:cNvPr id="84" name="Oval 44"/>
              <p:cNvSpPr>
                <a:spLocks noChangeArrowheads="1"/>
              </p:cNvSpPr>
              <p:nvPr/>
            </p:nvSpPr>
            <p:spPr bwMode="auto">
              <a:xfrm rot="9480000">
                <a:off x="3331" y="3426"/>
                <a:ext cx="1832" cy="1824"/>
              </a:xfrm>
              <a:prstGeom prst="ellipse">
                <a:avLst/>
              </a:prstGeom>
              <a:solidFill>
                <a:srgbClr val="0066FF"/>
              </a:solidFill>
              <a:ln w="12700">
                <a:noFill/>
                <a:round/>
                <a:headEnd/>
                <a:tailEnd/>
              </a:ln>
            </p:spPr>
            <p:txBody>
              <a:bodyPr wrap="none" anchor="ctr"/>
              <a:lstStyle/>
              <a:p>
                <a:endParaRPr lang="pt-BR" sz="3200">
                  <a:latin typeface="Century Gothic" pitchFamily="34" charset="0"/>
                </a:endParaRPr>
              </a:p>
            </p:txBody>
          </p:sp>
          <p:sp>
            <p:nvSpPr>
              <p:cNvPr id="85" name="Freeform 45"/>
              <p:cNvSpPr>
                <a:spLocks/>
              </p:cNvSpPr>
              <p:nvPr/>
            </p:nvSpPr>
            <p:spPr bwMode="auto">
              <a:xfrm rot="11715166">
                <a:off x="4104" y="3543"/>
                <a:ext cx="666" cy="240"/>
              </a:xfrm>
              <a:custGeom>
                <a:avLst/>
                <a:gdLst>
                  <a:gd name="T0" fmla="*/ 225 w 253"/>
                  <a:gd name="T1" fmla="*/ 374 h 383"/>
                  <a:gd name="T2" fmla="*/ 252 w 253"/>
                  <a:gd name="T3" fmla="*/ 360 h 383"/>
                  <a:gd name="T4" fmla="*/ 225 w 253"/>
                  <a:gd name="T5" fmla="*/ 331 h 383"/>
                  <a:gd name="T6" fmla="*/ 235 w 253"/>
                  <a:gd name="T7" fmla="*/ 289 h 383"/>
                  <a:gd name="T8" fmla="*/ 245 w 253"/>
                  <a:gd name="T9" fmla="*/ 248 h 383"/>
                  <a:gd name="T10" fmla="*/ 239 w 253"/>
                  <a:gd name="T11" fmla="*/ 212 h 383"/>
                  <a:gd name="T12" fmla="*/ 229 w 253"/>
                  <a:gd name="T13" fmla="*/ 224 h 383"/>
                  <a:gd name="T14" fmla="*/ 213 w 253"/>
                  <a:gd name="T15" fmla="*/ 184 h 383"/>
                  <a:gd name="T16" fmla="*/ 184 w 253"/>
                  <a:gd name="T17" fmla="*/ 172 h 383"/>
                  <a:gd name="T18" fmla="*/ 163 w 253"/>
                  <a:gd name="T19" fmla="*/ 163 h 383"/>
                  <a:gd name="T20" fmla="*/ 139 w 253"/>
                  <a:gd name="T21" fmla="*/ 153 h 383"/>
                  <a:gd name="T22" fmla="*/ 135 w 253"/>
                  <a:gd name="T23" fmla="*/ 132 h 383"/>
                  <a:gd name="T24" fmla="*/ 133 w 253"/>
                  <a:gd name="T25" fmla="*/ 114 h 383"/>
                  <a:gd name="T26" fmla="*/ 108 w 253"/>
                  <a:gd name="T27" fmla="*/ 91 h 383"/>
                  <a:gd name="T28" fmla="*/ 85 w 253"/>
                  <a:gd name="T29" fmla="*/ 87 h 383"/>
                  <a:gd name="T30" fmla="*/ 69 w 253"/>
                  <a:gd name="T31" fmla="*/ 43 h 383"/>
                  <a:gd name="T32" fmla="*/ 46 w 253"/>
                  <a:gd name="T33" fmla="*/ 2 h 383"/>
                  <a:gd name="T34" fmla="*/ 32 w 253"/>
                  <a:gd name="T35" fmla="*/ 0 h 383"/>
                  <a:gd name="T36" fmla="*/ 32 w 253"/>
                  <a:gd name="T37" fmla="*/ 17 h 383"/>
                  <a:gd name="T38" fmla="*/ 33 w 253"/>
                  <a:gd name="T39" fmla="*/ 49 h 383"/>
                  <a:gd name="T40" fmla="*/ 32 w 253"/>
                  <a:gd name="T41" fmla="*/ 62 h 383"/>
                  <a:gd name="T42" fmla="*/ 18 w 253"/>
                  <a:gd name="T43" fmla="*/ 75 h 383"/>
                  <a:gd name="T44" fmla="*/ 12 w 253"/>
                  <a:gd name="T45" fmla="*/ 101 h 383"/>
                  <a:gd name="T46" fmla="*/ 5 w 253"/>
                  <a:gd name="T47" fmla="*/ 131 h 383"/>
                  <a:gd name="T48" fmla="*/ 4 w 253"/>
                  <a:gd name="T49" fmla="*/ 160 h 383"/>
                  <a:gd name="T50" fmla="*/ 32 w 253"/>
                  <a:gd name="T51" fmla="*/ 157 h 383"/>
                  <a:gd name="T52" fmla="*/ 52 w 253"/>
                  <a:gd name="T53" fmla="*/ 154 h 383"/>
                  <a:gd name="T54" fmla="*/ 61 w 253"/>
                  <a:gd name="T55" fmla="*/ 163 h 383"/>
                  <a:gd name="T56" fmla="*/ 92 w 253"/>
                  <a:gd name="T57" fmla="*/ 169 h 383"/>
                  <a:gd name="T58" fmla="*/ 112 w 253"/>
                  <a:gd name="T59" fmla="*/ 169 h 383"/>
                  <a:gd name="T60" fmla="*/ 132 w 253"/>
                  <a:gd name="T61" fmla="*/ 164 h 383"/>
                  <a:gd name="T62" fmla="*/ 138 w 253"/>
                  <a:gd name="T63" fmla="*/ 159 h 383"/>
                  <a:gd name="T64" fmla="*/ 155 w 253"/>
                  <a:gd name="T65" fmla="*/ 174 h 383"/>
                  <a:gd name="T66" fmla="*/ 168 w 253"/>
                  <a:gd name="T67" fmla="*/ 184 h 383"/>
                  <a:gd name="T68" fmla="*/ 183 w 253"/>
                  <a:gd name="T69" fmla="*/ 184 h 383"/>
                  <a:gd name="T70" fmla="*/ 195 w 253"/>
                  <a:gd name="T71" fmla="*/ 194 h 383"/>
                  <a:gd name="T72" fmla="*/ 190 w 253"/>
                  <a:gd name="T73" fmla="*/ 203 h 383"/>
                  <a:gd name="T74" fmla="*/ 176 w 253"/>
                  <a:gd name="T75" fmla="*/ 210 h 383"/>
                  <a:gd name="T76" fmla="*/ 150 w 253"/>
                  <a:gd name="T77" fmla="*/ 203 h 383"/>
                  <a:gd name="T78" fmla="*/ 145 w 253"/>
                  <a:gd name="T79" fmla="*/ 228 h 383"/>
                  <a:gd name="T80" fmla="*/ 141 w 253"/>
                  <a:gd name="T81" fmla="*/ 241 h 383"/>
                  <a:gd name="T82" fmla="*/ 135 w 253"/>
                  <a:gd name="T83" fmla="*/ 255 h 383"/>
                  <a:gd name="T84" fmla="*/ 118 w 253"/>
                  <a:gd name="T85" fmla="*/ 262 h 383"/>
                  <a:gd name="T86" fmla="*/ 116 w 253"/>
                  <a:gd name="T87" fmla="*/ 281 h 383"/>
                  <a:gd name="T88" fmla="*/ 104 w 253"/>
                  <a:gd name="T89" fmla="*/ 275 h 383"/>
                  <a:gd name="T90" fmla="*/ 115 w 253"/>
                  <a:gd name="T91" fmla="*/ 293 h 383"/>
                  <a:gd name="T92" fmla="*/ 127 w 253"/>
                  <a:gd name="T93" fmla="*/ 301 h 383"/>
                  <a:gd name="T94" fmla="*/ 140 w 253"/>
                  <a:gd name="T95" fmla="*/ 310 h 383"/>
                  <a:gd name="T96" fmla="*/ 150 w 253"/>
                  <a:gd name="T97" fmla="*/ 294 h 383"/>
                  <a:gd name="T98" fmla="*/ 155 w 253"/>
                  <a:gd name="T99" fmla="*/ 278 h 383"/>
                  <a:gd name="T100" fmla="*/ 166 w 253"/>
                  <a:gd name="T101" fmla="*/ 291 h 383"/>
                  <a:gd name="T102" fmla="*/ 168 w 253"/>
                  <a:gd name="T103" fmla="*/ 309 h 383"/>
                  <a:gd name="T104" fmla="*/ 150 w 253"/>
                  <a:gd name="T105" fmla="*/ 323 h 383"/>
                  <a:gd name="T106" fmla="*/ 160 w 253"/>
                  <a:gd name="T107" fmla="*/ 329 h 383"/>
                  <a:gd name="T108" fmla="*/ 171 w 253"/>
                  <a:gd name="T109" fmla="*/ 327 h 383"/>
                  <a:gd name="T110" fmla="*/ 181 w 253"/>
                  <a:gd name="T111" fmla="*/ 329 h 383"/>
                  <a:gd name="T112" fmla="*/ 172 w 253"/>
                  <a:gd name="T113" fmla="*/ 333 h 383"/>
                  <a:gd name="T114" fmla="*/ 178 w 253"/>
                  <a:gd name="T115" fmla="*/ 345 h 383"/>
                  <a:gd name="T116" fmla="*/ 184 w 253"/>
                  <a:gd name="T117" fmla="*/ 334 h 383"/>
                  <a:gd name="T118" fmla="*/ 204 w 253"/>
                  <a:gd name="T119" fmla="*/ 378 h 3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3"/>
                  <a:gd name="T181" fmla="*/ 0 h 383"/>
                  <a:gd name="T182" fmla="*/ 253 w 253"/>
                  <a:gd name="T183" fmla="*/ 383 h 383"/>
                  <a:gd name="connsiteX0" fmla="*/ 8063 w 9960"/>
                  <a:gd name="connsiteY0" fmla="*/ 9869 h 9974"/>
                  <a:gd name="connsiteX1" fmla="*/ 8577 w 9960"/>
                  <a:gd name="connsiteY1" fmla="*/ 9974 h 9974"/>
                  <a:gd name="connsiteX2" fmla="*/ 8893 w 9960"/>
                  <a:gd name="connsiteY2" fmla="*/ 9765 h 9974"/>
                  <a:gd name="connsiteX3" fmla="*/ 9170 w 9960"/>
                  <a:gd name="connsiteY3" fmla="*/ 9765 h 9974"/>
                  <a:gd name="connsiteX4" fmla="*/ 9565 w 9960"/>
                  <a:gd name="connsiteY4" fmla="*/ 9347 h 9974"/>
                  <a:gd name="connsiteX5" fmla="*/ 9960 w 9960"/>
                  <a:gd name="connsiteY5" fmla="*/ 9399 h 9974"/>
                  <a:gd name="connsiteX6" fmla="*/ 9328 w 9960"/>
                  <a:gd name="connsiteY6" fmla="*/ 9243 h 9974"/>
                  <a:gd name="connsiteX7" fmla="*/ 9170 w 9960"/>
                  <a:gd name="connsiteY7" fmla="*/ 9269 h 9974"/>
                  <a:gd name="connsiteX8" fmla="*/ 8893 w 9960"/>
                  <a:gd name="connsiteY8" fmla="*/ 8642 h 9974"/>
                  <a:gd name="connsiteX9" fmla="*/ 8972 w 9960"/>
                  <a:gd name="connsiteY9" fmla="*/ 7650 h 9974"/>
                  <a:gd name="connsiteX10" fmla="*/ 9289 w 9960"/>
                  <a:gd name="connsiteY10" fmla="*/ 7546 h 9974"/>
                  <a:gd name="connsiteX11" fmla="*/ 9289 w 9960"/>
                  <a:gd name="connsiteY11" fmla="*/ 7311 h 9974"/>
                  <a:gd name="connsiteX12" fmla="*/ 9486 w 9960"/>
                  <a:gd name="connsiteY12" fmla="*/ 7076 h 9974"/>
                  <a:gd name="connsiteX13" fmla="*/ 9684 w 9960"/>
                  <a:gd name="connsiteY13" fmla="*/ 6475 h 9974"/>
                  <a:gd name="connsiteX14" fmla="*/ 9565 w 9960"/>
                  <a:gd name="connsiteY14" fmla="*/ 6319 h 9974"/>
                  <a:gd name="connsiteX15" fmla="*/ 9368 w 9960"/>
                  <a:gd name="connsiteY15" fmla="*/ 5979 h 9974"/>
                  <a:gd name="connsiteX16" fmla="*/ 9447 w 9960"/>
                  <a:gd name="connsiteY16" fmla="*/ 5535 h 9974"/>
                  <a:gd name="connsiteX17" fmla="*/ 8854 w 9960"/>
                  <a:gd name="connsiteY17" fmla="*/ 5144 h 9974"/>
                  <a:gd name="connsiteX18" fmla="*/ 9091 w 9960"/>
                  <a:gd name="connsiteY18" fmla="*/ 5509 h 9974"/>
                  <a:gd name="connsiteX19" fmla="*/ 9051 w 9960"/>
                  <a:gd name="connsiteY19" fmla="*/ 5849 h 9974"/>
                  <a:gd name="connsiteX20" fmla="*/ 8814 w 9960"/>
                  <a:gd name="connsiteY20" fmla="*/ 5431 h 9974"/>
                  <a:gd name="connsiteX21" fmla="*/ 8656 w 9960"/>
                  <a:gd name="connsiteY21" fmla="*/ 5170 h 9974"/>
                  <a:gd name="connsiteX22" fmla="*/ 8419 w 9960"/>
                  <a:gd name="connsiteY22" fmla="*/ 4804 h 9974"/>
                  <a:gd name="connsiteX23" fmla="*/ 7787 w 9960"/>
                  <a:gd name="connsiteY23" fmla="*/ 4491 h 9974"/>
                  <a:gd name="connsiteX24" fmla="*/ 7510 w 9960"/>
                  <a:gd name="connsiteY24" fmla="*/ 4439 h 9974"/>
                  <a:gd name="connsiteX25" fmla="*/ 7273 w 9960"/>
                  <a:gd name="connsiteY25" fmla="*/ 4491 h 9974"/>
                  <a:gd name="connsiteX26" fmla="*/ 7036 w 9960"/>
                  <a:gd name="connsiteY26" fmla="*/ 4491 h 9974"/>
                  <a:gd name="connsiteX27" fmla="*/ 6719 w 9960"/>
                  <a:gd name="connsiteY27" fmla="*/ 4178 h 9974"/>
                  <a:gd name="connsiteX28" fmla="*/ 6443 w 9960"/>
                  <a:gd name="connsiteY28" fmla="*/ 4256 h 9974"/>
                  <a:gd name="connsiteX29" fmla="*/ 6126 w 9960"/>
                  <a:gd name="connsiteY29" fmla="*/ 3890 h 9974"/>
                  <a:gd name="connsiteX30" fmla="*/ 5810 w 9960"/>
                  <a:gd name="connsiteY30" fmla="*/ 3890 h 9974"/>
                  <a:gd name="connsiteX31" fmla="*/ 5494 w 9960"/>
                  <a:gd name="connsiteY31" fmla="*/ 3995 h 9974"/>
                  <a:gd name="connsiteX32" fmla="*/ 5138 w 9960"/>
                  <a:gd name="connsiteY32" fmla="*/ 3969 h 9974"/>
                  <a:gd name="connsiteX33" fmla="*/ 5138 w 9960"/>
                  <a:gd name="connsiteY33" fmla="*/ 3473 h 9974"/>
                  <a:gd name="connsiteX34" fmla="*/ 5336 w 9960"/>
                  <a:gd name="connsiteY34" fmla="*/ 3446 h 9974"/>
                  <a:gd name="connsiteX35" fmla="*/ 5217 w 9960"/>
                  <a:gd name="connsiteY35" fmla="*/ 3316 h 9974"/>
                  <a:gd name="connsiteX36" fmla="*/ 5217 w 9960"/>
                  <a:gd name="connsiteY36" fmla="*/ 3107 h 9974"/>
                  <a:gd name="connsiteX37" fmla="*/ 5257 w 9960"/>
                  <a:gd name="connsiteY37" fmla="*/ 2977 h 9974"/>
                  <a:gd name="connsiteX38" fmla="*/ 4862 w 9960"/>
                  <a:gd name="connsiteY38" fmla="*/ 2768 h 9974"/>
                  <a:gd name="connsiteX39" fmla="*/ 4466 w 9960"/>
                  <a:gd name="connsiteY39" fmla="*/ 2533 h 9974"/>
                  <a:gd name="connsiteX40" fmla="*/ 4269 w 9960"/>
                  <a:gd name="connsiteY40" fmla="*/ 2376 h 9974"/>
                  <a:gd name="connsiteX41" fmla="*/ 3992 w 9960"/>
                  <a:gd name="connsiteY41" fmla="*/ 2324 h 9974"/>
                  <a:gd name="connsiteX42" fmla="*/ 3676 w 9960"/>
                  <a:gd name="connsiteY42" fmla="*/ 2350 h 9974"/>
                  <a:gd name="connsiteX43" fmla="*/ 3360 w 9960"/>
                  <a:gd name="connsiteY43" fmla="*/ 2272 h 9974"/>
                  <a:gd name="connsiteX44" fmla="*/ 2964 w 9960"/>
                  <a:gd name="connsiteY44" fmla="*/ 1645 h 9974"/>
                  <a:gd name="connsiteX45" fmla="*/ 2846 w 9960"/>
                  <a:gd name="connsiteY45" fmla="*/ 1488 h 9974"/>
                  <a:gd name="connsiteX46" fmla="*/ 2727 w 9960"/>
                  <a:gd name="connsiteY46" fmla="*/ 1123 h 9974"/>
                  <a:gd name="connsiteX47" fmla="*/ 2569 w 9960"/>
                  <a:gd name="connsiteY47" fmla="*/ 783 h 9974"/>
                  <a:gd name="connsiteX48" fmla="*/ 2095 w 9960"/>
                  <a:gd name="connsiteY48" fmla="*/ 548 h 9974"/>
                  <a:gd name="connsiteX49" fmla="*/ 1818 w 9960"/>
                  <a:gd name="connsiteY49" fmla="*/ 52 h 9974"/>
                  <a:gd name="connsiteX50" fmla="*/ 1462 w 9960"/>
                  <a:gd name="connsiteY50" fmla="*/ 52 h 9974"/>
                  <a:gd name="connsiteX51" fmla="*/ 1304 w 9960"/>
                  <a:gd name="connsiteY51" fmla="*/ 157 h 9974"/>
                  <a:gd name="connsiteX52" fmla="*/ 1265 w 9960"/>
                  <a:gd name="connsiteY52" fmla="*/ 0 h 9974"/>
                  <a:gd name="connsiteX53" fmla="*/ 751 w 9960"/>
                  <a:gd name="connsiteY53" fmla="*/ 104 h 9974"/>
                  <a:gd name="connsiteX54" fmla="*/ 1304 w 9960"/>
                  <a:gd name="connsiteY54" fmla="*/ 209 h 9974"/>
                  <a:gd name="connsiteX55" fmla="*/ 1265 w 9960"/>
                  <a:gd name="connsiteY55" fmla="*/ 444 h 9974"/>
                  <a:gd name="connsiteX56" fmla="*/ 1383 w 9960"/>
                  <a:gd name="connsiteY56" fmla="*/ 757 h 9974"/>
                  <a:gd name="connsiteX57" fmla="*/ 1502 w 9960"/>
                  <a:gd name="connsiteY57" fmla="*/ 940 h 9974"/>
                  <a:gd name="connsiteX58" fmla="*/ 1304 w 9960"/>
                  <a:gd name="connsiteY58" fmla="*/ 1279 h 9974"/>
                  <a:gd name="connsiteX59" fmla="*/ 1146 w 9960"/>
                  <a:gd name="connsiteY59" fmla="*/ 1279 h 9974"/>
                  <a:gd name="connsiteX60" fmla="*/ 988 w 9960"/>
                  <a:gd name="connsiteY60" fmla="*/ 1514 h 9974"/>
                  <a:gd name="connsiteX61" fmla="*/ 1265 w 9960"/>
                  <a:gd name="connsiteY61" fmla="*/ 1619 h 9974"/>
                  <a:gd name="connsiteX62" fmla="*/ 909 w 9960"/>
                  <a:gd name="connsiteY62" fmla="*/ 1593 h 9974"/>
                  <a:gd name="connsiteX63" fmla="*/ 751 w 9960"/>
                  <a:gd name="connsiteY63" fmla="*/ 1906 h 9974"/>
                  <a:gd name="connsiteX64" fmla="*/ 711 w 9960"/>
                  <a:gd name="connsiteY64" fmla="*/ 1958 h 9974"/>
                  <a:gd name="connsiteX65" fmla="*/ 553 w 9960"/>
                  <a:gd name="connsiteY65" fmla="*/ 2298 h 9974"/>
                  <a:gd name="connsiteX66" fmla="*/ 791 w 9960"/>
                  <a:gd name="connsiteY66" fmla="*/ 2376 h 9974"/>
                  <a:gd name="connsiteX67" fmla="*/ 474 w 9960"/>
                  <a:gd name="connsiteY67" fmla="*/ 2637 h 9974"/>
                  <a:gd name="connsiteX68" fmla="*/ 79 w 9960"/>
                  <a:gd name="connsiteY68" fmla="*/ 2924 h 9974"/>
                  <a:gd name="connsiteX69" fmla="*/ 0 w 9960"/>
                  <a:gd name="connsiteY69" fmla="*/ 3081 h 9974"/>
                  <a:gd name="connsiteX70" fmla="*/ 198 w 9960"/>
                  <a:gd name="connsiteY70" fmla="*/ 3420 h 9974"/>
                  <a:gd name="connsiteX71" fmla="*/ 0 w 9960"/>
                  <a:gd name="connsiteY71" fmla="*/ 3734 h 9974"/>
                  <a:gd name="connsiteX72" fmla="*/ 40 w 9960"/>
                  <a:gd name="connsiteY72" fmla="*/ 4073 h 9974"/>
                  <a:gd name="connsiteX73" fmla="*/ 158 w 9960"/>
                  <a:gd name="connsiteY73" fmla="*/ 4178 h 9974"/>
                  <a:gd name="connsiteX74" fmla="*/ 395 w 9960"/>
                  <a:gd name="connsiteY74" fmla="*/ 4151 h 9974"/>
                  <a:gd name="connsiteX75" fmla="*/ 870 w 9960"/>
                  <a:gd name="connsiteY75" fmla="*/ 4204 h 9974"/>
                  <a:gd name="connsiteX76" fmla="*/ 1265 w 9960"/>
                  <a:gd name="connsiteY76" fmla="*/ 4099 h 9974"/>
                  <a:gd name="connsiteX77" fmla="*/ 1700 w 9960"/>
                  <a:gd name="connsiteY77" fmla="*/ 4099 h 9974"/>
                  <a:gd name="connsiteX78" fmla="*/ 1976 w 9960"/>
                  <a:gd name="connsiteY78" fmla="*/ 3995 h 9974"/>
                  <a:gd name="connsiteX79" fmla="*/ 2055 w 9960"/>
                  <a:gd name="connsiteY79" fmla="*/ 4021 h 9974"/>
                  <a:gd name="connsiteX80" fmla="*/ 1937 w 9960"/>
                  <a:gd name="connsiteY80" fmla="*/ 4073 h 9974"/>
                  <a:gd name="connsiteX81" fmla="*/ 2213 w 9960"/>
                  <a:gd name="connsiteY81" fmla="*/ 4308 h 9974"/>
                  <a:gd name="connsiteX82" fmla="*/ 2411 w 9960"/>
                  <a:gd name="connsiteY82" fmla="*/ 4256 h 9974"/>
                  <a:gd name="connsiteX83" fmla="*/ 2688 w 9960"/>
                  <a:gd name="connsiteY83" fmla="*/ 4360 h 9974"/>
                  <a:gd name="connsiteX84" fmla="*/ 3043 w 9960"/>
                  <a:gd name="connsiteY84" fmla="*/ 4334 h 9974"/>
                  <a:gd name="connsiteX85" fmla="*/ 3636 w 9960"/>
                  <a:gd name="connsiteY85" fmla="*/ 4413 h 9974"/>
                  <a:gd name="connsiteX86" fmla="*/ 3794 w 9960"/>
                  <a:gd name="connsiteY86" fmla="*/ 4465 h 9974"/>
                  <a:gd name="connsiteX87" fmla="*/ 4348 w 9960"/>
                  <a:gd name="connsiteY87" fmla="*/ 4334 h 9974"/>
                  <a:gd name="connsiteX88" fmla="*/ 4427 w 9960"/>
                  <a:gd name="connsiteY88" fmla="*/ 4413 h 9974"/>
                  <a:gd name="connsiteX89" fmla="*/ 4585 w 9960"/>
                  <a:gd name="connsiteY89" fmla="*/ 4308 h 9974"/>
                  <a:gd name="connsiteX90" fmla="*/ 4664 w 9960"/>
                  <a:gd name="connsiteY90" fmla="*/ 4439 h 9974"/>
                  <a:gd name="connsiteX91" fmla="*/ 5217 w 9960"/>
                  <a:gd name="connsiteY91" fmla="*/ 4282 h 9974"/>
                  <a:gd name="connsiteX92" fmla="*/ 5217 w 9960"/>
                  <a:gd name="connsiteY92" fmla="*/ 4125 h 9974"/>
                  <a:gd name="connsiteX93" fmla="*/ 5336 w 9960"/>
                  <a:gd name="connsiteY93" fmla="*/ 4099 h 9974"/>
                  <a:gd name="connsiteX94" fmla="*/ 5455 w 9960"/>
                  <a:gd name="connsiteY94" fmla="*/ 4151 h 9974"/>
                  <a:gd name="connsiteX95" fmla="*/ 5850 w 9960"/>
                  <a:gd name="connsiteY95" fmla="*/ 4047 h 9974"/>
                  <a:gd name="connsiteX96" fmla="*/ 5929 w 9960"/>
                  <a:gd name="connsiteY96" fmla="*/ 4073 h 9974"/>
                  <a:gd name="connsiteX97" fmla="*/ 6126 w 9960"/>
                  <a:gd name="connsiteY97" fmla="*/ 4543 h 9974"/>
                  <a:gd name="connsiteX98" fmla="*/ 6245 w 9960"/>
                  <a:gd name="connsiteY98" fmla="*/ 4595 h 9974"/>
                  <a:gd name="connsiteX99" fmla="*/ 6522 w 9960"/>
                  <a:gd name="connsiteY99" fmla="*/ 4595 h 9974"/>
                  <a:gd name="connsiteX100" fmla="*/ 6640 w 9960"/>
                  <a:gd name="connsiteY100" fmla="*/ 4804 h 9974"/>
                  <a:gd name="connsiteX101" fmla="*/ 6680 w 9960"/>
                  <a:gd name="connsiteY101" fmla="*/ 4961 h 9974"/>
                  <a:gd name="connsiteX102" fmla="*/ 6996 w 9960"/>
                  <a:gd name="connsiteY102" fmla="*/ 4883 h 9974"/>
                  <a:gd name="connsiteX103" fmla="*/ 7233 w 9960"/>
                  <a:gd name="connsiteY103" fmla="*/ 4804 h 9974"/>
                  <a:gd name="connsiteX104" fmla="*/ 7352 w 9960"/>
                  <a:gd name="connsiteY104" fmla="*/ 4752 h 9974"/>
                  <a:gd name="connsiteX105" fmla="*/ 7628 w 9960"/>
                  <a:gd name="connsiteY105" fmla="*/ 4883 h 9974"/>
                  <a:gd name="connsiteX106" fmla="*/ 7708 w 9960"/>
                  <a:gd name="connsiteY106" fmla="*/ 5065 h 9974"/>
                  <a:gd name="connsiteX107" fmla="*/ 7549 w 9960"/>
                  <a:gd name="connsiteY107" fmla="*/ 5144 h 9974"/>
                  <a:gd name="connsiteX108" fmla="*/ 7470 w 9960"/>
                  <a:gd name="connsiteY108" fmla="*/ 5170 h 9974"/>
                  <a:gd name="connsiteX109" fmla="*/ 7510 w 9960"/>
                  <a:gd name="connsiteY109" fmla="*/ 5300 h 9974"/>
                  <a:gd name="connsiteX110" fmla="*/ 7589 w 9960"/>
                  <a:gd name="connsiteY110" fmla="*/ 5483 h 9974"/>
                  <a:gd name="connsiteX111" fmla="*/ 7154 w 9960"/>
                  <a:gd name="connsiteY111" fmla="*/ 5587 h 9974"/>
                  <a:gd name="connsiteX112" fmla="*/ 6957 w 9960"/>
                  <a:gd name="connsiteY112" fmla="*/ 5483 h 9974"/>
                  <a:gd name="connsiteX113" fmla="*/ 6403 w 9960"/>
                  <a:gd name="connsiteY113" fmla="*/ 5587 h 9974"/>
                  <a:gd name="connsiteX114" fmla="*/ 6126 w 9960"/>
                  <a:gd name="connsiteY114" fmla="*/ 5274 h 9974"/>
                  <a:gd name="connsiteX115" fmla="*/ 5929 w 9960"/>
                  <a:gd name="connsiteY115" fmla="*/ 5300 h 9974"/>
                  <a:gd name="connsiteX116" fmla="*/ 6087 w 9960"/>
                  <a:gd name="connsiteY116" fmla="*/ 5509 h 9974"/>
                  <a:gd name="connsiteX117" fmla="*/ 6126 w 9960"/>
                  <a:gd name="connsiteY117" fmla="*/ 5666 h 9974"/>
                  <a:gd name="connsiteX118" fmla="*/ 5731 w 9960"/>
                  <a:gd name="connsiteY118" fmla="*/ 5953 h 9974"/>
                  <a:gd name="connsiteX119" fmla="*/ 5652 w 9960"/>
                  <a:gd name="connsiteY119" fmla="*/ 6110 h 9974"/>
                  <a:gd name="connsiteX120" fmla="*/ 5613 w 9960"/>
                  <a:gd name="connsiteY120" fmla="*/ 6240 h 9974"/>
                  <a:gd name="connsiteX121" fmla="*/ 5573 w 9960"/>
                  <a:gd name="connsiteY121" fmla="*/ 6292 h 9974"/>
                  <a:gd name="connsiteX122" fmla="*/ 5494 w 9960"/>
                  <a:gd name="connsiteY122" fmla="*/ 6397 h 9974"/>
                  <a:gd name="connsiteX123" fmla="*/ 5257 w 9960"/>
                  <a:gd name="connsiteY123" fmla="*/ 6475 h 9974"/>
                  <a:gd name="connsiteX124" fmla="*/ 5336 w 9960"/>
                  <a:gd name="connsiteY124" fmla="*/ 6658 h 9974"/>
                  <a:gd name="connsiteX125" fmla="*/ 5296 w 9960"/>
                  <a:gd name="connsiteY125" fmla="*/ 6710 h 9974"/>
                  <a:gd name="connsiteX126" fmla="*/ 4980 w 9960"/>
                  <a:gd name="connsiteY126" fmla="*/ 6867 h 9974"/>
                  <a:gd name="connsiteX127" fmla="*/ 4664 w 9960"/>
                  <a:gd name="connsiteY127" fmla="*/ 6841 h 9974"/>
                  <a:gd name="connsiteX128" fmla="*/ 4941 w 9960"/>
                  <a:gd name="connsiteY128" fmla="*/ 6945 h 9974"/>
                  <a:gd name="connsiteX129" fmla="*/ 4941 w 9960"/>
                  <a:gd name="connsiteY129" fmla="*/ 7258 h 9974"/>
                  <a:gd name="connsiteX130" fmla="*/ 4585 w 9960"/>
                  <a:gd name="connsiteY130" fmla="*/ 7337 h 9974"/>
                  <a:gd name="connsiteX131" fmla="*/ 4506 w 9960"/>
                  <a:gd name="connsiteY131" fmla="*/ 7206 h 9974"/>
                  <a:gd name="connsiteX132" fmla="*/ 4466 w 9960"/>
                  <a:gd name="connsiteY132" fmla="*/ 7102 h 9974"/>
                  <a:gd name="connsiteX133" fmla="*/ 4111 w 9960"/>
                  <a:gd name="connsiteY133" fmla="*/ 7180 h 9974"/>
                  <a:gd name="connsiteX134" fmla="*/ 4269 w 9960"/>
                  <a:gd name="connsiteY134" fmla="*/ 7285 h 9974"/>
                  <a:gd name="connsiteX135" fmla="*/ 4387 w 9960"/>
                  <a:gd name="connsiteY135" fmla="*/ 7389 h 9974"/>
                  <a:gd name="connsiteX136" fmla="*/ 4545 w 9960"/>
                  <a:gd name="connsiteY136" fmla="*/ 7650 h 9974"/>
                  <a:gd name="connsiteX137" fmla="*/ 4743 w 9960"/>
                  <a:gd name="connsiteY137" fmla="*/ 7598 h 9974"/>
                  <a:gd name="connsiteX138" fmla="*/ 4901 w 9960"/>
                  <a:gd name="connsiteY138" fmla="*/ 7807 h 9974"/>
                  <a:gd name="connsiteX139" fmla="*/ 5020 w 9960"/>
                  <a:gd name="connsiteY139" fmla="*/ 7859 h 9974"/>
                  <a:gd name="connsiteX140" fmla="*/ 5296 w 9960"/>
                  <a:gd name="connsiteY140" fmla="*/ 7833 h 9974"/>
                  <a:gd name="connsiteX141" fmla="*/ 5415 w 9960"/>
                  <a:gd name="connsiteY141" fmla="*/ 7963 h 9974"/>
                  <a:gd name="connsiteX142" fmla="*/ 5534 w 9960"/>
                  <a:gd name="connsiteY142" fmla="*/ 8094 h 9974"/>
                  <a:gd name="connsiteX143" fmla="*/ 6087 w 9960"/>
                  <a:gd name="connsiteY143" fmla="*/ 7911 h 9974"/>
                  <a:gd name="connsiteX144" fmla="*/ 6087 w 9960"/>
                  <a:gd name="connsiteY144" fmla="*/ 7833 h 9974"/>
                  <a:gd name="connsiteX145" fmla="*/ 5929 w 9960"/>
                  <a:gd name="connsiteY145" fmla="*/ 7676 h 9974"/>
                  <a:gd name="connsiteX146" fmla="*/ 6126 w 9960"/>
                  <a:gd name="connsiteY146" fmla="*/ 7520 h 9974"/>
                  <a:gd name="connsiteX147" fmla="*/ 6008 w 9960"/>
                  <a:gd name="connsiteY147" fmla="*/ 7337 h 9974"/>
                  <a:gd name="connsiteX148" fmla="*/ 6126 w 9960"/>
                  <a:gd name="connsiteY148" fmla="*/ 7258 h 9974"/>
                  <a:gd name="connsiteX149" fmla="*/ 6285 w 9960"/>
                  <a:gd name="connsiteY149" fmla="*/ 7441 h 9974"/>
                  <a:gd name="connsiteX150" fmla="*/ 6206 w 9960"/>
                  <a:gd name="connsiteY150" fmla="*/ 7546 h 9974"/>
                  <a:gd name="connsiteX151" fmla="*/ 6561 w 9960"/>
                  <a:gd name="connsiteY151" fmla="*/ 7598 h 9974"/>
                  <a:gd name="connsiteX152" fmla="*/ 6719 w 9960"/>
                  <a:gd name="connsiteY152" fmla="*/ 7676 h 9974"/>
                  <a:gd name="connsiteX153" fmla="*/ 6877 w 9960"/>
                  <a:gd name="connsiteY153" fmla="*/ 7885 h 9974"/>
                  <a:gd name="connsiteX154" fmla="*/ 6640 w 9960"/>
                  <a:gd name="connsiteY154" fmla="*/ 8068 h 9974"/>
                  <a:gd name="connsiteX155" fmla="*/ 6245 w 9960"/>
                  <a:gd name="connsiteY155" fmla="*/ 8198 h 9974"/>
                  <a:gd name="connsiteX156" fmla="*/ 6166 w 9960"/>
                  <a:gd name="connsiteY156" fmla="*/ 8355 h 9974"/>
                  <a:gd name="connsiteX157" fmla="*/ 5929 w 9960"/>
                  <a:gd name="connsiteY157" fmla="*/ 8433 h 9974"/>
                  <a:gd name="connsiteX158" fmla="*/ 6047 w 9960"/>
                  <a:gd name="connsiteY158" fmla="*/ 8590 h 9974"/>
                  <a:gd name="connsiteX159" fmla="*/ 6285 w 9960"/>
                  <a:gd name="connsiteY159" fmla="*/ 8590 h 9974"/>
                  <a:gd name="connsiteX160" fmla="*/ 6324 w 9960"/>
                  <a:gd name="connsiteY160" fmla="*/ 8590 h 9974"/>
                  <a:gd name="connsiteX161" fmla="*/ 6482 w 9960"/>
                  <a:gd name="connsiteY161" fmla="*/ 8877 h 9974"/>
                  <a:gd name="connsiteX162" fmla="*/ 6561 w 9960"/>
                  <a:gd name="connsiteY162" fmla="*/ 8590 h 9974"/>
                  <a:gd name="connsiteX163" fmla="*/ 6759 w 9960"/>
                  <a:gd name="connsiteY163" fmla="*/ 8538 h 9974"/>
                  <a:gd name="connsiteX164" fmla="*/ 6957 w 9960"/>
                  <a:gd name="connsiteY164" fmla="*/ 8616 h 9974"/>
                  <a:gd name="connsiteX165" fmla="*/ 6957 w 9960"/>
                  <a:gd name="connsiteY165" fmla="*/ 8642 h 9974"/>
                  <a:gd name="connsiteX166" fmla="*/ 7154 w 9960"/>
                  <a:gd name="connsiteY166" fmla="*/ 8590 h 9974"/>
                  <a:gd name="connsiteX167" fmla="*/ 7273 w 9960"/>
                  <a:gd name="connsiteY167" fmla="*/ 8773 h 9974"/>
                  <a:gd name="connsiteX168" fmla="*/ 6877 w 9960"/>
                  <a:gd name="connsiteY168" fmla="*/ 8668 h 9974"/>
                  <a:gd name="connsiteX169" fmla="*/ 6798 w 9960"/>
                  <a:gd name="connsiteY169" fmla="*/ 8695 h 9974"/>
                  <a:gd name="connsiteX170" fmla="*/ 6759 w 9960"/>
                  <a:gd name="connsiteY170" fmla="*/ 8903 h 9974"/>
                  <a:gd name="connsiteX171" fmla="*/ 6719 w 9960"/>
                  <a:gd name="connsiteY171" fmla="*/ 9034 h 9974"/>
                  <a:gd name="connsiteX172" fmla="*/ 7036 w 9960"/>
                  <a:gd name="connsiteY172" fmla="*/ 9008 h 9974"/>
                  <a:gd name="connsiteX173" fmla="*/ 7115 w 9960"/>
                  <a:gd name="connsiteY173" fmla="*/ 9086 h 9974"/>
                  <a:gd name="connsiteX174" fmla="*/ 7154 w 9960"/>
                  <a:gd name="connsiteY174" fmla="*/ 8930 h 9974"/>
                  <a:gd name="connsiteX175" fmla="*/ 7273 w 9960"/>
                  <a:gd name="connsiteY175" fmla="*/ 8721 h 9974"/>
                  <a:gd name="connsiteX176" fmla="*/ 7549 w 9960"/>
                  <a:gd name="connsiteY176" fmla="*/ 9112 h 9974"/>
                  <a:gd name="connsiteX177" fmla="*/ 7826 w 9960"/>
                  <a:gd name="connsiteY177" fmla="*/ 9164 h 9974"/>
                  <a:gd name="connsiteX178" fmla="*/ 8063 w 9960"/>
                  <a:gd name="connsiteY178" fmla="*/ 9869 h 9974"/>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929 w 10000"/>
                  <a:gd name="connsiteY8" fmla="*/ 8665 h 10000"/>
                  <a:gd name="connsiteX9" fmla="*/ 9326 w 10000"/>
                  <a:gd name="connsiteY9" fmla="*/ 7566 h 10000"/>
                  <a:gd name="connsiteX10" fmla="*/ 9326 w 10000"/>
                  <a:gd name="connsiteY10" fmla="*/ 7330 h 10000"/>
                  <a:gd name="connsiteX11" fmla="*/ 9524 w 10000"/>
                  <a:gd name="connsiteY11" fmla="*/ 7094 h 10000"/>
                  <a:gd name="connsiteX12" fmla="*/ 9723 w 10000"/>
                  <a:gd name="connsiteY12" fmla="*/ 6492 h 10000"/>
                  <a:gd name="connsiteX13" fmla="*/ 9603 w 10000"/>
                  <a:gd name="connsiteY13" fmla="*/ 6335 h 10000"/>
                  <a:gd name="connsiteX14" fmla="*/ 9406 w 10000"/>
                  <a:gd name="connsiteY14" fmla="*/ 5995 h 10000"/>
                  <a:gd name="connsiteX15" fmla="*/ 9485 w 10000"/>
                  <a:gd name="connsiteY15" fmla="*/ 5549 h 10000"/>
                  <a:gd name="connsiteX16" fmla="*/ 8890 w 10000"/>
                  <a:gd name="connsiteY16" fmla="*/ 5157 h 10000"/>
                  <a:gd name="connsiteX17" fmla="*/ 9128 w 10000"/>
                  <a:gd name="connsiteY17" fmla="*/ 5523 h 10000"/>
                  <a:gd name="connsiteX18" fmla="*/ 9087 w 10000"/>
                  <a:gd name="connsiteY18" fmla="*/ 5864 h 10000"/>
                  <a:gd name="connsiteX19" fmla="*/ 8849 w 10000"/>
                  <a:gd name="connsiteY19" fmla="*/ 5445 h 10000"/>
                  <a:gd name="connsiteX20" fmla="*/ 8691 w 10000"/>
                  <a:gd name="connsiteY20" fmla="*/ 5183 h 10000"/>
                  <a:gd name="connsiteX21" fmla="*/ 8453 w 10000"/>
                  <a:gd name="connsiteY21" fmla="*/ 4817 h 10000"/>
                  <a:gd name="connsiteX22" fmla="*/ 7818 w 10000"/>
                  <a:gd name="connsiteY22" fmla="*/ 4503 h 10000"/>
                  <a:gd name="connsiteX23" fmla="*/ 7540 w 10000"/>
                  <a:gd name="connsiteY23" fmla="*/ 4451 h 10000"/>
                  <a:gd name="connsiteX24" fmla="*/ 7302 w 10000"/>
                  <a:gd name="connsiteY24" fmla="*/ 4503 h 10000"/>
                  <a:gd name="connsiteX25" fmla="*/ 7064 w 10000"/>
                  <a:gd name="connsiteY25" fmla="*/ 4503 h 10000"/>
                  <a:gd name="connsiteX26" fmla="*/ 6746 w 10000"/>
                  <a:gd name="connsiteY26" fmla="*/ 4189 h 10000"/>
                  <a:gd name="connsiteX27" fmla="*/ 6469 w 10000"/>
                  <a:gd name="connsiteY27" fmla="*/ 4267 h 10000"/>
                  <a:gd name="connsiteX28" fmla="*/ 6151 w 10000"/>
                  <a:gd name="connsiteY28" fmla="*/ 3900 h 10000"/>
                  <a:gd name="connsiteX29" fmla="*/ 5833 w 10000"/>
                  <a:gd name="connsiteY29" fmla="*/ 3900 h 10000"/>
                  <a:gd name="connsiteX30" fmla="*/ 5516 w 10000"/>
                  <a:gd name="connsiteY30" fmla="*/ 4005 h 10000"/>
                  <a:gd name="connsiteX31" fmla="*/ 5159 w 10000"/>
                  <a:gd name="connsiteY31" fmla="*/ 3979 h 10000"/>
                  <a:gd name="connsiteX32" fmla="*/ 5159 w 10000"/>
                  <a:gd name="connsiteY32" fmla="*/ 3482 h 10000"/>
                  <a:gd name="connsiteX33" fmla="*/ 5357 w 10000"/>
                  <a:gd name="connsiteY33" fmla="*/ 3455 h 10000"/>
                  <a:gd name="connsiteX34" fmla="*/ 5238 w 10000"/>
                  <a:gd name="connsiteY34" fmla="*/ 3325 h 10000"/>
                  <a:gd name="connsiteX35" fmla="*/ 5238 w 10000"/>
                  <a:gd name="connsiteY35" fmla="*/ 3115 h 10000"/>
                  <a:gd name="connsiteX36" fmla="*/ 5278 w 10000"/>
                  <a:gd name="connsiteY36" fmla="*/ 2985 h 10000"/>
                  <a:gd name="connsiteX37" fmla="*/ 4882 w 10000"/>
                  <a:gd name="connsiteY37" fmla="*/ 2775 h 10000"/>
                  <a:gd name="connsiteX38" fmla="*/ 4484 w 10000"/>
                  <a:gd name="connsiteY38" fmla="*/ 2540 h 10000"/>
                  <a:gd name="connsiteX39" fmla="*/ 4286 w 10000"/>
                  <a:gd name="connsiteY39" fmla="*/ 2382 h 10000"/>
                  <a:gd name="connsiteX40" fmla="*/ 4008 w 10000"/>
                  <a:gd name="connsiteY40" fmla="*/ 2330 h 10000"/>
                  <a:gd name="connsiteX41" fmla="*/ 3691 w 10000"/>
                  <a:gd name="connsiteY41" fmla="*/ 2356 h 10000"/>
                  <a:gd name="connsiteX42" fmla="*/ 3373 w 10000"/>
                  <a:gd name="connsiteY42" fmla="*/ 2278 h 10000"/>
                  <a:gd name="connsiteX43" fmla="*/ 2976 w 10000"/>
                  <a:gd name="connsiteY43" fmla="*/ 1649 h 10000"/>
                  <a:gd name="connsiteX44" fmla="*/ 2857 w 10000"/>
                  <a:gd name="connsiteY44" fmla="*/ 1492 h 10000"/>
                  <a:gd name="connsiteX45" fmla="*/ 2738 w 10000"/>
                  <a:gd name="connsiteY45" fmla="*/ 1126 h 10000"/>
                  <a:gd name="connsiteX46" fmla="*/ 2579 w 10000"/>
                  <a:gd name="connsiteY46" fmla="*/ 785 h 10000"/>
                  <a:gd name="connsiteX47" fmla="*/ 2103 w 10000"/>
                  <a:gd name="connsiteY47" fmla="*/ 549 h 10000"/>
                  <a:gd name="connsiteX48" fmla="*/ 1825 w 10000"/>
                  <a:gd name="connsiteY48" fmla="*/ 52 h 10000"/>
                  <a:gd name="connsiteX49" fmla="*/ 1468 w 10000"/>
                  <a:gd name="connsiteY49" fmla="*/ 52 h 10000"/>
                  <a:gd name="connsiteX50" fmla="*/ 1309 w 10000"/>
                  <a:gd name="connsiteY50" fmla="*/ 157 h 10000"/>
                  <a:gd name="connsiteX51" fmla="*/ 1270 w 10000"/>
                  <a:gd name="connsiteY51" fmla="*/ 0 h 10000"/>
                  <a:gd name="connsiteX52" fmla="*/ 754 w 10000"/>
                  <a:gd name="connsiteY52" fmla="*/ 104 h 10000"/>
                  <a:gd name="connsiteX53" fmla="*/ 1309 w 10000"/>
                  <a:gd name="connsiteY53" fmla="*/ 210 h 10000"/>
                  <a:gd name="connsiteX54" fmla="*/ 1270 w 10000"/>
                  <a:gd name="connsiteY54" fmla="*/ 445 h 10000"/>
                  <a:gd name="connsiteX55" fmla="*/ 1389 w 10000"/>
                  <a:gd name="connsiteY55" fmla="*/ 759 h 10000"/>
                  <a:gd name="connsiteX56" fmla="*/ 1508 w 10000"/>
                  <a:gd name="connsiteY56" fmla="*/ 942 h 10000"/>
                  <a:gd name="connsiteX57" fmla="*/ 1309 w 10000"/>
                  <a:gd name="connsiteY57" fmla="*/ 1282 h 10000"/>
                  <a:gd name="connsiteX58" fmla="*/ 1151 w 10000"/>
                  <a:gd name="connsiteY58" fmla="*/ 1282 h 10000"/>
                  <a:gd name="connsiteX59" fmla="*/ 992 w 10000"/>
                  <a:gd name="connsiteY59" fmla="*/ 1518 h 10000"/>
                  <a:gd name="connsiteX60" fmla="*/ 1270 w 10000"/>
                  <a:gd name="connsiteY60" fmla="*/ 1623 h 10000"/>
                  <a:gd name="connsiteX61" fmla="*/ 913 w 10000"/>
                  <a:gd name="connsiteY61" fmla="*/ 1597 h 10000"/>
                  <a:gd name="connsiteX62" fmla="*/ 754 w 10000"/>
                  <a:gd name="connsiteY62" fmla="*/ 1911 h 10000"/>
                  <a:gd name="connsiteX63" fmla="*/ 714 w 10000"/>
                  <a:gd name="connsiteY63" fmla="*/ 1963 h 10000"/>
                  <a:gd name="connsiteX64" fmla="*/ 555 w 10000"/>
                  <a:gd name="connsiteY64" fmla="*/ 2304 h 10000"/>
                  <a:gd name="connsiteX65" fmla="*/ 794 w 10000"/>
                  <a:gd name="connsiteY65" fmla="*/ 2382 h 10000"/>
                  <a:gd name="connsiteX66" fmla="*/ 476 w 10000"/>
                  <a:gd name="connsiteY66" fmla="*/ 2644 h 10000"/>
                  <a:gd name="connsiteX67" fmla="*/ 79 w 10000"/>
                  <a:gd name="connsiteY67" fmla="*/ 2932 h 10000"/>
                  <a:gd name="connsiteX68" fmla="*/ 0 w 10000"/>
                  <a:gd name="connsiteY68" fmla="*/ 3089 h 10000"/>
                  <a:gd name="connsiteX69" fmla="*/ 199 w 10000"/>
                  <a:gd name="connsiteY69" fmla="*/ 3429 h 10000"/>
                  <a:gd name="connsiteX70" fmla="*/ 0 w 10000"/>
                  <a:gd name="connsiteY70" fmla="*/ 3744 h 10000"/>
                  <a:gd name="connsiteX71" fmla="*/ 40 w 10000"/>
                  <a:gd name="connsiteY71" fmla="*/ 4084 h 10000"/>
                  <a:gd name="connsiteX72" fmla="*/ 159 w 10000"/>
                  <a:gd name="connsiteY72" fmla="*/ 4189 h 10000"/>
                  <a:gd name="connsiteX73" fmla="*/ 397 w 10000"/>
                  <a:gd name="connsiteY73" fmla="*/ 4162 h 10000"/>
                  <a:gd name="connsiteX74" fmla="*/ 873 w 10000"/>
                  <a:gd name="connsiteY74" fmla="*/ 4215 h 10000"/>
                  <a:gd name="connsiteX75" fmla="*/ 1270 w 10000"/>
                  <a:gd name="connsiteY75" fmla="*/ 4110 h 10000"/>
                  <a:gd name="connsiteX76" fmla="*/ 1707 w 10000"/>
                  <a:gd name="connsiteY76" fmla="*/ 4110 h 10000"/>
                  <a:gd name="connsiteX77" fmla="*/ 1984 w 10000"/>
                  <a:gd name="connsiteY77" fmla="*/ 4005 h 10000"/>
                  <a:gd name="connsiteX78" fmla="*/ 2063 w 10000"/>
                  <a:gd name="connsiteY78" fmla="*/ 4031 h 10000"/>
                  <a:gd name="connsiteX79" fmla="*/ 1945 w 10000"/>
                  <a:gd name="connsiteY79" fmla="*/ 4084 h 10000"/>
                  <a:gd name="connsiteX80" fmla="*/ 2222 w 10000"/>
                  <a:gd name="connsiteY80" fmla="*/ 4319 h 10000"/>
                  <a:gd name="connsiteX81" fmla="*/ 2421 w 10000"/>
                  <a:gd name="connsiteY81" fmla="*/ 4267 h 10000"/>
                  <a:gd name="connsiteX82" fmla="*/ 2699 w 10000"/>
                  <a:gd name="connsiteY82" fmla="*/ 4371 h 10000"/>
                  <a:gd name="connsiteX83" fmla="*/ 3055 w 10000"/>
                  <a:gd name="connsiteY83" fmla="*/ 4345 h 10000"/>
                  <a:gd name="connsiteX84" fmla="*/ 3651 w 10000"/>
                  <a:gd name="connsiteY84" fmla="*/ 4425 h 10000"/>
                  <a:gd name="connsiteX85" fmla="*/ 3809 w 10000"/>
                  <a:gd name="connsiteY85" fmla="*/ 4477 h 10000"/>
                  <a:gd name="connsiteX86" fmla="*/ 4365 w 10000"/>
                  <a:gd name="connsiteY86" fmla="*/ 4345 h 10000"/>
                  <a:gd name="connsiteX87" fmla="*/ 4445 w 10000"/>
                  <a:gd name="connsiteY87" fmla="*/ 4425 h 10000"/>
                  <a:gd name="connsiteX88" fmla="*/ 4603 w 10000"/>
                  <a:gd name="connsiteY88" fmla="*/ 4319 h 10000"/>
                  <a:gd name="connsiteX89" fmla="*/ 4683 w 10000"/>
                  <a:gd name="connsiteY89" fmla="*/ 4451 h 10000"/>
                  <a:gd name="connsiteX90" fmla="*/ 5238 w 10000"/>
                  <a:gd name="connsiteY90" fmla="*/ 4293 h 10000"/>
                  <a:gd name="connsiteX91" fmla="*/ 5238 w 10000"/>
                  <a:gd name="connsiteY91" fmla="*/ 4136 h 10000"/>
                  <a:gd name="connsiteX92" fmla="*/ 5357 w 10000"/>
                  <a:gd name="connsiteY92" fmla="*/ 4110 h 10000"/>
                  <a:gd name="connsiteX93" fmla="*/ 5477 w 10000"/>
                  <a:gd name="connsiteY93" fmla="*/ 4162 h 10000"/>
                  <a:gd name="connsiteX94" fmla="*/ 5873 w 10000"/>
                  <a:gd name="connsiteY94" fmla="*/ 4058 h 10000"/>
                  <a:gd name="connsiteX95" fmla="*/ 5953 w 10000"/>
                  <a:gd name="connsiteY95" fmla="*/ 4084 h 10000"/>
                  <a:gd name="connsiteX96" fmla="*/ 6151 w 10000"/>
                  <a:gd name="connsiteY96" fmla="*/ 4555 h 10000"/>
                  <a:gd name="connsiteX97" fmla="*/ 6270 w 10000"/>
                  <a:gd name="connsiteY97" fmla="*/ 4607 h 10000"/>
                  <a:gd name="connsiteX98" fmla="*/ 6548 w 10000"/>
                  <a:gd name="connsiteY98" fmla="*/ 4607 h 10000"/>
                  <a:gd name="connsiteX99" fmla="*/ 6667 w 10000"/>
                  <a:gd name="connsiteY99" fmla="*/ 4817 h 10000"/>
                  <a:gd name="connsiteX100" fmla="*/ 6707 w 10000"/>
                  <a:gd name="connsiteY100" fmla="*/ 4974 h 10000"/>
                  <a:gd name="connsiteX101" fmla="*/ 7024 w 10000"/>
                  <a:gd name="connsiteY101" fmla="*/ 4896 h 10000"/>
                  <a:gd name="connsiteX102" fmla="*/ 7262 w 10000"/>
                  <a:gd name="connsiteY102" fmla="*/ 4817 h 10000"/>
                  <a:gd name="connsiteX103" fmla="*/ 7382 w 10000"/>
                  <a:gd name="connsiteY103" fmla="*/ 4764 h 10000"/>
                  <a:gd name="connsiteX104" fmla="*/ 7659 w 10000"/>
                  <a:gd name="connsiteY104" fmla="*/ 4896 h 10000"/>
                  <a:gd name="connsiteX105" fmla="*/ 7739 w 10000"/>
                  <a:gd name="connsiteY105" fmla="*/ 5078 h 10000"/>
                  <a:gd name="connsiteX106" fmla="*/ 7579 w 10000"/>
                  <a:gd name="connsiteY106" fmla="*/ 5157 h 10000"/>
                  <a:gd name="connsiteX107" fmla="*/ 7500 w 10000"/>
                  <a:gd name="connsiteY107" fmla="*/ 5183 h 10000"/>
                  <a:gd name="connsiteX108" fmla="*/ 7540 w 10000"/>
                  <a:gd name="connsiteY108" fmla="*/ 5314 h 10000"/>
                  <a:gd name="connsiteX109" fmla="*/ 7619 w 10000"/>
                  <a:gd name="connsiteY109" fmla="*/ 5497 h 10000"/>
                  <a:gd name="connsiteX110" fmla="*/ 7183 w 10000"/>
                  <a:gd name="connsiteY110" fmla="*/ 5602 h 10000"/>
                  <a:gd name="connsiteX111" fmla="*/ 6985 w 10000"/>
                  <a:gd name="connsiteY111" fmla="*/ 5497 h 10000"/>
                  <a:gd name="connsiteX112" fmla="*/ 6429 w 10000"/>
                  <a:gd name="connsiteY112" fmla="*/ 5602 h 10000"/>
                  <a:gd name="connsiteX113" fmla="*/ 6151 w 10000"/>
                  <a:gd name="connsiteY113" fmla="*/ 5288 h 10000"/>
                  <a:gd name="connsiteX114" fmla="*/ 5953 w 10000"/>
                  <a:gd name="connsiteY114" fmla="*/ 5314 h 10000"/>
                  <a:gd name="connsiteX115" fmla="*/ 6111 w 10000"/>
                  <a:gd name="connsiteY115" fmla="*/ 5523 h 10000"/>
                  <a:gd name="connsiteX116" fmla="*/ 6151 w 10000"/>
                  <a:gd name="connsiteY116" fmla="*/ 5681 h 10000"/>
                  <a:gd name="connsiteX117" fmla="*/ 5754 w 10000"/>
                  <a:gd name="connsiteY117" fmla="*/ 5969 h 10000"/>
                  <a:gd name="connsiteX118" fmla="*/ 5675 w 10000"/>
                  <a:gd name="connsiteY118" fmla="*/ 6126 h 10000"/>
                  <a:gd name="connsiteX119" fmla="*/ 5636 w 10000"/>
                  <a:gd name="connsiteY119" fmla="*/ 6256 h 10000"/>
                  <a:gd name="connsiteX120" fmla="*/ 5595 w 10000"/>
                  <a:gd name="connsiteY120" fmla="*/ 6308 h 10000"/>
                  <a:gd name="connsiteX121" fmla="*/ 5516 w 10000"/>
                  <a:gd name="connsiteY121" fmla="*/ 6414 h 10000"/>
                  <a:gd name="connsiteX122" fmla="*/ 5278 w 10000"/>
                  <a:gd name="connsiteY122" fmla="*/ 6492 h 10000"/>
                  <a:gd name="connsiteX123" fmla="*/ 5357 w 10000"/>
                  <a:gd name="connsiteY123" fmla="*/ 6675 h 10000"/>
                  <a:gd name="connsiteX124" fmla="*/ 5317 w 10000"/>
                  <a:gd name="connsiteY124" fmla="*/ 6727 h 10000"/>
                  <a:gd name="connsiteX125" fmla="*/ 5000 w 10000"/>
                  <a:gd name="connsiteY125" fmla="*/ 6885 h 10000"/>
                  <a:gd name="connsiteX126" fmla="*/ 4683 w 10000"/>
                  <a:gd name="connsiteY126" fmla="*/ 6859 h 10000"/>
                  <a:gd name="connsiteX127" fmla="*/ 4961 w 10000"/>
                  <a:gd name="connsiteY127" fmla="*/ 6963 h 10000"/>
                  <a:gd name="connsiteX128" fmla="*/ 4961 w 10000"/>
                  <a:gd name="connsiteY128" fmla="*/ 7277 h 10000"/>
                  <a:gd name="connsiteX129" fmla="*/ 4603 w 10000"/>
                  <a:gd name="connsiteY129" fmla="*/ 7356 h 10000"/>
                  <a:gd name="connsiteX130" fmla="*/ 4524 w 10000"/>
                  <a:gd name="connsiteY130" fmla="*/ 7225 h 10000"/>
                  <a:gd name="connsiteX131" fmla="*/ 4484 w 10000"/>
                  <a:gd name="connsiteY131" fmla="*/ 7121 h 10000"/>
                  <a:gd name="connsiteX132" fmla="*/ 4128 w 10000"/>
                  <a:gd name="connsiteY132" fmla="*/ 7199 h 10000"/>
                  <a:gd name="connsiteX133" fmla="*/ 4286 w 10000"/>
                  <a:gd name="connsiteY133" fmla="*/ 7304 h 10000"/>
                  <a:gd name="connsiteX134" fmla="*/ 4405 w 10000"/>
                  <a:gd name="connsiteY134" fmla="*/ 7408 h 10000"/>
                  <a:gd name="connsiteX135" fmla="*/ 4563 w 10000"/>
                  <a:gd name="connsiteY135" fmla="*/ 7670 h 10000"/>
                  <a:gd name="connsiteX136" fmla="*/ 4762 w 10000"/>
                  <a:gd name="connsiteY136" fmla="*/ 7618 h 10000"/>
                  <a:gd name="connsiteX137" fmla="*/ 4921 w 10000"/>
                  <a:gd name="connsiteY137" fmla="*/ 7827 h 10000"/>
                  <a:gd name="connsiteX138" fmla="*/ 5040 w 10000"/>
                  <a:gd name="connsiteY138" fmla="*/ 7879 h 10000"/>
                  <a:gd name="connsiteX139" fmla="*/ 5317 w 10000"/>
                  <a:gd name="connsiteY139" fmla="*/ 7853 h 10000"/>
                  <a:gd name="connsiteX140" fmla="*/ 5437 w 10000"/>
                  <a:gd name="connsiteY140" fmla="*/ 7984 h 10000"/>
                  <a:gd name="connsiteX141" fmla="*/ 5556 w 10000"/>
                  <a:gd name="connsiteY141" fmla="*/ 8115 h 10000"/>
                  <a:gd name="connsiteX142" fmla="*/ 6111 w 10000"/>
                  <a:gd name="connsiteY142" fmla="*/ 7932 h 10000"/>
                  <a:gd name="connsiteX143" fmla="*/ 6111 w 10000"/>
                  <a:gd name="connsiteY143" fmla="*/ 7853 h 10000"/>
                  <a:gd name="connsiteX144" fmla="*/ 5953 w 10000"/>
                  <a:gd name="connsiteY144" fmla="*/ 7696 h 10000"/>
                  <a:gd name="connsiteX145" fmla="*/ 6151 w 10000"/>
                  <a:gd name="connsiteY145" fmla="*/ 7540 h 10000"/>
                  <a:gd name="connsiteX146" fmla="*/ 6032 w 10000"/>
                  <a:gd name="connsiteY146" fmla="*/ 7356 h 10000"/>
                  <a:gd name="connsiteX147" fmla="*/ 6151 w 10000"/>
                  <a:gd name="connsiteY147" fmla="*/ 7277 h 10000"/>
                  <a:gd name="connsiteX148" fmla="*/ 6310 w 10000"/>
                  <a:gd name="connsiteY148" fmla="*/ 7460 h 10000"/>
                  <a:gd name="connsiteX149" fmla="*/ 6231 w 10000"/>
                  <a:gd name="connsiteY149" fmla="*/ 7566 h 10000"/>
                  <a:gd name="connsiteX150" fmla="*/ 6587 w 10000"/>
                  <a:gd name="connsiteY150" fmla="*/ 7618 h 10000"/>
                  <a:gd name="connsiteX151" fmla="*/ 6746 w 10000"/>
                  <a:gd name="connsiteY151" fmla="*/ 7696 h 10000"/>
                  <a:gd name="connsiteX152" fmla="*/ 6905 w 10000"/>
                  <a:gd name="connsiteY152" fmla="*/ 7906 h 10000"/>
                  <a:gd name="connsiteX153" fmla="*/ 6667 w 10000"/>
                  <a:gd name="connsiteY153" fmla="*/ 8089 h 10000"/>
                  <a:gd name="connsiteX154" fmla="*/ 6270 w 10000"/>
                  <a:gd name="connsiteY154" fmla="*/ 8219 h 10000"/>
                  <a:gd name="connsiteX155" fmla="*/ 6191 w 10000"/>
                  <a:gd name="connsiteY155" fmla="*/ 8377 h 10000"/>
                  <a:gd name="connsiteX156" fmla="*/ 5953 w 10000"/>
                  <a:gd name="connsiteY156" fmla="*/ 8455 h 10000"/>
                  <a:gd name="connsiteX157" fmla="*/ 6071 w 10000"/>
                  <a:gd name="connsiteY157" fmla="*/ 8612 h 10000"/>
                  <a:gd name="connsiteX158" fmla="*/ 6310 w 10000"/>
                  <a:gd name="connsiteY158" fmla="*/ 8612 h 10000"/>
                  <a:gd name="connsiteX159" fmla="*/ 6349 w 10000"/>
                  <a:gd name="connsiteY159" fmla="*/ 8612 h 10000"/>
                  <a:gd name="connsiteX160" fmla="*/ 6508 w 10000"/>
                  <a:gd name="connsiteY160" fmla="*/ 8900 h 10000"/>
                  <a:gd name="connsiteX161" fmla="*/ 6587 w 10000"/>
                  <a:gd name="connsiteY161" fmla="*/ 8612 h 10000"/>
                  <a:gd name="connsiteX162" fmla="*/ 6786 w 10000"/>
                  <a:gd name="connsiteY162" fmla="*/ 8560 h 10000"/>
                  <a:gd name="connsiteX163" fmla="*/ 6985 w 10000"/>
                  <a:gd name="connsiteY163" fmla="*/ 8638 h 10000"/>
                  <a:gd name="connsiteX164" fmla="*/ 6985 w 10000"/>
                  <a:gd name="connsiteY164" fmla="*/ 8665 h 10000"/>
                  <a:gd name="connsiteX165" fmla="*/ 7183 w 10000"/>
                  <a:gd name="connsiteY165" fmla="*/ 8612 h 10000"/>
                  <a:gd name="connsiteX166" fmla="*/ 7302 w 10000"/>
                  <a:gd name="connsiteY166" fmla="*/ 8796 h 10000"/>
                  <a:gd name="connsiteX167" fmla="*/ 6905 w 10000"/>
                  <a:gd name="connsiteY167" fmla="*/ 8691 h 10000"/>
                  <a:gd name="connsiteX168" fmla="*/ 6825 w 10000"/>
                  <a:gd name="connsiteY168" fmla="*/ 8718 h 10000"/>
                  <a:gd name="connsiteX169" fmla="*/ 6786 w 10000"/>
                  <a:gd name="connsiteY169" fmla="*/ 8926 h 10000"/>
                  <a:gd name="connsiteX170" fmla="*/ 6746 w 10000"/>
                  <a:gd name="connsiteY170" fmla="*/ 9058 h 10000"/>
                  <a:gd name="connsiteX171" fmla="*/ 7064 w 10000"/>
                  <a:gd name="connsiteY171" fmla="*/ 9031 h 10000"/>
                  <a:gd name="connsiteX172" fmla="*/ 7144 w 10000"/>
                  <a:gd name="connsiteY172" fmla="*/ 9110 h 10000"/>
                  <a:gd name="connsiteX173" fmla="*/ 7183 w 10000"/>
                  <a:gd name="connsiteY173" fmla="*/ 8953 h 10000"/>
                  <a:gd name="connsiteX174" fmla="*/ 7302 w 10000"/>
                  <a:gd name="connsiteY174" fmla="*/ 8744 h 10000"/>
                  <a:gd name="connsiteX175" fmla="*/ 7579 w 10000"/>
                  <a:gd name="connsiteY175" fmla="*/ 9136 h 10000"/>
                  <a:gd name="connsiteX176" fmla="*/ 7857 w 10000"/>
                  <a:gd name="connsiteY176" fmla="*/ 9188 h 10000"/>
                  <a:gd name="connsiteX177" fmla="*/ 8095 w 10000"/>
                  <a:gd name="connsiteY17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79 w 10000"/>
                  <a:gd name="connsiteY105" fmla="*/ 5157 h 10000"/>
                  <a:gd name="connsiteX106" fmla="*/ 7500 w 10000"/>
                  <a:gd name="connsiteY106" fmla="*/ 5183 h 10000"/>
                  <a:gd name="connsiteX107" fmla="*/ 7540 w 10000"/>
                  <a:gd name="connsiteY107" fmla="*/ 5314 h 10000"/>
                  <a:gd name="connsiteX108" fmla="*/ 7619 w 10000"/>
                  <a:gd name="connsiteY108" fmla="*/ 5497 h 10000"/>
                  <a:gd name="connsiteX109" fmla="*/ 7183 w 10000"/>
                  <a:gd name="connsiteY109" fmla="*/ 5602 h 10000"/>
                  <a:gd name="connsiteX110" fmla="*/ 6985 w 10000"/>
                  <a:gd name="connsiteY110" fmla="*/ 5497 h 10000"/>
                  <a:gd name="connsiteX111" fmla="*/ 6429 w 10000"/>
                  <a:gd name="connsiteY111" fmla="*/ 5602 h 10000"/>
                  <a:gd name="connsiteX112" fmla="*/ 6151 w 10000"/>
                  <a:gd name="connsiteY112" fmla="*/ 5288 h 10000"/>
                  <a:gd name="connsiteX113" fmla="*/ 5953 w 10000"/>
                  <a:gd name="connsiteY113" fmla="*/ 5314 h 10000"/>
                  <a:gd name="connsiteX114" fmla="*/ 6111 w 10000"/>
                  <a:gd name="connsiteY114" fmla="*/ 5523 h 10000"/>
                  <a:gd name="connsiteX115" fmla="*/ 6151 w 10000"/>
                  <a:gd name="connsiteY115" fmla="*/ 5681 h 10000"/>
                  <a:gd name="connsiteX116" fmla="*/ 5754 w 10000"/>
                  <a:gd name="connsiteY116" fmla="*/ 5969 h 10000"/>
                  <a:gd name="connsiteX117" fmla="*/ 5675 w 10000"/>
                  <a:gd name="connsiteY117" fmla="*/ 6126 h 10000"/>
                  <a:gd name="connsiteX118" fmla="*/ 5636 w 10000"/>
                  <a:gd name="connsiteY118" fmla="*/ 6256 h 10000"/>
                  <a:gd name="connsiteX119" fmla="*/ 5595 w 10000"/>
                  <a:gd name="connsiteY119" fmla="*/ 6308 h 10000"/>
                  <a:gd name="connsiteX120" fmla="*/ 5516 w 10000"/>
                  <a:gd name="connsiteY120" fmla="*/ 6414 h 10000"/>
                  <a:gd name="connsiteX121" fmla="*/ 5278 w 10000"/>
                  <a:gd name="connsiteY121" fmla="*/ 6492 h 10000"/>
                  <a:gd name="connsiteX122" fmla="*/ 5357 w 10000"/>
                  <a:gd name="connsiteY122" fmla="*/ 6675 h 10000"/>
                  <a:gd name="connsiteX123" fmla="*/ 5317 w 10000"/>
                  <a:gd name="connsiteY123" fmla="*/ 6727 h 10000"/>
                  <a:gd name="connsiteX124" fmla="*/ 5000 w 10000"/>
                  <a:gd name="connsiteY124" fmla="*/ 6885 h 10000"/>
                  <a:gd name="connsiteX125" fmla="*/ 4683 w 10000"/>
                  <a:gd name="connsiteY125" fmla="*/ 6859 h 10000"/>
                  <a:gd name="connsiteX126" fmla="*/ 4961 w 10000"/>
                  <a:gd name="connsiteY126" fmla="*/ 6963 h 10000"/>
                  <a:gd name="connsiteX127" fmla="*/ 4961 w 10000"/>
                  <a:gd name="connsiteY127" fmla="*/ 7277 h 10000"/>
                  <a:gd name="connsiteX128" fmla="*/ 4603 w 10000"/>
                  <a:gd name="connsiteY128" fmla="*/ 7356 h 10000"/>
                  <a:gd name="connsiteX129" fmla="*/ 4524 w 10000"/>
                  <a:gd name="connsiteY129" fmla="*/ 7225 h 10000"/>
                  <a:gd name="connsiteX130" fmla="*/ 4484 w 10000"/>
                  <a:gd name="connsiteY130" fmla="*/ 7121 h 10000"/>
                  <a:gd name="connsiteX131" fmla="*/ 4128 w 10000"/>
                  <a:gd name="connsiteY131" fmla="*/ 7199 h 10000"/>
                  <a:gd name="connsiteX132" fmla="*/ 4286 w 10000"/>
                  <a:gd name="connsiteY132" fmla="*/ 7304 h 10000"/>
                  <a:gd name="connsiteX133" fmla="*/ 4405 w 10000"/>
                  <a:gd name="connsiteY133" fmla="*/ 7408 h 10000"/>
                  <a:gd name="connsiteX134" fmla="*/ 4563 w 10000"/>
                  <a:gd name="connsiteY134" fmla="*/ 7670 h 10000"/>
                  <a:gd name="connsiteX135" fmla="*/ 4762 w 10000"/>
                  <a:gd name="connsiteY135" fmla="*/ 7618 h 10000"/>
                  <a:gd name="connsiteX136" fmla="*/ 4921 w 10000"/>
                  <a:gd name="connsiteY136" fmla="*/ 7827 h 10000"/>
                  <a:gd name="connsiteX137" fmla="*/ 5040 w 10000"/>
                  <a:gd name="connsiteY137" fmla="*/ 7879 h 10000"/>
                  <a:gd name="connsiteX138" fmla="*/ 5317 w 10000"/>
                  <a:gd name="connsiteY138" fmla="*/ 7853 h 10000"/>
                  <a:gd name="connsiteX139" fmla="*/ 5437 w 10000"/>
                  <a:gd name="connsiteY139" fmla="*/ 7984 h 10000"/>
                  <a:gd name="connsiteX140" fmla="*/ 5556 w 10000"/>
                  <a:gd name="connsiteY140" fmla="*/ 8115 h 10000"/>
                  <a:gd name="connsiteX141" fmla="*/ 6111 w 10000"/>
                  <a:gd name="connsiteY141" fmla="*/ 7932 h 10000"/>
                  <a:gd name="connsiteX142" fmla="*/ 6111 w 10000"/>
                  <a:gd name="connsiteY142" fmla="*/ 7853 h 10000"/>
                  <a:gd name="connsiteX143" fmla="*/ 5953 w 10000"/>
                  <a:gd name="connsiteY143" fmla="*/ 7696 h 10000"/>
                  <a:gd name="connsiteX144" fmla="*/ 6151 w 10000"/>
                  <a:gd name="connsiteY144" fmla="*/ 7540 h 10000"/>
                  <a:gd name="connsiteX145" fmla="*/ 6032 w 10000"/>
                  <a:gd name="connsiteY145" fmla="*/ 7356 h 10000"/>
                  <a:gd name="connsiteX146" fmla="*/ 6151 w 10000"/>
                  <a:gd name="connsiteY146" fmla="*/ 7277 h 10000"/>
                  <a:gd name="connsiteX147" fmla="*/ 6310 w 10000"/>
                  <a:gd name="connsiteY147" fmla="*/ 7460 h 10000"/>
                  <a:gd name="connsiteX148" fmla="*/ 6231 w 10000"/>
                  <a:gd name="connsiteY148" fmla="*/ 7566 h 10000"/>
                  <a:gd name="connsiteX149" fmla="*/ 6587 w 10000"/>
                  <a:gd name="connsiteY149" fmla="*/ 7618 h 10000"/>
                  <a:gd name="connsiteX150" fmla="*/ 6746 w 10000"/>
                  <a:gd name="connsiteY150" fmla="*/ 7696 h 10000"/>
                  <a:gd name="connsiteX151" fmla="*/ 6905 w 10000"/>
                  <a:gd name="connsiteY151" fmla="*/ 7906 h 10000"/>
                  <a:gd name="connsiteX152" fmla="*/ 6667 w 10000"/>
                  <a:gd name="connsiteY152" fmla="*/ 8089 h 10000"/>
                  <a:gd name="connsiteX153" fmla="*/ 6270 w 10000"/>
                  <a:gd name="connsiteY153" fmla="*/ 8219 h 10000"/>
                  <a:gd name="connsiteX154" fmla="*/ 6191 w 10000"/>
                  <a:gd name="connsiteY154" fmla="*/ 8377 h 10000"/>
                  <a:gd name="connsiteX155" fmla="*/ 5953 w 10000"/>
                  <a:gd name="connsiteY155" fmla="*/ 8455 h 10000"/>
                  <a:gd name="connsiteX156" fmla="*/ 6071 w 10000"/>
                  <a:gd name="connsiteY156" fmla="*/ 8612 h 10000"/>
                  <a:gd name="connsiteX157" fmla="*/ 6310 w 10000"/>
                  <a:gd name="connsiteY157" fmla="*/ 8612 h 10000"/>
                  <a:gd name="connsiteX158" fmla="*/ 6349 w 10000"/>
                  <a:gd name="connsiteY158" fmla="*/ 8612 h 10000"/>
                  <a:gd name="connsiteX159" fmla="*/ 6508 w 10000"/>
                  <a:gd name="connsiteY159" fmla="*/ 8900 h 10000"/>
                  <a:gd name="connsiteX160" fmla="*/ 6587 w 10000"/>
                  <a:gd name="connsiteY160" fmla="*/ 8612 h 10000"/>
                  <a:gd name="connsiteX161" fmla="*/ 6786 w 10000"/>
                  <a:gd name="connsiteY161" fmla="*/ 8560 h 10000"/>
                  <a:gd name="connsiteX162" fmla="*/ 6985 w 10000"/>
                  <a:gd name="connsiteY162" fmla="*/ 8638 h 10000"/>
                  <a:gd name="connsiteX163" fmla="*/ 6985 w 10000"/>
                  <a:gd name="connsiteY163" fmla="*/ 8665 h 10000"/>
                  <a:gd name="connsiteX164" fmla="*/ 7183 w 10000"/>
                  <a:gd name="connsiteY164" fmla="*/ 8612 h 10000"/>
                  <a:gd name="connsiteX165" fmla="*/ 7302 w 10000"/>
                  <a:gd name="connsiteY165" fmla="*/ 8796 h 10000"/>
                  <a:gd name="connsiteX166" fmla="*/ 6905 w 10000"/>
                  <a:gd name="connsiteY166" fmla="*/ 8691 h 10000"/>
                  <a:gd name="connsiteX167" fmla="*/ 6825 w 10000"/>
                  <a:gd name="connsiteY167" fmla="*/ 8718 h 10000"/>
                  <a:gd name="connsiteX168" fmla="*/ 6786 w 10000"/>
                  <a:gd name="connsiteY168" fmla="*/ 8926 h 10000"/>
                  <a:gd name="connsiteX169" fmla="*/ 6746 w 10000"/>
                  <a:gd name="connsiteY169" fmla="*/ 9058 h 10000"/>
                  <a:gd name="connsiteX170" fmla="*/ 7064 w 10000"/>
                  <a:gd name="connsiteY170" fmla="*/ 9031 h 10000"/>
                  <a:gd name="connsiteX171" fmla="*/ 7144 w 10000"/>
                  <a:gd name="connsiteY171" fmla="*/ 9110 h 10000"/>
                  <a:gd name="connsiteX172" fmla="*/ 7183 w 10000"/>
                  <a:gd name="connsiteY172" fmla="*/ 8953 h 10000"/>
                  <a:gd name="connsiteX173" fmla="*/ 7302 w 10000"/>
                  <a:gd name="connsiteY173" fmla="*/ 8744 h 10000"/>
                  <a:gd name="connsiteX174" fmla="*/ 7579 w 10000"/>
                  <a:gd name="connsiteY174" fmla="*/ 9136 h 10000"/>
                  <a:gd name="connsiteX175" fmla="*/ 7857 w 10000"/>
                  <a:gd name="connsiteY175" fmla="*/ 9188 h 10000"/>
                  <a:gd name="connsiteX176" fmla="*/ 8095 w 10000"/>
                  <a:gd name="connsiteY17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024 w 10000"/>
                  <a:gd name="connsiteY100" fmla="*/ 4896 h 10000"/>
                  <a:gd name="connsiteX101" fmla="*/ 7262 w 10000"/>
                  <a:gd name="connsiteY101" fmla="*/ 4817 h 10000"/>
                  <a:gd name="connsiteX102" fmla="*/ 7382 w 10000"/>
                  <a:gd name="connsiteY102" fmla="*/ 4764 h 10000"/>
                  <a:gd name="connsiteX103" fmla="*/ 7659 w 10000"/>
                  <a:gd name="connsiteY103" fmla="*/ 4896 h 10000"/>
                  <a:gd name="connsiteX104" fmla="*/ 7739 w 10000"/>
                  <a:gd name="connsiteY104" fmla="*/ 5078 h 10000"/>
                  <a:gd name="connsiteX105" fmla="*/ 7500 w 10000"/>
                  <a:gd name="connsiteY105" fmla="*/ 5183 h 10000"/>
                  <a:gd name="connsiteX106" fmla="*/ 7540 w 10000"/>
                  <a:gd name="connsiteY106" fmla="*/ 5314 h 10000"/>
                  <a:gd name="connsiteX107" fmla="*/ 7619 w 10000"/>
                  <a:gd name="connsiteY107" fmla="*/ 5497 h 10000"/>
                  <a:gd name="connsiteX108" fmla="*/ 7183 w 10000"/>
                  <a:gd name="connsiteY108" fmla="*/ 5602 h 10000"/>
                  <a:gd name="connsiteX109" fmla="*/ 6985 w 10000"/>
                  <a:gd name="connsiteY109" fmla="*/ 5497 h 10000"/>
                  <a:gd name="connsiteX110" fmla="*/ 6429 w 10000"/>
                  <a:gd name="connsiteY110" fmla="*/ 5602 h 10000"/>
                  <a:gd name="connsiteX111" fmla="*/ 6151 w 10000"/>
                  <a:gd name="connsiteY111" fmla="*/ 5288 h 10000"/>
                  <a:gd name="connsiteX112" fmla="*/ 5953 w 10000"/>
                  <a:gd name="connsiteY112" fmla="*/ 5314 h 10000"/>
                  <a:gd name="connsiteX113" fmla="*/ 6111 w 10000"/>
                  <a:gd name="connsiteY113" fmla="*/ 5523 h 10000"/>
                  <a:gd name="connsiteX114" fmla="*/ 6151 w 10000"/>
                  <a:gd name="connsiteY114" fmla="*/ 5681 h 10000"/>
                  <a:gd name="connsiteX115" fmla="*/ 5754 w 10000"/>
                  <a:gd name="connsiteY115" fmla="*/ 5969 h 10000"/>
                  <a:gd name="connsiteX116" fmla="*/ 5675 w 10000"/>
                  <a:gd name="connsiteY116" fmla="*/ 6126 h 10000"/>
                  <a:gd name="connsiteX117" fmla="*/ 5636 w 10000"/>
                  <a:gd name="connsiteY117" fmla="*/ 6256 h 10000"/>
                  <a:gd name="connsiteX118" fmla="*/ 5595 w 10000"/>
                  <a:gd name="connsiteY118" fmla="*/ 6308 h 10000"/>
                  <a:gd name="connsiteX119" fmla="*/ 5516 w 10000"/>
                  <a:gd name="connsiteY119" fmla="*/ 6414 h 10000"/>
                  <a:gd name="connsiteX120" fmla="*/ 5278 w 10000"/>
                  <a:gd name="connsiteY120" fmla="*/ 6492 h 10000"/>
                  <a:gd name="connsiteX121" fmla="*/ 5357 w 10000"/>
                  <a:gd name="connsiteY121" fmla="*/ 6675 h 10000"/>
                  <a:gd name="connsiteX122" fmla="*/ 5317 w 10000"/>
                  <a:gd name="connsiteY122" fmla="*/ 6727 h 10000"/>
                  <a:gd name="connsiteX123" fmla="*/ 5000 w 10000"/>
                  <a:gd name="connsiteY123" fmla="*/ 6885 h 10000"/>
                  <a:gd name="connsiteX124" fmla="*/ 4683 w 10000"/>
                  <a:gd name="connsiteY124" fmla="*/ 6859 h 10000"/>
                  <a:gd name="connsiteX125" fmla="*/ 4961 w 10000"/>
                  <a:gd name="connsiteY125" fmla="*/ 6963 h 10000"/>
                  <a:gd name="connsiteX126" fmla="*/ 4961 w 10000"/>
                  <a:gd name="connsiteY126" fmla="*/ 7277 h 10000"/>
                  <a:gd name="connsiteX127" fmla="*/ 4603 w 10000"/>
                  <a:gd name="connsiteY127" fmla="*/ 7356 h 10000"/>
                  <a:gd name="connsiteX128" fmla="*/ 4524 w 10000"/>
                  <a:gd name="connsiteY128" fmla="*/ 7225 h 10000"/>
                  <a:gd name="connsiteX129" fmla="*/ 4484 w 10000"/>
                  <a:gd name="connsiteY129" fmla="*/ 7121 h 10000"/>
                  <a:gd name="connsiteX130" fmla="*/ 4128 w 10000"/>
                  <a:gd name="connsiteY130" fmla="*/ 7199 h 10000"/>
                  <a:gd name="connsiteX131" fmla="*/ 4286 w 10000"/>
                  <a:gd name="connsiteY131" fmla="*/ 7304 h 10000"/>
                  <a:gd name="connsiteX132" fmla="*/ 4405 w 10000"/>
                  <a:gd name="connsiteY132" fmla="*/ 7408 h 10000"/>
                  <a:gd name="connsiteX133" fmla="*/ 4563 w 10000"/>
                  <a:gd name="connsiteY133" fmla="*/ 7670 h 10000"/>
                  <a:gd name="connsiteX134" fmla="*/ 4762 w 10000"/>
                  <a:gd name="connsiteY134" fmla="*/ 7618 h 10000"/>
                  <a:gd name="connsiteX135" fmla="*/ 4921 w 10000"/>
                  <a:gd name="connsiteY135" fmla="*/ 7827 h 10000"/>
                  <a:gd name="connsiteX136" fmla="*/ 5040 w 10000"/>
                  <a:gd name="connsiteY136" fmla="*/ 7879 h 10000"/>
                  <a:gd name="connsiteX137" fmla="*/ 5317 w 10000"/>
                  <a:gd name="connsiteY137" fmla="*/ 7853 h 10000"/>
                  <a:gd name="connsiteX138" fmla="*/ 5437 w 10000"/>
                  <a:gd name="connsiteY138" fmla="*/ 7984 h 10000"/>
                  <a:gd name="connsiteX139" fmla="*/ 5556 w 10000"/>
                  <a:gd name="connsiteY139" fmla="*/ 8115 h 10000"/>
                  <a:gd name="connsiteX140" fmla="*/ 6111 w 10000"/>
                  <a:gd name="connsiteY140" fmla="*/ 7932 h 10000"/>
                  <a:gd name="connsiteX141" fmla="*/ 6111 w 10000"/>
                  <a:gd name="connsiteY141" fmla="*/ 7853 h 10000"/>
                  <a:gd name="connsiteX142" fmla="*/ 5953 w 10000"/>
                  <a:gd name="connsiteY142" fmla="*/ 7696 h 10000"/>
                  <a:gd name="connsiteX143" fmla="*/ 6151 w 10000"/>
                  <a:gd name="connsiteY143" fmla="*/ 7540 h 10000"/>
                  <a:gd name="connsiteX144" fmla="*/ 6032 w 10000"/>
                  <a:gd name="connsiteY144" fmla="*/ 7356 h 10000"/>
                  <a:gd name="connsiteX145" fmla="*/ 6151 w 10000"/>
                  <a:gd name="connsiteY145" fmla="*/ 7277 h 10000"/>
                  <a:gd name="connsiteX146" fmla="*/ 6310 w 10000"/>
                  <a:gd name="connsiteY146" fmla="*/ 7460 h 10000"/>
                  <a:gd name="connsiteX147" fmla="*/ 6231 w 10000"/>
                  <a:gd name="connsiteY147" fmla="*/ 7566 h 10000"/>
                  <a:gd name="connsiteX148" fmla="*/ 6587 w 10000"/>
                  <a:gd name="connsiteY148" fmla="*/ 7618 h 10000"/>
                  <a:gd name="connsiteX149" fmla="*/ 6746 w 10000"/>
                  <a:gd name="connsiteY149" fmla="*/ 7696 h 10000"/>
                  <a:gd name="connsiteX150" fmla="*/ 6905 w 10000"/>
                  <a:gd name="connsiteY150" fmla="*/ 7906 h 10000"/>
                  <a:gd name="connsiteX151" fmla="*/ 6667 w 10000"/>
                  <a:gd name="connsiteY151" fmla="*/ 8089 h 10000"/>
                  <a:gd name="connsiteX152" fmla="*/ 6270 w 10000"/>
                  <a:gd name="connsiteY152" fmla="*/ 8219 h 10000"/>
                  <a:gd name="connsiteX153" fmla="*/ 6191 w 10000"/>
                  <a:gd name="connsiteY153" fmla="*/ 8377 h 10000"/>
                  <a:gd name="connsiteX154" fmla="*/ 5953 w 10000"/>
                  <a:gd name="connsiteY154" fmla="*/ 8455 h 10000"/>
                  <a:gd name="connsiteX155" fmla="*/ 6071 w 10000"/>
                  <a:gd name="connsiteY155" fmla="*/ 8612 h 10000"/>
                  <a:gd name="connsiteX156" fmla="*/ 6310 w 10000"/>
                  <a:gd name="connsiteY156" fmla="*/ 8612 h 10000"/>
                  <a:gd name="connsiteX157" fmla="*/ 6349 w 10000"/>
                  <a:gd name="connsiteY157" fmla="*/ 8612 h 10000"/>
                  <a:gd name="connsiteX158" fmla="*/ 6508 w 10000"/>
                  <a:gd name="connsiteY158" fmla="*/ 8900 h 10000"/>
                  <a:gd name="connsiteX159" fmla="*/ 6587 w 10000"/>
                  <a:gd name="connsiteY159" fmla="*/ 8612 h 10000"/>
                  <a:gd name="connsiteX160" fmla="*/ 6786 w 10000"/>
                  <a:gd name="connsiteY160" fmla="*/ 8560 h 10000"/>
                  <a:gd name="connsiteX161" fmla="*/ 6985 w 10000"/>
                  <a:gd name="connsiteY161" fmla="*/ 8638 h 10000"/>
                  <a:gd name="connsiteX162" fmla="*/ 6985 w 10000"/>
                  <a:gd name="connsiteY162" fmla="*/ 8665 h 10000"/>
                  <a:gd name="connsiteX163" fmla="*/ 7183 w 10000"/>
                  <a:gd name="connsiteY163" fmla="*/ 8612 h 10000"/>
                  <a:gd name="connsiteX164" fmla="*/ 7302 w 10000"/>
                  <a:gd name="connsiteY164" fmla="*/ 8796 h 10000"/>
                  <a:gd name="connsiteX165" fmla="*/ 6905 w 10000"/>
                  <a:gd name="connsiteY165" fmla="*/ 8691 h 10000"/>
                  <a:gd name="connsiteX166" fmla="*/ 6825 w 10000"/>
                  <a:gd name="connsiteY166" fmla="*/ 8718 h 10000"/>
                  <a:gd name="connsiteX167" fmla="*/ 6786 w 10000"/>
                  <a:gd name="connsiteY167" fmla="*/ 8926 h 10000"/>
                  <a:gd name="connsiteX168" fmla="*/ 6746 w 10000"/>
                  <a:gd name="connsiteY168" fmla="*/ 9058 h 10000"/>
                  <a:gd name="connsiteX169" fmla="*/ 7064 w 10000"/>
                  <a:gd name="connsiteY169" fmla="*/ 9031 h 10000"/>
                  <a:gd name="connsiteX170" fmla="*/ 7144 w 10000"/>
                  <a:gd name="connsiteY170" fmla="*/ 9110 h 10000"/>
                  <a:gd name="connsiteX171" fmla="*/ 7183 w 10000"/>
                  <a:gd name="connsiteY171" fmla="*/ 8953 h 10000"/>
                  <a:gd name="connsiteX172" fmla="*/ 7302 w 10000"/>
                  <a:gd name="connsiteY172" fmla="*/ 8744 h 10000"/>
                  <a:gd name="connsiteX173" fmla="*/ 7579 w 10000"/>
                  <a:gd name="connsiteY173" fmla="*/ 9136 h 10000"/>
                  <a:gd name="connsiteX174" fmla="*/ 7857 w 10000"/>
                  <a:gd name="connsiteY174" fmla="*/ 9188 h 10000"/>
                  <a:gd name="connsiteX175" fmla="*/ 8095 w 10000"/>
                  <a:gd name="connsiteY17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382 w 10000"/>
                  <a:gd name="connsiteY101" fmla="*/ 4764 h 10000"/>
                  <a:gd name="connsiteX102" fmla="*/ 7659 w 10000"/>
                  <a:gd name="connsiteY102" fmla="*/ 4896 h 10000"/>
                  <a:gd name="connsiteX103" fmla="*/ 7739 w 10000"/>
                  <a:gd name="connsiteY103" fmla="*/ 5078 h 10000"/>
                  <a:gd name="connsiteX104" fmla="*/ 7500 w 10000"/>
                  <a:gd name="connsiteY104" fmla="*/ 5183 h 10000"/>
                  <a:gd name="connsiteX105" fmla="*/ 7540 w 10000"/>
                  <a:gd name="connsiteY105" fmla="*/ 5314 h 10000"/>
                  <a:gd name="connsiteX106" fmla="*/ 7619 w 10000"/>
                  <a:gd name="connsiteY106" fmla="*/ 5497 h 10000"/>
                  <a:gd name="connsiteX107" fmla="*/ 7183 w 10000"/>
                  <a:gd name="connsiteY107" fmla="*/ 5602 h 10000"/>
                  <a:gd name="connsiteX108" fmla="*/ 6985 w 10000"/>
                  <a:gd name="connsiteY108" fmla="*/ 5497 h 10000"/>
                  <a:gd name="connsiteX109" fmla="*/ 6429 w 10000"/>
                  <a:gd name="connsiteY109" fmla="*/ 5602 h 10000"/>
                  <a:gd name="connsiteX110" fmla="*/ 6151 w 10000"/>
                  <a:gd name="connsiteY110" fmla="*/ 5288 h 10000"/>
                  <a:gd name="connsiteX111" fmla="*/ 5953 w 10000"/>
                  <a:gd name="connsiteY111" fmla="*/ 5314 h 10000"/>
                  <a:gd name="connsiteX112" fmla="*/ 6111 w 10000"/>
                  <a:gd name="connsiteY112" fmla="*/ 5523 h 10000"/>
                  <a:gd name="connsiteX113" fmla="*/ 6151 w 10000"/>
                  <a:gd name="connsiteY113" fmla="*/ 5681 h 10000"/>
                  <a:gd name="connsiteX114" fmla="*/ 5754 w 10000"/>
                  <a:gd name="connsiteY114" fmla="*/ 5969 h 10000"/>
                  <a:gd name="connsiteX115" fmla="*/ 5675 w 10000"/>
                  <a:gd name="connsiteY115" fmla="*/ 6126 h 10000"/>
                  <a:gd name="connsiteX116" fmla="*/ 5636 w 10000"/>
                  <a:gd name="connsiteY116" fmla="*/ 6256 h 10000"/>
                  <a:gd name="connsiteX117" fmla="*/ 5595 w 10000"/>
                  <a:gd name="connsiteY117" fmla="*/ 6308 h 10000"/>
                  <a:gd name="connsiteX118" fmla="*/ 5516 w 10000"/>
                  <a:gd name="connsiteY118" fmla="*/ 6414 h 10000"/>
                  <a:gd name="connsiteX119" fmla="*/ 5278 w 10000"/>
                  <a:gd name="connsiteY119" fmla="*/ 6492 h 10000"/>
                  <a:gd name="connsiteX120" fmla="*/ 5357 w 10000"/>
                  <a:gd name="connsiteY120" fmla="*/ 6675 h 10000"/>
                  <a:gd name="connsiteX121" fmla="*/ 5317 w 10000"/>
                  <a:gd name="connsiteY121" fmla="*/ 6727 h 10000"/>
                  <a:gd name="connsiteX122" fmla="*/ 5000 w 10000"/>
                  <a:gd name="connsiteY122" fmla="*/ 6885 h 10000"/>
                  <a:gd name="connsiteX123" fmla="*/ 4683 w 10000"/>
                  <a:gd name="connsiteY123" fmla="*/ 6859 h 10000"/>
                  <a:gd name="connsiteX124" fmla="*/ 4961 w 10000"/>
                  <a:gd name="connsiteY124" fmla="*/ 6963 h 10000"/>
                  <a:gd name="connsiteX125" fmla="*/ 4961 w 10000"/>
                  <a:gd name="connsiteY125" fmla="*/ 7277 h 10000"/>
                  <a:gd name="connsiteX126" fmla="*/ 4603 w 10000"/>
                  <a:gd name="connsiteY126" fmla="*/ 7356 h 10000"/>
                  <a:gd name="connsiteX127" fmla="*/ 4524 w 10000"/>
                  <a:gd name="connsiteY127" fmla="*/ 7225 h 10000"/>
                  <a:gd name="connsiteX128" fmla="*/ 4484 w 10000"/>
                  <a:gd name="connsiteY128" fmla="*/ 7121 h 10000"/>
                  <a:gd name="connsiteX129" fmla="*/ 4128 w 10000"/>
                  <a:gd name="connsiteY129" fmla="*/ 7199 h 10000"/>
                  <a:gd name="connsiteX130" fmla="*/ 4286 w 10000"/>
                  <a:gd name="connsiteY130" fmla="*/ 7304 h 10000"/>
                  <a:gd name="connsiteX131" fmla="*/ 4405 w 10000"/>
                  <a:gd name="connsiteY131" fmla="*/ 7408 h 10000"/>
                  <a:gd name="connsiteX132" fmla="*/ 4563 w 10000"/>
                  <a:gd name="connsiteY132" fmla="*/ 7670 h 10000"/>
                  <a:gd name="connsiteX133" fmla="*/ 4762 w 10000"/>
                  <a:gd name="connsiteY133" fmla="*/ 7618 h 10000"/>
                  <a:gd name="connsiteX134" fmla="*/ 4921 w 10000"/>
                  <a:gd name="connsiteY134" fmla="*/ 7827 h 10000"/>
                  <a:gd name="connsiteX135" fmla="*/ 5040 w 10000"/>
                  <a:gd name="connsiteY135" fmla="*/ 7879 h 10000"/>
                  <a:gd name="connsiteX136" fmla="*/ 5317 w 10000"/>
                  <a:gd name="connsiteY136" fmla="*/ 7853 h 10000"/>
                  <a:gd name="connsiteX137" fmla="*/ 5437 w 10000"/>
                  <a:gd name="connsiteY137" fmla="*/ 7984 h 10000"/>
                  <a:gd name="connsiteX138" fmla="*/ 5556 w 10000"/>
                  <a:gd name="connsiteY138" fmla="*/ 8115 h 10000"/>
                  <a:gd name="connsiteX139" fmla="*/ 6111 w 10000"/>
                  <a:gd name="connsiteY139" fmla="*/ 7932 h 10000"/>
                  <a:gd name="connsiteX140" fmla="*/ 6111 w 10000"/>
                  <a:gd name="connsiteY140" fmla="*/ 7853 h 10000"/>
                  <a:gd name="connsiteX141" fmla="*/ 5953 w 10000"/>
                  <a:gd name="connsiteY141" fmla="*/ 7696 h 10000"/>
                  <a:gd name="connsiteX142" fmla="*/ 6151 w 10000"/>
                  <a:gd name="connsiteY142" fmla="*/ 7540 h 10000"/>
                  <a:gd name="connsiteX143" fmla="*/ 6032 w 10000"/>
                  <a:gd name="connsiteY143" fmla="*/ 7356 h 10000"/>
                  <a:gd name="connsiteX144" fmla="*/ 6151 w 10000"/>
                  <a:gd name="connsiteY144" fmla="*/ 7277 h 10000"/>
                  <a:gd name="connsiteX145" fmla="*/ 6310 w 10000"/>
                  <a:gd name="connsiteY145" fmla="*/ 7460 h 10000"/>
                  <a:gd name="connsiteX146" fmla="*/ 6231 w 10000"/>
                  <a:gd name="connsiteY146" fmla="*/ 7566 h 10000"/>
                  <a:gd name="connsiteX147" fmla="*/ 6587 w 10000"/>
                  <a:gd name="connsiteY147" fmla="*/ 7618 h 10000"/>
                  <a:gd name="connsiteX148" fmla="*/ 6746 w 10000"/>
                  <a:gd name="connsiteY148" fmla="*/ 7696 h 10000"/>
                  <a:gd name="connsiteX149" fmla="*/ 6905 w 10000"/>
                  <a:gd name="connsiteY149" fmla="*/ 7906 h 10000"/>
                  <a:gd name="connsiteX150" fmla="*/ 6667 w 10000"/>
                  <a:gd name="connsiteY150" fmla="*/ 8089 h 10000"/>
                  <a:gd name="connsiteX151" fmla="*/ 6270 w 10000"/>
                  <a:gd name="connsiteY151" fmla="*/ 8219 h 10000"/>
                  <a:gd name="connsiteX152" fmla="*/ 6191 w 10000"/>
                  <a:gd name="connsiteY152" fmla="*/ 8377 h 10000"/>
                  <a:gd name="connsiteX153" fmla="*/ 5953 w 10000"/>
                  <a:gd name="connsiteY153" fmla="*/ 8455 h 10000"/>
                  <a:gd name="connsiteX154" fmla="*/ 6071 w 10000"/>
                  <a:gd name="connsiteY154" fmla="*/ 8612 h 10000"/>
                  <a:gd name="connsiteX155" fmla="*/ 6310 w 10000"/>
                  <a:gd name="connsiteY155" fmla="*/ 8612 h 10000"/>
                  <a:gd name="connsiteX156" fmla="*/ 6349 w 10000"/>
                  <a:gd name="connsiteY156" fmla="*/ 8612 h 10000"/>
                  <a:gd name="connsiteX157" fmla="*/ 6508 w 10000"/>
                  <a:gd name="connsiteY157" fmla="*/ 8900 h 10000"/>
                  <a:gd name="connsiteX158" fmla="*/ 6587 w 10000"/>
                  <a:gd name="connsiteY158" fmla="*/ 8612 h 10000"/>
                  <a:gd name="connsiteX159" fmla="*/ 6786 w 10000"/>
                  <a:gd name="connsiteY159" fmla="*/ 8560 h 10000"/>
                  <a:gd name="connsiteX160" fmla="*/ 6985 w 10000"/>
                  <a:gd name="connsiteY160" fmla="*/ 8638 h 10000"/>
                  <a:gd name="connsiteX161" fmla="*/ 6985 w 10000"/>
                  <a:gd name="connsiteY161" fmla="*/ 8665 h 10000"/>
                  <a:gd name="connsiteX162" fmla="*/ 7183 w 10000"/>
                  <a:gd name="connsiteY162" fmla="*/ 8612 h 10000"/>
                  <a:gd name="connsiteX163" fmla="*/ 7302 w 10000"/>
                  <a:gd name="connsiteY163" fmla="*/ 8796 h 10000"/>
                  <a:gd name="connsiteX164" fmla="*/ 6905 w 10000"/>
                  <a:gd name="connsiteY164" fmla="*/ 8691 h 10000"/>
                  <a:gd name="connsiteX165" fmla="*/ 6825 w 10000"/>
                  <a:gd name="connsiteY165" fmla="*/ 8718 h 10000"/>
                  <a:gd name="connsiteX166" fmla="*/ 6786 w 10000"/>
                  <a:gd name="connsiteY166" fmla="*/ 8926 h 10000"/>
                  <a:gd name="connsiteX167" fmla="*/ 6746 w 10000"/>
                  <a:gd name="connsiteY167" fmla="*/ 9058 h 10000"/>
                  <a:gd name="connsiteX168" fmla="*/ 7064 w 10000"/>
                  <a:gd name="connsiteY168" fmla="*/ 9031 h 10000"/>
                  <a:gd name="connsiteX169" fmla="*/ 7144 w 10000"/>
                  <a:gd name="connsiteY169" fmla="*/ 9110 h 10000"/>
                  <a:gd name="connsiteX170" fmla="*/ 7183 w 10000"/>
                  <a:gd name="connsiteY170" fmla="*/ 8953 h 10000"/>
                  <a:gd name="connsiteX171" fmla="*/ 7302 w 10000"/>
                  <a:gd name="connsiteY171" fmla="*/ 8744 h 10000"/>
                  <a:gd name="connsiteX172" fmla="*/ 7579 w 10000"/>
                  <a:gd name="connsiteY172" fmla="*/ 9136 h 10000"/>
                  <a:gd name="connsiteX173" fmla="*/ 7857 w 10000"/>
                  <a:gd name="connsiteY173" fmla="*/ 9188 h 10000"/>
                  <a:gd name="connsiteX174" fmla="*/ 8095 w 10000"/>
                  <a:gd name="connsiteY17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262 w 10000"/>
                  <a:gd name="connsiteY100" fmla="*/ 4817 h 10000"/>
                  <a:gd name="connsiteX101" fmla="*/ 7659 w 10000"/>
                  <a:gd name="connsiteY101" fmla="*/ 4896 h 10000"/>
                  <a:gd name="connsiteX102" fmla="*/ 7739 w 10000"/>
                  <a:gd name="connsiteY102" fmla="*/ 5078 h 10000"/>
                  <a:gd name="connsiteX103" fmla="*/ 7500 w 10000"/>
                  <a:gd name="connsiteY103" fmla="*/ 5183 h 10000"/>
                  <a:gd name="connsiteX104" fmla="*/ 7540 w 10000"/>
                  <a:gd name="connsiteY104" fmla="*/ 5314 h 10000"/>
                  <a:gd name="connsiteX105" fmla="*/ 7619 w 10000"/>
                  <a:gd name="connsiteY105" fmla="*/ 5497 h 10000"/>
                  <a:gd name="connsiteX106" fmla="*/ 7183 w 10000"/>
                  <a:gd name="connsiteY106" fmla="*/ 5602 h 10000"/>
                  <a:gd name="connsiteX107" fmla="*/ 6985 w 10000"/>
                  <a:gd name="connsiteY107" fmla="*/ 5497 h 10000"/>
                  <a:gd name="connsiteX108" fmla="*/ 6429 w 10000"/>
                  <a:gd name="connsiteY108" fmla="*/ 5602 h 10000"/>
                  <a:gd name="connsiteX109" fmla="*/ 6151 w 10000"/>
                  <a:gd name="connsiteY109" fmla="*/ 5288 h 10000"/>
                  <a:gd name="connsiteX110" fmla="*/ 5953 w 10000"/>
                  <a:gd name="connsiteY110" fmla="*/ 5314 h 10000"/>
                  <a:gd name="connsiteX111" fmla="*/ 6111 w 10000"/>
                  <a:gd name="connsiteY111" fmla="*/ 5523 h 10000"/>
                  <a:gd name="connsiteX112" fmla="*/ 6151 w 10000"/>
                  <a:gd name="connsiteY112" fmla="*/ 5681 h 10000"/>
                  <a:gd name="connsiteX113" fmla="*/ 5754 w 10000"/>
                  <a:gd name="connsiteY113" fmla="*/ 5969 h 10000"/>
                  <a:gd name="connsiteX114" fmla="*/ 5675 w 10000"/>
                  <a:gd name="connsiteY114" fmla="*/ 6126 h 10000"/>
                  <a:gd name="connsiteX115" fmla="*/ 5636 w 10000"/>
                  <a:gd name="connsiteY115" fmla="*/ 6256 h 10000"/>
                  <a:gd name="connsiteX116" fmla="*/ 5595 w 10000"/>
                  <a:gd name="connsiteY116" fmla="*/ 6308 h 10000"/>
                  <a:gd name="connsiteX117" fmla="*/ 5516 w 10000"/>
                  <a:gd name="connsiteY117" fmla="*/ 6414 h 10000"/>
                  <a:gd name="connsiteX118" fmla="*/ 5278 w 10000"/>
                  <a:gd name="connsiteY118" fmla="*/ 6492 h 10000"/>
                  <a:gd name="connsiteX119" fmla="*/ 5357 w 10000"/>
                  <a:gd name="connsiteY119" fmla="*/ 6675 h 10000"/>
                  <a:gd name="connsiteX120" fmla="*/ 5317 w 10000"/>
                  <a:gd name="connsiteY120" fmla="*/ 6727 h 10000"/>
                  <a:gd name="connsiteX121" fmla="*/ 5000 w 10000"/>
                  <a:gd name="connsiteY121" fmla="*/ 6885 h 10000"/>
                  <a:gd name="connsiteX122" fmla="*/ 4683 w 10000"/>
                  <a:gd name="connsiteY122" fmla="*/ 6859 h 10000"/>
                  <a:gd name="connsiteX123" fmla="*/ 4961 w 10000"/>
                  <a:gd name="connsiteY123" fmla="*/ 6963 h 10000"/>
                  <a:gd name="connsiteX124" fmla="*/ 4961 w 10000"/>
                  <a:gd name="connsiteY124" fmla="*/ 7277 h 10000"/>
                  <a:gd name="connsiteX125" fmla="*/ 4603 w 10000"/>
                  <a:gd name="connsiteY125" fmla="*/ 7356 h 10000"/>
                  <a:gd name="connsiteX126" fmla="*/ 4524 w 10000"/>
                  <a:gd name="connsiteY126" fmla="*/ 7225 h 10000"/>
                  <a:gd name="connsiteX127" fmla="*/ 4484 w 10000"/>
                  <a:gd name="connsiteY127" fmla="*/ 7121 h 10000"/>
                  <a:gd name="connsiteX128" fmla="*/ 4128 w 10000"/>
                  <a:gd name="connsiteY128" fmla="*/ 7199 h 10000"/>
                  <a:gd name="connsiteX129" fmla="*/ 4286 w 10000"/>
                  <a:gd name="connsiteY129" fmla="*/ 7304 h 10000"/>
                  <a:gd name="connsiteX130" fmla="*/ 4405 w 10000"/>
                  <a:gd name="connsiteY130" fmla="*/ 7408 h 10000"/>
                  <a:gd name="connsiteX131" fmla="*/ 4563 w 10000"/>
                  <a:gd name="connsiteY131" fmla="*/ 7670 h 10000"/>
                  <a:gd name="connsiteX132" fmla="*/ 4762 w 10000"/>
                  <a:gd name="connsiteY132" fmla="*/ 7618 h 10000"/>
                  <a:gd name="connsiteX133" fmla="*/ 4921 w 10000"/>
                  <a:gd name="connsiteY133" fmla="*/ 7827 h 10000"/>
                  <a:gd name="connsiteX134" fmla="*/ 5040 w 10000"/>
                  <a:gd name="connsiteY134" fmla="*/ 7879 h 10000"/>
                  <a:gd name="connsiteX135" fmla="*/ 5317 w 10000"/>
                  <a:gd name="connsiteY135" fmla="*/ 7853 h 10000"/>
                  <a:gd name="connsiteX136" fmla="*/ 5437 w 10000"/>
                  <a:gd name="connsiteY136" fmla="*/ 7984 h 10000"/>
                  <a:gd name="connsiteX137" fmla="*/ 5556 w 10000"/>
                  <a:gd name="connsiteY137" fmla="*/ 8115 h 10000"/>
                  <a:gd name="connsiteX138" fmla="*/ 6111 w 10000"/>
                  <a:gd name="connsiteY138" fmla="*/ 7932 h 10000"/>
                  <a:gd name="connsiteX139" fmla="*/ 6111 w 10000"/>
                  <a:gd name="connsiteY139" fmla="*/ 7853 h 10000"/>
                  <a:gd name="connsiteX140" fmla="*/ 5953 w 10000"/>
                  <a:gd name="connsiteY140" fmla="*/ 7696 h 10000"/>
                  <a:gd name="connsiteX141" fmla="*/ 6151 w 10000"/>
                  <a:gd name="connsiteY141" fmla="*/ 7540 h 10000"/>
                  <a:gd name="connsiteX142" fmla="*/ 6032 w 10000"/>
                  <a:gd name="connsiteY142" fmla="*/ 7356 h 10000"/>
                  <a:gd name="connsiteX143" fmla="*/ 6151 w 10000"/>
                  <a:gd name="connsiteY143" fmla="*/ 7277 h 10000"/>
                  <a:gd name="connsiteX144" fmla="*/ 6310 w 10000"/>
                  <a:gd name="connsiteY144" fmla="*/ 7460 h 10000"/>
                  <a:gd name="connsiteX145" fmla="*/ 6231 w 10000"/>
                  <a:gd name="connsiteY145" fmla="*/ 7566 h 10000"/>
                  <a:gd name="connsiteX146" fmla="*/ 6587 w 10000"/>
                  <a:gd name="connsiteY146" fmla="*/ 7618 h 10000"/>
                  <a:gd name="connsiteX147" fmla="*/ 6746 w 10000"/>
                  <a:gd name="connsiteY147" fmla="*/ 7696 h 10000"/>
                  <a:gd name="connsiteX148" fmla="*/ 6905 w 10000"/>
                  <a:gd name="connsiteY148" fmla="*/ 7906 h 10000"/>
                  <a:gd name="connsiteX149" fmla="*/ 6667 w 10000"/>
                  <a:gd name="connsiteY149" fmla="*/ 8089 h 10000"/>
                  <a:gd name="connsiteX150" fmla="*/ 6270 w 10000"/>
                  <a:gd name="connsiteY150" fmla="*/ 8219 h 10000"/>
                  <a:gd name="connsiteX151" fmla="*/ 6191 w 10000"/>
                  <a:gd name="connsiteY151" fmla="*/ 8377 h 10000"/>
                  <a:gd name="connsiteX152" fmla="*/ 5953 w 10000"/>
                  <a:gd name="connsiteY152" fmla="*/ 8455 h 10000"/>
                  <a:gd name="connsiteX153" fmla="*/ 6071 w 10000"/>
                  <a:gd name="connsiteY153" fmla="*/ 8612 h 10000"/>
                  <a:gd name="connsiteX154" fmla="*/ 6310 w 10000"/>
                  <a:gd name="connsiteY154" fmla="*/ 8612 h 10000"/>
                  <a:gd name="connsiteX155" fmla="*/ 6349 w 10000"/>
                  <a:gd name="connsiteY155" fmla="*/ 8612 h 10000"/>
                  <a:gd name="connsiteX156" fmla="*/ 6508 w 10000"/>
                  <a:gd name="connsiteY156" fmla="*/ 8900 h 10000"/>
                  <a:gd name="connsiteX157" fmla="*/ 6587 w 10000"/>
                  <a:gd name="connsiteY157" fmla="*/ 8612 h 10000"/>
                  <a:gd name="connsiteX158" fmla="*/ 6786 w 10000"/>
                  <a:gd name="connsiteY158" fmla="*/ 8560 h 10000"/>
                  <a:gd name="connsiteX159" fmla="*/ 6985 w 10000"/>
                  <a:gd name="connsiteY159" fmla="*/ 8638 h 10000"/>
                  <a:gd name="connsiteX160" fmla="*/ 6985 w 10000"/>
                  <a:gd name="connsiteY160" fmla="*/ 8665 h 10000"/>
                  <a:gd name="connsiteX161" fmla="*/ 7183 w 10000"/>
                  <a:gd name="connsiteY161" fmla="*/ 8612 h 10000"/>
                  <a:gd name="connsiteX162" fmla="*/ 7302 w 10000"/>
                  <a:gd name="connsiteY162" fmla="*/ 8796 h 10000"/>
                  <a:gd name="connsiteX163" fmla="*/ 6905 w 10000"/>
                  <a:gd name="connsiteY163" fmla="*/ 8691 h 10000"/>
                  <a:gd name="connsiteX164" fmla="*/ 6825 w 10000"/>
                  <a:gd name="connsiteY164" fmla="*/ 8718 h 10000"/>
                  <a:gd name="connsiteX165" fmla="*/ 6786 w 10000"/>
                  <a:gd name="connsiteY165" fmla="*/ 8926 h 10000"/>
                  <a:gd name="connsiteX166" fmla="*/ 6746 w 10000"/>
                  <a:gd name="connsiteY166" fmla="*/ 9058 h 10000"/>
                  <a:gd name="connsiteX167" fmla="*/ 7064 w 10000"/>
                  <a:gd name="connsiteY167" fmla="*/ 9031 h 10000"/>
                  <a:gd name="connsiteX168" fmla="*/ 7144 w 10000"/>
                  <a:gd name="connsiteY168" fmla="*/ 9110 h 10000"/>
                  <a:gd name="connsiteX169" fmla="*/ 7183 w 10000"/>
                  <a:gd name="connsiteY169" fmla="*/ 8953 h 10000"/>
                  <a:gd name="connsiteX170" fmla="*/ 7302 w 10000"/>
                  <a:gd name="connsiteY170" fmla="*/ 8744 h 10000"/>
                  <a:gd name="connsiteX171" fmla="*/ 7579 w 10000"/>
                  <a:gd name="connsiteY171" fmla="*/ 9136 h 10000"/>
                  <a:gd name="connsiteX172" fmla="*/ 7857 w 10000"/>
                  <a:gd name="connsiteY172" fmla="*/ 9188 h 10000"/>
                  <a:gd name="connsiteX173" fmla="*/ 8095 w 10000"/>
                  <a:gd name="connsiteY17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540 w 10000"/>
                  <a:gd name="connsiteY22" fmla="*/ 4451 h 10000"/>
                  <a:gd name="connsiteX23" fmla="*/ 7302 w 10000"/>
                  <a:gd name="connsiteY23" fmla="*/ 4503 h 10000"/>
                  <a:gd name="connsiteX24" fmla="*/ 7064 w 10000"/>
                  <a:gd name="connsiteY24" fmla="*/ 4503 h 10000"/>
                  <a:gd name="connsiteX25" fmla="*/ 6746 w 10000"/>
                  <a:gd name="connsiteY25" fmla="*/ 4189 h 10000"/>
                  <a:gd name="connsiteX26" fmla="*/ 6469 w 10000"/>
                  <a:gd name="connsiteY26" fmla="*/ 4267 h 10000"/>
                  <a:gd name="connsiteX27" fmla="*/ 6151 w 10000"/>
                  <a:gd name="connsiteY27" fmla="*/ 3900 h 10000"/>
                  <a:gd name="connsiteX28" fmla="*/ 5833 w 10000"/>
                  <a:gd name="connsiteY28" fmla="*/ 3900 h 10000"/>
                  <a:gd name="connsiteX29" fmla="*/ 5516 w 10000"/>
                  <a:gd name="connsiteY29" fmla="*/ 4005 h 10000"/>
                  <a:gd name="connsiteX30" fmla="*/ 5159 w 10000"/>
                  <a:gd name="connsiteY30" fmla="*/ 3979 h 10000"/>
                  <a:gd name="connsiteX31" fmla="*/ 5159 w 10000"/>
                  <a:gd name="connsiteY31" fmla="*/ 3482 h 10000"/>
                  <a:gd name="connsiteX32" fmla="*/ 5357 w 10000"/>
                  <a:gd name="connsiteY32" fmla="*/ 3455 h 10000"/>
                  <a:gd name="connsiteX33" fmla="*/ 5238 w 10000"/>
                  <a:gd name="connsiteY33" fmla="*/ 3325 h 10000"/>
                  <a:gd name="connsiteX34" fmla="*/ 5238 w 10000"/>
                  <a:gd name="connsiteY34" fmla="*/ 3115 h 10000"/>
                  <a:gd name="connsiteX35" fmla="*/ 5278 w 10000"/>
                  <a:gd name="connsiteY35" fmla="*/ 2985 h 10000"/>
                  <a:gd name="connsiteX36" fmla="*/ 4882 w 10000"/>
                  <a:gd name="connsiteY36" fmla="*/ 2775 h 10000"/>
                  <a:gd name="connsiteX37" fmla="*/ 4484 w 10000"/>
                  <a:gd name="connsiteY37" fmla="*/ 2540 h 10000"/>
                  <a:gd name="connsiteX38" fmla="*/ 4286 w 10000"/>
                  <a:gd name="connsiteY38" fmla="*/ 2382 h 10000"/>
                  <a:gd name="connsiteX39" fmla="*/ 4008 w 10000"/>
                  <a:gd name="connsiteY39" fmla="*/ 2330 h 10000"/>
                  <a:gd name="connsiteX40" fmla="*/ 3691 w 10000"/>
                  <a:gd name="connsiteY40" fmla="*/ 2356 h 10000"/>
                  <a:gd name="connsiteX41" fmla="*/ 3373 w 10000"/>
                  <a:gd name="connsiteY41" fmla="*/ 2278 h 10000"/>
                  <a:gd name="connsiteX42" fmla="*/ 2976 w 10000"/>
                  <a:gd name="connsiteY42" fmla="*/ 1649 h 10000"/>
                  <a:gd name="connsiteX43" fmla="*/ 2857 w 10000"/>
                  <a:gd name="connsiteY43" fmla="*/ 1492 h 10000"/>
                  <a:gd name="connsiteX44" fmla="*/ 2738 w 10000"/>
                  <a:gd name="connsiteY44" fmla="*/ 1126 h 10000"/>
                  <a:gd name="connsiteX45" fmla="*/ 2579 w 10000"/>
                  <a:gd name="connsiteY45" fmla="*/ 785 h 10000"/>
                  <a:gd name="connsiteX46" fmla="*/ 2103 w 10000"/>
                  <a:gd name="connsiteY46" fmla="*/ 549 h 10000"/>
                  <a:gd name="connsiteX47" fmla="*/ 1825 w 10000"/>
                  <a:gd name="connsiteY47" fmla="*/ 52 h 10000"/>
                  <a:gd name="connsiteX48" fmla="*/ 1468 w 10000"/>
                  <a:gd name="connsiteY48" fmla="*/ 52 h 10000"/>
                  <a:gd name="connsiteX49" fmla="*/ 1309 w 10000"/>
                  <a:gd name="connsiteY49" fmla="*/ 157 h 10000"/>
                  <a:gd name="connsiteX50" fmla="*/ 1270 w 10000"/>
                  <a:gd name="connsiteY50" fmla="*/ 0 h 10000"/>
                  <a:gd name="connsiteX51" fmla="*/ 754 w 10000"/>
                  <a:gd name="connsiteY51" fmla="*/ 104 h 10000"/>
                  <a:gd name="connsiteX52" fmla="*/ 1309 w 10000"/>
                  <a:gd name="connsiteY52" fmla="*/ 210 h 10000"/>
                  <a:gd name="connsiteX53" fmla="*/ 1270 w 10000"/>
                  <a:gd name="connsiteY53" fmla="*/ 445 h 10000"/>
                  <a:gd name="connsiteX54" fmla="*/ 1389 w 10000"/>
                  <a:gd name="connsiteY54" fmla="*/ 759 h 10000"/>
                  <a:gd name="connsiteX55" fmla="*/ 1508 w 10000"/>
                  <a:gd name="connsiteY55" fmla="*/ 942 h 10000"/>
                  <a:gd name="connsiteX56" fmla="*/ 1309 w 10000"/>
                  <a:gd name="connsiteY56" fmla="*/ 1282 h 10000"/>
                  <a:gd name="connsiteX57" fmla="*/ 1151 w 10000"/>
                  <a:gd name="connsiteY57" fmla="*/ 1282 h 10000"/>
                  <a:gd name="connsiteX58" fmla="*/ 992 w 10000"/>
                  <a:gd name="connsiteY58" fmla="*/ 1518 h 10000"/>
                  <a:gd name="connsiteX59" fmla="*/ 1270 w 10000"/>
                  <a:gd name="connsiteY59" fmla="*/ 1623 h 10000"/>
                  <a:gd name="connsiteX60" fmla="*/ 913 w 10000"/>
                  <a:gd name="connsiteY60" fmla="*/ 1597 h 10000"/>
                  <a:gd name="connsiteX61" fmla="*/ 754 w 10000"/>
                  <a:gd name="connsiteY61" fmla="*/ 1911 h 10000"/>
                  <a:gd name="connsiteX62" fmla="*/ 714 w 10000"/>
                  <a:gd name="connsiteY62" fmla="*/ 1963 h 10000"/>
                  <a:gd name="connsiteX63" fmla="*/ 555 w 10000"/>
                  <a:gd name="connsiteY63" fmla="*/ 2304 h 10000"/>
                  <a:gd name="connsiteX64" fmla="*/ 794 w 10000"/>
                  <a:gd name="connsiteY64" fmla="*/ 2382 h 10000"/>
                  <a:gd name="connsiteX65" fmla="*/ 476 w 10000"/>
                  <a:gd name="connsiteY65" fmla="*/ 2644 h 10000"/>
                  <a:gd name="connsiteX66" fmla="*/ 79 w 10000"/>
                  <a:gd name="connsiteY66" fmla="*/ 2932 h 10000"/>
                  <a:gd name="connsiteX67" fmla="*/ 0 w 10000"/>
                  <a:gd name="connsiteY67" fmla="*/ 3089 h 10000"/>
                  <a:gd name="connsiteX68" fmla="*/ 199 w 10000"/>
                  <a:gd name="connsiteY68" fmla="*/ 3429 h 10000"/>
                  <a:gd name="connsiteX69" fmla="*/ 0 w 10000"/>
                  <a:gd name="connsiteY69" fmla="*/ 3744 h 10000"/>
                  <a:gd name="connsiteX70" fmla="*/ 40 w 10000"/>
                  <a:gd name="connsiteY70" fmla="*/ 4084 h 10000"/>
                  <a:gd name="connsiteX71" fmla="*/ 159 w 10000"/>
                  <a:gd name="connsiteY71" fmla="*/ 4189 h 10000"/>
                  <a:gd name="connsiteX72" fmla="*/ 397 w 10000"/>
                  <a:gd name="connsiteY72" fmla="*/ 4162 h 10000"/>
                  <a:gd name="connsiteX73" fmla="*/ 873 w 10000"/>
                  <a:gd name="connsiteY73" fmla="*/ 4215 h 10000"/>
                  <a:gd name="connsiteX74" fmla="*/ 1270 w 10000"/>
                  <a:gd name="connsiteY74" fmla="*/ 4110 h 10000"/>
                  <a:gd name="connsiteX75" fmla="*/ 1707 w 10000"/>
                  <a:gd name="connsiteY75" fmla="*/ 4110 h 10000"/>
                  <a:gd name="connsiteX76" fmla="*/ 1984 w 10000"/>
                  <a:gd name="connsiteY76" fmla="*/ 4005 h 10000"/>
                  <a:gd name="connsiteX77" fmla="*/ 2063 w 10000"/>
                  <a:gd name="connsiteY77" fmla="*/ 4031 h 10000"/>
                  <a:gd name="connsiteX78" fmla="*/ 1945 w 10000"/>
                  <a:gd name="connsiteY78" fmla="*/ 4084 h 10000"/>
                  <a:gd name="connsiteX79" fmla="*/ 2222 w 10000"/>
                  <a:gd name="connsiteY79" fmla="*/ 4319 h 10000"/>
                  <a:gd name="connsiteX80" fmla="*/ 2421 w 10000"/>
                  <a:gd name="connsiteY80" fmla="*/ 4267 h 10000"/>
                  <a:gd name="connsiteX81" fmla="*/ 2699 w 10000"/>
                  <a:gd name="connsiteY81" fmla="*/ 4371 h 10000"/>
                  <a:gd name="connsiteX82" fmla="*/ 3055 w 10000"/>
                  <a:gd name="connsiteY82" fmla="*/ 4345 h 10000"/>
                  <a:gd name="connsiteX83" fmla="*/ 3651 w 10000"/>
                  <a:gd name="connsiteY83" fmla="*/ 4425 h 10000"/>
                  <a:gd name="connsiteX84" fmla="*/ 3809 w 10000"/>
                  <a:gd name="connsiteY84" fmla="*/ 4477 h 10000"/>
                  <a:gd name="connsiteX85" fmla="*/ 4365 w 10000"/>
                  <a:gd name="connsiteY85" fmla="*/ 4345 h 10000"/>
                  <a:gd name="connsiteX86" fmla="*/ 4445 w 10000"/>
                  <a:gd name="connsiteY86" fmla="*/ 4425 h 10000"/>
                  <a:gd name="connsiteX87" fmla="*/ 4603 w 10000"/>
                  <a:gd name="connsiteY87" fmla="*/ 4319 h 10000"/>
                  <a:gd name="connsiteX88" fmla="*/ 4683 w 10000"/>
                  <a:gd name="connsiteY88" fmla="*/ 4451 h 10000"/>
                  <a:gd name="connsiteX89" fmla="*/ 5238 w 10000"/>
                  <a:gd name="connsiteY89" fmla="*/ 4293 h 10000"/>
                  <a:gd name="connsiteX90" fmla="*/ 5238 w 10000"/>
                  <a:gd name="connsiteY90" fmla="*/ 4136 h 10000"/>
                  <a:gd name="connsiteX91" fmla="*/ 5357 w 10000"/>
                  <a:gd name="connsiteY91" fmla="*/ 4110 h 10000"/>
                  <a:gd name="connsiteX92" fmla="*/ 5477 w 10000"/>
                  <a:gd name="connsiteY92" fmla="*/ 4162 h 10000"/>
                  <a:gd name="connsiteX93" fmla="*/ 5873 w 10000"/>
                  <a:gd name="connsiteY93" fmla="*/ 4058 h 10000"/>
                  <a:gd name="connsiteX94" fmla="*/ 5953 w 10000"/>
                  <a:gd name="connsiteY94" fmla="*/ 4084 h 10000"/>
                  <a:gd name="connsiteX95" fmla="*/ 6151 w 10000"/>
                  <a:gd name="connsiteY95" fmla="*/ 4555 h 10000"/>
                  <a:gd name="connsiteX96" fmla="*/ 6270 w 10000"/>
                  <a:gd name="connsiteY96" fmla="*/ 4607 h 10000"/>
                  <a:gd name="connsiteX97" fmla="*/ 6548 w 10000"/>
                  <a:gd name="connsiteY97" fmla="*/ 4607 h 10000"/>
                  <a:gd name="connsiteX98" fmla="*/ 6667 w 10000"/>
                  <a:gd name="connsiteY98" fmla="*/ 4817 h 10000"/>
                  <a:gd name="connsiteX99" fmla="*/ 6707 w 10000"/>
                  <a:gd name="connsiteY99" fmla="*/ 4974 h 10000"/>
                  <a:gd name="connsiteX100" fmla="*/ 7659 w 10000"/>
                  <a:gd name="connsiteY100" fmla="*/ 4896 h 10000"/>
                  <a:gd name="connsiteX101" fmla="*/ 7739 w 10000"/>
                  <a:gd name="connsiteY101" fmla="*/ 5078 h 10000"/>
                  <a:gd name="connsiteX102" fmla="*/ 7500 w 10000"/>
                  <a:gd name="connsiteY102" fmla="*/ 5183 h 10000"/>
                  <a:gd name="connsiteX103" fmla="*/ 7540 w 10000"/>
                  <a:gd name="connsiteY103" fmla="*/ 5314 h 10000"/>
                  <a:gd name="connsiteX104" fmla="*/ 7619 w 10000"/>
                  <a:gd name="connsiteY104" fmla="*/ 5497 h 10000"/>
                  <a:gd name="connsiteX105" fmla="*/ 7183 w 10000"/>
                  <a:gd name="connsiteY105" fmla="*/ 5602 h 10000"/>
                  <a:gd name="connsiteX106" fmla="*/ 6985 w 10000"/>
                  <a:gd name="connsiteY106" fmla="*/ 5497 h 10000"/>
                  <a:gd name="connsiteX107" fmla="*/ 6429 w 10000"/>
                  <a:gd name="connsiteY107" fmla="*/ 5602 h 10000"/>
                  <a:gd name="connsiteX108" fmla="*/ 6151 w 10000"/>
                  <a:gd name="connsiteY108" fmla="*/ 5288 h 10000"/>
                  <a:gd name="connsiteX109" fmla="*/ 5953 w 10000"/>
                  <a:gd name="connsiteY109" fmla="*/ 5314 h 10000"/>
                  <a:gd name="connsiteX110" fmla="*/ 6111 w 10000"/>
                  <a:gd name="connsiteY110" fmla="*/ 5523 h 10000"/>
                  <a:gd name="connsiteX111" fmla="*/ 6151 w 10000"/>
                  <a:gd name="connsiteY111" fmla="*/ 5681 h 10000"/>
                  <a:gd name="connsiteX112" fmla="*/ 5754 w 10000"/>
                  <a:gd name="connsiteY112" fmla="*/ 5969 h 10000"/>
                  <a:gd name="connsiteX113" fmla="*/ 5675 w 10000"/>
                  <a:gd name="connsiteY113" fmla="*/ 6126 h 10000"/>
                  <a:gd name="connsiteX114" fmla="*/ 5636 w 10000"/>
                  <a:gd name="connsiteY114" fmla="*/ 6256 h 10000"/>
                  <a:gd name="connsiteX115" fmla="*/ 5595 w 10000"/>
                  <a:gd name="connsiteY115" fmla="*/ 6308 h 10000"/>
                  <a:gd name="connsiteX116" fmla="*/ 5516 w 10000"/>
                  <a:gd name="connsiteY116" fmla="*/ 6414 h 10000"/>
                  <a:gd name="connsiteX117" fmla="*/ 5278 w 10000"/>
                  <a:gd name="connsiteY117" fmla="*/ 6492 h 10000"/>
                  <a:gd name="connsiteX118" fmla="*/ 5357 w 10000"/>
                  <a:gd name="connsiteY118" fmla="*/ 6675 h 10000"/>
                  <a:gd name="connsiteX119" fmla="*/ 5317 w 10000"/>
                  <a:gd name="connsiteY119" fmla="*/ 6727 h 10000"/>
                  <a:gd name="connsiteX120" fmla="*/ 5000 w 10000"/>
                  <a:gd name="connsiteY120" fmla="*/ 6885 h 10000"/>
                  <a:gd name="connsiteX121" fmla="*/ 4683 w 10000"/>
                  <a:gd name="connsiteY121" fmla="*/ 6859 h 10000"/>
                  <a:gd name="connsiteX122" fmla="*/ 4961 w 10000"/>
                  <a:gd name="connsiteY122" fmla="*/ 6963 h 10000"/>
                  <a:gd name="connsiteX123" fmla="*/ 4961 w 10000"/>
                  <a:gd name="connsiteY123" fmla="*/ 7277 h 10000"/>
                  <a:gd name="connsiteX124" fmla="*/ 4603 w 10000"/>
                  <a:gd name="connsiteY124" fmla="*/ 7356 h 10000"/>
                  <a:gd name="connsiteX125" fmla="*/ 4524 w 10000"/>
                  <a:gd name="connsiteY125" fmla="*/ 7225 h 10000"/>
                  <a:gd name="connsiteX126" fmla="*/ 4484 w 10000"/>
                  <a:gd name="connsiteY126" fmla="*/ 7121 h 10000"/>
                  <a:gd name="connsiteX127" fmla="*/ 4128 w 10000"/>
                  <a:gd name="connsiteY127" fmla="*/ 7199 h 10000"/>
                  <a:gd name="connsiteX128" fmla="*/ 4286 w 10000"/>
                  <a:gd name="connsiteY128" fmla="*/ 7304 h 10000"/>
                  <a:gd name="connsiteX129" fmla="*/ 4405 w 10000"/>
                  <a:gd name="connsiteY129" fmla="*/ 7408 h 10000"/>
                  <a:gd name="connsiteX130" fmla="*/ 4563 w 10000"/>
                  <a:gd name="connsiteY130" fmla="*/ 7670 h 10000"/>
                  <a:gd name="connsiteX131" fmla="*/ 4762 w 10000"/>
                  <a:gd name="connsiteY131" fmla="*/ 7618 h 10000"/>
                  <a:gd name="connsiteX132" fmla="*/ 4921 w 10000"/>
                  <a:gd name="connsiteY132" fmla="*/ 7827 h 10000"/>
                  <a:gd name="connsiteX133" fmla="*/ 5040 w 10000"/>
                  <a:gd name="connsiteY133" fmla="*/ 7879 h 10000"/>
                  <a:gd name="connsiteX134" fmla="*/ 5317 w 10000"/>
                  <a:gd name="connsiteY134" fmla="*/ 7853 h 10000"/>
                  <a:gd name="connsiteX135" fmla="*/ 5437 w 10000"/>
                  <a:gd name="connsiteY135" fmla="*/ 7984 h 10000"/>
                  <a:gd name="connsiteX136" fmla="*/ 5556 w 10000"/>
                  <a:gd name="connsiteY136" fmla="*/ 8115 h 10000"/>
                  <a:gd name="connsiteX137" fmla="*/ 6111 w 10000"/>
                  <a:gd name="connsiteY137" fmla="*/ 7932 h 10000"/>
                  <a:gd name="connsiteX138" fmla="*/ 6111 w 10000"/>
                  <a:gd name="connsiteY138" fmla="*/ 7853 h 10000"/>
                  <a:gd name="connsiteX139" fmla="*/ 5953 w 10000"/>
                  <a:gd name="connsiteY139" fmla="*/ 7696 h 10000"/>
                  <a:gd name="connsiteX140" fmla="*/ 6151 w 10000"/>
                  <a:gd name="connsiteY140" fmla="*/ 7540 h 10000"/>
                  <a:gd name="connsiteX141" fmla="*/ 6032 w 10000"/>
                  <a:gd name="connsiteY141" fmla="*/ 7356 h 10000"/>
                  <a:gd name="connsiteX142" fmla="*/ 6151 w 10000"/>
                  <a:gd name="connsiteY142" fmla="*/ 7277 h 10000"/>
                  <a:gd name="connsiteX143" fmla="*/ 6310 w 10000"/>
                  <a:gd name="connsiteY143" fmla="*/ 7460 h 10000"/>
                  <a:gd name="connsiteX144" fmla="*/ 6231 w 10000"/>
                  <a:gd name="connsiteY144" fmla="*/ 7566 h 10000"/>
                  <a:gd name="connsiteX145" fmla="*/ 6587 w 10000"/>
                  <a:gd name="connsiteY145" fmla="*/ 7618 h 10000"/>
                  <a:gd name="connsiteX146" fmla="*/ 6746 w 10000"/>
                  <a:gd name="connsiteY146" fmla="*/ 7696 h 10000"/>
                  <a:gd name="connsiteX147" fmla="*/ 6905 w 10000"/>
                  <a:gd name="connsiteY147" fmla="*/ 7906 h 10000"/>
                  <a:gd name="connsiteX148" fmla="*/ 6667 w 10000"/>
                  <a:gd name="connsiteY148" fmla="*/ 8089 h 10000"/>
                  <a:gd name="connsiteX149" fmla="*/ 6270 w 10000"/>
                  <a:gd name="connsiteY149" fmla="*/ 8219 h 10000"/>
                  <a:gd name="connsiteX150" fmla="*/ 6191 w 10000"/>
                  <a:gd name="connsiteY150" fmla="*/ 8377 h 10000"/>
                  <a:gd name="connsiteX151" fmla="*/ 5953 w 10000"/>
                  <a:gd name="connsiteY151" fmla="*/ 8455 h 10000"/>
                  <a:gd name="connsiteX152" fmla="*/ 6071 w 10000"/>
                  <a:gd name="connsiteY152" fmla="*/ 8612 h 10000"/>
                  <a:gd name="connsiteX153" fmla="*/ 6310 w 10000"/>
                  <a:gd name="connsiteY153" fmla="*/ 8612 h 10000"/>
                  <a:gd name="connsiteX154" fmla="*/ 6349 w 10000"/>
                  <a:gd name="connsiteY154" fmla="*/ 8612 h 10000"/>
                  <a:gd name="connsiteX155" fmla="*/ 6508 w 10000"/>
                  <a:gd name="connsiteY155" fmla="*/ 8900 h 10000"/>
                  <a:gd name="connsiteX156" fmla="*/ 6587 w 10000"/>
                  <a:gd name="connsiteY156" fmla="*/ 8612 h 10000"/>
                  <a:gd name="connsiteX157" fmla="*/ 6786 w 10000"/>
                  <a:gd name="connsiteY157" fmla="*/ 8560 h 10000"/>
                  <a:gd name="connsiteX158" fmla="*/ 6985 w 10000"/>
                  <a:gd name="connsiteY158" fmla="*/ 8638 h 10000"/>
                  <a:gd name="connsiteX159" fmla="*/ 6985 w 10000"/>
                  <a:gd name="connsiteY159" fmla="*/ 8665 h 10000"/>
                  <a:gd name="connsiteX160" fmla="*/ 7183 w 10000"/>
                  <a:gd name="connsiteY160" fmla="*/ 8612 h 10000"/>
                  <a:gd name="connsiteX161" fmla="*/ 7302 w 10000"/>
                  <a:gd name="connsiteY161" fmla="*/ 8796 h 10000"/>
                  <a:gd name="connsiteX162" fmla="*/ 6905 w 10000"/>
                  <a:gd name="connsiteY162" fmla="*/ 8691 h 10000"/>
                  <a:gd name="connsiteX163" fmla="*/ 6825 w 10000"/>
                  <a:gd name="connsiteY163" fmla="*/ 8718 h 10000"/>
                  <a:gd name="connsiteX164" fmla="*/ 6786 w 10000"/>
                  <a:gd name="connsiteY164" fmla="*/ 8926 h 10000"/>
                  <a:gd name="connsiteX165" fmla="*/ 6746 w 10000"/>
                  <a:gd name="connsiteY165" fmla="*/ 9058 h 10000"/>
                  <a:gd name="connsiteX166" fmla="*/ 7064 w 10000"/>
                  <a:gd name="connsiteY166" fmla="*/ 9031 h 10000"/>
                  <a:gd name="connsiteX167" fmla="*/ 7144 w 10000"/>
                  <a:gd name="connsiteY167" fmla="*/ 9110 h 10000"/>
                  <a:gd name="connsiteX168" fmla="*/ 7183 w 10000"/>
                  <a:gd name="connsiteY168" fmla="*/ 8953 h 10000"/>
                  <a:gd name="connsiteX169" fmla="*/ 7302 w 10000"/>
                  <a:gd name="connsiteY169" fmla="*/ 8744 h 10000"/>
                  <a:gd name="connsiteX170" fmla="*/ 7579 w 10000"/>
                  <a:gd name="connsiteY170" fmla="*/ 9136 h 10000"/>
                  <a:gd name="connsiteX171" fmla="*/ 7857 w 10000"/>
                  <a:gd name="connsiteY171" fmla="*/ 9188 h 10000"/>
                  <a:gd name="connsiteX172" fmla="*/ 8095 w 10000"/>
                  <a:gd name="connsiteY17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818 w 10000"/>
                  <a:gd name="connsiteY21" fmla="*/ 4503 h 10000"/>
                  <a:gd name="connsiteX22" fmla="*/ 7302 w 10000"/>
                  <a:gd name="connsiteY22" fmla="*/ 4503 h 10000"/>
                  <a:gd name="connsiteX23" fmla="*/ 7064 w 10000"/>
                  <a:gd name="connsiteY23" fmla="*/ 4503 h 10000"/>
                  <a:gd name="connsiteX24" fmla="*/ 6746 w 10000"/>
                  <a:gd name="connsiteY24" fmla="*/ 4189 h 10000"/>
                  <a:gd name="connsiteX25" fmla="*/ 6469 w 10000"/>
                  <a:gd name="connsiteY25" fmla="*/ 4267 h 10000"/>
                  <a:gd name="connsiteX26" fmla="*/ 6151 w 10000"/>
                  <a:gd name="connsiteY26" fmla="*/ 3900 h 10000"/>
                  <a:gd name="connsiteX27" fmla="*/ 5833 w 10000"/>
                  <a:gd name="connsiteY27" fmla="*/ 3900 h 10000"/>
                  <a:gd name="connsiteX28" fmla="*/ 5516 w 10000"/>
                  <a:gd name="connsiteY28" fmla="*/ 4005 h 10000"/>
                  <a:gd name="connsiteX29" fmla="*/ 5159 w 10000"/>
                  <a:gd name="connsiteY29" fmla="*/ 3979 h 10000"/>
                  <a:gd name="connsiteX30" fmla="*/ 5159 w 10000"/>
                  <a:gd name="connsiteY30" fmla="*/ 3482 h 10000"/>
                  <a:gd name="connsiteX31" fmla="*/ 5357 w 10000"/>
                  <a:gd name="connsiteY31" fmla="*/ 3455 h 10000"/>
                  <a:gd name="connsiteX32" fmla="*/ 5238 w 10000"/>
                  <a:gd name="connsiteY32" fmla="*/ 3325 h 10000"/>
                  <a:gd name="connsiteX33" fmla="*/ 5238 w 10000"/>
                  <a:gd name="connsiteY33" fmla="*/ 3115 h 10000"/>
                  <a:gd name="connsiteX34" fmla="*/ 5278 w 10000"/>
                  <a:gd name="connsiteY34" fmla="*/ 2985 h 10000"/>
                  <a:gd name="connsiteX35" fmla="*/ 4882 w 10000"/>
                  <a:gd name="connsiteY35" fmla="*/ 2775 h 10000"/>
                  <a:gd name="connsiteX36" fmla="*/ 4484 w 10000"/>
                  <a:gd name="connsiteY36" fmla="*/ 2540 h 10000"/>
                  <a:gd name="connsiteX37" fmla="*/ 4286 w 10000"/>
                  <a:gd name="connsiteY37" fmla="*/ 2382 h 10000"/>
                  <a:gd name="connsiteX38" fmla="*/ 4008 w 10000"/>
                  <a:gd name="connsiteY38" fmla="*/ 2330 h 10000"/>
                  <a:gd name="connsiteX39" fmla="*/ 3691 w 10000"/>
                  <a:gd name="connsiteY39" fmla="*/ 2356 h 10000"/>
                  <a:gd name="connsiteX40" fmla="*/ 3373 w 10000"/>
                  <a:gd name="connsiteY40" fmla="*/ 2278 h 10000"/>
                  <a:gd name="connsiteX41" fmla="*/ 2976 w 10000"/>
                  <a:gd name="connsiteY41" fmla="*/ 1649 h 10000"/>
                  <a:gd name="connsiteX42" fmla="*/ 2857 w 10000"/>
                  <a:gd name="connsiteY42" fmla="*/ 1492 h 10000"/>
                  <a:gd name="connsiteX43" fmla="*/ 2738 w 10000"/>
                  <a:gd name="connsiteY43" fmla="*/ 1126 h 10000"/>
                  <a:gd name="connsiteX44" fmla="*/ 2579 w 10000"/>
                  <a:gd name="connsiteY44" fmla="*/ 785 h 10000"/>
                  <a:gd name="connsiteX45" fmla="*/ 2103 w 10000"/>
                  <a:gd name="connsiteY45" fmla="*/ 549 h 10000"/>
                  <a:gd name="connsiteX46" fmla="*/ 1825 w 10000"/>
                  <a:gd name="connsiteY46" fmla="*/ 52 h 10000"/>
                  <a:gd name="connsiteX47" fmla="*/ 1468 w 10000"/>
                  <a:gd name="connsiteY47" fmla="*/ 52 h 10000"/>
                  <a:gd name="connsiteX48" fmla="*/ 1309 w 10000"/>
                  <a:gd name="connsiteY48" fmla="*/ 157 h 10000"/>
                  <a:gd name="connsiteX49" fmla="*/ 1270 w 10000"/>
                  <a:gd name="connsiteY49" fmla="*/ 0 h 10000"/>
                  <a:gd name="connsiteX50" fmla="*/ 754 w 10000"/>
                  <a:gd name="connsiteY50" fmla="*/ 104 h 10000"/>
                  <a:gd name="connsiteX51" fmla="*/ 1309 w 10000"/>
                  <a:gd name="connsiteY51" fmla="*/ 210 h 10000"/>
                  <a:gd name="connsiteX52" fmla="*/ 1270 w 10000"/>
                  <a:gd name="connsiteY52" fmla="*/ 445 h 10000"/>
                  <a:gd name="connsiteX53" fmla="*/ 1389 w 10000"/>
                  <a:gd name="connsiteY53" fmla="*/ 759 h 10000"/>
                  <a:gd name="connsiteX54" fmla="*/ 1508 w 10000"/>
                  <a:gd name="connsiteY54" fmla="*/ 942 h 10000"/>
                  <a:gd name="connsiteX55" fmla="*/ 1309 w 10000"/>
                  <a:gd name="connsiteY55" fmla="*/ 1282 h 10000"/>
                  <a:gd name="connsiteX56" fmla="*/ 1151 w 10000"/>
                  <a:gd name="connsiteY56" fmla="*/ 1282 h 10000"/>
                  <a:gd name="connsiteX57" fmla="*/ 992 w 10000"/>
                  <a:gd name="connsiteY57" fmla="*/ 1518 h 10000"/>
                  <a:gd name="connsiteX58" fmla="*/ 1270 w 10000"/>
                  <a:gd name="connsiteY58" fmla="*/ 1623 h 10000"/>
                  <a:gd name="connsiteX59" fmla="*/ 913 w 10000"/>
                  <a:gd name="connsiteY59" fmla="*/ 1597 h 10000"/>
                  <a:gd name="connsiteX60" fmla="*/ 754 w 10000"/>
                  <a:gd name="connsiteY60" fmla="*/ 1911 h 10000"/>
                  <a:gd name="connsiteX61" fmla="*/ 714 w 10000"/>
                  <a:gd name="connsiteY61" fmla="*/ 1963 h 10000"/>
                  <a:gd name="connsiteX62" fmla="*/ 555 w 10000"/>
                  <a:gd name="connsiteY62" fmla="*/ 2304 h 10000"/>
                  <a:gd name="connsiteX63" fmla="*/ 794 w 10000"/>
                  <a:gd name="connsiteY63" fmla="*/ 2382 h 10000"/>
                  <a:gd name="connsiteX64" fmla="*/ 476 w 10000"/>
                  <a:gd name="connsiteY64" fmla="*/ 2644 h 10000"/>
                  <a:gd name="connsiteX65" fmla="*/ 79 w 10000"/>
                  <a:gd name="connsiteY65" fmla="*/ 2932 h 10000"/>
                  <a:gd name="connsiteX66" fmla="*/ 0 w 10000"/>
                  <a:gd name="connsiteY66" fmla="*/ 3089 h 10000"/>
                  <a:gd name="connsiteX67" fmla="*/ 199 w 10000"/>
                  <a:gd name="connsiteY67" fmla="*/ 3429 h 10000"/>
                  <a:gd name="connsiteX68" fmla="*/ 0 w 10000"/>
                  <a:gd name="connsiteY68" fmla="*/ 3744 h 10000"/>
                  <a:gd name="connsiteX69" fmla="*/ 40 w 10000"/>
                  <a:gd name="connsiteY69" fmla="*/ 4084 h 10000"/>
                  <a:gd name="connsiteX70" fmla="*/ 159 w 10000"/>
                  <a:gd name="connsiteY70" fmla="*/ 4189 h 10000"/>
                  <a:gd name="connsiteX71" fmla="*/ 397 w 10000"/>
                  <a:gd name="connsiteY71" fmla="*/ 4162 h 10000"/>
                  <a:gd name="connsiteX72" fmla="*/ 873 w 10000"/>
                  <a:gd name="connsiteY72" fmla="*/ 4215 h 10000"/>
                  <a:gd name="connsiteX73" fmla="*/ 1270 w 10000"/>
                  <a:gd name="connsiteY73" fmla="*/ 4110 h 10000"/>
                  <a:gd name="connsiteX74" fmla="*/ 1707 w 10000"/>
                  <a:gd name="connsiteY74" fmla="*/ 4110 h 10000"/>
                  <a:gd name="connsiteX75" fmla="*/ 1984 w 10000"/>
                  <a:gd name="connsiteY75" fmla="*/ 4005 h 10000"/>
                  <a:gd name="connsiteX76" fmla="*/ 2063 w 10000"/>
                  <a:gd name="connsiteY76" fmla="*/ 4031 h 10000"/>
                  <a:gd name="connsiteX77" fmla="*/ 1945 w 10000"/>
                  <a:gd name="connsiteY77" fmla="*/ 4084 h 10000"/>
                  <a:gd name="connsiteX78" fmla="*/ 2222 w 10000"/>
                  <a:gd name="connsiteY78" fmla="*/ 4319 h 10000"/>
                  <a:gd name="connsiteX79" fmla="*/ 2421 w 10000"/>
                  <a:gd name="connsiteY79" fmla="*/ 4267 h 10000"/>
                  <a:gd name="connsiteX80" fmla="*/ 2699 w 10000"/>
                  <a:gd name="connsiteY80" fmla="*/ 4371 h 10000"/>
                  <a:gd name="connsiteX81" fmla="*/ 3055 w 10000"/>
                  <a:gd name="connsiteY81" fmla="*/ 4345 h 10000"/>
                  <a:gd name="connsiteX82" fmla="*/ 3651 w 10000"/>
                  <a:gd name="connsiteY82" fmla="*/ 4425 h 10000"/>
                  <a:gd name="connsiteX83" fmla="*/ 3809 w 10000"/>
                  <a:gd name="connsiteY83" fmla="*/ 4477 h 10000"/>
                  <a:gd name="connsiteX84" fmla="*/ 4365 w 10000"/>
                  <a:gd name="connsiteY84" fmla="*/ 4345 h 10000"/>
                  <a:gd name="connsiteX85" fmla="*/ 4445 w 10000"/>
                  <a:gd name="connsiteY85" fmla="*/ 4425 h 10000"/>
                  <a:gd name="connsiteX86" fmla="*/ 4603 w 10000"/>
                  <a:gd name="connsiteY86" fmla="*/ 4319 h 10000"/>
                  <a:gd name="connsiteX87" fmla="*/ 4683 w 10000"/>
                  <a:gd name="connsiteY87" fmla="*/ 4451 h 10000"/>
                  <a:gd name="connsiteX88" fmla="*/ 5238 w 10000"/>
                  <a:gd name="connsiteY88" fmla="*/ 4293 h 10000"/>
                  <a:gd name="connsiteX89" fmla="*/ 5238 w 10000"/>
                  <a:gd name="connsiteY89" fmla="*/ 4136 h 10000"/>
                  <a:gd name="connsiteX90" fmla="*/ 5357 w 10000"/>
                  <a:gd name="connsiteY90" fmla="*/ 4110 h 10000"/>
                  <a:gd name="connsiteX91" fmla="*/ 5477 w 10000"/>
                  <a:gd name="connsiteY91" fmla="*/ 4162 h 10000"/>
                  <a:gd name="connsiteX92" fmla="*/ 5873 w 10000"/>
                  <a:gd name="connsiteY92" fmla="*/ 4058 h 10000"/>
                  <a:gd name="connsiteX93" fmla="*/ 5953 w 10000"/>
                  <a:gd name="connsiteY93" fmla="*/ 4084 h 10000"/>
                  <a:gd name="connsiteX94" fmla="*/ 6151 w 10000"/>
                  <a:gd name="connsiteY94" fmla="*/ 4555 h 10000"/>
                  <a:gd name="connsiteX95" fmla="*/ 6270 w 10000"/>
                  <a:gd name="connsiteY95" fmla="*/ 4607 h 10000"/>
                  <a:gd name="connsiteX96" fmla="*/ 6548 w 10000"/>
                  <a:gd name="connsiteY96" fmla="*/ 4607 h 10000"/>
                  <a:gd name="connsiteX97" fmla="*/ 6667 w 10000"/>
                  <a:gd name="connsiteY97" fmla="*/ 4817 h 10000"/>
                  <a:gd name="connsiteX98" fmla="*/ 6707 w 10000"/>
                  <a:gd name="connsiteY98" fmla="*/ 4974 h 10000"/>
                  <a:gd name="connsiteX99" fmla="*/ 7659 w 10000"/>
                  <a:gd name="connsiteY99" fmla="*/ 4896 h 10000"/>
                  <a:gd name="connsiteX100" fmla="*/ 7739 w 10000"/>
                  <a:gd name="connsiteY100" fmla="*/ 5078 h 10000"/>
                  <a:gd name="connsiteX101" fmla="*/ 7500 w 10000"/>
                  <a:gd name="connsiteY101" fmla="*/ 5183 h 10000"/>
                  <a:gd name="connsiteX102" fmla="*/ 7540 w 10000"/>
                  <a:gd name="connsiteY102" fmla="*/ 5314 h 10000"/>
                  <a:gd name="connsiteX103" fmla="*/ 7619 w 10000"/>
                  <a:gd name="connsiteY103" fmla="*/ 5497 h 10000"/>
                  <a:gd name="connsiteX104" fmla="*/ 7183 w 10000"/>
                  <a:gd name="connsiteY104" fmla="*/ 5602 h 10000"/>
                  <a:gd name="connsiteX105" fmla="*/ 6985 w 10000"/>
                  <a:gd name="connsiteY105" fmla="*/ 5497 h 10000"/>
                  <a:gd name="connsiteX106" fmla="*/ 6429 w 10000"/>
                  <a:gd name="connsiteY106" fmla="*/ 5602 h 10000"/>
                  <a:gd name="connsiteX107" fmla="*/ 6151 w 10000"/>
                  <a:gd name="connsiteY107" fmla="*/ 5288 h 10000"/>
                  <a:gd name="connsiteX108" fmla="*/ 5953 w 10000"/>
                  <a:gd name="connsiteY108" fmla="*/ 5314 h 10000"/>
                  <a:gd name="connsiteX109" fmla="*/ 6111 w 10000"/>
                  <a:gd name="connsiteY109" fmla="*/ 5523 h 10000"/>
                  <a:gd name="connsiteX110" fmla="*/ 6151 w 10000"/>
                  <a:gd name="connsiteY110" fmla="*/ 5681 h 10000"/>
                  <a:gd name="connsiteX111" fmla="*/ 5754 w 10000"/>
                  <a:gd name="connsiteY111" fmla="*/ 5969 h 10000"/>
                  <a:gd name="connsiteX112" fmla="*/ 5675 w 10000"/>
                  <a:gd name="connsiteY112" fmla="*/ 6126 h 10000"/>
                  <a:gd name="connsiteX113" fmla="*/ 5636 w 10000"/>
                  <a:gd name="connsiteY113" fmla="*/ 6256 h 10000"/>
                  <a:gd name="connsiteX114" fmla="*/ 5595 w 10000"/>
                  <a:gd name="connsiteY114" fmla="*/ 6308 h 10000"/>
                  <a:gd name="connsiteX115" fmla="*/ 5516 w 10000"/>
                  <a:gd name="connsiteY115" fmla="*/ 6414 h 10000"/>
                  <a:gd name="connsiteX116" fmla="*/ 5278 w 10000"/>
                  <a:gd name="connsiteY116" fmla="*/ 6492 h 10000"/>
                  <a:gd name="connsiteX117" fmla="*/ 5357 w 10000"/>
                  <a:gd name="connsiteY117" fmla="*/ 6675 h 10000"/>
                  <a:gd name="connsiteX118" fmla="*/ 5317 w 10000"/>
                  <a:gd name="connsiteY118" fmla="*/ 6727 h 10000"/>
                  <a:gd name="connsiteX119" fmla="*/ 5000 w 10000"/>
                  <a:gd name="connsiteY119" fmla="*/ 6885 h 10000"/>
                  <a:gd name="connsiteX120" fmla="*/ 4683 w 10000"/>
                  <a:gd name="connsiteY120" fmla="*/ 6859 h 10000"/>
                  <a:gd name="connsiteX121" fmla="*/ 4961 w 10000"/>
                  <a:gd name="connsiteY121" fmla="*/ 6963 h 10000"/>
                  <a:gd name="connsiteX122" fmla="*/ 4961 w 10000"/>
                  <a:gd name="connsiteY122" fmla="*/ 7277 h 10000"/>
                  <a:gd name="connsiteX123" fmla="*/ 4603 w 10000"/>
                  <a:gd name="connsiteY123" fmla="*/ 7356 h 10000"/>
                  <a:gd name="connsiteX124" fmla="*/ 4524 w 10000"/>
                  <a:gd name="connsiteY124" fmla="*/ 7225 h 10000"/>
                  <a:gd name="connsiteX125" fmla="*/ 4484 w 10000"/>
                  <a:gd name="connsiteY125" fmla="*/ 7121 h 10000"/>
                  <a:gd name="connsiteX126" fmla="*/ 4128 w 10000"/>
                  <a:gd name="connsiteY126" fmla="*/ 7199 h 10000"/>
                  <a:gd name="connsiteX127" fmla="*/ 4286 w 10000"/>
                  <a:gd name="connsiteY127" fmla="*/ 7304 h 10000"/>
                  <a:gd name="connsiteX128" fmla="*/ 4405 w 10000"/>
                  <a:gd name="connsiteY128" fmla="*/ 7408 h 10000"/>
                  <a:gd name="connsiteX129" fmla="*/ 4563 w 10000"/>
                  <a:gd name="connsiteY129" fmla="*/ 7670 h 10000"/>
                  <a:gd name="connsiteX130" fmla="*/ 4762 w 10000"/>
                  <a:gd name="connsiteY130" fmla="*/ 7618 h 10000"/>
                  <a:gd name="connsiteX131" fmla="*/ 4921 w 10000"/>
                  <a:gd name="connsiteY131" fmla="*/ 7827 h 10000"/>
                  <a:gd name="connsiteX132" fmla="*/ 5040 w 10000"/>
                  <a:gd name="connsiteY132" fmla="*/ 7879 h 10000"/>
                  <a:gd name="connsiteX133" fmla="*/ 5317 w 10000"/>
                  <a:gd name="connsiteY133" fmla="*/ 7853 h 10000"/>
                  <a:gd name="connsiteX134" fmla="*/ 5437 w 10000"/>
                  <a:gd name="connsiteY134" fmla="*/ 7984 h 10000"/>
                  <a:gd name="connsiteX135" fmla="*/ 5556 w 10000"/>
                  <a:gd name="connsiteY135" fmla="*/ 8115 h 10000"/>
                  <a:gd name="connsiteX136" fmla="*/ 6111 w 10000"/>
                  <a:gd name="connsiteY136" fmla="*/ 7932 h 10000"/>
                  <a:gd name="connsiteX137" fmla="*/ 6111 w 10000"/>
                  <a:gd name="connsiteY137" fmla="*/ 7853 h 10000"/>
                  <a:gd name="connsiteX138" fmla="*/ 5953 w 10000"/>
                  <a:gd name="connsiteY138" fmla="*/ 7696 h 10000"/>
                  <a:gd name="connsiteX139" fmla="*/ 6151 w 10000"/>
                  <a:gd name="connsiteY139" fmla="*/ 7540 h 10000"/>
                  <a:gd name="connsiteX140" fmla="*/ 6032 w 10000"/>
                  <a:gd name="connsiteY140" fmla="*/ 7356 h 10000"/>
                  <a:gd name="connsiteX141" fmla="*/ 6151 w 10000"/>
                  <a:gd name="connsiteY141" fmla="*/ 7277 h 10000"/>
                  <a:gd name="connsiteX142" fmla="*/ 6310 w 10000"/>
                  <a:gd name="connsiteY142" fmla="*/ 7460 h 10000"/>
                  <a:gd name="connsiteX143" fmla="*/ 6231 w 10000"/>
                  <a:gd name="connsiteY143" fmla="*/ 7566 h 10000"/>
                  <a:gd name="connsiteX144" fmla="*/ 6587 w 10000"/>
                  <a:gd name="connsiteY144" fmla="*/ 7618 h 10000"/>
                  <a:gd name="connsiteX145" fmla="*/ 6746 w 10000"/>
                  <a:gd name="connsiteY145" fmla="*/ 7696 h 10000"/>
                  <a:gd name="connsiteX146" fmla="*/ 6905 w 10000"/>
                  <a:gd name="connsiteY146" fmla="*/ 7906 h 10000"/>
                  <a:gd name="connsiteX147" fmla="*/ 6667 w 10000"/>
                  <a:gd name="connsiteY147" fmla="*/ 8089 h 10000"/>
                  <a:gd name="connsiteX148" fmla="*/ 6270 w 10000"/>
                  <a:gd name="connsiteY148" fmla="*/ 8219 h 10000"/>
                  <a:gd name="connsiteX149" fmla="*/ 6191 w 10000"/>
                  <a:gd name="connsiteY149" fmla="*/ 8377 h 10000"/>
                  <a:gd name="connsiteX150" fmla="*/ 5953 w 10000"/>
                  <a:gd name="connsiteY150" fmla="*/ 8455 h 10000"/>
                  <a:gd name="connsiteX151" fmla="*/ 6071 w 10000"/>
                  <a:gd name="connsiteY151" fmla="*/ 8612 h 10000"/>
                  <a:gd name="connsiteX152" fmla="*/ 6310 w 10000"/>
                  <a:gd name="connsiteY152" fmla="*/ 8612 h 10000"/>
                  <a:gd name="connsiteX153" fmla="*/ 6349 w 10000"/>
                  <a:gd name="connsiteY153" fmla="*/ 8612 h 10000"/>
                  <a:gd name="connsiteX154" fmla="*/ 6508 w 10000"/>
                  <a:gd name="connsiteY154" fmla="*/ 8900 h 10000"/>
                  <a:gd name="connsiteX155" fmla="*/ 6587 w 10000"/>
                  <a:gd name="connsiteY155" fmla="*/ 8612 h 10000"/>
                  <a:gd name="connsiteX156" fmla="*/ 6786 w 10000"/>
                  <a:gd name="connsiteY156" fmla="*/ 8560 h 10000"/>
                  <a:gd name="connsiteX157" fmla="*/ 6985 w 10000"/>
                  <a:gd name="connsiteY157" fmla="*/ 8638 h 10000"/>
                  <a:gd name="connsiteX158" fmla="*/ 6985 w 10000"/>
                  <a:gd name="connsiteY158" fmla="*/ 8665 h 10000"/>
                  <a:gd name="connsiteX159" fmla="*/ 7183 w 10000"/>
                  <a:gd name="connsiteY159" fmla="*/ 8612 h 10000"/>
                  <a:gd name="connsiteX160" fmla="*/ 7302 w 10000"/>
                  <a:gd name="connsiteY160" fmla="*/ 8796 h 10000"/>
                  <a:gd name="connsiteX161" fmla="*/ 6905 w 10000"/>
                  <a:gd name="connsiteY161" fmla="*/ 8691 h 10000"/>
                  <a:gd name="connsiteX162" fmla="*/ 6825 w 10000"/>
                  <a:gd name="connsiteY162" fmla="*/ 8718 h 10000"/>
                  <a:gd name="connsiteX163" fmla="*/ 6786 w 10000"/>
                  <a:gd name="connsiteY163" fmla="*/ 8926 h 10000"/>
                  <a:gd name="connsiteX164" fmla="*/ 6746 w 10000"/>
                  <a:gd name="connsiteY164" fmla="*/ 9058 h 10000"/>
                  <a:gd name="connsiteX165" fmla="*/ 7064 w 10000"/>
                  <a:gd name="connsiteY165" fmla="*/ 9031 h 10000"/>
                  <a:gd name="connsiteX166" fmla="*/ 7144 w 10000"/>
                  <a:gd name="connsiteY166" fmla="*/ 9110 h 10000"/>
                  <a:gd name="connsiteX167" fmla="*/ 7183 w 10000"/>
                  <a:gd name="connsiteY167" fmla="*/ 8953 h 10000"/>
                  <a:gd name="connsiteX168" fmla="*/ 7302 w 10000"/>
                  <a:gd name="connsiteY168" fmla="*/ 8744 h 10000"/>
                  <a:gd name="connsiteX169" fmla="*/ 7579 w 10000"/>
                  <a:gd name="connsiteY169" fmla="*/ 9136 h 10000"/>
                  <a:gd name="connsiteX170" fmla="*/ 7857 w 10000"/>
                  <a:gd name="connsiteY170" fmla="*/ 9188 h 10000"/>
                  <a:gd name="connsiteX171" fmla="*/ 8095 w 10000"/>
                  <a:gd name="connsiteY17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659 w 10000"/>
                  <a:gd name="connsiteY98" fmla="*/ 4896 h 10000"/>
                  <a:gd name="connsiteX99" fmla="*/ 7739 w 10000"/>
                  <a:gd name="connsiteY99" fmla="*/ 5078 h 10000"/>
                  <a:gd name="connsiteX100" fmla="*/ 7500 w 10000"/>
                  <a:gd name="connsiteY100" fmla="*/ 5183 h 10000"/>
                  <a:gd name="connsiteX101" fmla="*/ 7540 w 10000"/>
                  <a:gd name="connsiteY101" fmla="*/ 5314 h 10000"/>
                  <a:gd name="connsiteX102" fmla="*/ 7619 w 10000"/>
                  <a:gd name="connsiteY102" fmla="*/ 5497 h 10000"/>
                  <a:gd name="connsiteX103" fmla="*/ 7183 w 10000"/>
                  <a:gd name="connsiteY103" fmla="*/ 5602 h 10000"/>
                  <a:gd name="connsiteX104" fmla="*/ 6985 w 10000"/>
                  <a:gd name="connsiteY104" fmla="*/ 5497 h 10000"/>
                  <a:gd name="connsiteX105" fmla="*/ 6429 w 10000"/>
                  <a:gd name="connsiteY105" fmla="*/ 5602 h 10000"/>
                  <a:gd name="connsiteX106" fmla="*/ 6151 w 10000"/>
                  <a:gd name="connsiteY106" fmla="*/ 5288 h 10000"/>
                  <a:gd name="connsiteX107" fmla="*/ 5953 w 10000"/>
                  <a:gd name="connsiteY107" fmla="*/ 5314 h 10000"/>
                  <a:gd name="connsiteX108" fmla="*/ 6111 w 10000"/>
                  <a:gd name="connsiteY108" fmla="*/ 5523 h 10000"/>
                  <a:gd name="connsiteX109" fmla="*/ 6151 w 10000"/>
                  <a:gd name="connsiteY109" fmla="*/ 5681 h 10000"/>
                  <a:gd name="connsiteX110" fmla="*/ 5754 w 10000"/>
                  <a:gd name="connsiteY110" fmla="*/ 5969 h 10000"/>
                  <a:gd name="connsiteX111" fmla="*/ 5675 w 10000"/>
                  <a:gd name="connsiteY111" fmla="*/ 6126 h 10000"/>
                  <a:gd name="connsiteX112" fmla="*/ 5636 w 10000"/>
                  <a:gd name="connsiteY112" fmla="*/ 6256 h 10000"/>
                  <a:gd name="connsiteX113" fmla="*/ 5595 w 10000"/>
                  <a:gd name="connsiteY113" fmla="*/ 6308 h 10000"/>
                  <a:gd name="connsiteX114" fmla="*/ 5516 w 10000"/>
                  <a:gd name="connsiteY114" fmla="*/ 6414 h 10000"/>
                  <a:gd name="connsiteX115" fmla="*/ 5278 w 10000"/>
                  <a:gd name="connsiteY115" fmla="*/ 6492 h 10000"/>
                  <a:gd name="connsiteX116" fmla="*/ 5357 w 10000"/>
                  <a:gd name="connsiteY116" fmla="*/ 6675 h 10000"/>
                  <a:gd name="connsiteX117" fmla="*/ 5317 w 10000"/>
                  <a:gd name="connsiteY117" fmla="*/ 6727 h 10000"/>
                  <a:gd name="connsiteX118" fmla="*/ 5000 w 10000"/>
                  <a:gd name="connsiteY118" fmla="*/ 6885 h 10000"/>
                  <a:gd name="connsiteX119" fmla="*/ 4683 w 10000"/>
                  <a:gd name="connsiteY119" fmla="*/ 6859 h 10000"/>
                  <a:gd name="connsiteX120" fmla="*/ 4961 w 10000"/>
                  <a:gd name="connsiteY120" fmla="*/ 6963 h 10000"/>
                  <a:gd name="connsiteX121" fmla="*/ 4961 w 10000"/>
                  <a:gd name="connsiteY121" fmla="*/ 7277 h 10000"/>
                  <a:gd name="connsiteX122" fmla="*/ 4603 w 10000"/>
                  <a:gd name="connsiteY122" fmla="*/ 7356 h 10000"/>
                  <a:gd name="connsiteX123" fmla="*/ 4524 w 10000"/>
                  <a:gd name="connsiteY123" fmla="*/ 7225 h 10000"/>
                  <a:gd name="connsiteX124" fmla="*/ 4484 w 10000"/>
                  <a:gd name="connsiteY124" fmla="*/ 7121 h 10000"/>
                  <a:gd name="connsiteX125" fmla="*/ 4128 w 10000"/>
                  <a:gd name="connsiteY125" fmla="*/ 7199 h 10000"/>
                  <a:gd name="connsiteX126" fmla="*/ 4286 w 10000"/>
                  <a:gd name="connsiteY126" fmla="*/ 7304 h 10000"/>
                  <a:gd name="connsiteX127" fmla="*/ 4405 w 10000"/>
                  <a:gd name="connsiteY127" fmla="*/ 7408 h 10000"/>
                  <a:gd name="connsiteX128" fmla="*/ 4563 w 10000"/>
                  <a:gd name="connsiteY128" fmla="*/ 7670 h 10000"/>
                  <a:gd name="connsiteX129" fmla="*/ 4762 w 10000"/>
                  <a:gd name="connsiteY129" fmla="*/ 7618 h 10000"/>
                  <a:gd name="connsiteX130" fmla="*/ 4921 w 10000"/>
                  <a:gd name="connsiteY130" fmla="*/ 7827 h 10000"/>
                  <a:gd name="connsiteX131" fmla="*/ 5040 w 10000"/>
                  <a:gd name="connsiteY131" fmla="*/ 7879 h 10000"/>
                  <a:gd name="connsiteX132" fmla="*/ 5317 w 10000"/>
                  <a:gd name="connsiteY132" fmla="*/ 7853 h 10000"/>
                  <a:gd name="connsiteX133" fmla="*/ 5437 w 10000"/>
                  <a:gd name="connsiteY133" fmla="*/ 7984 h 10000"/>
                  <a:gd name="connsiteX134" fmla="*/ 5556 w 10000"/>
                  <a:gd name="connsiteY134" fmla="*/ 8115 h 10000"/>
                  <a:gd name="connsiteX135" fmla="*/ 6111 w 10000"/>
                  <a:gd name="connsiteY135" fmla="*/ 7932 h 10000"/>
                  <a:gd name="connsiteX136" fmla="*/ 6111 w 10000"/>
                  <a:gd name="connsiteY136" fmla="*/ 7853 h 10000"/>
                  <a:gd name="connsiteX137" fmla="*/ 5953 w 10000"/>
                  <a:gd name="connsiteY137" fmla="*/ 7696 h 10000"/>
                  <a:gd name="connsiteX138" fmla="*/ 6151 w 10000"/>
                  <a:gd name="connsiteY138" fmla="*/ 7540 h 10000"/>
                  <a:gd name="connsiteX139" fmla="*/ 6032 w 10000"/>
                  <a:gd name="connsiteY139" fmla="*/ 7356 h 10000"/>
                  <a:gd name="connsiteX140" fmla="*/ 6151 w 10000"/>
                  <a:gd name="connsiteY140" fmla="*/ 7277 h 10000"/>
                  <a:gd name="connsiteX141" fmla="*/ 6310 w 10000"/>
                  <a:gd name="connsiteY141" fmla="*/ 7460 h 10000"/>
                  <a:gd name="connsiteX142" fmla="*/ 6231 w 10000"/>
                  <a:gd name="connsiteY142" fmla="*/ 7566 h 10000"/>
                  <a:gd name="connsiteX143" fmla="*/ 6587 w 10000"/>
                  <a:gd name="connsiteY143" fmla="*/ 7618 h 10000"/>
                  <a:gd name="connsiteX144" fmla="*/ 6746 w 10000"/>
                  <a:gd name="connsiteY144" fmla="*/ 7696 h 10000"/>
                  <a:gd name="connsiteX145" fmla="*/ 6905 w 10000"/>
                  <a:gd name="connsiteY145" fmla="*/ 7906 h 10000"/>
                  <a:gd name="connsiteX146" fmla="*/ 6667 w 10000"/>
                  <a:gd name="connsiteY146" fmla="*/ 8089 h 10000"/>
                  <a:gd name="connsiteX147" fmla="*/ 6270 w 10000"/>
                  <a:gd name="connsiteY147" fmla="*/ 8219 h 10000"/>
                  <a:gd name="connsiteX148" fmla="*/ 6191 w 10000"/>
                  <a:gd name="connsiteY148" fmla="*/ 8377 h 10000"/>
                  <a:gd name="connsiteX149" fmla="*/ 5953 w 10000"/>
                  <a:gd name="connsiteY149" fmla="*/ 8455 h 10000"/>
                  <a:gd name="connsiteX150" fmla="*/ 6071 w 10000"/>
                  <a:gd name="connsiteY150" fmla="*/ 8612 h 10000"/>
                  <a:gd name="connsiteX151" fmla="*/ 6310 w 10000"/>
                  <a:gd name="connsiteY151" fmla="*/ 8612 h 10000"/>
                  <a:gd name="connsiteX152" fmla="*/ 6349 w 10000"/>
                  <a:gd name="connsiteY152" fmla="*/ 8612 h 10000"/>
                  <a:gd name="connsiteX153" fmla="*/ 6508 w 10000"/>
                  <a:gd name="connsiteY153" fmla="*/ 8900 h 10000"/>
                  <a:gd name="connsiteX154" fmla="*/ 6587 w 10000"/>
                  <a:gd name="connsiteY154" fmla="*/ 8612 h 10000"/>
                  <a:gd name="connsiteX155" fmla="*/ 6786 w 10000"/>
                  <a:gd name="connsiteY155" fmla="*/ 8560 h 10000"/>
                  <a:gd name="connsiteX156" fmla="*/ 6985 w 10000"/>
                  <a:gd name="connsiteY156" fmla="*/ 8638 h 10000"/>
                  <a:gd name="connsiteX157" fmla="*/ 6985 w 10000"/>
                  <a:gd name="connsiteY157" fmla="*/ 8665 h 10000"/>
                  <a:gd name="connsiteX158" fmla="*/ 7183 w 10000"/>
                  <a:gd name="connsiteY158" fmla="*/ 8612 h 10000"/>
                  <a:gd name="connsiteX159" fmla="*/ 7302 w 10000"/>
                  <a:gd name="connsiteY159" fmla="*/ 8796 h 10000"/>
                  <a:gd name="connsiteX160" fmla="*/ 6905 w 10000"/>
                  <a:gd name="connsiteY160" fmla="*/ 8691 h 10000"/>
                  <a:gd name="connsiteX161" fmla="*/ 6825 w 10000"/>
                  <a:gd name="connsiteY161" fmla="*/ 8718 h 10000"/>
                  <a:gd name="connsiteX162" fmla="*/ 6786 w 10000"/>
                  <a:gd name="connsiteY162" fmla="*/ 8926 h 10000"/>
                  <a:gd name="connsiteX163" fmla="*/ 6746 w 10000"/>
                  <a:gd name="connsiteY163" fmla="*/ 9058 h 10000"/>
                  <a:gd name="connsiteX164" fmla="*/ 7064 w 10000"/>
                  <a:gd name="connsiteY164" fmla="*/ 9031 h 10000"/>
                  <a:gd name="connsiteX165" fmla="*/ 7144 w 10000"/>
                  <a:gd name="connsiteY165" fmla="*/ 9110 h 10000"/>
                  <a:gd name="connsiteX166" fmla="*/ 7183 w 10000"/>
                  <a:gd name="connsiteY166" fmla="*/ 8953 h 10000"/>
                  <a:gd name="connsiteX167" fmla="*/ 7302 w 10000"/>
                  <a:gd name="connsiteY167" fmla="*/ 8744 h 10000"/>
                  <a:gd name="connsiteX168" fmla="*/ 7579 w 10000"/>
                  <a:gd name="connsiteY168" fmla="*/ 9136 h 10000"/>
                  <a:gd name="connsiteX169" fmla="*/ 7857 w 10000"/>
                  <a:gd name="connsiteY169" fmla="*/ 9188 h 10000"/>
                  <a:gd name="connsiteX170" fmla="*/ 8095 w 10000"/>
                  <a:gd name="connsiteY17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739 w 10000"/>
                  <a:gd name="connsiteY98" fmla="*/ 5078 h 10000"/>
                  <a:gd name="connsiteX99" fmla="*/ 7500 w 10000"/>
                  <a:gd name="connsiteY99" fmla="*/ 5183 h 10000"/>
                  <a:gd name="connsiteX100" fmla="*/ 7540 w 10000"/>
                  <a:gd name="connsiteY100" fmla="*/ 5314 h 10000"/>
                  <a:gd name="connsiteX101" fmla="*/ 7619 w 10000"/>
                  <a:gd name="connsiteY101" fmla="*/ 5497 h 10000"/>
                  <a:gd name="connsiteX102" fmla="*/ 7183 w 10000"/>
                  <a:gd name="connsiteY102" fmla="*/ 5602 h 10000"/>
                  <a:gd name="connsiteX103" fmla="*/ 6985 w 10000"/>
                  <a:gd name="connsiteY103" fmla="*/ 5497 h 10000"/>
                  <a:gd name="connsiteX104" fmla="*/ 6429 w 10000"/>
                  <a:gd name="connsiteY104" fmla="*/ 5602 h 10000"/>
                  <a:gd name="connsiteX105" fmla="*/ 6151 w 10000"/>
                  <a:gd name="connsiteY105" fmla="*/ 5288 h 10000"/>
                  <a:gd name="connsiteX106" fmla="*/ 5953 w 10000"/>
                  <a:gd name="connsiteY106" fmla="*/ 5314 h 10000"/>
                  <a:gd name="connsiteX107" fmla="*/ 6111 w 10000"/>
                  <a:gd name="connsiteY107" fmla="*/ 5523 h 10000"/>
                  <a:gd name="connsiteX108" fmla="*/ 6151 w 10000"/>
                  <a:gd name="connsiteY108" fmla="*/ 5681 h 10000"/>
                  <a:gd name="connsiteX109" fmla="*/ 5754 w 10000"/>
                  <a:gd name="connsiteY109" fmla="*/ 5969 h 10000"/>
                  <a:gd name="connsiteX110" fmla="*/ 5675 w 10000"/>
                  <a:gd name="connsiteY110" fmla="*/ 6126 h 10000"/>
                  <a:gd name="connsiteX111" fmla="*/ 5636 w 10000"/>
                  <a:gd name="connsiteY111" fmla="*/ 6256 h 10000"/>
                  <a:gd name="connsiteX112" fmla="*/ 5595 w 10000"/>
                  <a:gd name="connsiteY112" fmla="*/ 6308 h 10000"/>
                  <a:gd name="connsiteX113" fmla="*/ 5516 w 10000"/>
                  <a:gd name="connsiteY113" fmla="*/ 6414 h 10000"/>
                  <a:gd name="connsiteX114" fmla="*/ 5278 w 10000"/>
                  <a:gd name="connsiteY114" fmla="*/ 6492 h 10000"/>
                  <a:gd name="connsiteX115" fmla="*/ 5357 w 10000"/>
                  <a:gd name="connsiteY115" fmla="*/ 6675 h 10000"/>
                  <a:gd name="connsiteX116" fmla="*/ 5317 w 10000"/>
                  <a:gd name="connsiteY116" fmla="*/ 6727 h 10000"/>
                  <a:gd name="connsiteX117" fmla="*/ 5000 w 10000"/>
                  <a:gd name="connsiteY117" fmla="*/ 6885 h 10000"/>
                  <a:gd name="connsiteX118" fmla="*/ 4683 w 10000"/>
                  <a:gd name="connsiteY118" fmla="*/ 6859 h 10000"/>
                  <a:gd name="connsiteX119" fmla="*/ 4961 w 10000"/>
                  <a:gd name="connsiteY119" fmla="*/ 6963 h 10000"/>
                  <a:gd name="connsiteX120" fmla="*/ 4961 w 10000"/>
                  <a:gd name="connsiteY120" fmla="*/ 7277 h 10000"/>
                  <a:gd name="connsiteX121" fmla="*/ 4603 w 10000"/>
                  <a:gd name="connsiteY121" fmla="*/ 7356 h 10000"/>
                  <a:gd name="connsiteX122" fmla="*/ 4524 w 10000"/>
                  <a:gd name="connsiteY122" fmla="*/ 7225 h 10000"/>
                  <a:gd name="connsiteX123" fmla="*/ 4484 w 10000"/>
                  <a:gd name="connsiteY123" fmla="*/ 7121 h 10000"/>
                  <a:gd name="connsiteX124" fmla="*/ 4128 w 10000"/>
                  <a:gd name="connsiteY124" fmla="*/ 7199 h 10000"/>
                  <a:gd name="connsiteX125" fmla="*/ 4286 w 10000"/>
                  <a:gd name="connsiteY125" fmla="*/ 7304 h 10000"/>
                  <a:gd name="connsiteX126" fmla="*/ 4405 w 10000"/>
                  <a:gd name="connsiteY126" fmla="*/ 7408 h 10000"/>
                  <a:gd name="connsiteX127" fmla="*/ 4563 w 10000"/>
                  <a:gd name="connsiteY127" fmla="*/ 7670 h 10000"/>
                  <a:gd name="connsiteX128" fmla="*/ 4762 w 10000"/>
                  <a:gd name="connsiteY128" fmla="*/ 7618 h 10000"/>
                  <a:gd name="connsiteX129" fmla="*/ 4921 w 10000"/>
                  <a:gd name="connsiteY129" fmla="*/ 7827 h 10000"/>
                  <a:gd name="connsiteX130" fmla="*/ 5040 w 10000"/>
                  <a:gd name="connsiteY130" fmla="*/ 7879 h 10000"/>
                  <a:gd name="connsiteX131" fmla="*/ 5317 w 10000"/>
                  <a:gd name="connsiteY131" fmla="*/ 7853 h 10000"/>
                  <a:gd name="connsiteX132" fmla="*/ 5437 w 10000"/>
                  <a:gd name="connsiteY132" fmla="*/ 7984 h 10000"/>
                  <a:gd name="connsiteX133" fmla="*/ 5556 w 10000"/>
                  <a:gd name="connsiteY133" fmla="*/ 8115 h 10000"/>
                  <a:gd name="connsiteX134" fmla="*/ 6111 w 10000"/>
                  <a:gd name="connsiteY134" fmla="*/ 7932 h 10000"/>
                  <a:gd name="connsiteX135" fmla="*/ 6111 w 10000"/>
                  <a:gd name="connsiteY135" fmla="*/ 7853 h 10000"/>
                  <a:gd name="connsiteX136" fmla="*/ 5953 w 10000"/>
                  <a:gd name="connsiteY136" fmla="*/ 7696 h 10000"/>
                  <a:gd name="connsiteX137" fmla="*/ 6151 w 10000"/>
                  <a:gd name="connsiteY137" fmla="*/ 7540 h 10000"/>
                  <a:gd name="connsiteX138" fmla="*/ 6032 w 10000"/>
                  <a:gd name="connsiteY138" fmla="*/ 7356 h 10000"/>
                  <a:gd name="connsiteX139" fmla="*/ 6151 w 10000"/>
                  <a:gd name="connsiteY139" fmla="*/ 7277 h 10000"/>
                  <a:gd name="connsiteX140" fmla="*/ 6310 w 10000"/>
                  <a:gd name="connsiteY140" fmla="*/ 7460 h 10000"/>
                  <a:gd name="connsiteX141" fmla="*/ 6231 w 10000"/>
                  <a:gd name="connsiteY141" fmla="*/ 7566 h 10000"/>
                  <a:gd name="connsiteX142" fmla="*/ 6587 w 10000"/>
                  <a:gd name="connsiteY142" fmla="*/ 7618 h 10000"/>
                  <a:gd name="connsiteX143" fmla="*/ 6746 w 10000"/>
                  <a:gd name="connsiteY143" fmla="*/ 7696 h 10000"/>
                  <a:gd name="connsiteX144" fmla="*/ 6905 w 10000"/>
                  <a:gd name="connsiteY144" fmla="*/ 7906 h 10000"/>
                  <a:gd name="connsiteX145" fmla="*/ 6667 w 10000"/>
                  <a:gd name="connsiteY145" fmla="*/ 8089 h 10000"/>
                  <a:gd name="connsiteX146" fmla="*/ 6270 w 10000"/>
                  <a:gd name="connsiteY146" fmla="*/ 8219 h 10000"/>
                  <a:gd name="connsiteX147" fmla="*/ 6191 w 10000"/>
                  <a:gd name="connsiteY147" fmla="*/ 8377 h 10000"/>
                  <a:gd name="connsiteX148" fmla="*/ 5953 w 10000"/>
                  <a:gd name="connsiteY148" fmla="*/ 8455 h 10000"/>
                  <a:gd name="connsiteX149" fmla="*/ 6071 w 10000"/>
                  <a:gd name="connsiteY149" fmla="*/ 8612 h 10000"/>
                  <a:gd name="connsiteX150" fmla="*/ 6310 w 10000"/>
                  <a:gd name="connsiteY150" fmla="*/ 8612 h 10000"/>
                  <a:gd name="connsiteX151" fmla="*/ 6349 w 10000"/>
                  <a:gd name="connsiteY151" fmla="*/ 8612 h 10000"/>
                  <a:gd name="connsiteX152" fmla="*/ 6508 w 10000"/>
                  <a:gd name="connsiteY152" fmla="*/ 8900 h 10000"/>
                  <a:gd name="connsiteX153" fmla="*/ 6587 w 10000"/>
                  <a:gd name="connsiteY153" fmla="*/ 8612 h 10000"/>
                  <a:gd name="connsiteX154" fmla="*/ 6786 w 10000"/>
                  <a:gd name="connsiteY154" fmla="*/ 8560 h 10000"/>
                  <a:gd name="connsiteX155" fmla="*/ 6985 w 10000"/>
                  <a:gd name="connsiteY155" fmla="*/ 8638 h 10000"/>
                  <a:gd name="connsiteX156" fmla="*/ 6985 w 10000"/>
                  <a:gd name="connsiteY156" fmla="*/ 8665 h 10000"/>
                  <a:gd name="connsiteX157" fmla="*/ 7183 w 10000"/>
                  <a:gd name="connsiteY157" fmla="*/ 8612 h 10000"/>
                  <a:gd name="connsiteX158" fmla="*/ 7302 w 10000"/>
                  <a:gd name="connsiteY158" fmla="*/ 8796 h 10000"/>
                  <a:gd name="connsiteX159" fmla="*/ 6905 w 10000"/>
                  <a:gd name="connsiteY159" fmla="*/ 8691 h 10000"/>
                  <a:gd name="connsiteX160" fmla="*/ 6825 w 10000"/>
                  <a:gd name="connsiteY160" fmla="*/ 8718 h 10000"/>
                  <a:gd name="connsiteX161" fmla="*/ 6786 w 10000"/>
                  <a:gd name="connsiteY161" fmla="*/ 8926 h 10000"/>
                  <a:gd name="connsiteX162" fmla="*/ 6746 w 10000"/>
                  <a:gd name="connsiteY162" fmla="*/ 9058 h 10000"/>
                  <a:gd name="connsiteX163" fmla="*/ 7064 w 10000"/>
                  <a:gd name="connsiteY163" fmla="*/ 9031 h 10000"/>
                  <a:gd name="connsiteX164" fmla="*/ 7144 w 10000"/>
                  <a:gd name="connsiteY164" fmla="*/ 9110 h 10000"/>
                  <a:gd name="connsiteX165" fmla="*/ 7183 w 10000"/>
                  <a:gd name="connsiteY165" fmla="*/ 8953 h 10000"/>
                  <a:gd name="connsiteX166" fmla="*/ 7302 w 10000"/>
                  <a:gd name="connsiteY166" fmla="*/ 8744 h 10000"/>
                  <a:gd name="connsiteX167" fmla="*/ 7579 w 10000"/>
                  <a:gd name="connsiteY167" fmla="*/ 9136 h 10000"/>
                  <a:gd name="connsiteX168" fmla="*/ 7857 w 10000"/>
                  <a:gd name="connsiteY168" fmla="*/ 9188 h 10000"/>
                  <a:gd name="connsiteX169" fmla="*/ 8095 w 10000"/>
                  <a:gd name="connsiteY16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540 w 10000"/>
                  <a:gd name="connsiteY99" fmla="*/ 5314 h 10000"/>
                  <a:gd name="connsiteX100" fmla="*/ 7619 w 10000"/>
                  <a:gd name="connsiteY100" fmla="*/ 5497 h 10000"/>
                  <a:gd name="connsiteX101" fmla="*/ 7183 w 10000"/>
                  <a:gd name="connsiteY101" fmla="*/ 5602 h 10000"/>
                  <a:gd name="connsiteX102" fmla="*/ 6985 w 10000"/>
                  <a:gd name="connsiteY102" fmla="*/ 5497 h 10000"/>
                  <a:gd name="connsiteX103" fmla="*/ 6429 w 10000"/>
                  <a:gd name="connsiteY103" fmla="*/ 5602 h 10000"/>
                  <a:gd name="connsiteX104" fmla="*/ 6151 w 10000"/>
                  <a:gd name="connsiteY104" fmla="*/ 5288 h 10000"/>
                  <a:gd name="connsiteX105" fmla="*/ 5953 w 10000"/>
                  <a:gd name="connsiteY105" fmla="*/ 5314 h 10000"/>
                  <a:gd name="connsiteX106" fmla="*/ 6111 w 10000"/>
                  <a:gd name="connsiteY106" fmla="*/ 5523 h 10000"/>
                  <a:gd name="connsiteX107" fmla="*/ 6151 w 10000"/>
                  <a:gd name="connsiteY107" fmla="*/ 5681 h 10000"/>
                  <a:gd name="connsiteX108" fmla="*/ 5754 w 10000"/>
                  <a:gd name="connsiteY108" fmla="*/ 5969 h 10000"/>
                  <a:gd name="connsiteX109" fmla="*/ 5675 w 10000"/>
                  <a:gd name="connsiteY109" fmla="*/ 6126 h 10000"/>
                  <a:gd name="connsiteX110" fmla="*/ 5636 w 10000"/>
                  <a:gd name="connsiteY110" fmla="*/ 6256 h 10000"/>
                  <a:gd name="connsiteX111" fmla="*/ 5595 w 10000"/>
                  <a:gd name="connsiteY111" fmla="*/ 6308 h 10000"/>
                  <a:gd name="connsiteX112" fmla="*/ 5516 w 10000"/>
                  <a:gd name="connsiteY112" fmla="*/ 6414 h 10000"/>
                  <a:gd name="connsiteX113" fmla="*/ 5278 w 10000"/>
                  <a:gd name="connsiteY113" fmla="*/ 6492 h 10000"/>
                  <a:gd name="connsiteX114" fmla="*/ 5357 w 10000"/>
                  <a:gd name="connsiteY114" fmla="*/ 6675 h 10000"/>
                  <a:gd name="connsiteX115" fmla="*/ 5317 w 10000"/>
                  <a:gd name="connsiteY115" fmla="*/ 6727 h 10000"/>
                  <a:gd name="connsiteX116" fmla="*/ 5000 w 10000"/>
                  <a:gd name="connsiteY116" fmla="*/ 6885 h 10000"/>
                  <a:gd name="connsiteX117" fmla="*/ 4683 w 10000"/>
                  <a:gd name="connsiteY117" fmla="*/ 6859 h 10000"/>
                  <a:gd name="connsiteX118" fmla="*/ 4961 w 10000"/>
                  <a:gd name="connsiteY118" fmla="*/ 6963 h 10000"/>
                  <a:gd name="connsiteX119" fmla="*/ 4961 w 10000"/>
                  <a:gd name="connsiteY119" fmla="*/ 7277 h 10000"/>
                  <a:gd name="connsiteX120" fmla="*/ 4603 w 10000"/>
                  <a:gd name="connsiteY120" fmla="*/ 7356 h 10000"/>
                  <a:gd name="connsiteX121" fmla="*/ 4524 w 10000"/>
                  <a:gd name="connsiteY121" fmla="*/ 7225 h 10000"/>
                  <a:gd name="connsiteX122" fmla="*/ 4484 w 10000"/>
                  <a:gd name="connsiteY122" fmla="*/ 7121 h 10000"/>
                  <a:gd name="connsiteX123" fmla="*/ 4128 w 10000"/>
                  <a:gd name="connsiteY123" fmla="*/ 7199 h 10000"/>
                  <a:gd name="connsiteX124" fmla="*/ 4286 w 10000"/>
                  <a:gd name="connsiteY124" fmla="*/ 7304 h 10000"/>
                  <a:gd name="connsiteX125" fmla="*/ 4405 w 10000"/>
                  <a:gd name="connsiteY125" fmla="*/ 7408 h 10000"/>
                  <a:gd name="connsiteX126" fmla="*/ 4563 w 10000"/>
                  <a:gd name="connsiteY126" fmla="*/ 7670 h 10000"/>
                  <a:gd name="connsiteX127" fmla="*/ 4762 w 10000"/>
                  <a:gd name="connsiteY127" fmla="*/ 7618 h 10000"/>
                  <a:gd name="connsiteX128" fmla="*/ 4921 w 10000"/>
                  <a:gd name="connsiteY128" fmla="*/ 7827 h 10000"/>
                  <a:gd name="connsiteX129" fmla="*/ 5040 w 10000"/>
                  <a:gd name="connsiteY129" fmla="*/ 7879 h 10000"/>
                  <a:gd name="connsiteX130" fmla="*/ 5317 w 10000"/>
                  <a:gd name="connsiteY130" fmla="*/ 7853 h 10000"/>
                  <a:gd name="connsiteX131" fmla="*/ 5437 w 10000"/>
                  <a:gd name="connsiteY131" fmla="*/ 7984 h 10000"/>
                  <a:gd name="connsiteX132" fmla="*/ 5556 w 10000"/>
                  <a:gd name="connsiteY132" fmla="*/ 8115 h 10000"/>
                  <a:gd name="connsiteX133" fmla="*/ 6111 w 10000"/>
                  <a:gd name="connsiteY133" fmla="*/ 7932 h 10000"/>
                  <a:gd name="connsiteX134" fmla="*/ 6111 w 10000"/>
                  <a:gd name="connsiteY134" fmla="*/ 7853 h 10000"/>
                  <a:gd name="connsiteX135" fmla="*/ 5953 w 10000"/>
                  <a:gd name="connsiteY135" fmla="*/ 7696 h 10000"/>
                  <a:gd name="connsiteX136" fmla="*/ 6151 w 10000"/>
                  <a:gd name="connsiteY136" fmla="*/ 7540 h 10000"/>
                  <a:gd name="connsiteX137" fmla="*/ 6032 w 10000"/>
                  <a:gd name="connsiteY137" fmla="*/ 7356 h 10000"/>
                  <a:gd name="connsiteX138" fmla="*/ 6151 w 10000"/>
                  <a:gd name="connsiteY138" fmla="*/ 7277 h 10000"/>
                  <a:gd name="connsiteX139" fmla="*/ 6310 w 10000"/>
                  <a:gd name="connsiteY139" fmla="*/ 7460 h 10000"/>
                  <a:gd name="connsiteX140" fmla="*/ 6231 w 10000"/>
                  <a:gd name="connsiteY140" fmla="*/ 7566 h 10000"/>
                  <a:gd name="connsiteX141" fmla="*/ 6587 w 10000"/>
                  <a:gd name="connsiteY141" fmla="*/ 7618 h 10000"/>
                  <a:gd name="connsiteX142" fmla="*/ 6746 w 10000"/>
                  <a:gd name="connsiteY142" fmla="*/ 7696 h 10000"/>
                  <a:gd name="connsiteX143" fmla="*/ 6905 w 10000"/>
                  <a:gd name="connsiteY143" fmla="*/ 7906 h 10000"/>
                  <a:gd name="connsiteX144" fmla="*/ 6667 w 10000"/>
                  <a:gd name="connsiteY144" fmla="*/ 8089 h 10000"/>
                  <a:gd name="connsiteX145" fmla="*/ 6270 w 10000"/>
                  <a:gd name="connsiteY145" fmla="*/ 8219 h 10000"/>
                  <a:gd name="connsiteX146" fmla="*/ 6191 w 10000"/>
                  <a:gd name="connsiteY146" fmla="*/ 8377 h 10000"/>
                  <a:gd name="connsiteX147" fmla="*/ 5953 w 10000"/>
                  <a:gd name="connsiteY147" fmla="*/ 8455 h 10000"/>
                  <a:gd name="connsiteX148" fmla="*/ 6071 w 10000"/>
                  <a:gd name="connsiteY148" fmla="*/ 8612 h 10000"/>
                  <a:gd name="connsiteX149" fmla="*/ 6310 w 10000"/>
                  <a:gd name="connsiteY149" fmla="*/ 8612 h 10000"/>
                  <a:gd name="connsiteX150" fmla="*/ 6349 w 10000"/>
                  <a:gd name="connsiteY150" fmla="*/ 8612 h 10000"/>
                  <a:gd name="connsiteX151" fmla="*/ 6508 w 10000"/>
                  <a:gd name="connsiteY151" fmla="*/ 8900 h 10000"/>
                  <a:gd name="connsiteX152" fmla="*/ 6587 w 10000"/>
                  <a:gd name="connsiteY152" fmla="*/ 8612 h 10000"/>
                  <a:gd name="connsiteX153" fmla="*/ 6786 w 10000"/>
                  <a:gd name="connsiteY153" fmla="*/ 8560 h 10000"/>
                  <a:gd name="connsiteX154" fmla="*/ 6985 w 10000"/>
                  <a:gd name="connsiteY154" fmla="*/ 8638 h 10000"/>
                  <a:gd name="connsiteX155" fmla="*/ 6985 w 10000"/>
                  <a:gd name="connsiteY155" fmla="*/ 8665 h 10000"/>
                  <a:gd name="connsiteX156" fmla="*/ 7183 w 10000"/>
                  <a:gd name="connsiteY156" fmla="*/ 8612 h 10000"/>
                  <a:gd name="connsiteX157" fmla="*/ 7302 w 10000"/>
                  <a:gd name="connsiteY157" fmla="*/ 8796 h 10000"/>
                  <a:gd name="connsiteX158" fmla="*/ 6905 w 10000"/>
                  <a:gd name="connsiteY158" fmla="*/ 8691 h 10000"/>
                  <a:gd name="connsiteX159" fmla="*/ 6825 w 10000"/>
                  <a:gd name="connsiteY159" fmla="*/ 8718 h 10000"/>
                  <a:gd name="connsiteX160" fmla="*/ 6786 w 10000"/>
                  <a:gd name="connsiteY160" fmla="*/ 8926 h 10000"/>
                  <a:gd name="connsiteX161" fmla="*/ 6746 w 10000"/>
                  <a:gd name="connsiteY161" fmla="*/ 9058 h 10000"/>
                  <a:gd name="connsiteX162" fmla="*/ 7064 w 10000"/>
                  <a:gd name="connsiteY162" fmla="*/ 9031 h 10000"/>
                  <a:gd name="connsiteX163" fmla="*/ 7144 w 10000"/>
                  <a:gd name="connsiteY163" fmla="*/ 9110 h 10000"/>
                  <a:gd name="connsiteX164" fmla="*/ 7183 w 10000"/>
                  <a:gd name="connsiteY164" fmla="*/ 8953 h 10000"/>
                  <a:gd name="connsiteX165" fmla="*/ 7302 w 10000"/>
                  <a:gd name="connsiteY165" fmla="*/ 8744 h 10000"/>
                  <a:gd name="connsiteX166" fmla="*/ 7579 w 10000"/>
                  <a:gd name="connsiteY166" fmla="*/ 9136 h 10000"/>
                  <a:gd name="connsiteX167" fmla="*/ 7857 w 10000"/>
                  <a:gd name="connsiteY167" fmla="*/ 9188 h 10000"/>
                  <a:gd name="connsiteX168" fmla="*/ 8095 w 10000"/>
                  <a:gd name="connsiteY16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619 w 10000"/>
                  <a:gd name="connsiteY99" fmla="*/ 5497 h 10000"/>
                  <a:gd name="connsiteX100" fmla="*/ 7183 w 10000"/>
                  <a:gd name="connsiteY100" fmla="*/ 5602 h 10000"/>
                  <a:gd name="connsiteX101" fmla="*/ 6985 w 10000"/>
                  <a:gd name="connsiteY101" fmla="*/ 5497 h 10000"/>
                  <a:gd name="connsiteX102" fmla="*/ 6429 w 10000"/>
                  <a:gd name="connsiteY102" fmla="*/ 5602 h 10000"/>
                  <a:gd name="connsiteX103" fmla="*/ 6151 w 10000"/>
                  <a:gd name="connsiteY103" fmla="*/ 5288 h 10000"/>
                  <a:gd name="connsiteX104" fmla="*/ 5953 w 10000"/>
                  <a:gd name="connsiteY104" fmla="*/ 5314 h 10000"/>
                  <a:gd name="connsiteX105" fmla="*/ 6111 w 10000"/>
                  <a:gd name="connsiteY105" fmla="*/ 5523 h 10000"/>
                  <a:gd name="connsiteX106" fmla="*/ 6151 w 10000"/>
                  <a:gd name="connsiteY106" fmla="*/ 5681 h 10000"/>
                  <a:gd name="connsiteX107" fmla="*/ 5754 w 10000"/>
                  <a:gd name="connsiteY107" fmla="*/ 5969 h 10000"/>
                  <a:gd name="connsiteX108" fmla="*/ 5675 w 10000"/>
                  <a:gd name="connsiteY108" fmla="*/ 6126 h 10000"/>
                  <a:gd name="connsiteX109" fmla="*/ 5636 w 10000"/>
                  <a:gd name="connsiteY109" fmla="*/ 6256 h 10000"/>
                  <a:gd name="connsiteX110" fmla="*/ 5595 w 10000"/>
                  <a:gd name="connsiteY110" fmla="*/ 6308 h 10000"/>
                  <a:gd name="connsiteX111" fmla="*/ 5516 w 10000"/>
                  <a:gd name="connsiteY111" fmla="*/ 6414 h 10000"/>
                  <a:gd name="connsiteX112" fmla="*/ 5278 w 10000"/>
                  <a:gd name="connsiteY112" fmla="*/ 6492 h 10000"/>
                  <a:gd name="connsiteX113" fmla="*/ 5357 w 10000"/>
                  <a:gd name="connsiteY113" fmla="*/ 6675 h 10000"/>
                  <a:gd name="connsiteX114" fmla="*/ 5317 w 10000"/>
                  <a:gd name="connsiteY114" fmla="*/ 6727 h 10000"/>
                  <a:gd name="connsiteX115" fmla="*/ 5000 w 10000"/>
                  <a:gd name="connsiteY115" fmla="*/ 6885 h 10000"/>
                  <a:gd name="connsiteX116" fmla="*/ 4683 w 10000"/>
                  <a:gd name="connsiteY116" fmla="*/ 6859 h 10000"/>
                  <a:gd name="connsiteX117" fmla="*/ 4961 w 10000"/>
                  <a:gd name="connsiteY117" fmla="*/ 6963 h 10000"/>
                  <a:gd name="connsiteX118" fmla="*/ 4961 w 10000"/>
                  <a:gd name="connsiteY118" fmla="*/ 7277 h 10000"/>
                  <a:gd name="connsiteX119" fmla="*/ 4603 w 10000"/>
                  <a:gd name="connsiteY119" fmla="*/ 7356 h 10000"/>
                  <a:gd name="connsiteX120" fmla="*/ 4524 w 10000"/>
                  <a:gd name="connsiteY120" fmla="*/ 7225 h 10000"/>
                  <a:gd name="connsiteX121" fmla="*/ 4484 w 10000"/>
                  <a:gd name="connsiteY121" fmla="*/ 7121 h 10000"/>
                  <a:gd name="connsiteX122" fmla="*/ 4128 w 10000"/>
                  <a:gd name="connsiteY122" fmla="*/ 7199 h 10000"/>
                  <a:gd name="connsiteX123" fmla="*/ 4286 w 10000"/>
                  <a:gd name="connsiteY123" fmla="*/ 7304 h 10000"/>
                  <a:gd name="connsiteX124" fmla="*/ 4405 w 10000"/>
                  <a:gd name="connsiteY124" fmla="*/ 7408 h 10000"/>
                  <a:gd name="connsiteX125" fmla="*/ 4563 w 10000"/>
                  <a:gd name="connsiteY125" fmla="*/ 7670 h 10000"/>
                  <a:gd name="connsiteX126" fmla="*/ 4762 w 10000"/>
                  <a:gd name="connsiteY126" fmla="*/ 7618 h 10000"/>
                  <a:gd name="connsiteX127" fmla="*/ 4921 w 10000"/>
                  <a:gd name="connsiteY127" fmla="*/ 7827 h 10000"/>
                  <a:gd name="connsiteX128" fmla="*/ 5040 w 10000"/>
                  <a:gd name="connsiteY128" fmla="*/ 7879 h 10000"/>
                  <a:gd name="connsiteX129" fmla="*/ 5317 w 10000"/>
                  <a:gd name="connsiteY129" fmla="*/ 7853 h 10000"/>
                  <a:gd name="connsiteX130" fmla="*/ 5437 w 10000"/>
                  <a:gd name="connsiteY130" fmla="*/ 7984 h 10000"/>
                  <a:gd name="connsiteX131" fmla="*/ 5556 w 10000"/>
                  <a:gd name="connsiteY131" fmla="*/ 8115 h 10000"/>
                  <a:gd name="connsiteX132" fmla="*/ 6111 w 10000"/>
                  <a:gd name="connsiteY132" fmla="*/ 7932 h 10000"/>
                  <a:gd name="connsiteX133" fmla="*/ 6111 w 10000"/>
                  <a:gd name="connsiteY133" fmla="*/ 7853 h 10000"/>
                  <a:gd name="connsiteX134" fmla="*/ 5953 w 10000"/>
                  <a:gd name="connsiteY134" fmla="*/ 7696 h 10000"/>
                  <a:gd name="connsiteX135" fmla="*/ 6151 w 10000"/>
                  <a:gd name="connsiteY135" fmla="*/ 7540 h 10000"/>
                  <a:gd name="connsiteX136" fmla="*/ 6032 w 10000"/>
                  <a:gd name="connsiteY136" fmla="*/ 7356 h 10000"/>
                  <a:gd name="connsiteX137" fmla="*/ 6151 w 10000"/>
                  <a:gd name="connsiteY137" fmla="*/ 7277 h 10000"/>
                  <a:gd name="connsiteX138" fmla="*/ 6310 w 10000"/>
                  <a:gd name="connsiteY138" fmla="*/ 7460 h 10000"/>
                  <a:gd name="connsiteX139" fmla="*/ 6231 w 10000"/>
                  <a:gd name="connsiteY139" fmla="*/ 7566 h 10000"/>
                  <a:gd name="connsiteX140" fmla="*/ 6587 w 10000"/>
                  <a:gd name="connsiteY140" fmla="*/ 7618 h 10000"/>
                  <a:gd name="connsiteX141" fmla="*/ 6746 w 10000"/>
                  <a:gd name="connsiteY141" fmla="*/ 7696 h 10000"/>
                  <a:gd name="connsiteX142" fmla="*/ 6905 w 10000"/>
                  <a:gd name="connsiteY142" fmla="*/ 7906 h 10000"/>
                  <a:gd name="connsiteX143" fmla="*/ 6667 w 10000"/>
                  <a:gd name="connsiteY143" fmla="*/ 8089 h 10000"/>
                  <a:gd name="connsiteX144" fmla="*/ 6270 w 10000"/>
                  <a:gd name="connsiteY144" fmla="*/ 8219 h 10000"/>
                  <a:gd name="connsiteX145" fmla="*/ 6191 w 10000"/>
                  <a:gd name="connsiteY145" fmla="*/ 8377 h 10000"/>
                  <a:gd name="connsiteX146" fmla="*/ 5953 w 10000"/>
                  <a:gd name="connsiteY146" fmla="*/ 8455 h 10000"/>
                  <a:gd name="connsiteX147" fmla="*/ 6071 w 10000"/>
                  <a:gd name="connsiteY147" fmla="*/ 8612 h 10000"/>
                  <a:gd name="connsiteX148" fmla="*/ 6310 w 10000"/>
                  <a:gd name="connsiteY148" fmla="*/ 8612 h 10000"/>
                  <a:gd name="connsiteX149" fmla="*/ 6349 w 10000"/>
                  <a:gd name="connsiteY149" fmla="*/ 8612 h 10000"/>
                  <a:gd name="connsiteX150" fmla="*/ 6508 w 10000"/>
                  <a:gd name="connsiteY150" fmla="*/ 8900 h 10000"/>
                  <a:gd name="connsiteX151" fmla="*/ 6587 w 10000"/>
                  <a:gd name="connsiteY151" fmla="*/ 8612 h 10000"/>
                  <a:gd name="connsiteX152" fmla="*/ 6786 w 10000"/>
                  <a:gd name="connsiteY152" fmla="*/ 8560 h 10000"/>
                  <a:gd name="connsiteX153" fmla="*/ 6985 w 10000"/>
                  <a:gd name="connsiteY153" fmla="*/ 8638 h 10000"/>
                  <a:gd name="connsiteX154" fmla="*/ 6985 w 10000"/>
                  <a:gd name="connsiteY154" fmla="*/ 8665 h 10000"/>
                  <a:gd name="connsiteX155" fmla="*/ 7183 w 10000"/>
                  <a:gd name="connsiteY155" fmla="*/ 8612 h 10000"/>
                  <a:gd name="connsiteX156" fmla="*/ 7302 w 10000"/>
                  <a:gd name="connsiteY156" fmla="*/ 8796 h 10000"/>
                  <a:gd name="connsiteX157" fmla="*/ 6905 w 10000"/>
                  <a:gd name="connsiteY157" fmla="*/ 8691 h 10000"/>
                  <a:gd name="connsiteX158" fmla="*/ 6825 w 10000"/>
                  <a:gd name="connsiteY158" fmla="*/ 8718 h 10000"/>
                  <a:gd name="connsiteX159" fmla="*/ 6786 w 10000"/>
                  <a:gd name="connsiteY159" fmla="*/ 8926 h 10000"/>
                  <a:gd name="connsiteX160" fmla="*/ 6746 w 10000"/>
                  <a:gd name="connsiteY160" fmla="*/ 9058 h 10000"/>
                  <a:gd name="connsiteX161" fmla="*/ 7064 w 10000"/>
                  <a:gd name="connsiteY161" fmla="*/ 9031 h 10000"/>
                  <a:gd name="connsiteX162" fmla="*/ 7144 w 10000"/>
                  <a:gd name="connsiteY162" fmla="*/ 9110 h 10000"/>
                  <a:gd name="connsiteX163" fmla="*/ 7183 w 10000"/>
                  <a:gd name="connsiteY163" fmla="*/ 8953 h 10000"/>
                  <a:gd name="connsiteX164" fmla="*/ 7302 w 10000"/>
                  <a:gd name="connsiteY164" fmla="*/ 8744 h 10000"/>
                  <a:gd name="connsiteX165" fmla="*/ 7579 w 10000"/>
                  <a:gd name="connsiteY165" fmla="*/ 9136 h 10000"/>
                  <a:gd name="connsiteX166" fmla="*/ 7857 w 10000"/>
                  <a:gd name="connsiteY166" fmla="*/ 9188 h 10000"/>
                  <a:gd name="connsiteX167" fmla="*/ 8095 w 10000"/>
                  <a:gd name="connsiteY16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326 w 10000"/>
                  <a:gd name="connsiteY9" fmla="*/ 7330 h 10000"/>
                  <a:gd name="connsiteX10" fmla="*/ 9524 w 10000"/>
                  <a:gd name="connsiteY10" fmla="*/ 7094 h 10000"/>
                  <a:gd name="connsiteX11" fmla="*/ 9723 w 10000"/>
                  <a:gd name="connsiteY11" fmla="*/ 6492 h 10000"/>
                  <a:gd name="connsiteX12" fmla="*/ 9603 w 10000"/>
                  <a:gd name="connsiteY12" fmla="*/ 6335 h 10000"/>
                  <a:gd name="connsiteX13" fmla="*/ 9406 w 10000"/>
                  <a:gd name="connsiteY13" fmla="*/ 5995 h 10000"/>
                  <a:gd name="connsiteX14" fmla="*/ 9485 w 10000"/>
                  <a:gd name="connsiteY14" fmla="*/ 5549 h 10000"/>
                  <a:gd name="connsiteX15" fmla="*/ 8890 w 10000"/>
                  <a:gd name="connsiteY15" fmla="*/ 5157 h 10000"/>
                  <a:gd name="connsiteX16" fmla="*/ 9128 w 10000"/>
                  <a:gd name="connsiteY16" fmla="*/ 5523 h 10000"/>
                  <a:gd name="connsiteX17" fmla="*/ 9087 w 10000"/>
                  <a:gd name="connsiteY17" fmla="*/ 5864 h 10000"/>
                  <a:gd name="connsiteX18" fmla="*/ 8849 w 10000"/>
                  <a:gd name="connsiteY18" fmla="*/ 5445 h 10000"/>
                  <a:gd name="connsiteX19" fmla="*/ 8691 w 10000"/>
                  <a:gd name="connsiteY19" fmla="*/ 5183 h 10000"/>
                  <a:gd name="connsiteX20" fmla="*/ 8453 w 10000"/>
                  <a:gd name="connsiteY20" fmla="*/ 4817 h 10000"/>
                  <a:gd name="connsiteX21" fmla="*/ 7302 w 10000"/>
                  <a:gd name="connsiteY21" fmla="*/ 4503 h 10000"/>
                  <a:gd name="connsiteX22" fmla="*/ 7064 w 10000"/>
                  <a:gd name="connsiteY22" fmla="*/ 4503 h 10000"/>
                  <a:gd name="connsiteX23" fmla="*/ 6746 w 10000"/>
                  <a:gd name="connsiteY23" fmla="*/ 4189 h 10000"/>
                  <a:gd name="connsiteX24" fmla="*/ 6469 w 10000"/>
                  <a:gd name="connsiteY24" fmla="*/ 4267 h 10000"/>
                  <a:gd name="connsiteX25" fmla="*/ 6151 w 10000"/>
                  <a:gd name="connsiteY25" fmla="*/ 3900 h 10000"/>
                  <a:gd name="connsiteX26" fmla="*/ 5833 w 10000"/>
                  <a:gd name="connsiteY26" fmla="*/ 3900 h 10000"/>
                  <a:gd name="connsiteX27" fmla="*/ 5516 w 10000"/>
                  <a:gd name="connsiteY27" fmla="*/ 4005 h 10000"/>
                  <a:gd name="connsiteX28" fmla="*/ 5159 w 10000"/>
                  <a:gd name="connsiteY28" fmla="*/ 3979 h 10000"/>
                  <a:gd name="connsiteX29" fmla="*/ 5159 w 10000"/>
                  <a:gd name="connsiteY29" fmla="*/ 3482 h 10000"/>
                  <a:gd name="connsiteX30" fmla="*/ 5357 w 10000"/>
                  <a:gd name="connsiteY30" fmla="*/ 3455 h 10000"/>
                  <a:gd name="connsiteX31" fmla="*/ 5238 w 10000"/>
                  <a:gd name="connsiteY31" fmla="*/ 3325 h 10000"/>
                  <a:gd name="connsiteX32" fmla="*/ 5238 w 10000"/>
                  <a:gd name="connsiteY32" fmla="*/ 3115 h 10000"/>
                  <a:gd name="connsiteX33" fmla="*/ 5278 w 10000"/>
                  <a:gd name="connsiteY33" fmla="*/ 2985 h 10000"/>
                  <a:gd name="connsiteX34" fmla="*/ 4882 w 10000"/>
                  <a:gd name="connsiteY34" fmla="*/ 2775 h 10000"/>
                  <a:gd name="connsiteX35" fmla="*/ 4484 w 10000"/>
                  <a:gd name="connsiteY35" fmla="*/ 2540 h 10000"/>
                  <a:gd name="connsiteX36" fmla="*/ 4286 w 10000"/>
                  <a:gd name="connsiteY36" fmla="*/ 2382 h 10000"/>
                  <a:gd name="connsiteX37" fmla="*/ 4008 w 10000"/>
                  <a:gd name="connsiteY37" fmla="*/ 2330 h 10000"/>
                  <a:gd name="connsiteX38" fmla="*/ 3691 w 10000"/>
                  <a:gd name="connsiteY38" fmla="*/ 2356 h 10000"/>
                  <a:gd name="connsiteX39" fmla="*/ 3373 w 10000"/>
                  <a:gd name="connsiteY39" fmla="*/ 2278 h 10000"/>
                  <a:gd name="connsiteX40" fmla="*/ 2976 w 10000"/>
                  <a:gd name="connsiteY40" fmla="*/ 1649 h 10000"/>
                  <a:gd name="connsiteX41" fmla="*/ 2857 w 10000"/>
                  <a:gd name="connsiteY41" fmla="*/ 1492 h 10000"/>
                  <a:gd name="connsiteX42" fmla="*/ 2738 w 10000"/>
                  <a:gd name="connsiteY42" fmla="*/ 1126 h 10000"/>
                  <a:gd name="connsiteX43" fmla="*/ 2579 w 10000"/>
                  <a:gd name="connsiteY43" fmla="*/ 785 h 10000"/>
                  <a:gd name="connsiteX44" fmla="*/ 2103 w 10000"/>
                  <a:gd name="connsiteY44" fmla="*/ 549 h 10000"/>
                  <a:gd name="connsiteX45" fmla="*/ 1825 w 10000"/>
                  <a:gd name="connsiteY45" fmla="*/ 52 h 10000"/>
                  <a:gd name="connsiteX46" fmla="*/ 1468 w 10000"/>
                  <a:gd name="connsiteY46" fmla="*/ 52 h 10000"/>
                  <a:gd name="connsiteX47" fmla="*/ 1309 w 10000"/>
                  <a:gd name="connsiteY47" fmla="*/ 157 h 10000"/>
                  <a:gd name="connsiteX48" fmla="*/ 1270 w 10000"/>
                  <a:gd name="connsiteY48" fmla="*/ 0 h 10000"/>
                  <a:gd name="connsiteX49" fmla="*/ 754 w 10000"/>
                  <a:gd name="connsiteY49" fmla="*/ 104 h 10000"/>
                  <a:gd name="connsiteX50" fmla="*/ 1309 w 10000"/>
                  <a:gd name="connsiteY50" fmla="*/ 210 h 10000"/>
                  <a:gd name="connsiteX51" fmla="*/ 1270 w 10000"/>
                  <a:gd name="connsiteY51" fmla="*/ 445 h 10000"/>
                  <a:gd name="connsiteX52" fmla="*/ 1389 w 10000"/>
                  <a:gd name="connsiteY52" fmla="*/ 759 h 10000"/>
                  <a:gd name="connsiteX53" fmla="*/ 1508 w 10000"/>
                  <a:gd name="connsiteY53" fmla="*/ 942 h 10000"/>
                  <a:gd name="connsiteX54" fmla="*/ 1309 w 10000"/>
                  <a:gd name="connsiteY54" fmla="*/ 1282 h 10000"/>
                  <a:gd name="connsiteX55" fmla="*/ 1151 w 10000"/>
                  <a:gd name="connsiteY55" fmla="*/ 1282 h 10000"/>
                  <a:gd name="connsiteX56" fmla="*/ 992 w 10000"/>
                  <a:gd name="connsiteY56" fmla="*/ 1518 h 10000"/>
                  <a:gd name="connsiteX57" fmla="*/ 1270 w 10000"/>
                  <a:gd name="connsiteY57" fmla="*/ 1623 h 10000"/>
                  <a:gd name="connsiteX58" fmla="*/ 913 w 10000"/>
                  <a:gd name="connsiteY58" fmla="*/ 1597 h 10000"/>
                  <a:gd name="connsiteX59" fmla="*/ 754 w 10000"/>
                  <a:gd name="connsiteY59" fmla="*/ 1911 h 10000"/>
                  <a:gd name="connsiteX60" fmla="*/ 714 w 10000"/>
                  <a:gd name="connsiteY60" fmla="*/ 1963 h 10000"/>
                  <a:gd name="connsiteX61" fmla="*/ 555 w 10000"/>
                  <a:gd name="connsiteY61" fmla="*/ 2304 h 10000"/>
                  <a:gd name="connsiteX62" fmla="*/ 794 w 10000"/>
                  <a:gd name="connsiteY62" fmla="*/ 2382 h 10000"/>
                  <a:gd name="connsiteX63" fmla="*/ 476 w 10000"/>
                  <a:gd name="connsiteY63" fmla="*/ 2644 h 10000"/>
                  <a:gd name="connsiteX64" fmla="*/ 79 w 10000"/>
                  <a:gd name="connsiteY64" fmla="*/ 2932 h 10000"/>
                  <a:gd name="connsiteX65" fmla="*/ 0 w 10000"/>
                  <a:gd name="connsiteY65" fmla="*/ 3089 h 10000"/>
                  <a:gd name="connsiteX66" fmla="*/ 199 w 10000"/>
                  <a:gd name="connsiteY66" fmla="*/ 3429 h 10000"/>
                  <a:gd name="connsiteX67" fmla="*/ 0 w 10000"/>
                  <a:gd name="connsiteY67" fmla="*/ 3744 h 10000"/>
                  <a:gd name="connsiteX68" fmla="*/ 40 w 10000"/>
                  <a:gd name="connsiteY68" fmla="*/ 4084 h 10000"/>
                  <a:gd name="connsiteX69" fmla="*/ 159 w 10000"/>
                  <a:gd name="connsiteY69" fmla="*/ 4189 h 10000"/>
                  <a:gd name="connsiteX70" fmla="*/ 397 w 10000"/>
                  <a:gd name="connsiteY70" fmla="*/ 4162 h 10000"/>
                  <a:gd name="connsiteX71" fmla="*/ 873 w 10000"/>
                  <a:gd name="connsiteY71" fmla="*/ 4215 h 10000"/>
                  <a:gd name="connsiteX72" fmla="*/ 1270 w 10000"/>
                  <a:gd name="connsiteY72" fmla="*/ 4110 h 10000"/>
                  <a:gd name="connsiteX73" fmla="*/ 1707 w 10000"/>
                  <a:gd name="connsiteY73" fmla="*/ 4110 h 10000"/>
                  <a:gd name="connsiteX74" fmla="*/ 1984 w 10000"/>
                  <a:gd name="connsiteY74" fmla="*/ 4005 h 10000"/>
                  <a:gd name="connsiteX75" fmla="*/ 2063 w 10000"/>
                  <a:gd name="connsiteY75" fmla="*/ 4031 h 10000"/>
                  <a:gd name="connsiteX76" fmla="*/ 1945 w 10000"/>
                  <a:gd name="connsiteY76" fmla="*/ 4084 h 10000"/>
                  <a:gd name="connsiteX77" fmla="*/ 2222 w 10000"/>
                  <a:gd name="connsiteY77" fmla="*/ 4319 h 10000"/>
                  <a:gd name="connsiteX78" fmla="*/ 2421 w 10000"/>
                  <a:gd name="connsiteY78" fmla="*/ 4267 h 10000"/>
                  <a:gd name="connsiteX79" fmla="*/ 2699 w 10000"/>
                  <a:gd name="connsiteY79" fmla="*/ 4371 h 10000"/>
                  <a:gd name="connsiteX80" fmla="*/ 3055 w 10000"/>
                  <a:gd name="connsiteY80" fmla="*/ 4345 h 10000"/>
                  <a:gd name="connsiteX81" fmla="*/ 3651 w 10000"/>
                  <a:gd name="connsiteY81" fmla="*/ 4425 h 10000"/>
                  <a:gd name="connsiteX82" fmla="*/ 3809 w 10000"/>
                  <a:gd name="connsiteY82" fmla="*/ 4477 h 10000"/>
                  <a:gd name="connsiteX83" fmla="*/ 4365 w 10000"/>
                  <a:gd name="connsiteY83" fmla="*/ 4345 h 10000"/>
                  <a:gd name="connsiteX84" fmla="*/ 4445 w 10000"/>
                  <a:gd name="connsiteY84" fmla="*/ 4425 h 10000"/>
                  <a:gd name="connsiteX85" fmla="*/ 4603 w 10000"/>
                  <a:gd name="connsiteY85" fmla="*/ 4319 h 10000"/>
                  <a:gd name="connsiteX86" fmla="*/ 4683 w 10000"/>
                  <a:gd name="connsiteY86" fmla="*/ 4451 h 10000"/>
                  <a:gd name="connsiteX87" fmla="*/ 5238 w 10000"/>
                  <a:gd name="connsiteY87" fmla="*/ 4293 h 10000"/>
                  <a:gd name="connsiteX88" fmla="*/ 5238 w 10000"/>
                  <a:gd name="connsiteY88" fmla="*/ 4136 h 10000"/>
                  <a:gd name="connsiteX89" fmla="*/ 5357 w 10000"/>
                  <a:gd name="connsiteY89" fmla="*/ 4110 h 10000"/>
                  <a:gd name="connsiteX90" fmla="*/ 5477 w 10000"/>
                  <a:gd name="connsiteY90" fmla="*/ 4162 h 10000"/>
                  <a:gd name="connsiteX91" fmla="*/ 5873 w 10000"/>
                  <a:gd name="connsiteY91" fmla="*/ 4058 h 10000"/>
                  <a:gd name="connsiteX92" fmla="*/ 5953 w 10000"/>
                  <a:gd name="connsiteY92" fmla="*/ 4084 h 10000"/>
                  <a:gd name="connsiteX93" fmla="*/ 6151 w 10000"/>
                  <a:gd name="connsiteY93" fmla="*/ 4555 h 10000"/>
                  <a:gd name="connsiteX94" fmla="*/ 6270 w 10000"/>
                  <a:gd name="connsiteY94" fmla="*/ 4607 h 10000"/>
                  <a:gd name="connsiteX95" fmla="*/ 6548 w 10000"/>
                  <a:gd name="connsiteY95" fmla="*/ 4607 h 10000"/>
                  <a:gd name="connsiteX96" fmla="*/ 6667 w 10000"/>
                  <a:gd name="connsiteY96" fmla="*/ 4817 h 10000"/>
                  <a:gd name="connsiteX97" fmla="*/ 6707 w 10000"/>
                  <a:gd name="connsiteY97" fmla="*/ 4974 h 10000"/>
                  <a:gd name="connsiteX98" fmla="*/ 7500 w 10000"/>
                  <a:gd name="connsiteY98" fmla="*/ 5183 h 10000"/>
                  <a:gd name="connsiteX99" fmla="*/ 7183 w 10000"/>
                  <a:gd name="connsiteY99" fmla="*/ 5602 h 10000"/>
                  <a:gd name="connsiteX100" fmla="*/ 6985 w 10000"/>
                  <a:gd name="connsiteY100" fmla="*/ 5497 h 10000"/>
                  <a:gd name="connsiteX101" fmla="*/ 6429 w 10000"/>
                  <a:gd name="connsiteY101" fmla="*/ 5602 h 10000"/>
                  <a:gd name="connsiteX102" fmla="*/ 6151 w 10000"/>
                  <a:gd name="connsiteY102" fmla="*/ 5288 h 10000"/>
                  <a:gd name="connsiteX103" fmla="*/ 5953 w 10000"/>
                  <a:gd name="connsiteY103" fmla="*/ 5314 h 10000"/>
                  <a:gd name="connsiteX104" fmla="*/ 6111 w 10000"/>
                  <a:gd name="connsiteY104" fmla="*/ 5523 h 10000"/>
                  <a:gd name="connsiteX105" fmla="*/ 6151 w 10000"/>
                  <a:gd name="connsiteY105" fmla="*/ 5681 h 10000"/>
                  <a:gd name="connsiteX106" fmla="*/ 5754 w 10000"/>
                  <a:gd name="connsiteY106" fmla="*/ 5969 h 10000"/>
                  <a:gd name="connsiteX107" fmla="*/ 5675 w 10000"/>
                  <a:gd name="connsiteY107" fmla="*/ 6126 h 10000"/>
                  <a:gd name="connsiteX108" fmla="*/ 5636 w 10000"/>
                  <a:gd name="connsiteY108" fmla="*/ 6256 h 10000"/>
                  <a:gd name="connsiteX109" fmla="*/ 5595 w 10000"/>
                  <a:gd name="connsiteY109" fmla="*/ 6308 h 10000"/>
                  <a:gd name="connsiteX110" fmla="*/ 5516 w 10000"/>
                  <a:gd name="connsiteY110" fmla="*/ 6414 h 10000"/>
                  <a:gd name="connsiteX111" fmla="*/ 5278 w 10000"/>
                  <a:gd name="connsiteY111" fmla="*/ 6492 h 10000"/>
                  <a:gd name="connsiteX112" fmla="*/ 5357 w 10000"/>
                  <a:gd name="connsiteY112" fmla="*/ 6675 h 10000"/>
                  <a:gd name="connsiteX113" fmla="*/ 5317 w 10000"/>
                  <a:gd name="connsiteY113" fmla="*/ 6727 h 10000"/>
                  <a:gd name="connsiteX114" fmla="*/ 5000 w 10000"/>
                  <a:gd name="connsiteY114" fmla="*/ 6885 h 10000"/>
                  <a:gd name="connsiteX115" fmla="*/ 4683 w 10000"/>
                  <a:gd name="connsiteY115" fmla="*/ 6859 h 10000"/>
                  <a:gd name="connsiteX116" fmla="*/ 4961 w 10000"/>
                  <a:gd name="connsiteY116" fmla="*/ 6963 h 10000"/>
                  <a:gd name="connsiteX117" fmla="*/ 4961 w 10000"/>
                  <a:gd name="connsiteY117" fmla="*/ 7277 h 10000"/>
                  <a:gd name="connsiteX118" fmla="*/ 4603 w 10000"/>
                  <a:gd name="connsiteY118" fmla="*/ 7356 h 10000"/>
                  <a:gd name="connsiteX119" fmla="*/ 4524 w 10000"/>
                  <a:gd name="connsiteY119" fmla="*/ 7225 h 10000"/>
                  <a:gd name="connsiteX120" fmla="*/ 4484 w 10000"/>
                  <a:gd name="connsiteY120" fmla="*/ 7121 h 10000"/>
                  <a:gd name="connsiteX121" fmla="*/ 4128 w 10000"/>
                  <a:gd name="connsiteY121" fmla="*/ 7199 h 10000"/>
                  <a:gd name="connsiteX122" fmla="*/ 4286 w 10000"/>
                  <a:gd name="connsiteY122" fmla="*/ 7304 h 10000"/>
                  <a:gd name="connsiteX123" fmla="*/ 4405 w 10000"/>
                  <a:gd name="connsiteY123" fmla="*/ 7408 h 10000"/>
                  <a:gd name="connsiteX124" fmla="*/ 4563 w 10000"/>
                  <a:gd name="connsiteY124" fmla="*/ 7670 h 10000"/>
                  <a:gd name="connsiteX125" fmla="*/ 4762 w 10000"/>
                  <a:gd name="connsiteY125" fmla="*/ 7618 h 10000"/>
                  <a:gd name="connsiteX126" fmla="*/ 4921 w 10000"/>
                  <a:gd name="connsiteY126" fmla="*/ 7827 h 10000"/>
                  <a:gd name="connsiteX127" fmla="*/ 5040 w 10000"/>
                  <a:gd name="connsiteY127" fmla="*/ 7879 h 10000"/>
                  <a:gd name="connsiteX128" fmla="*/ 5317 w 10000"/>
                  <a:gd name="connsiteY128" fmla="*/ 7853 h 10000"/>
                  <a:gd name="connsiteX129" fmla="*/ 5437 w 10000"/>
                  <a:gd name="connsiteY129" fmla="*/ 7984 h 10000"/>
                  <a:gd name="connsiteX130" fmla="*/ 5556 w 10000"/>
                  <a:gd name="connsiteY130" fmla="*/ 8115 h 10000"/>
                  <a:gd name="connsiteX131" fmla="*/ 6111 w 10000"/>
                  <a:gd name="connsiteY131" fmla="*/ 7932 h 10000"/>
                  <a:gd name="connsiteX132" fmla="*/ 6111 w 10000"/>
                  <a:gd name="connsiteY132" fmla="*/ 7853 h 10000"/>
                  <a:gd name="connsiteX133" fmla="*/ 5953 w 10000"/>
                  <a:gd name="connsiteY133" fmla="*/ 7696 h 10000"/>
                  <a:gd name="connsiteX134" fmla="*/ 6151 w 10000"/>
                  <a:gd name="connsiteY134" fmla="*/ 7540 h 10000"/>
                  <a:gd name="connsiteX135" fmla="*/ 6032 w 10000"/>
                  <a:gd name="connsiteY135" fmla="*/ 7356 h 10000"/>
                  <a:gd name="connsiteX136" fmla="*/ 6151 w 10000"/>
                  <a:gd name="connsiteY136" fmla="*/ 7277 h 10000"/>
                  <a:gd name="connsiteX137" fmla="*/ 6310 w 10000"/>
                  <a:gd name="connsiteY137" fmla="*/ 7460 h 10000"/>
                  <a:gd name="connsiteX138" fmla="*/ 6231 w 10000"/>
                  <a:gd name="connsiteY138" fmla="*/ 7566 h 10000"/>
                  <a:gd name="connsiteX139" fmla="*/ 6587 w 10000"/>
                  <a:gd name="connsiteY139" fmla="*/ 7618 h 10000"/>
                  <a:gd name="connsiteX140" fmla="*/ 6746 w 10000"/>
                  <a:gd name="connsiteY140" fmla="*/ 7696 h 10000"/>
                  <a:gd name="connsiteX141" fmla="*/ 6905 w 10000"/>
                  <a:gd name="connsiteY141" fmla="*/ 7906 h 10000"/>
                  <a:gd name="connsiteX142" fmla="*/ 6667 w 10000"/>
                  <a:gd name="connsiteY142" fmla="*/ 8089 h 10000"/>
                  <a:gd name="connsiteX143" fmla="*/ 6270 w 10000"/>
                  <a:gd name="connsiteY143" fmla="*/ 8219 h 10000"/>
                  <a:gd name="connsiteX144" fmla="*/ 6191 w 10000"/>
                  <a:gd name="connsiteY144" fmla="*/ 8377 h 10000"/>
                  <a:gd name="connsiteX145" fmla="*/ 5953 w 10000"/>
                  <a:gd name="connsiteY145" fmla="*/ 8455 h 10000"/>
                  <a:gd name="connsiteX146" fmla="*/ 6071 w 10000"/>
                  <a:gd name="connsiteY146" fmla="*/ 8612 h 10000"/>
                  <a:gd name="connsiteX147" fmla="*/ 6310 w 10000"/>
                  <a:gd name="connsiteY147" fmla="*/ 8612 h 10000"/>
                  <a:gd name="connsiteX148" fmla="*/ 6349 w 10000"/>
                  <a:gd name="connsiteY148" fmla="*/ 8612 h 10000"/>
                  <a:gd name="connsiteX149" fmla="*/ 6508 w 10000"/>
                  <a:gd name="connsiteY149" fmla="*/ 8900 h 10000"/>
                  <a:gd name="connsiteX150" fmla="*/ 6587 w 10000"/>
                  <a:gd name="connsiteY150" fmla="*/ 8612 h 10000"/>
                  <a:gd name="connsiteX151" fmla="*/ 6786 w 10000"/>
                  <a:gd name="connsiteY151" fmla="*/ 8560 h 10000"/>
                  <a:gd name="connsiteX152" fmla="*/ 6985 w 10000"/>
                  <a:gd name="connsiteY152" fmla="*/ 8638 h 10000"/>
                  <a:gd name="connsiteX153" fmla="*/ 6985 w 10000"/>
                  <a:gd name="connsiteY153" fmla="*/ 8665 h 10000"/>
                  <a:gd name="connsiteX154" fmla="*/ 7183 w 10000"/>
                  <a:gd name="connsiteY154" fmla="*/ 8612 h 10000"/>
                  <a:gd name="connsiteX155" fmla="*/ 7302 w 10000"/>
                  <a:gd name="connsiteY155" fmla="*/ 8796 h 10000"/>
                  <a:gd name="connsiteX156" fmla="*/ 6905 w 10000"/>
                  <a:gd name="connsiteY156" fmla="*/ 8691 h 10000"/>
                  <a:gd name="connsiteX157" fmla="*/ 6825 w 10000"/>
                  <a:gd name="connsiteY157" fmla="*/ 8718 h 10000"/>
                  <a:gd name="connsiteX158" fmla="*/ 6786 w 10000"/>
                  <a:gd name="connsiteY158" fmla="*/ 8926 h 10000"/>
                  <a:gd name="connsiteX159" fmla="*/ 6746 w 10000"/>
                  <a:gd name="connsiteY159" fmla="*/ 9058 h 10000"/>
                  <a:gd name="connsiteX160" fmla="*/ 7064 w 10000"/>
                  <a:gd name="connsiteY160" fmla="*/ 9031 h 10000"/>
                  <a:gd name="connsiteX161" fmla="*/ 7144 w 10000"/>
                  <a:gd name="connsiteY161" fmla="*/ 9110 h 10000"/>
                  <a:gd name="connsiteX162" fmla="*/ 7183 w 10000"/>
                  <a:gd name="connsiteY162" fmla="*/ 8953 h 10000"/>
                  <a:gd name="connsiteX163" fmla="*/ 7302 w 10000"/>
                  <a:gd name="connsiteY163" fmla="*/ 8744 h 10000"/>
                  <a:gd name="connsiteX164" fmla="*/ 7579 w 10000"/>
                  <a:gd name="connsiteY164" fmla="*/ 9136 h 10000"/>
                  <a:gd name="connsiteX165" fmla="*/ 7857 w 10000"/>
                  <a:gd name="connsiteY165" fmla="*/ 9188 h 10000"/>
                  <a:gd name="connsiteX166" fmla="*/ 8095 w 10000"/>
                  <a:gd name="connsiteY16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524 w 10000"/>
                  <a:gd name="connsiteY9" fmla="*/ 7094 h 10000"/>
                  <a:gd name="connsiteX10" fmla="*/ 9723 w 10000"/>
                  <a:gd name="connsiteY10" fmla="*/ 6492 h 10000"/>
                  <a:gd name="connsiteX11" fmla="*/ 9603 w 10000"/>
                  <a:gd name="connsiteY11" fmla="*/ 6335 h 10000"/>
                  <a:gd name="connsiteX12" fmla="*/ 9406 w 10000"/>
                  <a:gd name="connsiteY12" fmla="*/ 5995 h 10000"/>
                  <a:gd name="connsiteX13" fmla="*/ 9485 w 10000"/>
                  <a:gd name="connsiteY13" fmla="*/ 5549 h 10000"/>
                  <a:gd name="connsiteX14" fmla="*/ 8890 w 10000"/>
                  <a:gd name="connsiteY14" fmla="*/ 5157 h 10000"/>
                  <a:gd name="connsiteX15" fmla="*/ 9128 w 10000"/>
                  <a:gd name="connsiteY15" fmla="*/ 5523 h 10000"/>
                  <a:gd name="connsiteX16" fmla="*/ 9087 w 10000"/>
                  <a:gd name="connsiteY16" fmla="*/ 5864 h 10000"/>
                  <a:gd name="connsiteX17" fmla="*/ 8849 w 10000"/>
                  <a:gd name="connsiteY17" fmla="*/ 5445 h 10000"/>
                  <a:gd name="connsiteX18" fmla="*/ 8691 w 10000"/>
                  <a:gd name="connsiteY18" fmla="*/ 5183 h 10000"/>
                  <a:gd name="connsiteX19" fmla="*/ 8453 w 10000"/>
                  <a:gd name="connsiteY19" fmla="*/ 4817 h 10000"/>
                  <a:gd name="connsiteX20" fmla="*/ 7302 w 10000"/>
                  <a:gd name="connsiteY20" fmla="*/ 4503 h 10000"/>
                  <a:gd name="connsiteX21" fmla="*/ 7064 w 10000"/>
                  <a:gd name="connsiteY21" fmla="*/ 4503 h 10000"/>
                  <a:gd name="connsiteX22" fmla="*/ 6746 w 10000"/>
                  <a:gd name="connsiteY22" fmla="*/ 4189 h 10000"/>
                  <a:gd name="connsiteX23" fmla="*/ 6469 w 10000"/>
                  <a:gd name="connsiteY23" fmla="*/ 4267 h 10000"/>
                  <a:gd name="connsiteX24" fmla="*/ 6151 w 10000"/>
                  <a:gd name="connsiteY24" fmla="*/ 3900 h 10000"/>
                  <a:gd name="connsiteX25" fmla="*/ 5833 w 10000"/>
                  <a:gd name="connsiteY25" fmla="*/ 3900 h 10000"/>
                  <a:gd name="connsiteX26" fmla="*/ 5516 w 10000"/>
                  <a:gd name="connsiteY26" fmla="*/ 4005 h 10000"/>
                  <a:gd name="connsiteX27" fmla="*/ 5159 w 10000"/>
                  <a:gd name="connsiteY27" fmla="*/ 3979 h 10000"/>
                  <a:gd name="connsiteX28" fmla="*/ 5159 w 10000"/>
                  <a:gd name="connsiteY28" fmla="*/ 3482 h 10000"/>
                  <a:gd name="connsiteX29" fmla="*/ 5357 w 10000"/>
                  <a:gd name="connsiteY29" fmla="*/ 3455 h 10000"/>
                  <a:gd name="connsiteX30" fmla="*/ 5238 w 10000"/>
                  <a:gd name="connsiteY30" fmla="*/ 3325 h 10000"/>
                  <a:gd name="connsiteX31" fmla="*/ 5238 w 10000"/>
                  <a:gd name="connsiteY31" fmla="*/ 3115 h 10000"/>
                  <a:gd name="connsiteX32" fmla="*/ 5278 w 10000"/>
                  <a:gd name="connsiteY32" fmla="*/ 2985 h 10000"/>
                  <a:gd name="connsiteX33" fmla="*/ 4882 w 10000"/>
                  <a:gd name="connsiteY33" fmla="*/ 2775 h 10000"/>
                  <a:gd name="connsiteX34" fmla="*/ 4484 w 10000"/>
                  <a:gd name="connsiteY34" fmla="*/ 2540 h 10000"/>
                  <a:gd name="connsiteX35" fmla="*/ 4286 w 10000"/>
                  <a:gd name="connsiteY35" fmla="*/ 2382 h 10000"/>
                  <a:gd name="connsiteX36" fmla="*/ 4008 w 10000"/>
                  <a:gd name="connsiteY36" fmla="*/ 2330 h 10000"/>
                  <a:gd name="connsiteX37" fmla="*/ 3691 w 10000"/>
                  <a:gd name="connsiteY37" fmla="*/ 2356 h 10000"/>
                  <a:gd name="connsiteX38" fmla="*/ 3373 w 10000"/>
                  <a:gd name="connsiteY38" fmla="*/ 2278 h 10000"/>
                  <a:gd name="connsiteX39" fmla="*/ 2976 w 10000"/>
                  <a:gd name="connsiteY39" fmla="*/ 1649 h 10000"/>
                  <a:gd name="connsiteX40" fmla="*/ 2857 w 10000"/>
                  <a:gd name="connsiteY40" fmla="*/ 1492 h 10000"/>
                  <a:gd name="connsiteX41" fmla="*/ 2738 w 10000"/>
                  <a:gd name="connsiteY41" fmla="*/ 1126 h 10000"/>
                  <a:gd name="connsiteX42" fmla="*/ 2579 w 10000"/>
                  <a:gd name="connsiteY42" fmla="*/ 785 h 10000"/>
                  <a:gd name="connsiteX43" fmla="*/ 2103 w 10000"/>
                  <a:gd name="connsiteY43" fmla="*/ 549 h 10000"/>
                  <a:gd name="connsiteX44" fmla="*/ 1825 w 10000"/>
                  <a:gd name="connsiteY44" fmla="*/ 52 h 10000"/>
                  <a:gd name="connsiteX45" fmla="*/ 1468 w 10000"/>
                  <a:gd name="connsiteY45" fmla="*/ 52 h 10000"/>
                  <a:gd name="connsiteX46" fmla="*/ 1309 w 10000"/>
                  <a:gd name="connsiteY46" fmla="*/ 157 h 10000"/>
                  <a:gd name="connsiteX47" fmla="*/ 1270 w 10000"/>
                  <a:gd name="connsiteY47" fmla="*/ 0 h 10000"/>
                  <a:gd name="connsiteX48" fmla="*/ 754 w 10000"/>
                  <a:gd name="connsiteY48" fmla="*/ 104 h 10000"/>
                  <a:gd name="connsiteX49" fmla="*/ 1309 w 10000"/>
                  <a:gd name="connsiteY49" fmla="*/ 210 h 10000"/>
                  <a:gd name="connsiteX50" fmla="*/ 1270 w 10000"/>
                  <a:gd name="connsiteY50" fmla="*/ 445 h 10000"/>
                  <a:gd name="connsiteX51" fmla="*/ 1389 w 10000"/>
                  <a:gd name="connsiteY51" fmla="*/ 759 h 10000"/>
                  <a:gd name="connsiteX52" fmla="*/ 1508 w 10000"/>
                  <a:gd name="connsiteY52" fmla="*/ 942 h 10000"/>
                  <a:gd name="connsiteX53" fmla="*/ 1309 w 10000"/>
                  <a:gd name="connsiteY53" fmla="*/ 1282 h 10000"/>
                  <a:gd name="connsiteX54" fmla="*/ 1151 w 10000"/>
                  <a:gd name="connsiteY54" fmla="*/ 1282 h 10000"/>
                  <a:gd name="connsiteX55" fmla="*/ 992 w 10000"/>
                  <a:gd name="connsiteY55" fmla="*/ 1518 h 10000"/>
                  <a:gd name="connsiteX56" fmla="*/ 1270 w 10000"/>
                  <a:gd name="connsiteY56" fmla="*/ 1623 h 10000"/>
                  <a:gd name="connsiteX57" fmla="*/ 913 w 10000"/>
                  <a:gd name="connsiteY57" fmla="*/ 1597 h 10000"/>
                  <a:gd name="connsiteX58" fmla="*/ 754 w 10000"/>
                  <a:gd name="connsiteY58" fmla="*/ 1911 h 10000"/>
                  <a:gd name="connsiteX59" fmla="*/ 714 w 10000"/>
                  <a:gd name="connsiteY59" fmla="*/ 1963 h 10000"/>
                  <a:gd name="connsiteX60" fmla="*/ 555 w 10000"/>
                  <a:gd name="connsiteY60" fmla="*/ 2304 h 10000"/>
                  <a:gd name="connsiteX61" fmla="*/ 794 w 10000"/>
                  <a:gd name="connsiteY61" fmla="*/ 2382 h 10000"/>
                  <a:gd name="connsiteX62" fmla="*/ 476 w 10000"/>
                  <a:gd name="connsiteY62" fmla="*/ 2644 h 10000"/>
                  <a:gd name="connsiteX63" fmla="*/ 79 w 10000"/>
                  <a:gd name="connsiteY63" fmla="*/ 2932 h 10000"/>
                  <a:gd name="connsiteX64" fmla="*/ 0 w 10000"/>
                  <a:gd name="connsiteY64" fmla="*/ 3089 h 10000"/>
                  <a:gd name="connsiteX65" fmla="*/ 199 w 10000"/>
                  <a:gd name="connsiteY65" fmla="*/ 3429 h 10000"/>
                  <a:gd name="connsiteX66" fmla="*/ 0 w 10000"/>
                  <a:gd name="connsiteY66" fmla="*/ 3744 h 10000"/>
                  <a:gd name="connsiteX67" fmla="*/ 40 w 10000"/>
                  <a:gd name="connsiteY67" fmla="*/ 4084 h 10000"/>
                  <a:gd name="connsiteX68" fmla="*/ 159 w 10000"/>
                  <a:gd name="connsiteY68" fmla="*/ 4189 h 10000"/>
                  <a:gd name="connsiteX69" fmla="*/ 397 w 10000"/>
                  <a:gd name="connsiteY69" fmla="*/ 4162 h 10000"/>
                  <a:gd name="connsiteX70" fmla="*/ 873 w 10000"/>
                  <a:gd name="connsiteY70" fmla="*/ 4215 h 10000"/>
                  <a:gd name="connsiteX71" fmla="*/ 1270 w 10000"/>
                  <a:gd name="connsiteY71" fmla="*/ 4110 h 10000"/>
                  <a:gd name="connsiteX72" fmla="*/ 1707 w 10000"/>
                  <a:gd name="connsiteY72" fmla="*/ 4110 h 10000"/>
                  <a:gd name="connsiteX73" fmla="*/ 1984 w 10000"/>
                  <a:gd name="connsiteY73" fmla="*/ 4005 h 10000"/>
                  <a:gd name="connsiteX74" fmla="*/ 2063 w 10000"/>
                  <a:gd name="connsiteY74" fmla="*/ 4031 h 10000"/>
                  <a:gd name="connsiteX75" fmla="*/ 1945 w 10000"/>
                  <a:gd name="connsiteY75" fmla="*/ 4084 h 10000"/>
                  <a:gd name="connsiteX76" fmla="*/ 2222 w 10000"/>
                  <a:gd name="connsiteY76" fmla="*/ 4319 h 10000"/>
                  <a:gd name="connsiteX77" fmla="*/ 2421 w 10000"/>
                  <a:gd name="connsiteY77" fmla="*/ 4267 h 10000"/>
                  <a:gd name="connsiteX78" fmla="*/ 2699 w 10000"/>
                  <a:gd name="connsiteY78" fmla="*/ 4371 h 10000"/>
                  <a:gd name="connsiteX79" fmla="*/ 3055 w 10000"/>
                  <a:gd name="connsiteY79" fmla="*/ 4345 h 10000"/>
                  <a:gd name="connsiteX80" fmla="*/ 3651 w 10000"/>
                  <a:gd name="connsiteY80" fmla="*/ 4425 h 10000"/>
                  <a:gd name="connsiteX81" fmla="*/ 3809 w 10000"/>
                  <a:gd name="connsiteY81" fmla="*/ 4477 h 10000"/>
                  <a:gd name="connsiteX82" fmla="*/ 4365 w 10000"/>
                  <a:gd name="connsiteY82" fmla="*/ 4345 h 10000"/>
                  <a:gd name="connsiteX83" fmla="*/ 4445 w 10000"/>
                  <a:gd name="connsiteY83" fmla="*/ 4425 h 10000"/>
                  <a:gd name="connsiteX84" fmla="*/ 4603 w 10000"/>
                  <a:gd name="connsiteY84" fmla="*/ 4319 h 10000"/>
                  <a:gd name="connsiteX85" fmla="*/ 4683 w 10000"/>
                  <a:gd name="connsiteY85" fmla="*/ 4451 h 10000"/>
                  <a:gd name="connsiteX86" fmla="*/ 5238 w 10000"/>
                  <a:gd name="connsiteY86" fmla="*/ 4293 h 10000"/>
                  <a:gd name="connsiteX87" fmla="*/ 5238 w 10000"/>
                  <a:gd name="connsiteY87" fmla="*/ 4136 h 10000"/>
                  <a:gd name="connsiteX88" fmla="*/ 5357 w 10000"/>
                  <a:gd name="connsiteY88" fmla="*/ 4110 h 10000"/>
                  <a:gd name="connsiteX89" fmla="*/ 5477 w 10000"/>
                  <a:gd name="connsiteY89" fmla="*/ 4162 h 10000"/>
                  <a:gd name="connsiteX90" fmla="*/ 5873 w 10000"/>
                  <a:gd name="connsiteY90" fmla="*/ 4058 h 10000"/>
                  <a:gd name="connsiteX91" fmla="*/ 5953 w 10000"/>
                  <a:gd name="connsiteY91" fmla="*/ 4084 h 10000"/>
                  <a:gd name="connsiteX92" fmla="*/ 6151 w 10000"/>
                  <a:gd name="connsiteY92" fmla="*/ 4555 h 10000"/>
                  <a:gd name="connsiteX93" fmla="*/ 6270 w 10000"/>
                  <a:gd name="connsiteY93" fmla="*/ 4607 h 10000"/>
                  <a:gd name="connsiteX94" fmla="*/ 6548 w 10000"/>
                  <a:gd name="connsiteY94" fmla="*/ 4607 h 10000"/>
                  <a:gd name="connsiteX95" fmla="*/ 6667 w 10000"/>
                  <a:gd name="connsiteY95" fmla="*/ 4817 h 10000"/>
                  <a:gd name="connsiteX96" fmla="*/ 6707 w 10000"/>
                  <a:gd name="connsiteY96" fmla="*/ 4974 h 10000"/>
                  <a:gd name="connsiteX97" fmla="*/ 7500 w 10000"/>
                  <a:gd name="connsiteY97" fmla="*/ 5183 h 10000"/>
                  <a:gd name="connsiteX98" fmla="*/ 7183 w 10000"/>
                  <a:gd name="connsiteY98" fmla="*/ 5602 h 10000"/>
                  <a:gd name="connsiteX99" fmla="*/ 6985 w 10000"/>
                  <a:gd name="connsiteY99" fmla="*/ 5497 h 10000"/>
                  <a:gd name="connsiteX100" fmla="*/ 6429 w 10000"/>
                  <a:gd name="connsiteY100" fmla="*/ 5602 h 10000"/>
                  <a:gd name="connsiteX101" fmla="*/ 6151 w 10000"/>
                  <a:gd name="connsiteY101" fmla="*/ 5288 h 10000"/>
                  <a:gd name="connsiteX102" fmla="*/ 5953 w 10000"/>
                  <a:gd name="connsiteY102" fmla="*/ 5314 h 10000"/>
                  <a:gd name="connsiteX103" fmla="*/ 6111 w 10000"/>
                  <a:gd name="connsiteY103" fmla="*/ 5523 h 10000"/>
                  <a:gd name="connsiteX104" fmla="*/ 6151 w 10000"/>
                  <a:gd name="connsiteY104" fmla="*/ 5681 h 10000"/>
                  <a:gd name="connsiteX105" fmla="*/ 5754 w 10000"/>
                  <a:gd name="connsiteY105" fmla="*/ 5969 h 10000"/>
                  <a:gd name="connsiteX106" fmla="*/ 5675 w 10000"/>
                  <a:gd name="connsiteY106" fmla="*/ 6126 h 10000"/>
                  <a:gd name="connsiteX107" fmla="*/ 5636 w 10000"/>
                  <a:gd name="connsiteY107" fmla="*/ 6256 h 10000"/>
                  <a:gd name="connsiteX108" fmla="*/ 5595 w 10000"/>
                  <a:gd name="connsiteY108" fmla="*/ 6308 h 10000"/>
                  <a:gd name="connsiteX109" fmla="*/ 5516 w 10000"/>
                  <a:gd name="connsiteY109" fmla="*/ 6414 h 10000"/>
                  <a:gd name="connsiteX110" fmla="*/ 5278 w 10000"/>
                  <a:gd name="connsiteY110" fmla="*/ 6492 h 10000"/>
                  <a:gd name="connsiteX111" fmla="*/ 5357 w 10000"/>
                  <a:gd name="connsiteY111" fmla="*/ 6675 h 10000"/>
                  <a:gd name="connsiteX112" fmla="*/ 5317 w 10000"/>
                  <a:gd name="connsiteY112" fmla="*/ 6727 h 10000"/>
                  <a:gd name="connsiteX113" fmla="*/ 5000 w 10000"/>
                  <a:gd name="connsiteY113" fmla="*/ 6885 h 10000"/>
                  <a:gd name="connsiteX114" fmla="*/ 4683 w 10000"/>
                  <a:gd name="connsiteY114" fmla="*/ 6859 h 10000"/>
                  <a:gd name="connsiteX115" fmla="*/ 4961 w 10000"/>
                  <a:gd name="connsiteY115" fmla="*/ 6963 h 10000"/>
                  <a:gd name="connsiteX116" fmla="*/ 4961 w 10000"/>
                  <a:gd name="connsiteY116" fmla="*/ 7277 h 10000"/>
                  <a:gd name="connsiteX117" fmla="*/ 4603 w 10000"/>
                  <a:gd name="connsiteY117" fmla="*/ 7356 h 10000"/>
                  <a:gd name="connsiteX118" fmla="*/ 4524 w 10000"/>
                  <a:gd name="connsiteY118" fmla="*/ 7225 h 10000"/>
                  <a:gd name="connsiteX119" fmla="*/ 4484 w 10000"/>
                  <a:gd name="connsiteY119" fmla="*/ 7121 h 10000"/>
                  <a:gd name="connsiteX120" fmla="*/ 4128 w 10000"/>
                  <a:gd name="connsiteY120" fmla="*/ 7199 h 10000"/>
                  <a:gd name="connsiteX121" fmla="*/ 4286 w 10000"/>
                  <a:gd name="connsiteY121" fmla="*/ 7304 h 10000"/>
                  <a:gd name="connsiteX122" fmla="*/ 4405 w 10000"/>
                  <a:gd name="connsiteY122" fmla="*/ 7408 h 10000"/>
                  <a:gd name="connsiteX123" fmla="*/ 4563 w 10000"/>
                  <a:gd name="connsiteY123" fmla="*/ 7670 h 10000"/>
                  <a:gd name="connsiteX124" fmla="*/ 4762 w 10000"/>
                  <a:gd name="connsiteY124" fmla="*/ 7618 h 10000"/>
                  <a:gd name="connsiteX125" fmla="*/ 4921 w 10000"/>
                  <a:gd name="connsiteY125" fmla="*/ 7827 h 10000"/>
                  <a:gd name="connsiteX126" fmla="*/ 5040 w 10000"/>
                  <a:gd name="connsiteY126" fmla="*/ 7879 h 10000"/>
                  <a:gd name="connsiteX127" fmla="*/ 5317 w 10000"/>
                  <a:gd name="connsiteY127" fmla="*/ 7853 h 10000"/>
                  <a:gd name="connsiteX128" fmla="*/ 5437 w 10000"/>
                  <a:gd name="connsiteY128" fmla="*/ 7984 h 10000"/>
                  <a:gd name="connsiteX129" fmla="*/ 5556 w 10000"/>
                  <a:gd name="connsiteY129" fmla="*/ 8115 h 10000"/>
                  <a:gd name="connsiteX130" fmla="*/ 6111 w 10000"/>
                  <a:gd name="connsiteY130" fmla="*/ 7932 h 10000"/>
                  <a:gd name="connsiteX131" fmla="*/ 6111 w 10000"/>
                  <a:gd name="connsiteY131" fmla="*/ 7853 h 10000"/>
                  <a:gd name="connsiteX132" fmla="*/ 5953 w 10000"/>
                  <a:gd name="connsiteY132" fmla="*/ 7696 h 10000"/>
                  <a:gd name="connsiteX133" fmla="*/ 6151 w 10000"/>
                  <a:gd name="connsiteY133" fmla="*/ 7540 h 10000"/>
                  <a:gd name="connsiteX134" fmla="*/ 6032 w 10000"/>
                  <a:gd name="connsiteY134" fmla="*/ 7356 h 10000"/>
                  <a:gd name="connsiteX135" fmla="*/ 6151 w 10000"/>
                  <a:gd name="connsiteY135" fmla="*/ 7277 h 10000"/>
                  <a:gd name="connsiteX136" fmla="*/ 6310 w 10000"/>
                  <a:gd name="connsiteY136" fmla="*/ 7460 h 10000"/>
                  <a:gd name="connsiteX137" fmla="*/ 6231 w 10000"/>
                  <a:gd name="connsiteY137" fmla="*/ 7566 h 10000"/>
                  <a:gd name="connsiteX138" fmla="*/ 6587 w 10000"/>
                  <a:gd name="connsiteY138" fmla="*/ 7618 h 10000"/>
                  <a:gd name="connsiteX139" fmla="*/ 6746 w 10000"/>
                  <a:gd name="connsiteY139" fmla="*/ 7696 h 10000"/>
                  <a:gd name="connsiteX140" fmla="*/ 6905 w 10000"/>
                  <a:gd name="connsiteY140" fmla="*/ 7906 h 10000"/>
                  <a:gd name="connsiteX141" fmla="*/ 6667 w 10000"/>
                  <a:gd name="connsiteY141" fmla="*/ 8089 h 10000"/>
                  <a:gd name="connsiteX142" fmla="*/ 6270 w 10000"/>
                  <a:gd name="connsiteY142" fmla="*/ 8219 h 10000"/>
                  <a:gd name="connsiteX143" fmla="*/ 6191 w 10000"/>
                  <a:gd name="connsiteY143" fmla="*/ 8377 h 10000"/>
                  <a:gd name="connsiteX144" fmla="*/ 5953 w 10000"/>
                  <a:gd name="connsiteY144" fmla="*/ 8455 h 10000"/>
                  <a:gd name="connsiteX145" fmla="*/ 6071 w 10000"/>
                  <a:gd name="connsiteY145" fmla="*/ 8612 h 10000"/>
                  <a:gd name="connsiteX146" fmla="*/ 6310 w 10000"/>
                  <a:gd name="connsiteY146" fmla="*/ 8612 h 10000"/>
                  <a:gd name="connsiteX147" fmla="*/ 6349 w 10000"/>
                  <a:gd name="connsiteY147" fmla="*/ 8612 h 10000"/>
                  <a:gd name="connsiteX148" fmla="*/ 6508 w 10000"/>
                  <a:gd name="connsiteY148" fmla="*/ 8900 h 10000"/>
                  <a:gd name="connsiteX149" fmla="*/ 6587 w 10000"/>
                  <a:gd name="connsiteY149" fmla="*/ 8612 h 10000"/>
                  <a:gd name="connsiteX150" fmla="*/ 6786 w 10000"/>
                  <a:gd name="connsiteY150" fmla="*/ 8560 h 10000"/>
                  <a:gd name="connsiteX151" fmla="*/ 6985 w 10000"/>
                  <a:gd name="connsiteY151" fmla="*/ 8638 h 10000"/>
                  <a:gd name="connsiteX152" fmla="*/ 6985 w 10000"/>
                  <a:gd name="connsiteY152" fmla="*/ 8665 h 10000"/>
                  <a:gd name="connsiteX153" fmla="*/ 7183 w 10000"/>
                  <a:gd name="connsiteY153" fmla="*/ 8612 h 10000"/>
                  <a:gd name="connsiteX154" fmla="*/ 7302 w 10000"/>
                  <a:gd name="connsiteY154" fmla="*/ 8796 h 10000"/>
                  <a:gd name="connsiteX155" fmla="*/ 6905 w 10000"/>
                  <a:gd name="connsiteY155" fmla="*/ 8691 h 10000"/>
                  <a:gd name="connsiteX156" fmla="*/ 6825 w 10000"/>
                  <a:gd name="connsiteY156" fmla="*/ 8718 h 10000"/>
                  <a:gd name="connsiteX157" fmla="*/ 6786 w 10000"/>
                  <a:gd name="connsiteY157" fmla="*/ 8926 h 10000"/>
                  <a:gd name="connsiteX158" fmla="*/ 6746 w 10000"/>
                  <a:gd name="connsiteY158" fmla="*/ 9058 h 10000"/>
                  <a:gd name="connsiteX159" fmla="*/ 7064 w 10000"/>
                  <a:gd name="connsiteY159" fmla="*/ 9031 h 10000"/>
                  <a:gd name="connsiteX160" fmla="*/ 7144 w 10000"/>
                  <a:gd name="connsiteY160" fmla="*/ 9110 h 10000"/>
                  <a:gd name="connsiteX161" fmla="*/ 7183 w 10000"/>
                  <a:gd name="connsiteY161" fmla="*/ 8953 h 10000"/>
                  <a:gd name="connsiteX162" fmla="*/ 7302 w 10000"/>
                  <a:gd name="connsiteY162" fmla="*/ 8744 h 10000"/>
                  <a:gd name="connsiteX163" fmla="*/ 7579 w 10000"/>
                  <a:gd name="connsiteY163" fmla="*/ 9136 h 10000"/>
                  <a:gd name="connsiteX164" fmla="*/ 7857 w 10000"/>
                  <a:gd name="connsiteY164" fmla="*/ 9188 h 10000"/>
                  <a:gd name="connsiteX165" fmla="*/ 8095 w 10000"/>
                  <a:gd name="connsiteY16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326 w 10000"/>
                  <a:gd name="connsiteY8" fmla="*/ 7566 h 10000"/>
                  <a:gd name="connsiteX9" fmla="*/ 9723 w 10000"/>
                  <a:gd name="connsiteY9" fmla="*/ 6492 h 10000"/>
                  <a:gd name="connsiteX10" fmla="*/ 9603 w 10000"/>
                  <a:gd name="connsiteY10" fmla="*/ 6335 h 10000"/>
                  <a:gd name="connsiteX11" fmla="*/ 9406 w 10000"/>
                  <a:gd name="connsiteY11" fmla="*/ 5995 h 10000"/>
                  <a:gd name="connsiteX12" fmla="*/ 9485 w 10000"/>
                  <a:gd name="connsiteY12" fmla="*/ 5549 h 10000"/>
                  <a:gd name="connsiteX13" fmla="*/ 8890 w 10000"/>
                  <a:gd name="connsiteY13" fmla="*/ 5157 h 10000"/>
                  <a:gd name="connsiteX14" fmla="*/ 9128 w 10000"/>
                  <a:gd name="connsiteY14" fmla="*/ 5523 h 10000"/>
                  <a:gd name="connsiteX15" fmla="*/ 9087 w 10000"/>
                  <a:gd name="connsiteY15" fmla="*/ 5864 h 10000"/>
                  <a:gd name="connsiteX16" fmla="*/ 8849 w 10000"/>
                  <a:gd name="connsiteY16" fmla="*/ 5445 h 10000"/>
                  <a:gd name="connsiteX17" fmla="*/ 8691 w 10000"/>
                  <a:gd name="connsiteY17" fmla="*/ 5183 h 10000"/>
                  <a:gd name="connsiteX18" fmla="*/ 8453 w 10000"/>
                  <a:gd name="connsiteY18" fmla="*/ 4817 h 10000"/>
                  <a:gd name="connsiteX19" fmla="*/ 7302 w 10000"/>
                  <a:gd name="connsiteY19" fmla="*/ 4503 h 10000"/>
                  <a:gd name="connsiteX20" fmla="*/ 7064 w 10000"/>
                  <a:gd name="connsiteY20" fmla="*/ 4503 h 10000"/>
                  <a:gd name="connsiteX21" fmla="*/ 6746 w 10000"/>
                  <a:gd name="connsiteY21" fmla="*/ 4189 h 10000"/>
                  <a:gd name="connsiteX22" fmla="*/ 6469 w 10000"/>
                  <a:gd name="connsiteY22" fmla="*/ 4267 h 10000"/>
                  <a:gd name="connsiteX23" fmla="*/ 6151 w 10000"/>
                  <a:gd name="connsiteY23" fmla="*/ 3900 h 10000"/>
                  <a:gd name="connsiteX24" fmla="*/ 5833 w 10000"/>
                  <a:gd name="connsiteY24" fmla="*/ 3900 h 10000"/>
                  <a:gd name="connsiteX25" fmla="*/ 5516 w 10000"/>
                  <a:gd name="connsiteY25" fmla="*/ 4005 h 10000"/>
                  <a:gd name="connsiteX26" fmla="*/ 5159 w 10000"/>
                  <a:gd name="connsiteY26" fmla="*/ 3979 h 10000"/>
                  <a:gd name="connsiteX27" fmla="*/ 5159 w 10000"/>
                  <a:gd name="connsiteY27" fmla="*/ 3482 h 10000"/>
                  <a:gd name="connsiteX28" fmla="*/ 5357 w 10000"/>
                  <a:gd name="connsiteY28" fmla="*/ 3455 h 10000"/>
                  <a:gd name="connsiteX29" fmla="*/ 5238 w 10000"/>
                  <a:gd name="connsiteY29" fmla="*/ 3325 h 10000"/>
                  <a:gd name="connsiteX30" fmla="*/ 5238 w 10000"/>
                  <a:gd name="connsiteY30" fmla="*/ 3115 h 10000"/>
                  <a:gd name="connsiteX31" fmla="*/ 5278 w 10000"/>
                  <a:gd name="connsiteY31" fmla="*/ 2985 h 10000"/>
                  <a:gd name="connsiteX32" fmla="*/ 4882 w 10000"/>
                  <a:gd name="connsiteY32" fmla="*/ 2775 h 10000"/>
                  <a:gd name="connsiteX33" fmla="*/ 4484 w 10000"/>
                  <a:gd name="connsiteY33" fmla="*/ 2540 h 10000"/>
                  <a:gd name="connsiteX34" fmla="*/ 4286 w 10000"/>
                  <a:gd name="connsiteY34" fmla="*/ 2382 h 10000"/>
                  <a:gd name="connsiteX35" fmla="*/ 4008 w 10000"/>
                  <a:gd name="connsiteY35" fmla="*/ 2330 h 10000"/>
                  <a:gd name="connsiteX36" fmla="*/ 3691 w 10000"/>
                  <a:gd name="connsiteY36" fmla="*/ 2356 h 10000"/>
                  <a:gd name="connsiteX37" fmla="*/ 3373 w 10000"/>
                  <a:gd name="connsiteY37" fmla="*/ 2278 h 10000"/>
                  <a:gd name="connsiteX38" fmla="*/ 2976 w 10000"/>
                  <a:gd name="connsiteY38" fmla="*/ 1649 h 10000"/>
                  <a:gd name="connsiteX39" fmla="*/ 2857 w 10000"/>
                  <a:gd name="connsiteY39" fmla="*/ 1492 h 10000"/>
                  <a:gd name="connsiteX40" fmla="*/ 2738 w 10000"/>
                  <a:gd name="connsiteY40" fmla="*/ 1126 h 10000"/>
                  <a:gd name="connsiteX41" fmla="*/ 2579 w 10000"/>
                  <a:gd name="connsiteY41" fmla="*/ 785 h 10000"/>
                  <a:gd name="connsiteX42" fmla="*/ 2103 w 10000"/>
                  <a:gd name="connsiteY42" fmla="*/ 549 h 10000"/>
                  <a:gd name="connsiteX43" fmla="*/ 1825 w 10000"/>
                  <a:gd name="connsiteY43" fmla="*/ 52 h 10000"/>
                  <a:gd name="connsiteX44" fmla="*/ 1468 w 10000"/>
                  <a:gd name="connsiteY44" fmla="*/ 52 h 10000"/>
                  <a:gd name="connsiteX45" fmla="*/ 1309 w 10000"/>
                  <a:gd name="connsiteY45" fmla="*/ 157 h 10000"/>
                  <a:gd name="connsiteX46" fmla="*/ 1270 w 10000"/>
                  <a:gd name="connsiteY46" fmla="*/ 0 h 10000"/>
                  <a:gd name="connsiteX47" fmla="*/ 754 w 10000"/>
                  <a:gd name="connsiteY47" fmla="*/ 104 h 10000"/>
                  <a:gd name="connsiteX48" fmla="*/ 1309 w 10000"/>
                  <a:gd name="connsiteY48" fmla="*/ 210 h 10000"/>
                  <a:gd name="connsiteX49" fmla="*/ 1270 w 10000"/>
                  <a:gd name="connsiteY49" fmla="*/ 445 h 10000"/>
                  <a:gd name="connsiteX50" fmla="*/ 1389 w 10000"/>
                  <a:gd name="connsiteY50" fmla="*/ 759 h 10000"/>
                  <a:gd name="connsiteX51" fmla="*/ 1508 w 10000"/>
                  <a:gd name="connsiteY51" fmla="*/ 942 h 10000"/>
                  <a:gd name="connsiteX52" fmla="*/ 1309 w 10000"/>
                  <a:gd name="connsiteY52" fmla="*/ 1282 h 10000"/>
                  <a:gd name="connsiteX53" fmla="*/ 1151 w 10000"/>
                  <a:gd name="connsiteY53" fmla="*/ 1282 h 10000"/>
                  <a:gd name="connsiteX54" fmla="*/ 992 w 10000"/>
                  <a:gd name="connsiteY54" fmla="*/ 1518 h 10000"/>
                  <a:gd name="connsiteX55" fmla="*/ 1270 w 10000"/>
                  <a:gd name="connsiteY55" fmla="*/ 1623 h 10000"/>
                  <a:gd name="connsiteX56" fmla="*/ 913 w 10000"/>
                  <a:gd name="connsiteY56" fmla="*/ 1597 h 10000"/>
                  <a:gd name="connsiteX57" fmla="*/ 754 w 10000"/>
                  <a:gd name="connsiteY57" fmla="*/ 1911 h 10000"/>
                  <a:gd name="connsiteX58" fmla="*/ 714 w 10000"/>
                  <a:gd name="connsiteY58" fmla="*/ 1963 h 10000"/>
                  <a:gd name="connsiteX59" fmla="*/ 555 w 10000"/>
                  <a:gd name="connsiteY59" fmla="*/ 2304 h 10000"/>
                  <a:gd name="connsiteX60" fmla="*/ 794 w 10000"/>
                  <a:gd name="connsiteY60" fmla="*/ 2382 h 10000"/>
                  <a:gd name="connsiteX61" fmla="*/ 476 w 10000"/>
                  <a:gd name="connsiteY61" fmla="*/ 2644 h 10000"/>
                  <a:gd name="connsiteX62" fmla="*/ 79 w 10000"/>
                  <a:gd name="connsiteY62" fmla="*/ 2932 h 10000"/>
                  <a:gd name="connsiteX63" fmla="*/ 0 w 10000"/>
                  <a:gd name="connsiteY63" fmla="*/ 3089 h 10000"/>
                  <a:gd name="connsiteX64" fmla="*/ 199 w 10000"/>
                  <a:gd name="connsiteY64" fmla="*/ 3429 h 10000"/>
                  <a:gd name="connsiteX65" fmla="*/ 0 w 10000"/>
                  <a:gd name="connsiteY65" fmla="*/ 3744 h 10000"/>
                  <a:gd name="connsiteX66" fmla="*/ 40 w 10000"/>
                  <a:gd name="connsiteY66" fmla="*/ 4084 h 10000"/>
                  <a:gd name="connsiteX67" fmla="*/ 159 w 10000"/>
                  <a:gd name="connsiteY67" fmla="*/ 4189 h 10000"/>
                  <a:gd name="connsiteX68" fmla="*/ 397 w 10000"/>
                  <a:gd name="connsiteY68" fmla="*/ 4162 h 10000"/>
                  <a:gd name="connsiteX69" fmla="*/ 873 w 10000"/>
                  <a:gd name="connsiteY69" fmla="*/ 4215 h 10000"/>
                  <a:gd name="connsiteX70" fmla="*/ 1270 w 10000"/>
                  <a:gd name="connsiteY70" fmla="*/ 4110 h 10000"/>
                  <a:gd name="connsiteX71" fmla="*/ 1707 w 10000"/>
                  <a:gd name="connsiteY71" fmla="*/ 4110 h 10000"/>
                  <a:gd name="connsiteX72" fmla="*/ 1984 w 10000"/>
                  <a:gd name="connsiteY72" fmla="*/ 4005 h 10000"/>
                  <a:gd name="connsiteX73" fmla="*/ 2063 w 10000"/>
                  <a:gd name="connsiteY73" fmla="*/ 4031 h 10000"/>
                  <a:gd name="connsiteX74" fmla="*/ 1945 w 10000"/>
                  <a:gd name="connsiteY74" fmla="*/ 4084 h 10000"/>
                  <a:gd name="connsiteX75" fmla="*/ 2222 w 10000"/>
                  <a:gd name="connsiteY75" fmla="*/ 4319 h 10000"/>
                  <a:gd name="connsiteX76" fmla="*/ 2421 w 10000"/>
                  <a:gd name="connsiteY76" fmla="*/ 4267 h 10000"/>
                  <a:gd name="connsiteX77" fmla="*/ 2699 w 10000"/>
                  <a:gd name="connsiteY77" fmla="*/ 4371 h 10000"/>
                  <a:gd name="connsiteX78" fmla="*/ 3055 w 10000"/>
                  <a:gd name="connsiteY78" fmla="*/ 4345 h 10000"/>
                  <a:gd name="connsiteX79" fmla="*/ 3651 w 10000"/>
                  <a:gd name="connsiteY79" fmla="*/ 4425 h 10000"/>
                  <a:gd name="connsiteX80" fmla="*/ 3809 w 10000"/>
                  <a:gd name="connsiteY80" fmla="*/ 4477 h 10000"/>
                  <a:gd name="connsiteX81" fmla="*/ 4365 w 10000"/>
                  <a:gd name="connsiteY81" fmla="*/ 4345 h 10000"/>
                  <a:gd name="connsiteX82" fmla="*/ 4445 w 10000"/>
                  <a:gd name="connsiteY82" fmla="*/ 4425 h 10000"/>
                  <a:gd name="connsiteX83" fmla="*/ 4603 w 10000"/>
                  <a:gd name="connsiteY83" fmla="*/ 4319 h 10000"/>
                  <a:gd name="connsiteX84" fmla="*/ 4683 w 10000"/>
                  <a:gd name="connsiteY84" fmla="*/ 4451 h 10000"/>
                  <a:gd name="connsiteX85" fmla="*/ 5238 w 10000"/>
                  <a:gd name="connsiteY85" fmla="*/ 4293 h 10000"/>
                  <a:gd name="connsiteX86" fmla="*/ 5238 w 10000"/>
                  <a:gd name="connsiteY86" fmla="*/ 4136 h 10000"/>
                  <a:gd name="connsiteX87" fmla="*/ 5357 w 10000"/>
                  <a:gd name="connsiteY87" fmla="*/ 4110 h 10000"/>
                  <a:gd name="connsiteX88" fmla="*/ 5477 w 10000"/>
                  <a:gd name="connsiteY88" fmla="*/ 4162 h 10000"/>
                  <a:gd name="connsiteX89" fmla="*/ 5873 w 10000"/>
                  <a:gd name="connsiteY89" fmla="*/ 4058 h 10000"/>
                  <a:gd name="connsiteX90" fmla="*/ 5953 w 10000"/>
                  <a:gd name="connsiteY90" fmla="*/ 4084 h 10000"/>
                  <a:gd name="connsiteX91" fmla="*/ 6151 w 10000"/>
                  <a:gd name="connsiteY91" fmla="*/ 4555 h 10000"/>
                  <a:gd name="connsiteX92" fmla="*/ 6270 w 10000"/>
                  <a:gd name="connsiteY92" fmla="*/ 4607 h 10000"/>
                  <a:gd name="connsiteX93" fmla="*/ 6548 w 10000"/>
                  <a:gd name="connsiteY93" fmla="*/ 4607 h 10000"/>
                  <a:gd name="connsiteX94" fmla="*/ 6667 w 10000"/>
                  <a:gd name="connsiteY94" fmla="*/ 4817 h 10000"/>
                  <a:gd name="connsiteX95" fmla="*/ 6707 w 10000"/>
                  <a:gd name="connsiteY95" fmla="*/ 4974 h 10000"/>
                  <a:gd name="connsiteX96" fmla="*/ 7500 w 10000"/>
                  <a:gd name="connsiteY96" fmla="*/ 5183 h 10000"/>
                  <a:gd name="connsiteX97" fmla="*/ 7183 w 10000"/>
                  <a:gd name="connsiteY97" fmla="*/ 5602 h 10000"/>
                  <a:gd name="connsiteX98" fmla="*/ 6985 w 10000"/>
                  <a:gd name="connsiteY98" fmla="*/ 5497 h 10000"/>
                  <a:gd name="connsiteX99" fmla="*/ 6429 w 10000"/>
                  <a:gd name="connsiteY99" fmla="*/ 5602 h 10000"/>
                  <a:gd name="connsiteX100" fmla="*/ 6151 w 10000"/>
                  <a:gd name="connsiteY100" fmla="*/ 5288 h 10000"/>
                  <a:gd name="connsiteX101" fmla="*/ 5953 w 10000"/>
                  <a:gd name="connsiteY101" fmla="*/ 5314 h 10000"/>
                  <a:gd name="connsiteX102" fmla="*/ 6111 w 10000"/>
                  <a:gd name="connsiteY102" fmla="*/ 5523 h 10000"/>
                  <a:gd name="connsiteX103" fmla="*/ 6151 w 10000"/>
                  <a:gd name="connsiteY103" fmla="*/ 5681 h 10000"/>
                  <a:gd name="connsiteX104" fmla="*/ 5754 w 10000"/>
                  <a:gd name="connsiteY104" fmla="*/ 5969 h 10000"/>
                  <a:gd name="connsiteX105" fmla="*/ 5675 w 10000"/>
                  <a:gd name="connsiteY105" fmla="*/ 6126 h 10000"/>
                  <a:gd name="connsiteX106" fmla="*/ 5636 w 10000"/>
                  <a:gd name="connsiteY106" fmla="*/ 6256 h 10000"/>
                  <a:gd name="connsiteX107" fmla="*/ 5595 w 10000"/>
                  <a:gd name="connsiteY107" fmla="*/ 6308 h 10000"/>
                  <a:gd name="connsiteX108" fmla="*/ 5516 w 10000"/>
                  <a:gd name="connsiteY108" fmla="*/ 6414 h 10000"/>
                  <a:gd name="connsiteX109" fmla="*/ 5278 w 10000"/>
                  <a:gd name="connsiteY109" fmla="*/ 6492 h 10000"/>
                  <a:gd name="connsiteX110" fmla="*/ 5357 w 10000"/>
                  <a:gd name="connsiteY110" fmla="*/ 6675 h 10000"/>
                  <a:gd name="connsiteX111" fmla="*/ 5317 w 10000"/>
                  <a:gd name="connsiteY111" fmla="*/ 6727 h 10000"/>
                  <a:gd name="connsiteX112" fmla="*/ 5000 w 10000"/>
                  <a:gd name="connsiteY112" fmla="*/ 6885 h 10000"/>
                  <a:gd name="connsiteX113" fmla="*/ 4683 w 10000"/>
                  <a:gd name="connsiteY113" fmla="*/ 6859 h 10000"/>
                  <a:gd name="connsiteX114" fmla="*/ 4961 w 10000"/>
                  <a:gd name="connsiteY114" fmla="*/ 6963 h 10000"/>
                  <a:gd name="connsiteX115" fmla="*/ 4961 w 10000"/>
                  <a:gd name="connsiteY115" fmla="*/ 7277 h 10000"/>
                  <a:gd name="connsiteX116" fmla="*/ 4603 w 10000"/>
                  <a:gd name="connsiteY116" fmla="*/ 7356 h 10000"/>
                  <a:gd name="connsiteX117" fmla="*/ 4524 w 10000"/>
                  <a:gd name="connsiteY117" fmla="*/ 7225 h 10000"/>
                  <a:gd name="connsiteX118" fmla="*/ 4484 w 10000"/>
                  <a:gd name="connsiteY118" fmla="*/ 7121 h 10000"/>
                  <a:gd name="connsiteX119" fmla="*/ 4128 w 10000"/>
                  <a:gd name="connsiteY119" fmla="*/ 7199 h 10000"/>
                  <a:gd name="connsiteX120" fmla="*/ 4286 w 10000"/>
                  <a:gd name="connsiteY120" fmla="*/ 7304 h 10000"/>
                  <a:gd name="connsiteX121" fmla="*/ 4405 w 10000"/>
                  <a:gd name="connsiteY121" fmla="*/ 7408 h 10000"/>
                  <a:gd name="connsiteX122" fmla="*/ 4563 w 10000"/>
                  <a:gd name="connsiteY122" fmla="*/ 7670 h 10000"/>
                  <a:gd name="connsiteX123" fmla="*/ 4762 w 10000"/>
                  <a:gd name="connsiteY123" fmla="*/ 7618 h 10000"/>
                  <a:gd name="connsiteX124" fmla="*/ 4921 w 10000"/>
                  <a:gd name="connsiteY124" fmla="*/ 7827 h 10000"/>
                  <a:gd name="connsiteX125" fmla="*/ 5040 w 10000"/>
                  <a:gd name="connsiteY125" fmla="*/ 7879 h 10000"/>
                  <a:gd name="connsiteX126" fmla="*/ 5317 w 10000"/>
                  <a:gd name="connsiteY126" fmla="*/ 7853 h 10000"/>
                  <a:gd name="connsiteX127" fmla="*/ 5437 w 10000"/>
                  <a:gd name="connsiteY127" fmla="*/ 7984 h 10000"/>
                  <a:gd name="connsiteX128" fmla="*/ 5556 w 10000"/>
                  <a:gd name="connsiteY128" fmla="*/ 8115 h 10000"/>
                  <a:gd name="connsiteX129" fmla="*/ 6111 w 10000"/>
                  <a:gd name="connsiteY129" fmla="*/ 7932 h 10000"/>
                  <a:gd name="connsiteX130" fmla="*/ 6111 w 10000"/>
                  <a:gd name="connsiteY130" fmla="*/ 7853 h 10000"/>
                  <a:gd name="connsiteX131" fmla="*/ 5953 w 10000"/>
                  <a:gd name="connsiteY131" fmla="*/ 7696 h 10000"/>
                  <a:gd name="connsiteX132" fmla="*/ 6151 w 10000"/>
                  <a:gd name="connsiteY132" fmla="*/ 7540 h 10000"/>
                  <a:gd name="connsiteX133" fmla="*/ 6032 w 10000"/>
                  <a:gd name="connsiteY133" fmla="*/ 7356 h 10000"/>
                  <a:gd name="connsiteX134" fmla="*/ 6151 w 10000"/>
                  <a:gd name="connsiteY134" fmla="*/ 7277 h 10000"/>
                  <a:gd name="connsiteX135" fmla="*/ 6310 w 10000"/>
                  <a:gd name="connsiteY135" fmla="*/ 7460 h 10000"/>
                  <a:gd name="connsiteX136" fmla="*/ 6231 w 10000"/>
                  <a:gd name="connsiteY136" fmla="*/ 7566 h 10000"/>
                  <a:gd name="connsiteX137" fmla="*/ 6587 w 10000"/>
                  <a:gd name="connsiteY137" fmla="*/ 7618 h 10000"/>
                  <a:gd name="connsiteX138" fmla="*/ 6746 w 10000"/>
                  <a:gd name="connsiteY138" fmla="*/ 7696 h 10000"/>
                  <a:gd name="connsiteX139" fmla="*/ 6905 w 10000"/>
                  <a:gd name="connsiteY139" fmla="*/ 7906 h 10000"/>
                  <a:gd name="connsiteX140" fmla="*/ 6667 w 10000"/>
                  <a:gd name="connsiteY140" fmla="*/ 8089 h 10000"/>
                  <a:gd name="connsiteX141" fmla="*/ 6270 w 10000"/>
                  <a:gd name="connsiteY141" fmla="*/ 8219 h 10000"/>
                  <a:gd name="connsiteX142" fmla="*/ 6191 w 10000"/>
                  <a:gd name="connsiteY142" fmla="*/ 8377 h 10000"/>
                  <a:gd name="connsiteX143" fmla="*/ 5953 w 10000"/>
                  <a:gd name="connsiteY143" fmla="*/ 8455 h 10000"/>
                  <a:gd name="connsiteX144" fmla="*/ 6071 w 10000"/>
                  <a:gd name="connsiteY144" fmla="*/ 8612 h 10000"/>
                  <a:gd name="connsiteX145" fmla="*/ 6310 w 10000"/>
                  <a:gd name="connsiteY145" fmla="*/ 8612 h 10000"/>
                  <a:gd name="connsiteX146" fmla="*/ 6349 w 10000"/>
                  <a:gd name="connsiteY146" fmla="*/ 8612 h 10000"/>
                  <a:gd name="connsiteX147" fmla="*/ 6508 w 10000"/>
                  <a:gd name="connsiteY147" fmla="*/ 8900 h 10000"/>
                  <a:gd name="connsiteX148" fmla="*/ 6587 w 10000"/>
                  <a:gd name="connsiteY148" fmla="*/ 8612 h 10000"/>
                  <a:gd name="connsiteX149" fmla="*/ 6786 w 10000"/>
                  <a:gd name="connsiteY149" fmla="*/ 8560 h 10000"/>
                  <a:gd name="connsiteX150" fmla="*/ 6985 w 10000"/>
                  <a:gd name="connsiteY150" fmla="*/ 8638 h 10000"/>
                  <a:gd name="connsiteX151" fmla="*/ 6985 w 10000"/>
                  <a:gd name="connsiteY151" fmla="*/ 8665 h 10000"/>
                  <a:gd name="connsiteX152" fmla="*/ 7183 w 10000"/>
                  <a:gd name="connsiteY152" fmla="*/ 8612 h 10000"/>
                  <a:gd name="connsiteX153" fmla="*/ 7302 w 10000"/>
                  <a:gd name="connsiteY153" fmla="*/ 8796 h 10000"/>
                  <a:gd name="connsiteX154" fmla="*/ 6905 w 10000"/>
                  <a:gd name="connsiteY154" fmla="*/ 8691 h 10000"/>
                  <a:gd name="connsiteX155" fmla="*/ 6825 w 10000"/>
                  <a:gd name="connsiteY155" fmla="*/ 8718 h 10000"/>
                  <a:gd name="connsiteX156" fmla="*/ 6786 w 10000"/>
                  <a:gd name="connsiteY156" fmla="*/ 8926 h 10000"/>
                  <a:gd name="connsiteX157" fmla="*/ 6746 w 10000"/>
                  <a:gd name="connsiteY157" fmla="*/ 9058 h 10000"/>
                  <a:gd name="connsiteX158" fmla="*/ 7064 w 10000"/>
                  <a:gd name="connsiteY158" fmla="*/ 9031 h 10000"/>
                  <a:gd name="connsiteX159" fmla="*/ 7144 w 10000"/>
                  <a:gd name="connsiteY159" fmla="*/ 9110 h 10000"/>
                  <a:gd name="connsiteX160" fmla="*/ 7183 w 10000"/>
                  <a:gd name="connsiteY160" fmla="*/ 8953 h 10000"/>
                  <a:gd name="connsiteX161" fmla="*/ 7302 w 10000"/>
                  <a:gd name="connsiteY161" fmla="*/ 8744 h 10000"/>
                  <a:gd name="connsiteX162" fmla="*/ 7579 w 10000"/>
                  <a:gd name="connsiteY162" fmla="*/ 9136 h 10000"/>
                  <a:gd name="connsiteX163" fmla="*/ 7857 w 10000"/>
                  <a:gd name="connsiteY163" fmla="*/ 9188 h 10000"/>
                  <a:gd name="connsiteX164" fmla="*/ 8095 w 10000"/>
                  <a:gd name="connsiteY16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9087 w 10000"/>
                  <a:gd name="connsiteY14" fmla="*/ 5864 h 10000"/>
                  <a:gd name="connsiteX15" fmla="*/ 8849 w 10000"/>
                  <a:gd name="connsiteY15" fmla="*/ 5445 h 10000"/>
                  <a:gd name="connsiteX16" fmla="*/ 8691 w 10000"/>
                  <a:gd name="connsiteY16" fmla="*/ 5183 h 10000"/>
                  <a:gd name="connsiteX17" fmla="*/ 8453 w 10000"/>
                  <a:gd name="connsiteY17" fmla="*/ 4817 h 10000"/>
                  <a:gd name="connsiteX18" fmla="*/ 7302 w 10000"/>
                  <a:gd name="connsiteY18" fmla="*/ 4503 h 10000"/>
                  <a:gd name="connsiteX19" fmla="*/ 7064 w 10000"/>
                  <a:gd name="connsiteY19" fmla="*/ 4503 h 10000"/>
                  <a:gd name="connsiteX20" fmla="*/ 6746 w 10000"/>
                  <a:gd name="connsiteY20" fmla="*/ 4189 h 10000"/>
                  <a:gd name="connsiteX21" fmla="*/ 6469 w 10000"/>
                  <a:gd name="connsiteY21" fmla="*/ 4267 h 10000"/>
                  <a:gd name="connsiteX22" fmla="*/ 6151 w 10000"/>
                  <a:gd name="connsiteY22" fmla="*/ 3900 h 10000"/>
                  <a:gd name="connsiteX23" fmla="*/ 5833 w 10000"/>
                  <a:gd name="connsiteY23" fmla="*/ 3900 h 10000"/>
                  <a:gd name="connsiteX24" fmla="*/ 5516 w 10000"/>
                  <a:gd name="connsiteY24" fmla="*/ 4005 h 10000"/>
                  <a:gd name="connsiteX25" fmla="*/ 5159 w 10000"/>
                  <a:gd name="connsiteY25" fmla="*/ 3979 h 10000"/>
                  <a:gd name="connsiteX26" fmla="*/ 5159 w 10000"/>
                  <a:gd name="connsiteY26" fmla="*/ 3482 h 10000"/>
                  <a:gd name="connsiteX27" fmla="*/ 5357 w 10000"/>
                  <a:gd name="connsiteY27" fmla="*/ 3455 h 10000"/>
                  <a:gd name="connsiteX28" fmla="*/ 5238 w 10000"/>
                  <a:gd name="connsiteY28" fmla="*/ 3325 h 10000"/>
                  <a:gd name="connsiteX29" fmla="*/ 5238 w 10000"/>
                  <a:gd name="connsiteY29" fmla="*/ 3115 h 10000"/>
                  <a:gd name="connsiteX30" fmla="*/ 5278 w 10000"/>
                  <a:gd name="connsiteY30" fmla="*/ 2985 h 10000"/>
                  <a:gd name="connsiteX31" fmla="*/ 4882 w 10000"/>
                  <a:gd name="connsiteY31" fmla="*/ 2775 h 10000"/>
                  <a:gd name="connsiteX32" fmla="*/ 4484 w 10000"/>
                  <a:gd name="connsiteY32" fmla="*/ 2540 h 10000"/>
                  <a:gd name="connsiteX33" fmla="*/ 4286 w 10000"/>
                  <a:gd name="connsiteY33" fmla="*/ 2382 h 10000"/>
                  <a:gd name="connsiteX34" fmla="*/ 4008 w 10000"/>
                  <a:gd name="connsiteY34" fmla="*/ 2330 h 10000"/>
                  <a:gd name="connsiteX35" fmla="*/ 3691 w 10000"/>
                  <a:gd name="connsiteY35" fmla="*/ 2356 h 10000"/>
                  <a:gd name="connsiteX36" fmla="*/ 3373 w 10000"/>
                  <a:gd name="connsiteY36" fmla="*/ 2278 h 10000"/>
                  <a:gd name="connsiteX37" fmla="*/ 2976 w 10000"/>
                  <a:gd name="connsiteY37" fmla="*/ 1649 h 10000"/>
                  <a:gd name="connsiteX38" fmla="*/ 2857 w 10000"/>
                  <a:gd name="connsiteY38" fmla="*/ 1492 h 10000"/>
                  <a:gd name="connsiteX39" fmla="*/ 2738 w 10000"/>
                  <a:gd name="connsiteY39" fmla="*/ 1126 h 10000"/>
                  <a:gd name="connsiteX40" fmla="*/ 2579 w 10000"/>
                  <a:gd name="connsiteY40" fmla="*/ 785 h 10000"/>
                  <a:gd name="connsiteX41" fmla="*/ 2103 w 10000"/>
                  <a:gd name="connsiteY41" fmla="*/ 549 h 10000"/>
                  <a:gd name="connsiteX42" fmla="*/ 1825 w 10000"/>
                  <a:gd name="connsiteY42" fmla="*/ 52 h 10000"/>
                  <a:gd name="connsiteX43" fmla="*/ 1468 w 10000"/>
                  <a:gd name="connsiteY43" fmla="*/ 52 h 10000"/>
                  <a:gd name="connsiteX44" fmla="*/ 1309 w 10000"/>
                  <a:gd name="connsiteY44" fmla="*/ 157 h 10000"/>
                  <a:gd name="connsiteX45" fmla="*/ 1270 w 10000"/>
                  <a:gd name="connsiteY45" fmla="*/ 0 h 10000"/>
                  <a:gd name="connsiteX46" fmla="*/ 754 w 10000"/>
                  <a:gd name="connsiteY46" fmla="*/ 104 h 10000"/>
                  <a:gd name="connsiteX47" fmla="*/ 1309 w 10000"/>
                  <a:gd name="connsiteY47" fmla="*/ 210 h 10000"/>
                  <a:gd name="connsiteX48" fmla="*/ 1270 w 10000"/>
                  <a:gd name="connsiteY48" fmla="*/ 445 h 10000"/>
                  <a:gd name="connsiteX49" fmla="*/ 1389 w 10000"/>
                  <a:gd name="connsiteY49" fmla="*/ 759 h 10000"/>
                  <a:gd name="connsiteX50" fmla="*/ 1508 w 10000"/>
                  <a:gd name="connsiteY50" fmla="*/ 942 h 10000"/>
                  <a:gd name="connsiteX51" fmla="*/ 1309 w 10000"/>
                  <a:gd name="connsiteY51" fmla="*/ 1282 h 10000"/>
                  <a:gd name="connsiteX52" fmla="*/ 1151 w 10000"/>
                  <a:gd name="connsiteY52" fmla="*/ 1282 h 10000"/>
                  <a:gd name="connsiteX53" fmla="*/ 992 w 10000"/>
                  <a:gd name="connsiteY53" fmla="*/ 1518 h 10000"/>
                  <a:gd name="connsiteX54" fmla="*/ 1270 w 10000"/>
                  <a:gd name="connsiteY54" fmla="*/ 1623 h 10000"/>
                  <a:gd name="connsiteX55" fmla="*/ 913 w 10000"/>
                  <a:gd name="connsiteY55" fmla="*/ 1597 h 10000"/>
                  <a:gd name="connsiteX56" fmla="*/ 754 w 10000"/>
                  <a:gd name="connsiteY56" fmla="*/ 1911 h 10000"/>
                  <a:gd name="connsiteX57" fmla="*/ 714 w 10000"/>
                  <a:gd name="connsiteY57" fmla="*/ 1963 h 10000"/>
                  <a:gd name="connsiteX58" fmla="*/ 555 w 10000"/>
                  <a:gd name="connsiteY58" fmla="*/ 2304 h 10000"/>
                  <a:gd name="connsiteX59" fmla="*/ 794 w 10000"/>
                  <a:gd name="connsiteY59" fmla="*/ 2382 h 10000"/>
                  <a:gd name="connsiteX60" fmla="*/ 476 w 10000"/>
                  <a:gd name="connsiteY60" fmla="*/ 2644 h 10000"/>
                  <a:gd name="connsiteX61" fmla="*/ 79 w 10000"/>
                  <a:gd name="connsiteY61" fmla="*/ 2932 h 10000"/>
                  <a:gd name="connsiteX62" fmla="*/ 0 w 10000"/>
                  <a:gd name="connsiteY62" fmla="*/ 3089 h 10000"/>
                  <a:gd name="connsiteX63" fmla="*/ 199 w 10000"/>
                  <a:gd name="connsiteY63" fmla="*/ 3429 h 10000"/>
                  <a:gd name="connsiteX64" fmla="*/ 0 w 10000"/>
                  <a:gd name="connsiteY64" fmla="*/ 3744 h 10000"/>
                  <a:gd name="connsiteX65" fmla="*/ 40 w 10000"/>
                  <a:gd name="connsiteY65" fmla="*/ 4084 h 10000"/>
                  <a:gd name="connsiteX66" fmla="*/ 159 w 10000"/>
                  <a:gd name="connsiteY66" fmla="*/ 4189 h 10000"/>
                  <a:gd name="connsiteX67" fmla="*/ 397 w 10000"/>
                  <a:gd name="connsiteY67" fmla="*/ 4162 h 10000"/>
                  <a:gd name="connsiteX68" fmla="*/ 873 w 10000"/>
                  <a:gd name="connsiteY68" fmla="*/ 4215 h 10000"/>
                  <a:gd name="connsiteX69" fmla="*/ 1270 w 10000"/>
                  <a:gd name="connsiteY69" fmla="*/ 4110 h 10000"/>
                  <a:gd name="connsiteX70" fmla="*/ 1707 w 10000"/>
                  <a:gd name="connsiteY70" fmla="*/ 4110 h 10000"/>
                  <a:gd name="connsiteX71" fmla="*/ 1984 w 10000"/>
                  <a:gd name="connsiteY71" fmla="*/ 4005 h 10000"/>
                  <a:gd name="connsiteX72" fmla="*/ 2063 w 10000"/>
                  <a:gd name="connsiteY72" fmla="*/ 4031 h 10000"/>
                  <a:gd name="connsiteX73" fmla="*/ 1945 w 10000"/>
                  <a:gd name="connsiteY73" fmla="*/ 4084 h 10000"/>
                  <a:gd name="connsiteX74" fmla="*/ 2222 w 10000"/>
                  <a:gd name="connsiteY74" fmla="*/ 4319 h 10000"/>
                  <a:gd name="connsiteX75" fmla="*/ 2421 w 10000"/>
                  <a:gd name="connsiteY75" fmla="*/ 4267 h 10000"/>
                  <a:gd name="connsiteX76" fmla="*/ 2699 w 10000"/>
                  <a:gd name="connsiteY76" fmla="*/ 4371 h 10000"/>
                  <a:gd name="connsiteX77" fmla="*/ 3055 w 10000"/>
                  <a:gd name="connsiteY77" fmla="*/ 4345 h 10000"/>
                  <a:gd name="connsiteX78" fmla="*/ 3651 w 10000"/>
                  <a:gd name="connsiteY78" fmla="*/ 4425 h 10000"/>
                  <a:gd name="connsiteX79" fmla="*/ 3809 w 10000"/>
                  <a:gd name="connsiteY79" fmla="*/ 4477 h 10000"/>
                  <a:gd name="connsiteX80" fmla="*/ 4365 w 10000"/>
                  <a:gd name="connsiteY80" fmla="*/ 4345 h 10000"/>
                  <a:gd name="connsiteX81" fmla="*/ 4445 w 10000"/>
                  <a:gd name="connsiteY81" fmla="*/ 4425 h 10000"/>
                  <a:gd name="connsiteX82" fmla="*/ 4603 w 10000"/>
                  <a:gd name="connsiteY82" fmla="*/ 4319 h 10000"/>
                  <a:gd name="connsiteX83" fmla="*/ 4683 w 10000"/>
                  <a:gd name="connsiteY83" fmla="*/ 4451 h 10000"/>
                  <a:gd name="connsiteX84" fmla="*/ 5238 w 10000"/>
                  <a:gd name="connsiteY84" fmla="*/ 4293 h 10000"/>
                  <a:gd name="connsiteX85" fmla="*/ 5238 w 10000"/>
                  <a:gd name="connsiteY85" fmla="*/ 4136 h 10000"/>
                  <a:gd name="connsiteX86" fmla="*/ 5357 w 10000"/>
                  <a:gd name="connsiteY86" fmla="*/ 4110 h 10000"/>
                  <a:gd name="connsiteX87" fmla="*/ 5477 w 10000"/>
                  <a:gd name="connsiteY87" fmla="*/ 4162 h 10000"/>
                  <a:gd name="connsiteX88" fmla="*/ 5873 w 10000"/>
                  <a:gd name="connsiteY88" fmla="*/ 4058 h 10000"/>
                  <a:gd name="connsiteX89" fmla="*/ 5953 w 10000"/>
                  <a:gd name="connsiteY89" fmla="*/ 4084 h 10000"/>
                  <a:gd name="connsiteX90" fmla="*/ 6151 w 10000"/>
                  <a:gd name="connsiteY90" fmla="*/ 4555 h 10000"/>
                  <a:gd name="connsiteX91" fmla="*/ 6270 w 10000"/>
                  <a:gd name="connsiteY91" fmla="*/ 4607 h 10000"/>
                  <a:gd name="connsiteX92" fmla="*/ 6548 w 10000"/>
                  <a:gd name="connsiteY92" fmla="*/ 4607 h 10000"/>
                  <a:gd name="connsiteX93" fmla="*/ 6667 w 10000"/>
                  <a:gd name="connsiteY93" fmla="*/ 4817 h 10000"/>
                  <a:gd name="connsiteX94" fmla="*/ 6707 w 10000"/>
                  <a:gd name="connsiteY94" fmla="*/ 4974 h 10000"/>
                  <a:gd name="connsiteX95" fmla="*/ 7500 w 10000"/>
                  <a:gd name="connsiteY95" fmla="*/ 5183 h 10000"/>
                  <a:gd name="connsiteX96" fmla="*/ 7183 w 10000"/>
                  <a:gd name="connsiteY96" fmla="*/ 5602 h 10000"/>
                  <a:gd name="connsiteX97" fmla="*/ 6985 w 10000"/>
                  <a:gd name="connsiteY97" fmla="*/ 5497 h 10000"/>
                  <a:gd name="connsiteX98" fmla="*/ 6429 w 10000"/>
                  <a:gd name="connsiteY98" fmla="*/ 5602 h 10000"/>
                  <a:gd name="connsiteX99" fmla="*/ 6151 w 10000"/>
                  <a:gd name="connsiteY99" fmla="*/ 5288 h 10000"/>
                  <a:gd name="connsiteX100" fmla="*/ 5953 w 10000"/>
                  <a:gd name="connsiteY100" fmla="*/ 5314 h 10000"/>
                  <a:gd name="connsiteX101" fmla="*/ 6111 w 10000"/>
                  <a:gd name="connsiteY101" fmla="*/ 5523 h 10000"/>
                  <a:gd name="connsiteX102" fmla="*/ 6151 w 10000"/>
                  <a:gd name="connsiteY102" fmla="*/ 5681 h 10000"/>
                  <a:gd name="connsiteX103" fmla="*/ 5754 w 10000"/>
                  <a:gd name="connsiteY103" fmla="*/ 5969 h 10000"/>
                  <a:gd name="connsiteX104" fmla="*/ 5675 w 10000"/>
                  <a:gd name="connsiteY104" fmla="*/ 6126 h 10000"/>
                  <a:gd name="connsiteX105" fmla="*/ 5636 w 10000"/>
                  <a:gd name="connsiteY105" fmla="*/ 6256 h 10000"/>
                  <a:gd name="connsiteX106" fmla="*/ 5595 w 10000"/>
                  <a:gd name="connsiteY106" fmla="*/ 6308 h 10000"/>
                  <a:gd name="connsiteX107" fmla="*/ 5516 w 10000"/>
                  <a:gd name="connsiteY107" fmla="*/ 6414 h 10000"/>
                  <a:gd name="connsiteX108" fmla="*/ 5278 w 10000"/>
                  <a:gd name="connsiteY108" fmla="*/ 6492 h 10000"/>
                  <a:gd name="connsiteX109" fmla="*/ 5357 w 10000"/>
                  <a:gd name="connsiteY109" fmla="*/ 6675 h 10000"/>
                  <a:gd name="connsiteX110" fmla="*/ 5317 w 10000"/>
                  <a:gd name="connsiteY110" fmla="*/ 6727 h 10000"/>
                  <a:gd name="connsiteX111" fmla="*/ 5000 w 10000"/>
                  <a:gd name="connsiteY111" fmla="*/ 6885 h 10000"/>
                  <a:gd name="connsiteX112" fmla="*/ 4683 w 10000"/>
                  <a:gd name="connsiteY112" fmla="*/ 6859 h 10000"/>
                  <a:gd name="connsiteX113" fmla="*/ 4961 w 10000"/>
                  <a:gd name="connsiteY113" fmla="*/ 6963 h 10000"/>
                  <a:gd name="connsiteX114" fmla="*/ 4961 w 10000"/>
                  <a:gd name="connsiteY114" fmla="*/ 7277 h 10000"/>
                  <a:gd name="connsiteX115" fmla="*/ 4603 w 10000"/>
                  <a:gd name="connsiteY115" fmla="*/ 7356 h 10000"/>
                  <a:gd name="connsiteX116" fmla="*/ 4524 w 10000"/>
                  <a:gd name="connsiteY116" fmla="*/ 7225 h 10000"/>
                  <a:gd name="connsiteX117" fmla="*/ 4484 w 10000"/>
                  <a:gd name="connsiteY117" fmla="*/ 7121 h 10000"/>
                  <a:gd name="connsiteX118" fmla="*/ 4128 w 10000"/>
                  <a:gd name="connsiteY118" fmla="*/ 7199 h 10000"/>
                  <a:gd name="connsiteX119" fmla="*/ 4286 w 10000"/>
                  <a:gd name="connsiteY119" fmla="*/ 7304 h 10000"/>
                  <a:gd name="connsiteX120" fmla="*/ 4405 w 10000"/>
                  <a:gd name="connsiteY120" fmla="*/ 7408 h 10000"/>
                  <a:gd name="connsiteX121" fmla="*/ 4563 w 10000"/>
                  <a:gd name="connsiteY121" fmla="*/ 7670 h 10000"/>
                  <a:gd name="connsiteX122" fmla="*/ 4762 w 10000"/>
                  <a:gd name="connsiteY122" fmla="*/ 7618 h 10000"/>
                  <a:gd name="connsiteX123" fmla="*/ 4921 w 10000"/>
                  <a:gd name="connsiteY123" fmla="*/ 7827 h 10000"/>
                  <a:gd name="connsiteX124" fmla="*/ 5040 w 10000"/>
                  <a:gd name="connsiteY124" fmla="*/ 7879 h 10000"/>
                  <a:gd name="connsiteX125" fmla="*/ 5317 w 10000"/>
                  <a:gd name="connsiteY125" fmla="*/ 7853 h 10000"/>
                  <a:gd name="connsiteX126" fmla="*/ 5437 w 10000"/>
                  <a:gd name="connsiteY126" fmla="*/ 7984 h 10000"/>
                  <a:gd name="connsiteX127" fmla="*/ 5556 w 10000"/>
                  <a:gd name="connsiteY127" fmla="*/ 8115 h 10000"/>
                  <a:gd name="connsiteX128" fmla="*/ 6111 w 10000"/>
                  <a:gd name="connsiteY128" fmla="*/ 7932 h 10000"/>
                  <a:gd name="connsiteX129" fmla="*/ 6111 w 10000"/>
                  <a:gd name="connsiteY129" fmla="*/ 7853 h 10000"/>
                  <a:gd name="connsiteX130" fmla="*/ 5953 w 10000"/>
                  <a:gd name="connsiteY130" fmla="*/ 7696 h 10000"/>
                  <a:gd name="connsiteX131" fmla="*/ 6151 w 10000"/>
                  <a:gd name="connsiteY131" fmla="*/ 7540 h 10000"/>
                  <a:gd name="connsiteX132" fmla="*/ 6032 w 10000"/>
                  <a:gd name="connsiteY132" fmla="*/ 7356 h 10000"/>
                  <a:gd name="connsiteX133" fmla="*/ 6151 w 10000"/>
                  <a:gd name="connsiteY133" fmla="*/ 7277 h 10000"/>
                  <a:gd name="connsiteX134" fmla="*/ 6310 w 10000"/>
                  <a:gd name="connsiteY134" fmla="*/ 7460 h 10000"/>
                  <a:gd name="connsiteX135" fmla="*/ 6231 w 10000"/>
                  <a:gd name="connsiteY135" fmla="*/ 7566 h 10000"/>
                  <a:gd name="connsiteX136" fmla="*/ 6587 w 10000"/>
                  <a:gd name="connsiteY136" fmla="*/ 7618 h 10000"/>
                  <a:gd name="connsiteX137" fmla="*/ 6746 w 10000"/>
                  <a:gd name="connsiteY137" fmla="*/ 7696 h 10000"/>
                  <a:gd name="connsiteX138" fmla="*/ 6905 w 10000"/>
                  <a:gd name="connsiteY138" fmla="*/ 7906 h 10000"/>
                  <a:gd name="connsiteX139" fmla="*/ 6667 w 10000"/>
                  <a:gd name="connsiteY139" fmla="*/ 8089 h 10000"/>
                  <a:gd name="connsiteX140" fmla="*/ 6270 w 10000"/>
                  <a:gd name="connsiteY140" fmla="*/ 8219 h 10000"/>
                  <a:gd name="connsiteX141" fmla="*/ 6191 w 10000"/>
                  <a:gd name="connsiteY141" fmla="*/ 8377 h 10000"/>
                  <a:gd name="connsiteX142" fmla="*/ 5953 w 10000"/>
                  <a:gd name="connsiteY142" fmla="*/ 8455 h 10000"/>
                  <a:gd name="connsiteX143" fmla="*/ 6071 w 10000"/>
                  <a:gd name="connsiteY143" fmla="*/ 8612 h 10000"/>
                  <a:gd name="connsiteX144" fmla="*/ 6310 w 10000"/>
                  <a:gd name="connsiteY144" fmla="*/ 8612 h 10000"/>
                  <a:gd name="connsiteX145" fmla="*/ 6349 w 10000"/>
                  <a:gd name="connsiteY145" fmla="*/ 8612 h 10000"/>
                  <a:gd name="connsiteX146" fmla="*/ 6508 w 10000"/>
                  <a:gd name="connsiteY146" fmla="*/ 8900 h 10000"/>
                  <a:gd name="connsiteX147" fmla="*/ 6587 w 10000"/>
                  <a:gd name="connsiteY147" fmla="*/ 8612 h 10000"/>
                  <a:gd name="connsiteX148" fmla="*/ 6786 w 10000"/>
                  <a:gd name="connsiteY148" fmla="*/ 8560 h 10000"/>
                  <a:gd name="connsiteX149" fmla="*/ 6985 w 10000"/>
                  <a:gd name="connsiteY149" fmla="*/ 8638 h 10000"/>
                  <a:gd name="connsiteX150" fmla="*/ 6985 w 10000"/>
                  <a:gd name="connsiteY150" fmla="*/ 8665 h 10000"/>
                  <a:gd name="connsiteX151" fmla="*/ 7183 w 10000"/>
                  <a:gd name="connsiteY151" fmla="*/ 8612 h 10000"/>
                  <a:gd name="connsiteX152" fmla="*/ 7302 w 10000"/>
                  <a:gd name="connsiteY152" fmla="*/ 8796 h 10000"/>
                  <a:gd name="connsiteX153" fmla="*/ 6905 w 10000"/>
                  <a:gd name="connsiteY153" fmla="*/ 8691 h 10000"/>
                  <a:gd name="connsiteX154" fmla="*/ 6825 w 10000"/>
                  <a:gd name="connsiteY154" fmla="*/ 8718 h 10000"/>
                  <a:gd name="connsiteX155" fmla="*/ 6786 w 10000"/>
                  <a:gd name="connsiteY155" fmla="*/ 8926 h 10000"/>
                  <a:gd name="connsiteX156" fmla="*/ 6746 w 10000"/>
                  <a:gd name="connsiteY156" fmla="*/ 9058 h 10000"/>
                  <a:gd name="connsiteX157" fmla="*/ 7064 w 10000"/>
                  <a:gd name="connsiteY157" fmla="*/ 9031 h 10000"/>
                  <a:gd name="connsiteX158" fmla="*/ 7144 w 10000"/>
                  <a:gd name="connsiteY158" fmla="*/ 9110 h 10000"/>
                  <a:gd name="connsiteX159" fmla="*/ 7183 w 10000"/>
                  <a:gd name="connsiteY159" fmla="*/ 8953 h 10000"/>
                  <a:gd name="connsiteX160" fmla="*/ 7302 w 10000"/>
                  <a:gd name="connsiteY160" fmla="*/ 8744 h 10000"/>
                  <a:gd name="connsiteX161" fmla="*/ 7579 w 10000"/>
                  <a:gd name="connsiteY161" fmla="*/ 9136 h 10000"/>
                  <a:gd name="connsiteX162" fmla="*/ 7857 w 10000"/>
                  <a:gd name="connsiteY162" fmla="*/ 9188 h 10000"/>
                  <a:gd name="connsiteX163" fmla="*/ 8095 w 10000"/>
                  <a:gd name="connsiteY16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06 w 10000"/>
                  <a:gd name="connsiteY10" fmla="*/ 5995 h 10000"/>
                  <a:gd name="connsiteX11" fmla="*/ 9485 w 10000"/>
                  <a:gd name="connsiteY11" fmla="*/ 5549 h 10000"/>
                  <a:gd name="connsiteX12" fmla="*/ 8890 w 10000"/>
                  <a:gd name="connsiteY12" fmla="*/ 5157 h 10000"/>
                  <a:gd name="connsiteX13" fmla="*/ 9128 w 10000"/>
                  <a:gd name="connsiteY13" fmla="*/ 5523 h 10000"/>
                  <a:gd name="connsiteX14" fmla="*/ 8849 w 10000"/>
                  <a:gd name="connsiteY14" fmla="*/ 5445 h 10000"/>
                  <a:gd name="connsiteX15" fmla="*/ 8691 w 10000"/>
                  <a:gd name="connsiteY15" fmla="*/ 5183 h 10000"/>
                  <a:gd name="connsiteX16" fmla="*/ 8453 w 10000"/>
                  <a:gd name="connsiteY16" fmla="*/ 4817 h 10000"/>
                  <a:gd name="connsiteX17" fmla="*/ 7302 w 10000"/>
                  <a:gd name="connsiteY17" fmla="*/ 4503 h 10000"/>
                  <a:gd name="connsiteX18" fmla="*/ 7064 w 10000"/>
                  <a:gd name="connsiteY18" fmla="*/ 4503 h 10000"/>
                  <a:gd name="connsiteX19" fmla="*/ 6746 w 10000"/>
                  <a:gd name="connsiteY19" fmla="*/ 4189 h 10000"/>
                  <a:gd name="connsiteX20" fmla="*/ 6469 w 10000"/>
                  <a:gd name="connsiteY20" fmla="*/ 4267 h 10000"/>
                  <a:gd name="connsiteX21" fmla="*/ 6151 w 10000"/>
                  <a:gd name="connsiteY21" fmla="*/ 3900 h 10000"/>
                  <a:gd name="connsiteX22" fmla="*/ 5833 w 10000"/>
                  <a:gd name="connsiteY22" fmla="*/ 3900 h 10000"/>
                  <a:gd name="connsiteX23" fmla="*/ 5516 w 10000"/>
                  <a:gd name="connsiteY23" fmla="*/ 4005 h 10000"/>
                  <a:gd name="connsiteX24" fmla="*/ 5159 w 10000"/>
                  <a:gd name="connsiteY24" fmla="*/ 3979 h 10000"/>
                  <a:gd name="connsiteX25" fmla="*/ 5159 w 10000"/>
                  <a:gd name="connsiteY25" fmla="*/ 3482 h 10000"/>
                  <a:gd name="connsiteX26" fmla="*/ 5357 w 10000"/>
                  <a:gd name="connsiteY26" fmla="*/ 3455 h 10000"/>
                  <a:gd name="connsiteX27" fmla="*/ 5238 w 10000"/>
                  <a:gd name="connsiteY27" fmla="*/ 3325 h 10000"/>
                  <a:gd name="connsiteX28" fmla="*/ 5238 w 10000"/>
                  <a:gd name="connsiteY28" fmla="*/ 3115 h 10000"/>
                  <a:gd name="connsiteX29" fmla="*/ 5278 w 10000"/>
                  <a:gd name="connsiteY29" fmla="*/ 2985 h 10000"/>
                  <a:gd name="connsiteX30" fmla="*/ 4882 w 10000"/>
                  <a:gd name="connsiteY30" fmla="*/ 2775 h 10000"/>
                  <a:gd name="connsiteX31" fmla="*/ 4484 w 10000"/>
                  <a:gd name="connsiteY31" fmla="*/ 2540 h 10000"/>
                  <a:gd name="connsiteX32" fmla="*/ 4286 w 10000"/>
                  <a:gd name="connsiteY32" fmla="*/ 2382 h 10000"/>
                  <a:gd name="connsiteX33" fmla="*/ 4008 w 10000"/>
                  <a:gd name="connsiteY33" fmla="*/ 2330 h 10000"/>
                  <a:gd name="connsiteX34" fmla="*/ 3691 w 10000"/>
                  <a:gd name="connsiteY34" fmla="*/ 2356 h 10000"/>
                  <a:gd name="connsiteX35" fmla="*/ 3373 w 10000"/>
                  <a:gd name="connsiteY35" fmla="*/ 2278 h 10000"/>
                  <a:gd name="connsiteX36" fmla="*/ 2976 w 10000"/>
                  <a:gd name="connsiteY36" fmla="*/ 1649 h 10000"/>
                  <a:gd name="connsiteX37" fmla="*/ 2857 w 10000"/>
                  <a:gd name="connsiteY37" fmla="*/ 1492 h 10000"/>
                  <a:gd name="connsiteX38" fmla="*/ 2738 w 10000"/>
                  <a:gd name="connsiteY38" fmla="*/ 1126 h 10000"/>
                  <a:gd name="connsiteX39" fmla="*/ 2579 w 10000"/>
                  <a:gd name="connsiteY39" fmla="*/ 785 h 10000"/>
                  <a:gd name="connsiteX40" fmla="*/ 2103 w 10000"/>
                  <a:gd name="connsiteY40" fmla="*/ 549 h 10000"/>
                  <a:gd name="connsiteX41" fmla="*/ 1825 w 10000"/>
                  <a:gd name="connsiteY41" fmla="*/ 52 h 10000"/>
                  <a:gd name="connsiteX42" fmla="*/ 1468 w 10000"/>
                  <a:gd name="connsiteY42" fmla="*/ 52 h 10000"/>
                  <a:gd name="connsiteX43" fmla="*/ 1309 w 10000"/>
                  <a:gd name="connsiteY43" fmla="*/ 157 h 10000"/>
                  <a:gd name="connsiteX44" fmla="*/ 1270 w 10000"/>
                  <a:gd name="connsiteY44" fmla="*/ 0 h 10000"/>
                  <a:gd name="connsiteX45" fmla="*/ 754 w 10000"/>
                  <a:gd name="connsiteY45" fmla="*/ 104 h 10000"/>
                  <a:gd name="connsiteX46" fmla="*/ 1309 w 10000"/>
                  <a:gd name="connsiteY46" fmla="*/ 210 h 10000"/>
                  <a:gd name="connsiteX47" fmla="*/ 1270 w 10000"/>
                  <a:gd name="connsiteY47" fmla="*/ 445 h 10000"/>
                  <a:gd name="connsiteX48" fmla="*/ 1389 w 10000"/>
                  <a:gd name="connsiteY48" fmla="*/ 759 h 10000"/>
                  <a:gd name="connsiteX49" fmla="*/ 1508 w 10000"/>
                  <a:gd name="connsiteY49" fmla="*/ 942 h 10000"/>
                  <a:gd name="connsiteX50" fmla="*/ 1309 w 10000"/>
                  <a:gd name="connsiteY50" fmla="*/ 1282 h 10000"/>
                  <a:gd name="connsiteX51" fmla="*/ 1151 w 10000"/>
                  <a:gd name="connsiteY51" fmla="*/ 1282 h 10000"/>
                  <a:gd name="connsiteX52" fmla="*/ 992 w 10000"/>
                  <a:gd name="connsiteY52" fmla="*/ 1518 h 10000"/>
                  <a:gd name="connsiteX53" fmla="*/ 1270 w 10000"/>
                  <a:gd name="connsiteY53" fmla="*/ 1623 h 10000"/>
                  <a:gd name="connsiteX54" fmla="*/ 913 w 10000"/>
                  <a:gd name="connsiteY54" fmla="*/ 1597 h 10000"/>
                  <a:gd name="connsiteX55" fmla="*/ 754 w 10000"/>
                  <a:gd name="connsiteY55" fmla="*/ 1911 h 10000"/>
                  <a:gd name="connsiteX56" fmla="*/ 714 w 10000"/>
                  <a:gd name="connsiteY56" fmla="*/ 1963 h 10000"/>
                  <a:gd name="connsiteX57" fmla="*/ 555 w 10000"/>
                  <a:gd name="connsiteY57" fmla="*/ 2304 h 10000"/>
                  <a:gd name="connsiteX58" fmla="*/ 794 w 10000"/>
                  <a:gd name="connsiteY58" fmla="*/ 2382 h 10000"/>
                  <a:gd name="connsiteX59" fmla="*/ 476 w 10000"/>
                  <a:gd name="connsiteY59" fmla="*/ 2644 h 10000"/>
                  <a:gd name="connsiteX60" fmla="*/ 79 w 10000"/>
                  <a:gd name="connsiteY60" fmla="*/ 2932 h 10000"/>
                  <a:gd name="connsiteX61" fmla="*/ 0 w 10000"/>
                  <a:gd name="connsiteY61" fmla="*/ 3089 h 10000"/>
                  <a:gd name="connsiteX62" fmla="*/ 199 w 10000"/>
                  <a:gd name="connsiteY62" fmla="*/ 3429 h 10000"/>
                  <a:gd name="connsiteX63" fmla="*/ 0 w 10000"/>
                  <a:gd name="connsiteY63" fmla="*/ 3744 h 10000"/>
                  <a:gd name="connsiteX64" fmla="*/ 40 w 10000"/>
                  <a:gd name="connsiteY64" fmla="*/ 4084 h 10000"/>
                  <a:gd name="connsiteX65" fmla="*/ 159 w 10000"/>
                  <a:gd name="connsiteY65" fmla="*/ 4189 h 10000"/>
                  <a:gd name="connsiteX66" fmla="*/ 397 w 10000"/>
                  <a:gd name="connsiteY66" fmla="*/ 4162 h 10000"/>
                  <a:gd name="connsiteX67" fmla="*/ 873 w 10000"/>
                  <a:gd name="connsiteY67" fmla="*/ 4215 h 10000"/>
                  <a:gd name="connsiteX68" fmla="*/ 1270 w 10000"/>
                  <a:gd name="connsiteY68" fmla="*/ 4110 h 10000"/>
                  <a:gd name="connsiteX69" fmla="*/ 1707 w 10000"/>
                  <a:gd name="connsiteY69" fmla="*/ 4110 h 10000"/>
                  <a:gd name="connsiteX70" fmla="*/ 1984 w 10000"/>
                  <a:gd name="connsiteY70" fmla="*/ 4005 h 10000"/>
                  <a:gd name="connsiteX71" fmla="*/ 2063 w 10000"/>
                  <a:gd name="connsiteY71" fmla="*/ 4031 h 10000"/>
                  <a:gd name="connsiteX72" fmla="*/ 1945 w 10000"/>
                  <a:gd name="connsiteY72" fmla="*/ 4084 h 10000"/>
                  <a:gd name="connsiteX73" fmla="*/ 2222 w 10000"/>
                  <a:gd name="connsiteY73" fmla="*/ 4319 h 10000"/>
                  <a:gd name="connsiteX74" fmla="*/ 2421 w 10000"/>
                  <a:gd name="connsiteY74" fmla="*/ 4267 h 10000"/>
                  <a:gd name="connsiteX75" fmla="*/ 2699 w 10000"/>
                  <a:gd name="connsiteY75" fmla="*/ 4371 h 10000"/>
                  <a:gd name="connsiteX76" fmla="*/ 3055 w 10000"/>
                  <a:gd name="connsiteY76" fmla="*/ 4345 h 10000"/>
                  <a:gd name="connsiteX77" fmla="*/ 3651 w 10000"/>
                  <a:gd name="connsiteY77" fmla="*/ 4425 h 10000"/>
                  <a:gd name="connsiteX78" fmla="*/ 3809 w 10000"/>
                  <a:gd name="connsiteY78" fmla="*/ 4477 h 10000"/>
                  <a:gd name="connsiteX79" fmla="*/ 4365 w 10000"/>
                  <a:gd name="connsiteY79" fmla="*/ 4345 h 10000"/>
                  <a:gd name="connsiteX80" fmla="*/ 4445 w 10000"/>
                  <a:gd name="connsiteY80" fmla="*/ 4425 h 10000"/>
                  <a:gd name="connsiteX81" fmla="*/ 4603 w 10000"/>
                  <a:gd name="connsiteY81" fmla="*/ 4319 h 10000"/>
                  <a:gd name="connsiteX82" fmla="*/ 4683 w 10000"/>
                  <a:gd name="connsiteY82" fmla="*/ 4451 h 10000"/>
                  <a:gd name="connsiteX83" fmla="*/ 5238 w 10000"/>
                  <a:gd name="connsiteY83" fmla="*/ 4293 h 10000"/>
                  <a:gd name="connsiteX84" fmla="*/ 5238 w 10000"/>
                  <a:gd name="connsiteY84" fmla="*/ 4136 h 10000"/>
                  <a:gd name="connsiteX85" fmla="*/ 5357 w 10000"/>
                  <a:gd name="connsiteY85" fmla="*/ 4110 h 10000"/>
                  <a:gd name="connsiteX86" fmla="*/ 5477 w 10000"/>
                  <a:gd name="connsiteY86" fmla="*/ 4162 h 10000"/>
                  <a:gd name="connsiteX87" fmla="*/ 5873 w 10000"/>
                  <a:gd name="connsiteY87" fmla="*/ 4058 h 10000"/>
                  <a:gd name="connsiteX88" fmla="*/ 5953 w 10000"/>
                  <a:gd name="connsiteY88" fmla="*/ 4084 h 10000"/>
                  <a:gd name="connsiteX89" fmla="*/ 6151 w 10000"/>
                  <a:gd name="connsiteY89" fmla="*/ 4555 h 10000"/>
                  <a:gd name="connsiteX90" fmla="*/ 6270 w 10000"/>
                  <a:gd name="connsiteY90" fmla="*/ 4607 h 10000"/>
                  <a:gd name="connsiteX91" fmla="*/ 6548 w 10000"/>
                  <a:gd name="connsiteY91" fmla="*/ 4607 h 10000"/>
                  <a:gd name="connsiteX92" fmla="*/ 6667 w 10000"/>
                  <a:gd name="connsiteY92" fmla="*/ 4817 h 10000"/>
                  <a:gd name="connsiteX93" fmla="*/ 6707 w 10000"/>
                  <a:gd name="connsiteY93" fmla="*/ 4974 h 10000"/>
                  <a:gd name="connsiteX94" fmla="*/ 7500 w 10000"/>
                  <a:gd name="connsiteY94" fmla="*/ 5183 h 10000"/>
                  <a:gd name="connsiteX95" fmla="*/ 7183 w 10000"/>
                  <a:gd name="connsiteY95" fmla="*/ 5602 h 10000"/>
                  <a:gd name="connsiteX96" fmla="*/ 6985 w 10000"/>
                  <a:gd name="connsiteY96" fmla="*/ 5497 h 10000"/>
                  <a:gd name="connsiteX97" fmla="*/ 6429 w 10000"/>
                  <a:gd name="connsiteY97" fmla="*/ 5602 h 10000"/>
                  <a:gd name="connsiteX98" fmla="*/ 6151 w 10000"/>
                  <a:gd name="connsiteY98" fmla="*/ 5288 h 10000"/>
                  <a:gd name="connsiteX99" fmla="*/ 5953 w 10000"/>
                  <a:gd name="connsiteY99" fmla="*/ 5314 h 10000"/>
                  <a:gd name="connsiteX100" fmla="*/ 6111 w 10000"/>
                  <a:gd name="connsiteY100" fmla="*/ 5523 h 10000"/>
                  <a:gd name="connsiteX101" fmla="*/ 6151 w 10000"/>
                  <a:gd name="connsiteY101" fmla="*/ 5681 h 10000"/>
                  <a:gd name="connsiteX102" fmla="*/ 5754 w 10000"/>
                  <a:gd name="connsiteY102" fmla="*/ 5969 h 10000"/>
                  <a:gd name="connsiteX103" fmla="*/ 5675 w 10000"/>
                  <a:gd name="connsiteY103" fmla="*/ 6126 h 10000"/>
                  <a:gd name="connsiteX104" fmla="*/ 5636 w 10000"/>
                  <a:gd name="connsiteY104" fmla="*/ 6256 h 10000"/>
                  <a:gd name="connsiteX105" fmla="*/ 5595 w 10000"/>
                  <a:gd name="connsiteY105" fmla="*/ 6308 h 10000"/>
                  <a:gd name="connsiteX106" fmla="*/ 5516 w 10000"/>
                  <a:gd name="connsiteY106" fmla="*/ 6414 h 10000"/>
                  <a:gd name="connsiteX107" fmla="*/ 5278 w 10000"/>
                  <a:gd name="connsiteY107" fmla="*/ 6492 h 10000"/>
                  <a:gd name="connsiteX108" fmla="*/ 5357 w 10000"/>
                  <a:gd name="connsiteY108" fmla="*/ 6675 h 10000"/>
                  <a:gd name="connsiteX109" fmla="*/ 5317 w 10000"/>
                  <a:gd name="connsiteY109" fmla="*/ 6727 h 10000"/>
                  <a:gd name="connsiteX110" fmla="*/ 5000 w 10000"/>
                  <a:gd name="connsiteY110" fmla="*/ 6885 h 10000"/>
                  <a:gd name="connsiteX111" fmla="*/ 4683 w 10000"/>
                  <a:gd name="connsiteY111" fmla="*/ 6859 h 10000"/>
                  <a:gd name="connsiteX112" fmla="*/ 4961 w 10000"/>
                  <a:gd name="connsiteY112" fmla="*/ 6963 h 10000"/>
                  <a:gd name="connsiteX113" fmla="*/ 4961 w 10000"/>
                  <a:gd name="connsiteY113" fmla="*/ 7277 h 10000"/>
                  <a:gd name="connsiteX114" fmla="*/ 4603 w 10000"/>
                  <a:gd name="connsiteY114" fmla="*/ 7356 h 10000"/>
                  <a:gd name="connsiteX115" fmla="*/ 4524 w 10000"/>
                  <a:gd name="connsiteY115" fmla="*/ 7225 h 10000"/>
                  <a:gd name="connsiteX116" fmla="*/ 4484 w 10000"/>
                  <a:gd name="connsiteY116" fmla="*/ 7121 h 10000"/>
                  <a:gd name="connsiteX117" fmla="*/ 4128 w 10000"/>
                  <a:gd name="connsiteY117" fmla="*/ 7199 h 10000"/>
                  <a:gd name="connsiteX118" fmla="*/ 4286 w 10000"/>
                  <a:gd name="connsiteY118" fmla="*/ 7304 h 10000"/>
                  <a:gd name="connsiteX119" fmla="*/ 4405 w 10000"/>
                  <a:gd name="connsiteY119" fmla="*/ 7408 h 10000"/>
                  <a:gd name="connsiteX120" fmla="*/ 4563 w 10000"/>
                  <a:gd name="connsiteY120" fmla="*/ 7670 h 10000"/>
                  <a:gd name="connsiteX121" fmla="*/ 4762 w 10000"/>
                  <a:gd name="connsiteY121" fmla="*/ 7618 h 10000"/>
                  <a:gd name="connsiteX122" fmla="*/ 4921 w 10000"/>
                  <a:gd name="connsiteY122" fmla="*/ 7827 h 10000"/>
                  <a:gd name="connsiteX123" fmla="*/ 5040 w 10000"/>
                  <a:gd name="connsiteY123" fmla="*/ 7879 h 10000"/>
                  <a:gd name="connsiteX124" fmla="*/ 5317 w 10000"/>
                  <a:gd name="connsiteY124" fmla="*/ 7853 h 10000"/>
                  <a:gd name="connsiteX125" fmla="*/ 5437 w 10000"/>
                  <a:gd name="connsiteY125" fmla="*/ 7984 h 10000"/>
                  <a:gd name="connsiteX126" fmla="*/ 5556 w 10000"/>
                  <a:gd name="connsiteY126" fmla="*/ 8115 h 10000"/>
                  <a:gd name="connsiteX127" fmla="*/ 6111 w 10000"/>
                  <a:gd name="connsiteY127" fmla="*/ 7932 h 10000"/>
                  <a:gd name="connsiteX128" fmla="*/ 6111 w 10000"/>
                  <a:gd name="connsiteY128" fmla="*/ 7853 h 10000"/>
                  <a:gd name="connsiteX129" fmla="*/ 5953 w 10000"/>
                  <a:gd name="connsiteY129" fmla="*/ 7696 h 10000"/>
                  <a:gd name="connsiteX130" fmla="*/ 6151 w 10000"/>
                  <a:gd name="connsiteY130" fmla="*/ 7540 h 10000"/>
                  <a:gd name="connsiteX131" fmla="*/ 6032 w 10000"/>
                  <a:gd name="connsiteY131" fmla="*/ 7356 h 10000"/>
                  <a:gd name="connsiteX132" fmla="*/ 6151 w 10000"/>
                  <a:gd name="connsiteY132" fmla="*/ 7277 h 10000"/>
                  <a:gd name="connsiteX133" fmla="*/ 6310 w 10000"/>
                  <a:gd name="connsiteY133" fmla="*/ 7460 h 10000"/>
                  <a:gd name="connsiteX134" fmla="*/ 6231 w 10000"/>
                  <a:gd name="connsiteY134" fmla="*/ 7566 h 10000"/>
                  <a:gd name="connsiteX135" fmla="*/ 6587 w 10000"/>
                  <a:gd name="connsiteY135" fmla="*/ 7618 h 10000"/>
                  <a:gd name="connsiteX136" fmla="*/ 6746 w 10000"/>
                  <a:gd name="connsiteY136" fmla="*/ 7696 h 10000"/>
                  <a:gd name="connsiteX137" fmla="*/ 6905 w 10000"/>
                  <a:gd name="connsiteY137" fmla="*/ 7906 h 10000"/>
                  <a:gd name="connsiteX138" fmla="*/ 6667 w 10000"/>
                  <a:gd name="connsiteY138" fmla="*/ 8089 h 10000"/>
                  <a:gd name="connsiteX139" fmla="*/ 6270 w 10000"/>
                  <a:gd name="connsiteY139" fmla="*/ 8219 h 10000"/>
                  <a:gd name="connsiteX140" fmla="*/ 6191 w 10000"/>
                  <a:gd name="connsiteY140" fmla="*/ 8377 h 10000"/>
                  <a:gd name="connsiteX141" fmla="*/ 5953 w 10000"/>
                  <a:gd name="connsiteY141" fmla="*/ 8455 h 10000"/>
                  <a:gd name="connsiteX142" fmla="*/ 6071 w 10000"/>
                  <a:gd name="connsiteY142" fmla="*/ 8612 h 10000"/>
                  <a:gd name="connsiteX143" fmla="*/ 6310 w 10000"/>
                  <a:gd name="connsiteY143" fmla="*/ 8612 h 10000"/>
                  <a:gd name="connsiteX144" fmla="*/ 6349 w 10000"/>
                  <a:gd name="connsiteY144" fmla="*/ 8612 h 10000"/>
                  <a:gd name="connsiteX145" fmla="*/ 6508 w 10000"/>
                  <a:gd name="connsiteY145" fmla="*/ 8900 h 10000"/>
                  <a:gd name="connsiteX146" fmla="*/ 6587 w 10000"/>
                  <a:gd name="connsiteY146" fmla="*/ 8612 h 10000"/>
                  <a:gd name="connsiteX147" fmla="*/ 6786 w 10000"/>
                  <a:gd name="connsiteY147" fmla="*/ 8560 h 10000"/>
                  <a:gd name="connsiteX148" fmla="*/ 6985 w 10000"/>
                  <a:gd name="connsiteY148" fmla="*/ 8638 h 10000"/>
                  <a:gd name="connsiteX149" fmla="*/ 6985 w 10000"/>
                  <a:gd name="connsiteY149" fmla="*/ 8665 h 10000"/>
                  <a:gd name="connsiteX150" fmla="*/ 7183 w 10000"/>
                  <a:gd name="connsiteY150" fmla="*/ 8612 h 10000"/>
                  <a:gd name="connsiteX151" fmla="*/ 7302 w 10000"/>
                  <a:gd name="connsiteY151" fmla="*/ 8796 h 10000"/>
                  <a:gd name="connsiteX152" fmla="*/ 6905 w 10000"/>
                  <a:gd name="connsiteY152" fmla="*/ 8691 h 10000"/>
                  <a:gd name="connsiteX153" fmla="*/ 6825 w 10000"/>
                  <a:gd name="connsiteY153" fmla="*/ 8718 h 10000"/>
                  <a:gd name="connsiteX154" fmla="*/ 6786 w 10000"/>
                  <a:gd name="connsiteY154" fmla="*/ 8926 h 10000"/>
                  <a:gd name="connsiteX155" fmla="*/ 6746 w 10000"/>
                  <a:gd name="connsiteY155" fmla="*/ 9058 h 10000"/>
                  <a:gd name="connsiteX156" fmla="*/ 7064 w 10000"/>
                  <a:gd name="connsiteY156" fmla="*/ 9031 h 10000"/>
                  <a:gd name="connsiteX157" fmla="*/ 7144 w 10000"/>
                  <a:gd name="connsiteY157" fmla="*/ 9110 h 10000"/>
                  <a:gd name="connsiteX158" fmla="*/ 7183 w 10000"/>
                  <a:gd name="connsiteY158" fmla="*/ 8953 h 10000"/>
                  <a:gd name="connsiteX159" fmla="*/ 7302 w 10000"/>
                  <a:gd name="connsiteY159" fmla="*/ 8744 h 10000"/>
                  <a:gd name="connsiteX160" fmla="*/ 7579 w 10000"/>
                  <a:gd name="connsiteY160" fmla="*/ 9136 h 10000"/>
                  <a:gd name="connsiteX161" fmla="*/ 7857 w 10000"/>
                  <a:gd name="connsiteY161" fmla="*/ 9188 h 10000"/>
                  <a:gd name="connsiteX162" fmla="*/ 8095 w 10000"/>
                  <a:gd name="connsiteY16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603 w 10000"/>
                  <a:gd name="connsiteY9" fmla="*/ 6335 h 10000"/>
                  <a:gd name="connsiteX10" fmla="*/ 9485 w 10000"/>
                  <a:gd name="connsiteY10" fmla="*/ 5549 h 10000"/>
                  <a:gd name="connsiteX11" fmla="*/ 8890 w 10000"/>
                  <a:gd name="connsiteY11" fmla="*/ 5157 h 10000"/>
                  <a:gd name="connsiteX12" fmla="*/ 9128 w 10000"/>
                  <a:gd name="connsiteY12" fmla="*/ 5523 h 10000"/>
                  <a:gd name="connsiteX13" fmla="*/ 8849 w 10000"/>
                  <a:gd name="connsiteY13" fmla="*/ 5445 h 10000"/>
                  <a:gd name="connsiteX14" fmla="*/ 8691 w 10000"/>
                  <a:gd name="connsiteY14" fmla="*/ 5183 h 10000"/>
                  <a:gd name="connsiteX15" fmla="*/ 8453 w 10000"/>
                  <a:gd name="connsiteY15" fmla="*/ 4817 h 10000"/>
                  <a:gd name="connsiteX16" fmla="*/ 7302 w 10000"/>
                  <a:gd name="connsiteY16" fmla="*/ 4503 h 10000"/>
                  <a:gd name="connsiteX17" fmla="*/ 7064 w 10000"/>
                  <a:gd name="connsiteY17" fmla="*/ 4503 h 10000"/>
                  <a:gd name="connsiteX18" fmla="*/ 6746 w 10000"/>
                  <a:gd name="connsiteY18" fmla="*/ 4189 h 10000"/>
                  <a:gd name="connsiteX19" fmla="*/ 6469 w 10000"/>
                  <a:gd name="connsiteY19" fmla="*/ 4267 h 10000"/>
                  <a:gd name="connsiteX20" fmla="*/ 6151 w 10000"/>
                  <a:gd name="connsiteY20" fmla="*/ 3900 h 10000"/>
                  <a:gd name="connsiteX21" fmla="*/ 5833 w 10000"/>
                  <a:gd name="connsiteY21" fmla="*/ 3900 h 10000"/>
                  <a:gd name="connsiteX22" fmla="*/ 5516 w 10000"/>
                  <a:gd name="connsiteY22" fmla="*/ 4005 h 10000"/>
                  <a:gd name="connsiteX23" fmla="*/ 5159 w 10000"/>
                  <a:gd name="connsiteY23" fmla="*/ 3979 h 10000"/>
                  <a:gd name="connsiteX24" fmla="*/ 5159 w 10000"/>
                  <a:gd name="connsiteY24" fmla="*/ 3482 h 10000"/>
                  <a:gd name="connsiteX25" fmla="*/ 5357 w 10000"/>
                  <a:gd name="connsiteY25" fmla="*/ 3455 h 10000"/>
                  <a:gd name="connsiteX26" fmla="*/ 5238 w 10000"/>
                  <a:gd name="connsiteY26" fmla="*/ 3325 h 10000"/>
                  <a:gd name="connsiteX27" fmla="*/ 5238 w 10000"/>
                  <a:gd name="connsiteY27" fmla="*/ 3115 h 10000"/>
                  <a:gd name="connsiteX28" fmla="*/ 5278 w 10000"/>
                  <a:gd name="connsiteY28" fmla="*/ 2985 h 10000"/>
                  <a:gd name="connsiteX29" fmla="*/ 4882 w 10000"/>
                  <a:gd name="connsiteY29" fmla="*/ 2775 h 10000"/>
                  <a:gd name="connsiteX30" fmla="*/ 4484 w 10000"/>
                  <a:gd name="connsiteY30" fmla="*/ 2540 h 10000"/>
                  <a:gd name="connsiteX31" fmla="*/ 4286 w 10000"/>
                  <a:gd name="connsiteY31" fmla="*/ 2382 h 10000"/>
                  <a:gd name="connsiteX32" fmla="*/ 4008 w 10000"/>
                  <a:gd name="connsiteY32" fmla="*/ 2330 h 10000"/>
                  <a:gd name="connsiteX33" fmla="*/ 3691 w 10000"/>
                  <a:gd name="connsiteY33" fmla="*/ 2356 h 10000"/>
                  <a:gd name="connsiteX34" fmla="*/ 3373 w 10000"/>
                  <a:gd name="connsiteY34" fmla="*/ 2278 h 10000"/>
                  <a:gd name="connsiteX35" fmla="*/ 2976 w 10000"/>
                  <a:gd name="connsiteY35" fmla="*/ 1649 h 10000"/>
                  <a:gd name="connsiteX36" fmla="*/ 2857 w 10000"/>
                  <a:gd name="connsiteY36" fmla="*/ 1492 h 10000"/>
                  <a:gd name="connsiteX37" fmla="*/ 2738 w 10000"/>
                  <a:gd name="connsiteY37" fmla="*/ 1126 h 10000"/>
                  <a:gd name="connsiteX38" fmla="*/ 2579 w 10000"/>
                  <a:gd name="connsiteY38" fmla="*/ 785 h 10000"/>
                  <a:gd name="connsiteX39" fmla="*/ 2103 w 10000"/>
                  <a:gd name="connsiteY39" fmla="*/ 549 h 10000"/>
                  <a:gd name="connsiteX40" fmla="*/ 1825 w 10000"/>
                  <a:gd name="connsiteY40" fmla="*/ 52 h 10000"/>
                  <a:gd name="connsiteX41" fmla="*/ 1468 w 10000"/>
                  <a:gd name="connsiteY41" fmla="*/ 52 h 10000"/>
                  <a:gd name="connsiteX42" fmla="*/ 1309 w 10000"/>
                  <a:gd name="connsiteY42" fmla="*/ 157 h 10000"/>
                  <a:gd name="connsiteX43" fmla="*/ 1270 w 10000"/>
                  <a:gd name="connsiteY43" fmla="*/ 0 h 10000"/>
                  <a:gd name="connsiteX44" fmla="*/ 754 w 10000"/>
                  <a:gd name="connsiteY44" fmla="*/ 104 h 10000"/>
                  <a:gd name="connsiteX45" fmla="*/ 1309 w 10000"/>
                  <a:gd name="connsiteY45" fmla="*/ 210 h 10000"/>
                  <a:gd name="connsiteX46" fmla="*/ 1270 w 10000"/>
                  <a:gd name="connsiteY46" fmla="*/ 445 h 10000"/>
                  <a:gd name="connsiteX47" fmla="*/ 1389 w 10000"/>
                  <a:gd name="connsiteY47" fmla="*/ 759 h 10000"/>
                  <a:gd name="connsiteX48" fmla="*/ 1508 w 10000"/>
                  <a:gd name="connsiteY48" fmla="*/ 942 h 10000"/>
                  <a:gd name="connsiteX49" fmla="*/ 1309 w 10000"/>
                  <a:gd name="connsiteY49" fmla="*/ 1282 h 10000"/>
                  <a:gd name="connsiteX50" fmla="*/ 1151 w 10000"/>
                  <a:gd name="connsiteY50" fmla="*/ 1282 h 10000"/>
                  <a:gd name="connsiteX51" fmla="*/ 992 w 10000"/>
                  <a:gd name="connsiteY51" fmla="*/ 1518 h 10000"/>
                  <a:gd name="connsiteX52" fmla="*/ 1270 w 10000"/>
                  <a:gd name="connsiteY52" fmla="*/ 1623 h 10000"/>
                  <a:gd name="connsiteX53" fmla="*/ 913 w 10000"/>
                  <a:gd name="connsiteY53" fmla="*/ 1597 h 10000"/>
                  <a:gd name="connsiteX54" fmla="*/ 754 w 10000"/>
                  <a:gd name="connsiteY54" fmla="*/ 1911 h 10000"/>
                  <a:gd name="connsiteX55" fmla="*/ 714 w 10000"/>
                  <a:gd name="connsiteY55" fmla="*/ 1963 h 10000"/>
                  <a:gd name="connsiteX56" fmla="*/ 555 w 10000"/>
                  <a:gd name="connsiteY56" fmla="*/ 2304 h 10000"/>
                  <a:gd name="connsiteX57" fmla="*/ 794 w 10000"/>
                  <a:gd name="connsiteY57" fmla="*/ 2382 h 10000"/>
                  <a:gd name="connsiteX58" fmla="*/ 476 w 10000"/>
                  <a:gd name="connsiteY58" fmla="*/ 2644 h 10000"/>
                  <a:gd name="connsiteX59" fmla="*/ 79 w 10000"/>
                  <a:gd name="connsiteY59" fmla="*/ 2932 h 10000"/>
                  <a:gd name="connsiteX60" fmla="*/ 0 w 10000"/>
                  <a:gd name="connsiteY60" fmla="*/ 3089 h 10000"/>
                  <a:gd name="connsiteX61" fmla="*/ 199 w 10000"/>
                  <a:gd name="connsiteY61" fmla="*/ 3429 h 10000"/>
                  <a:gd name="connsiteX62" fmla="*/ 0 w 10000"/>
                  <a:gd name="connsiteY62" fmla="*/ 3744 h 10000"/>
                  <a:gd name="connsiteX63" fmla="*/ 40 w 10000"/>
                  <a:gd name="connsiteY63" fmla="*/ 4084 h 10000"/>
                  <a:gd name="connsiteX64" fmla="*/ 159 w 10000"/>
                  <a:gd name="connsiteY64" fmla="*/ 4189 h 10000"/>
                  <a:gd name="connsiteX65" fmla="*/ 397 w 10000"/>
                  <a:gd name="connsiteY65" fmla="*/ 4162 h 10000"/>
                  <a:gd name="connsiteX66" fmla="*/ 873 w 10000"/>
                  <a:gd name="connsiteY66" fmla="*/ 4215 h 10000"/>
                  <a:gd name="connsiteX67" fmla="*/ 1270 w 10000"/>
                  <a:gd name="connsiteY67" fmla="*/ 4110 h 10000"/>
                  <a:gd name="connsiteX68" fmla="*/ 1707 w 10000"/>
                  <a:gd name="connsiteY68" fmla="*/ 4110 h 10000"/>
                  <a:gd name="connsiteX69" fmla="*/ 1984 w 10000"/>
                  <a:gd name="connsiteY69" fmla="*/ 4005 h 10000"/>
                  <a:gd name="connsiteX70" fmla="*/ 2063 w 10000"/>
                  <a:gd name="connsiteY70" fmla="*/ 4031 h 10000"/>
                  <a:gd name="connsiteX71" fmla="*/ 1945 w 10000"/>
                  <a:gd name="connsiteY71" fmla="*/ 4084 h 10000"/>
                  <a:gd name="connsiteX72" fmla="*/ 2222 w 10000"/>
                  <a:gd name="connsiteY72" fmla="*/ 4319 h 10000"/>
                  <a:gd name="connsiteX73" fmla="*/ 2421 w 10000"/>
                  <a:gd name="connsiteY73" fmla="*/ 4267 h 10000"/>
                  <a:gd name="connsiteX74" fmla="*/ 2699 w 10000"/>
                  <a:gd name="connsiteY74" fmla="*/ 4371 h 10000"/>
                  <a:gd name="connsiteX75" fmla="*/ 3055 w 10000"/>
                  <a:gd name="connsiteY75" fmla="*/ 4345 h 10000"/>
                  <a:gd name="connsiteX76" fmla="*/ 3651 w 10000"/>
                  <a:gd name="connsiteY76" fmla="*/ 4425 h 10000"/>
                  <a:gd name="connsiteX77" fmla="*/ 3809 w 10000"/>
                  <a:gd name="connsiteY77" fmla="*/ 4477 h 10000"/>
                  <a:gd name="connsiteX78" fmla="*/ 4365 w 10000"/>
                  <a:gd name="connsiteY78" fmla="*/ 4345 h 10000"/>
                  <a:gd name="connsiteX79" fmla="*/ 4445 w 10000"/>
                  <a:gd name="connsiteY79" fmla="*/ 4425 h 10000"/>
                  <a:gd name="connsiteX80" fmla="*/ 4603 w 10000"/>
                  <a:gd name="connsiteY80" fmla="*/ 4319 h 10000"/>
                  <a:gd name="connsiteX81" fmla="*/ 4683 w 10000"/>
                  <a:gd name="connsiteY81" fmla="*/ 4451 h 10000"/>
                  <a:gd name="connsiteX82" fmla="*/ 5238 w 10000"/>
                  <a:gd name="connsiteY82" fmla="*/ 4293 h 10000"/>
                  <a:gd name="connsiteX83" fmla="*/ 5238 w 10000"/>
                  <a:gd name="connsiteY83" fmla="*/ 4136 h 10000"/>
                  <a:gd name="connsiteX84" fmla="*/ 5357 w 10000"/>
                  <a:gd name="connsiteY84" fmla="*/ 4110 h 10000"/>
                  <a:gd name="connsiteX85" fmla="*/ 5477 w 10000"/>
                  <a:gd name="connsiteY85" fmla="*/ 4162 h 10000"/>
                  <a:gd name="connsiteX86" fmla="*/ 5873 w 10000"/>
                  <a:gd name="connsiteY86" fmla="*/ 4058 h 10000"/>
                  <a:gd name="connsiteX87" fmla="*/ 5953 w 10000"/>
                  <a:gd name="connsiteY87" fmla="*/ 4084 h 10000"/>
                  <a:gd name="connsiteX88" fmla="*/ 6151 w 10000"/>
                  <a:gd name="connsiteY88" fmla="*/ 4555 h 10000"/>
                  <a:gd name="connsiteX89" fmla="*/ 6270 w 10000"/>
                  <a:gd name="connsiteY89" fmla="*/ 4607 h 10000"/>
                  <a:gd name="connsiteX90" fmla="*/ 6548 w 10000"/>
                  <a:gd name="connsiteY90" fmla="*/ 4607 h 10000"/>
                  <a:gd name="connsiteX91" fmla="*/ 6667 w 10000"/>
                  <a:gd name="connsiteY91" fmla="*/ 4817 h 10000"/>
                  <a:gd name="connsiteX92" fmla="*/ 6707 w 10000"/>
                  <a:gd name="connsiteY92" fmla="*/ 4974 h 10000"/>
                  <a:gd name="connsiteX93" fmla="*/ 7500 w 10000"/>
                  <a:gd name="connsiteY93" fmla="*/ 5183 h 10000"/>
                  <a:gd name="connsiteX94" fmla="*/ 7183 w 10000"/>
                  <a:gd name="connsiteY94" fmla="*/ 5602 h 10000"/>
                  <a:gd name="connsiteX95" fmla="*/ 6985 w 10000"/>
                  <a:gd name="connsiteY95" fmla="*/ 5497 h 10000"/>
                  <a:gd name="connsiteX96" fmla="*/ 6429 w 10000"/>
                  <a:gd name="connsiteY96" fmla="*/ 5602 h 10000"/>
                  <a:gd name="connsiteX97" fmla="*/ 6151 w 10000"/>
                  <a:gd name="connsiteY97" fmla="*/ 5288 h 10000"/>
                  <a:gd name="connsiteX98" fmla="*/ 5953 w 10000"/>
                  <a:gd name="connsiteY98" fmla="*/ 5314 h 10000"/>
                  <a:gd name="connsiteX99" fmla="*/ 6111 w 10000"/>
                  <a:gd name="connsiteY99" fmla="*/ 5523 h 10000"/>
                  <a:gd name="connsiteX100" fmla="*/ 6151 w 10000"/>
                  <a:gd name="connsiteY100" fmla="*/ 5681 h 10000"/>
                  <a:gd name="connsiteX101" fmla="*/ 5754 w 10000"/>
                  <a:gd name="connsiteY101" fmla="*/ 5969 h 10000"/>
                  <a:gd name="connsiteX102" fmla="*/ 5675 w 10000"/>
                  <a:gd name="connsiteY102" fmla="*/ 6126 h 10000"/>
                  <a:gd name="connsiteX103" fmla="*/ 5636 w 10000"/>
                  <a:gd name="connsiteY103" fmla="*/ 6256 h 10000"/>
                  <a:gd name="connsiteX104" fmla="*/ 5595 w 10000"/>
                  <a:gd name="connsiteY104" fmla="*/ 6308 h 10000"/>
                  <a:gd name="connsiteX105" fmla="*/ 5516 w 10000"/>
                  <a:gd name="connsiteY105" fmla="*/ 6414 h 10000"/>
                  <a:gd name="connsiteX106" fmla="*/ 5278 w 10000"/>
                  <a:gd name="connsiteY106" fmla="*/ 6492 h 10000"/>
                  <a:gd name="connsiteX107" fmla="*/ 5357 w 10000"/>
                  <a:gd name="connsiteY107" fmla="*/ 6675 h 10000"/>
                  <a:gd name="connsiteX108" fmla="*/ 5317 w 10000"/>
                  <a:gd name="connsiteY108" fmla="*/ 6727 h 10000"/>
                  <a:gd name="connsiteX109" fmla="*/ 5000 w 10000"/>
                  <a:gd name="connsiteY109" fmla="*/ 6885 h 10000"/>
                  <a:gd name="connsiteX110" fmla="*/ 4683 w 10000"/>
                  <a:gd name="connsiteY110" fmla="*/ 6859 h 10000"/>
                  <a:gd name="connsiteX111" fmla="*/ 4961 w 10000"/>
                  <a:gd name="connsiteY111" fmla="*/ 6963 h 10000"/>
                  <a:gd name="connsiteX112" fmla="*/ 4961 w 10000"/>
                  <a:gd name="connsiteY112" fmla="*/ 7277 h 10000"/>
                  <a:gd name="connsiteX113" fmla="*/ 4603 w 10000"/>
                  <a:gd name="connsiteY113" fmla="*/ 7356 h 10000"/>
                  <a:gd name="connsiteX114" fmla="*/ 4524 w 10000"/>
                  <a:gd name="connsiteY114" fmla="*/ 7225 h 10000"/>
                  <a:gd name="connsiteX115" fmla="*/ 4484 w 10000"/>
                  <a:gd name="connsiteY115" fmla="*/ 7121 h 10000"/>
                  <a:gd name="connsiteX116" fmla="*/ 4128 w 10000"/>
                  <a:gd name="connsiteY116" fmla="*/ 7199 h 10000"/>
                  <a:gd name="connsiteX117" fmla="*/ 4286 w 10000"/>
                  <a:gd name="connsiteY117" fmla="*/ 7304 h 10000"/>
                  <a:gd name="connsiteX118" fmla="*/ 4405 w 10000"/>
                  <a:gd name="connsiteY118" fmla="*/ 7408 h 10000"/>
                  <a:gd name="connsiteX119" fmla="*/ 4563 w 10000"/>
                  <a:gd name="connsiteY119" fmla="*/ 7670 h 10000"/>
                  <a:gd name="connsiteX120" fmla="*/ 4762 w 10000"/>
                  <a:gd name="connsiteY120" fmla="*/ 7618 h 10000"/>
                  <a:gd name="connsiteX121" fmla="*/ 4921 w 10000"/>
                  <a:gd name="connsiteY121" fmla="*/ 7827 h 10000"/>
                  <a:gd name="connsiteX122" fmla="*/ 5040 w 10000"/>
                  <a:gd name="connsiteY122" fmla="*/ 7879 h 10000"/>
                  <a:gd name="connsiteX123" fmla="*/ 5317 w 10000"/>
                  <a:gd name="connsiteY123" fmla="*/ 7853 h 10000"/>
                  <a:gd name="connsiteX124" fmla="*/ 5437 w 10000"/>
                  <a:gd name="connsiteY124" fmla="*/ 7984 h 10000"/>
                  <a:gd name="connsiteX125" fmla="*/ 5556 w 10000"/>
                  <a:gd name="connsiteY125" fmla="*/ 8115 h 10000"/>
                  <a:gd name="connsiteX126" fmla="*/ 6111 w 10000"/>
                  <a:gd name="connsiteY126" fmla="*/ 7932 h 10000"/>
                  <a:gd name="connsiteX127" fmla="*/ 6111 w 10000"/>
                  <a:gd name="connsiteY127" fmla="*/ 7853 h 10000"/>
                  <a:gd name="connsiteX128" fmla="*/ 5953 w 10000"/>
                  <a:gd name="connsiteY128" fmla="*/ 7696 h 10000"/>
                  <a:gd name="connsiteX129" fmla="*/ 6151 w 10000"/>
                  <a:gd name="connsiteY129" fmla="*/ 7540 h 10000"/>
                  <a:gd name="connsiteX130" fmla="*/ 6032 w 10000"/>
                  <a:gd name="connsiteY130" fmla="*/ 7356 h 10000"/>
                  <a:gd name="connsiteX131" fmla="*/ 6151 w 10000"/>
                  <a:gd name="connsiteY131" fmla="*/ 7277 h 10000"/>
                  <a:gd name="connsiteX132" fmla="*/ 6310 w 10000"/>
                  <a:gd name="connsiteY132" fmla="*/ 7460 h 10000"/>
                  <a:gd name="connsiteX133" fmla="*/ 6231 w 10000"/>
                  <a:gd name="connsiteY133" fmla="*/ 7566 h 10000"/>
                  <a:gd name="connsiteX134" fmla="*/ 6587 w 10000"/>
                  <a:gd name="connsiteY134" fmla="*/ 7618 h 10000"/>
                  <a:gd name="connsiteX135" fmla="*/ 6746 w 10000"/>
                  <a:gd name="connsiteY135" fmla="*/ 7696 h 10000"/>
                  <a:gd name="connsiteX136" fmla="*/ 6905 w 10000"/>
                  <a:gd name="connsiteY136" fmla="*/ 7906 h 10000"/>
                  <a:gd name="connsiteX137" fmla="*/ 6667 w 10000"/>
                  <a:gd name="connsiteY137" fmla="*/ 8089 h 10000"/>
                  <a:gd name="connsiteX138" fmla="*/ 6270 w 10000"/>
                  <a:gd name="connsiteY138" fmla="*/ 8219 h 10000"/>
                  <a:gd name="connsiteX139" fmla="*/ 6191 w 10000"/>
                  <a:gd name="connsiteY139" fmla="*/ 8377 h 10000"/>
                  <a:gd name="connsiteX140" fmla="*/ 5953 w 10000"/>
                  <a:gd name="connsiteY140" fmla="*/ 8455 h 10000"/>
                  <a:gd name="connsiteX141" fmla="*/ 6071 w 10000"/>
                  <a:gd name="connsiteY141" fmla="*/ 8612 h 10000"/>
                  <a:gd name="connsiteX142" fmla="*/ 6310 w 10000"/>
                  <a:gd name="connsiteY142" fmla="*/ 8612 h 10000"/>
                  <a:gd name="connsiteX143" fmla="*/ 6349 w 10000"/>
                  <a:gd name="connsiteY143" fmla="*/ 8612 h 10000"/>
                  <a:gd name="connsiteX144" fmla="*/ 6508 w 10000"/>
                  <a:gd name="connsiteY144" fmla="*/ 8900 h 10000"/>
                  <a:gd name="connsiteX145" fmla="*/ 6587 w 10000"/>
                  <a:gd name="connsiteY145" fmla="*/ 8612 h 10000"/>
                  <a:gd name="connsiteX146" fmla="*/ 6786 w 10000"/>
                  <a:gd name="connsiteY146" fmla="*/ 8560 h 10000"/>
                  <a:gd name="connsiteX147" fmla="*/ 6985 w 10000"/>
                  <a:gd name="connsiteY147" fmla="*/ 8638 h 10000"/>
                  <a:gd name="connsiteX148" fmla="*/ 6985 w 10000"/>
                  <a:gd name="connsiteY148" fmla="*/ 8665 h 10000"/>
                  <a:gd name="connsiteX149" fmla="*/ 7183 w 10000"/>
                  <a:gd name="connsiteY149" fmla="*/ 8612 h 10000"/>
                  <a:gd name="connsiteX150" fmla="*/ 7302 w 10000"/>
                  <a:gd name="connsiteY150" fmla="*/ 8796 h 10000"/>
                  <a:gd name="connsiteX151" fmla="*/ 6905 w 10000"/>
                  <a:gd name="connsiteY151" fmla="*/ 8691 h 10000"/>
                  <a:gd name="connsiteX152" fmla="*/ 6825 w 10000"/>
                  <a:gd name="connsiteY152" fmla="*/ 8718 h 10000"/>
                  <a:gd name="connsiteX153" fmla="*/ 6786 w 10000"/>
                  <a:gd name="connsiteY153" fmla="*/ 8926 h 10000"/>
                  <a:gd name="connsiteX154" fmla="*/ 6746 w 10000"/>
                  <a:gd name="connsiteY154" fmla="*/ 9058 h 10000"/>
                  <a:gd name="connsiteX155" fmla="*/ 7064 w 10000"/>
                  <a:gd name="connsiteY155" fmla="*/ 9031 h 10000"/>
                  <a:gd name="connsiteX156" fmla="*/ 7144 w 10000"/>
                  <a:gd name="connsiteY156" fmla="*/ 9110 h 10000"/>
                  <a:gd name="connsiteX157" fmla="*/ 7183 w 10000"/>
                  <a:gd name="connsiteY157" fmla="*/ 8953 h 10000"/>
                  <a:gd name="connsiteX158" fmla="*/ 7302 w 10000"/>
                  <a:gd name="connsiteY158" fmla="*/ 8744 h 10000"/>
                  <a:gd name="connsiteX159" fmla="*/ 7579 w 10000"/>
                  <a:gd name="connsiteY159" fmla="*/ 9136 h 10000"/>
                  <a:gd name="connsiteX160" fmla="*/ 7857 w 10000"/>
                  <a:gd name="connsiteY160" fmla="*/ 9188 h 10000"/>
                  <a:gd name="connsiteX161" fmla="*/ 8095 w 10000"/>
                  <a:gd name="connsiteY16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723 w 10000"/>
                  <a:gd name="connsiteY8" fmla="*/ 6492 h 10000"/>
                  <a:gd name="connsiteX9" fmla="*/ 9485 w 10000"/>
                  <a:gd name="connsiteY9" fmla="*/ 5549 h 10000"/>
                  <a:gd name="connsiteX10" fmla="*/ 8890 w 10000"/>
                  <a:gd name="connsiteY10" fmla="*/ 5157 h 10000"/>
                  <a:gd name="connsiteX11" fmla="*/ 9128 w 10000"/>
                  <a:gd name="connsiteY11" fmla="*/ 5523 h 10000"/>
                  <a:gd name="connsiteX12" fmla="*/ 8849 w 10000"/>
                  <a:gd name="connsiteY12" fmla="*/ 5445 h 10000"/>
                  <a:gd name="connsiteX13" fmla="*/ 8691 w 10000"/>
                  <a:gd name="connsiteY13" fmla="*/ 5183 h 10000"/>
                  <a:gd name="connsiteX14" fmla="*/ 8453 w 10000"/>
                  <a:gd name="connsiteY14" fmla="*/ 4817 h 10000"/>
                  <a:gd name="connsiteX15" fmla="*/ 7302 w 10000"/>
                  <a:gd name="connsiteY15" fmla="*/ 4503 h 10000"/>
                  <a:gd name="connsiteX16" fmla="*/ 7064 w 10000"/>
                  <a:gd name="connsiteY16" fmla="*/ 4503 h 10000"/>
                  <a:gd name="connsiteX17" fmla="*/ 6746 w 10000"/>
                  <a:gd name="connsiteY17" fmla="*/ 4189 h 10000"/>
                  <a:gd name="connsiteX18" fmla="*/ 6469 w 10000"/>
                  <a:gd name="connsiteY18" fmla="*/ 4267 h 10000"/>
                  <a:gd name="connsiteX19" fmla="*/ 6151 w 10000"/>
                  <a:gd name="connsiteY19" fmla="*/ 3900 h 10000"/>
                  <a:gd name="connsiteX20" fmla="*/ 5833 w 10000"/>
                  <a:gd name="connsiteY20" fmla="*/ 3900 h 10000"/>
                  <a:gd name="connsiteX21" fmla="*/ 5516 w 10000"/>
                  <a:gd name="connsiteY21" fmla="*/ 4005 h 10000"/>
                  <a:gd name="connsiteX22" fmla="*/ 5159 w 10000"/>
                  <a:gd name="connsiteY22" fmla="*/ 3979 h 10000"/>
                  <a:gd name="connsiteX23" fmla="*/ 5159 w 10000"/>
                  <a:gd name="connsiteY23" fmla="*/ 3482 h 10000"/>
                  <a:gd name="connsiteX24" fmla="*/ 5357 w 10000"/>
                  <a:gd name="connsiteY24" fmla="*/ 3455 h 10000"/>
                  <a:gd name="connsiteX25" fmla="*/ 5238 w 10000"/>
                  <a:gd name="connsiteY25" fmla="*/ 3325 h 10000"/>
                  <a:gd name="connsiteX26" fmla="*/ 5238 w 10000"/>
                  <a:gd name="connsiteY26" fmla="*/ 3115 h 10000"/>
                  <a:gd name="connsiteX27" fmla="*/ 5278 w 10000"/>
                  <a:gd name="connsiteY27" fmla="*/ 2985 h 10000"/>
                  <a:gd name="connsiteX28" fmla="*/ 4882 w 10000"/>
                  <a:gd name="connsiteY28" fmla="*/ 2775 h 10000"/>
                  <a:gd name="connsiteX29" fmla="*/ 4484 w 10000"/>
                  <a:gd name="connsiteY29" fmla="*/ 2540 h 10000"/>
                  <a:gd name="connsiteX30" fmla="*/ 4286 w 10000"/>
                  <a:gd name="connsiteY30" fmla="*/ 2382 h 10000"/>
                  <a:gd name="connsiteX31" fmla="*/ 4008 w 10000"/>
                  <a:gd name="connsiteY31" fmla="*/ 2330 h 10000"/>
                  <a:gd name="connsiteX32" fmla="*/ 3691 w 10000"/>
                  <a:gd name="connsiteY32" fmla="*/ 2356 h 10000"/>
                  <a:gd name="connsiteX33" fmla="*/ 3373 w 10000"/>
                  <a:gd name="connsiteY33" fmla="*/ 2278 h 10000"/>
                  <a:gd name="connsiteX34" fmla="*/ 2976 w 10000"/>
                  <a:gd name="connsiteY34" fmla="*/ 1649 h 10000"/>
                  <a:gd name="connsiteX35" fmla="*/ 2857 w 10000"/>
                  <a:gd name="connsiteY35" fmla="*/ 1492 h 10000"/>
                  <a:gd name="connsiteX36" fmla="*/ 2738 w 10000"/>
                  <a:gd name="connsiteY36" fmla="*/ 1126 h 10000"/>
                  <a:gd name="connsiteX37" fmla="*/ 2579 w 10000"/>
                  <a:gd name="connsiteY37" fmla="*/ 785 h 10000"/>
                  <a:gd name="connsiteX38" fmla="*/ 2103 w 10000"/>
                  <a:gd name="connsiteY38" fmla="*/ 549 h 10000"/>
                  <a:gd name="connsiteX39" fmla="*/ 1825 w 10000"/>
                  <a:gd name="connsiteY39" fmla="*/ 52 h 10000"/>
                  <a:gd name="connsiteX40" fmla="*/ 1468 w 10000"/>
                  <a:gd name="connsiteY40" fmla="*/ 52 h 10000"/>
                  <a:gd name="connsiteX41" fmla="*/ 1309 w 10000"/>
                  <a:gd name="connsiteY41" fmla="*/ 157 h 10000"/>
                  <a:gd name="connsiteX42" fmla="*/ 1270 w 10000"/>
                  <a:gd name="connsiteY42" fmla="*/ 0 h 10000"/>
                  <a:gd name="connsiteX43" fmla="*/ 754 w 10000"/>
                  <a:gd name="connsiteY43" fmla="*/ 104 h 10000"/>
                  <a:gd name="connsiteX44" fmla="*/ 1309 w 10000"/>
                  <a:gd name="connsiteY44" fmla="*/ 210 h 10000"/>
                  <a:gd name="connsiteX45" fmla="*/ 1270 w 10000"/>
                  <a:gd name="connsiteY45" fmla="*/ 445 h 10000"/>
                  <a:gd name="connsiteX46" fmla="*/ 1389 w 10000"/>
                  <a:gd name="connsiteY46" fmla="*/ 759 h 10000"/>
                  <a:gd name="connsiteX47" fmla="*/ 1508 w 10000"/>
                  <a:gd name="connsiteY47" fmla="*/ 942 h 10000"/>
                  <a:gd name="connsiteX48" fmla="*/ 1309 w 10000"/>
                  <a:gd name="connsiteY48" fmla="*/ 1282 h 10000"/>
                  <a:gd name="connsiteX49" fmla="*/ 1151 w 10000"/>
                  <a:gd name="connsiteY49" fmla="*/ 1282 h 10000"/>
                  <a:gd name="connsiteX50" fmla="*/ 992 w 10000"/>
                  <a:gd name="connsiteY50" fmla="*/ 1518 h 10000"/>
                  <a:gd name="connsiteX51" fmla="*/ 1270 w 10000"/>
                  <a:gd name="connsiteY51" fmla="*/ 1623 h 10000"/>
                  <a:gd name="connsiteX52" fmla="*/ 913 w 10000"/>
                  <a:gd name="connsiteY52" fmla="*/ 1597 h 10000"/>
                  <a:gd name="connsiteX53" fmla="*/ 754 w 10000"/>
                  <a:gd name="connsiteY53" fmla="*/ 1911 h 10000"/>
                  <a:gd name="connsiteX54" fmla="*/ 714 w 10000"/>
                  <a:gd name="connsiteY54" fmla="*/ 1963 h 10000"/>
                  <a:gd name="connsiteX55" fmla="*/ 555 w 10000"/>
                  <a:gd name="connsiteY55" fmla="*/ 2304 h 10000"/>
                  <a:gd name="connsiteX56" fmla="*/ 794 w 10000"/>
                  <a:gd name="connsiteY56" fmla="*/ 2382 h 10000"/>
                  <a:gd name="connsiteX57" fmla="*/ 476 w 10000"/>
                  <a:gd name="connsiteY57" fmla="*/ 2644 h 10000"/>
                  <a:gd name="connsiteX58" fmla="*/ 79 w 10000"/>
                  <a:gd name="connsiteY58" fmla="*/ 2932 h 10000"/>
                  <a:gd name="connsiteX59" fmla="*/ 0 w 10000"/>
                  <a:gd name="connsiteY59" fmla="*/ 3089 h 10000"/>
                  <a:gd name="connsiteX60" fmla="*/ 199 w 10000"/>
                  <a:gd name="connsiteY60" fmla="*/ 3429 h 10000"/>
                  <a:gd name="connsiteX61" fmla="*/ 0 w 10000"/>
                  <a:gd name="connsiteY61" fmla="*/ 3744 h 10000"/>
                  <a:gd name="connsiteX62" fmla="*/ 40 w 10000"/>
                  <a:gd name="connsiteY62" fmla="*/ 4084 h 10000"/>
                  <a:gd name="connsiteX63" fmla="*/ 159 w 10000"/>
                  <a:gd name="connsiteY63" fmla="*/ 4189 h 10000"/>
                  <a:gd name="connsiteX64" fmla="*/ 397 w 10000"/>
                  <a:gd name="connsiteY64" fmla="*/ 4162 h 10000"/>
                  <a:gd name="connsiteX65" fmla="*/ 873 w 10000"/>
                  <a:gd name="connsiteY65" fmla="*/ 4215 h 10000"/>
                  <a:gd name="connsiteX66" fmla="*/ 1270 w 10000"/>
                  <a:gd name="connsiteY66" fmla="*/ 4110 h 10000"/>
                  <a:gd name="connsiteX67" fmla="*/ 1707 w 10000"/>
                  <a:gd name="connsiteY67" fmla="*/ 4110 h 10000"/>
                  <a:gd name="connsiteX68" fmla="*/ 1984 w 10000"/>
                  <a:gd name="connsiteY68" fmla="*/ 4005 h 10000"/>
                  <a:gd name="connsiteX69" fmla="*/ 2063 w 10000"/>
                  <a:gd name="connsiteY69" fmla="*/ 4031 h 10000"/>
                  <a:gd name="connsiteX70" fmla="*/ 1945 w 10000"/>
                  <a:gd name="connsiteY70" fmla="*/ 4084 h 10000"/>
                  <a:gd name="connsiteX71" fmla="*/ 2222 w 10000"/>
                  <a:gd name="connsiteY71" fmla="*/ 4319 h 10000"/>
                  <a:gd name="connsiteX72" fmla="*/ 2421 w 10000"/>
                  <a:gd name="connsiteY72" fmla="*/ 4267 h 10000"/>
                  <a:gd name="connsiteX73" fmla="*/ 2699 w 10000"/>
                  <a:gd name="connsiteY73" fmla="*/ 4371 h 10000"/>
                  <a:gd name="connsiteX74" fmla="*/ 3055 w 10000"/>
                  <a:gd name="connsiteY74" fmla="*/ 4345 h 10000"/>
                  <a:gd name="connsiteX75" fmla="*/ 3651 w 10000"/>
                  <a:gd name="connsiteY75" fmla="*/ 4425 h 10000"/>
                  <a:gd name="connsiteX76" fmla="*/ 3809 w 10000"/>
                  <a:gd name="connsiteY76" fmla="*/ 4477 h 10000"/>
                  <a:gd name="connsiteX77" fmla="*/ 4365 w 10000"/>
                  <a:gd name="connsiteY77" fmla="*/ 4345 h 10000"/>
                  <a:gd name="connsiteX78" fmla="*/ 4445 w 10000"/>
                  <a:gd name="connsiteY78" fmla="*/ 4425 h 10000"/>
                  <a:gd name="connsiteX79" fmla="*/ 4603 w 10000"/>
                  <a:gd name="connsiteY79" fmla="*/ 4319 h 10000"/>
                  <a:gd name="connsiteX80" fmla="*/ 4683 w 10000"/>
                  <a:gd name="connsiteY80" fmla="*/ 4451 h 10000"/>
                  <a:gd name="connsiteX81" fmla="*/ 5238 w 10000"/>
                  <a:gd name="connsiteY81" fmla="*/ 4293 h 10000"/>
                  <a:gd name="connsiteX82" fmla="*/ 5238 w 10000"/>
                  <a:gd name="connsiteY82" fmla="*/ 4136 h 10000"/>
                  <a:gd name="connsiteX83" fmla="*/ 5357 w 10000"/>
                  <a:gd name="connsiteY83" fmla="*/ 4110 h 10000"/>
                  <a:gd name="connsiteX84" fmla="*/ 5477 w 10000"/>
                  <a:gd name="connsiteY84" fmla="*/ 4162 h 10000"/>
                  <a:gd name="connsiteX85" fmla="*/ 5873 w 10000"/>
                  <a:gd name="connsiteY85" fmla="*/ 4058 h 10000"/>
                  <a:gd name="connsiteX86" fmla="*/ 5953 w 10000"/>
                  <a:gd name="connsiteY86" fmla="*/ 4084 h 10000"/>
                  <a:gd name="connsiteX87" fmla="*/ 6151 w 10000"/>
                  <a:gd name="connsiteY87" fmla="*/ 4555 h 10000"/>
                  <a:gd name="connsiteX88" fmla="*/ 6270 w 10000"/>
                  <a:gd name="connsiteY88" fmla="*/ 4607 h 10000"/>
                  <a:gd name="connsiteX89" fmla="*/ 6548 w 10000"/>
                  <a:gd name="connsiteY89" fmla="*/ 4607 h 10000"/>
                  <a:gd name="connsiteX90" fmla="*/ 6667 w 10000"/>
                  <a:gd name="connsiteY90" fmla="*/ 4817 h 10000"/>
                  <a:gd name="connsiteX91" fmla="*/ 6707 w 10000"/>
                  <a:gd name="connsiteY91" fmla="*/ 4974 h 10000"/>
                  <a:gd name="connsiteX92" fmla="*/ 7500 w 10000"/>
                  <a:gd name="connsiteY92" fmla="*/ 5183 h 10000"/>
                  <a:gd name="connsiteX93" fmla="*/ 7183 w 10000"/>
                  <a:gd name="connsiteY93" fmla="*/ 5602 h 10000"/>
                  <a:gd name="connsiteX94" fmla="*/ 6985 w 10000"/>
                  <a:gd name="connsiteY94" fmla="*/ 5497 h 10000"/>
                  <a:gd name="connsiteX95" fmla="*/ 6429 w 10000"/>
                  <a:gd name="connsiteY95" fmla="*/ 5602 h 10000"/>
                  <a:gd name="connsiteX96" fmla="*/ 6151 w 10000"/>
                  <a:gd name="connsiteY96" fmla="*/ 5288 h 10000"/>
                  <a:gd name="connsiteX97" fmla="*/ 5953 w 10000"/>
                  <a:gd name="connsiteY97" fmla="*/ 5314 h 10000"/>
                  <a:gd name="connsiteX98" fmla="*/ 6111 w 10000"/>
                  <a:gd name="connsiteY98" fmla="*/ 5523 h 10000"/>
                  <a:gd name="connsiteX99" fmla="*/ 6151 w 10000"/>
                  <a:gd name="connsiteY99" fmla="*/ 5681 h 10000"/>
                  <a:gd name="connsiteX100" fmla="*/ 5754 w 10000"/>
                  <a:gd name="connsiteY100" fmla="*/ 5969 h 10000"/>
                  <a:gd name="connsiteX101" fmla="*/ 5675 w 10000"/>
                  <a:gd name="connsiteY101" fmla="*/ 6126 h 10000"/>
                  <a:gd name="connsiteX102" fmla="*/ 5636 w 10000"/>
                  <a:gd name="connsiteY102" fmla="*/ 6256 h 10000"/>
                  <a:gd name="connsiteX103" fmla="*/ 5595 w 10000"/>
                  <a:gd name="connsiteY103" fmla="*/ 6308 h 10000"/>
                  <a:gd name="connsiteX104" fmla="*/ 5516 w 10000"/>
                  <a:gd name="connsiteY104" fmla="*/ 6414 h 10000"/>
                  <a:gd name="connsiteX105" fmla="*/ 5278 w 10000"/>
                  <a:gd name="connsiteY105" fmla="*/ 6492 h 10000"/>
                  <a:gd name="connsiteX106" fmla="*/ 5357 w 10000"/>
                  <a:gd name="connsiteY106" fmla="*/ 6675 h 10000"/>
                  <a:gd name="connsiteX107" fmla="*/ 5317 w 10000"/>
                  <a:gd name="connsiteY107" fmla="*/ 6727 h 10000"/>
                  <a:gd name="connsiteX108" fmla="*/ 5000 w 10000"/>
                  <a:gd name="connsiteY108" fmla="*/ 6885 h 10000"/>
                  <a:gd name="connsiteX109" fmla="*/ 4683 w 10000"/>
                  <a:gd name="connsiteY109" fmla="*/ 6859 h 10000"/>
                  <a:gd name="connsiteX110" fmla="*/ 4961 w 10000"/>
                  <a:gd name="connsiteY110" fmla="*/ 6963 h 10000"/>
                  <a:gd name="connsiteX111" fmla="*/ 4961 w 10000"/>
                  <a:gd name="connsiteY111" fmla="*/ 7277 h 10000"/>
                  <a:gd name="connsiteX112" fmla="*/ 4603 w 10000"/>
                  <a:gd name="connsiteY112" fmla="*/ 7356 h 10000"/>
                  <a:gd name="connsiteX113" fmla="*/ 4524 w 10000"/>
                  <a:gd name="connsiteY113" fmla="*/ 7225 h 10000"/>
                  <a:gd name="connsiteX114" fmla="*/ 4484 w 10000"/>
                  <a:gd name="connsiteY114" fmla="*/ 7121 h 10000"/>
                  <a:gd name="connsiteX115" fmla="*/ 4128 w 10000"/>
                  <a:gd name="connsiteY115" fmla="*/ 7199 h 10000"/>
                  <a:gd name="connsiteX116" fmla="*/ 4286 w 10000"/>
                  <a:gd name="connsiteY116" fmla="*/ 7304 h 10000"/>
                  <a:gd name="connsiteX117" fmla="*/ 4405 w 10000"/>
                  <a:gd name="connsiteY117" fmla="*/ 7408 h 10000"/>
                  <a:gd name="connsiteX118" fmla="*/ 4563 w 10000"/>
                  <a:gd name="connsiteY118" fmla="*/ 7670 h 10000"/>
                  <a:gd name="connsiteX119" fmla="*/ 4762 w 10000"/>
                  <a:gd name="connsiteY119" fmla="*/ 7618 h 10000"/>
                  <a:gd name="connsiteX120" fmla="*/ 4921 w 10000"/>
                  <a:gd name="connsiteY120" fmla="*/ 7827 h 10000"/>
                  <a:gd name="connsiteX121" fmla="*/ 5040 w 10000"/>
                  <a:gd name="connsiteY121" fmla="*/ 7879 h 10000"/>
                  <a:gd name="connsiteX122" fmla="*/ 5317 w 10000"/>
                  <a:gd name="connsiteY122" fmla="*/ 7853 h 10000"/>
                  <a:gd name="connsiteX123" fmla="*/ 5437 w 10000"/>
                  <a:gd name="connsiteY123" fmla="*/ 7984 h 10000"/>
                  <a:gd name="connsiteX124" fmla="*/ 5556 w 10000"/>
                  <a:gd name="connsiteY124" fmla="*/ 8115 h 10000"/>
                  <a:gd name="connsiteX125" fmla="*/ 6111 w 10000"/>
                  <a:gd name="connsiteY125" fmla="*/ 7932 h 10000"/>
                  <a:gd name="connsiteX126" fmla="*/ 6111 w 10000"/>
                  <a:gd name="connsiteY126" fmla="*/ 7853 h 10000"/>
                  <a:gd name="connsiteX127" fmla="*/ 5953 w 10000"/>
                  <a:gd name="connsiteY127" fmla="*/ 7696 h 10000"/>
                  <a:gd name="connsiteX128" fmla="*/ 6151 w 10000"/>
                  <a:gd name="connsiteY128" fmla="*/ 7540 h 10000"/>
                  <a:gd name="connsiteX129" fmla="*/ 6032 w 10000"/>
                  <a:gd name="connsiteY129" fmla="*/ 7356 h 10000"/>
                  <a:gd name="connsiteX130" fmla="*/ 6151 w 10000"/>
                  <a:gd name="connsiteY130" fmla="*/ 7277 h 10000"/>
                  <a:gd name="connsiteX131" fmla="*/ 6310 w 10000"/>
                  <a:gd name="connsiteY131" fmla="*/ 7460 h 10000"/>
                  <a:gd name="connsiteX132" fmla="*/ 6231 w 10000"/>
                  <a:gd name="connsiteY132" fmla="*/ 7566 h 10000"/>
                  <a:gd name="connsiteX133" fmla="*/ 6587 w 10000"/>
                  <a:gd name="connsiteY133" fmla="*/ 7618 h 10000"/>
                  <a:gd name="connsiteX134" fmla="*/ 6746 w 10000"/>
                  <a:gd name="connsiteY134" fmla="*/ 7696 h 10000"/>
                  <a:gd name="connsiteX135" fmla="*/ 6905 w 10000"/>
                  <a:gd name="connsiteY135" fmla="*/ 7906 h 10000"/>
                  <a:gd name="connsiteX136" fmla="*/ 6667 w 10000"/>
                  <a:gd name="connsiteY136" fmla="*/ 8089 h 10000"/>
                  <a:gd name="connsiteX137" fmla="*/ 6270 w 10000"/>
                  <a:gd name="connsiteY137" fmla="*/ 8219 h 10000"/>
                  <a:gd name="connsiteX138" fmla="*/ 6191 w 10000"/>
                  <a:gd name="connsiteY138" fmla="*/ 8377 h 10000"/>
                  <a:gd name="connsiteX139" fmla="*/ 5953 w 10000"/>
                  <a:gd name="connsiteY139" fmla="*/ 8455 h 10000"/>
                  <a:gd name="connsiteX140" fmla="*/ 6071 w 10000"/>
                  <a:gd name="connsiteY140" fmla="*/ 8612 h 10000"/>
                  <a:gd name="connsiteX141" fmla="*/ 6310 w 10000"/>
                  <a:gd name="connsiteY141" fmla="*/ 8612 h 10000"/>
                  <a:gd name="connsiteX142" fmla="*/ 6349 w 10000"/>
                  <a:gd name="connsiteY142" fmla="*/ 8612 h 10000"/>
                  <a:gd name="connsiteX143" fmla="*/ 6508 w 10000"/>
                  <a:gd name="connsiteY143" fmla="*/ 8900 h 10000"/>
                  <a:gd name="connsiteX144" fmla="*/ 6587 w 10000"/>
                  <a:gd name="connsiteY144" fmla="*/ 8612 h 10000"/>
                  <a:gd name="connsiteX145" fmla="*/ 6786 w 10000"/>
                  <a:gd name="connsiteY145" fmla="*/ 8560 h 10000"/>
                  <a:gd name="connsiteX146" fmla="*/ 6985 w 10000"/>
                  <a:gd name="connsiteY146" fmla="*/ 8638 h 10000"/>
                  <a:gd name="connsiteX147" fmla="*/ 6985 w 10000"/>
                  <a:gd name="connsiteY147" fmla="*/ 8665 h 10000"/>
                  <a:gd name="connsiteX148" fmla="*/ 7183 w 10000"/>
                  <a:gd name="connsiteY148" fmla="*/ 8612 h 10000"/>
                  <a:gd name="connsiteX149" fmla="*/ 7302 w 10000"/>
                  <a:gd name="connsiteY149" fmla="*/ 8796 h 10000"/>
                  <a:gd name="connsiteX150" fmla="*/ 6905 w 10000"/>
                  <a:gd name="connsiteY150" fmla="*/ 8691 h 10000"/>
                  <a:gd name="connsiteX151" fmla="*/ 6825 w 10000"/>
                  <a:gd name="connsiteY151" fmla="*/ 8718 h 10000"/>
                  <a:gd name="connsiteX152" fmla="*/ 6786 w 10000"/>
                  <a:gd name="connsiteY152" fmla="*/ 8926 h 10000"/>
                  <a:gd name="connsiteX153" fmla="*/ 6746 w 10000"/>
                  <a:gd name="connsiteY153" fmla="*/ 9058 h 10000"/>
                  <a:gd name="connsiteX154" fmla="*/ 7064 w 10000"/>
                  <a:gd name="connsiteY154" fmla="*/ 9031 h 10000"/>
                  <a:gd name="connsiteX155" fmla="*/ 7144 w 10000"/>
                  <a:gd name="connsiteY155" fmla="*/ 9110 h 10000"/>
                  <a:gd name="connsiteX156" fmla="*/ 7183 w 10000"/>
                  <a:gd name="connsiteY156" fmla="*/ 8953 h 10000"/>
                  <a:gd name="connsiteX157" fmla="*/ 7302 w 10000"/>
                  <a:gd name="connsiteY157" fmla="*/ 8744 h 10000"/>
                  <a:gd name="connsiteX158" fmla="*/ 7579 w 10000"/>
                  <a:gd name="connsiteY158" fmla="*/ 9136 h 10000"/>
                  <a:gd name="connsiteX159" fmla="*/ 7857 w 10000"/>
                  <a:gd name="connsiteY159" fmla="*/ 9188 h 10000"/>
                  <a:gd name="connsiteX160" fmla="*/ 8095 w 10000"/>
                  <a:gd name="connsiteY16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485 w 10000"/>
                  <a:gd name="connsiteY8" fmla="*/ 5549 h 10000"/>
                  <a:gd name="connsiteX9" fmla="*/ 8890 w 10000"/>
                  <a:gd name="connsiteY9" fmla="*/ 5157 h 10000"/>
                  <a:gd name="connsiteX10" fmla="*/ 9128 w 10000"/>
                  <a:gd name="connsiteY10" fmla="*/ 5523 h 10000"/>
                  <a:gd name="connsiteX11" fmla="*/ 8849 w 10000"/>
                  <a:gd name="connsiteY11" fmla="*/ 5445 h 10000"/>
                  <a:gd name="connsiteX12" fmla="*/ 8691 w 10000"/>
                  <a:gd name="connsiteY12" fmla="*/ 5183 h 10000"/>
                  <a:gd name="connsiteX13" fmla="*/ 8453 w 10000"/>
                  <a:gd name="connsiteY13" fmla="*/ 4817 h 10000"/>
                  <a:gd name="connsiteX14" fmla="*/ 7302 w 10000"/>
                  <a:gd name="connsiteY14" fmla="*/ 4503 h 10000"/>
                  <a:gd name="connsiteX15" fmla="*/ 7064 w 10000"/>
                  <a:gd name="connsiteY15" fmla="*/ 4503 h 10000"/>
                  <a:gd name="connsiteX16" fmla="*/ 6746 w 10000"/>
                  <a:gd name="connsiteY16" fmla="*/ 4189 h 10000"/>
                  <a:gd name="connsiteX17" fmla="*/ 6469 w 10000"/>
                  <a:gd name="connsiteY17" fmla="*/ 4267 h 10000"/>
                  <a:gd name="connsiteX18" fmla="*/ 6151 w 10000"/>
                  <a:gd name="connsiteY18" fmla="*/ 3900 h 10000"/>
                  <a:gd name="connsiteX19" fmla="*/ 5833 w 10000"/>
                  <a:gd name="connsiteY19" fmla="*/ 3900 h 10000"/>
                  <a:gd name="connsiteX20" fmla="*/ 5516 w 10000"/>
                  <a:gd name="connsiteY20" fmla="*/ 4005 h 10000"/>
                  <a:gd name="connsiteX21" fmla="*/ 5159 w 10000"/>
                  <a:gd name="connsiteY21" fmla="*/ 3979 h 10000"/>
                  <a:gd name="connsiteX22" fmla="*/ 5159 w 10000"/>
                  <a:gd name="connsiteY22" fmla="*/ 3482 h 10000"/>
                  <a:gd name="connsiteX23" fmla="*/ 5357 w 10000"/>
                  <a:gd name="connsiteY23" fmla="*/ 3455 h 10000"/>
                  <a:gd name="connsiteX24" fmla="*/ 5238 w 10000"/>
                  <a:gd name="connsiteY24" fmla="*/ 3325 h 10000"/>
                  <a:gd name="connsiteX25" fmla="*/ 5238 w 10000"/>
                  <a:gd name="connsiteY25" fmla="*/ 3115 h 10000"/>
                  <a:gd name="connsiteX26" fmla="*/ 5278 w 10000"/>
                  <a:gd name="connsiteY26" fmla="*/ 2985 h 10000"/>
                  <a:gd name="connsiteX27" fmla="*/ 4882 w 10000"/>
                  <a:gd name="connsiteY27" fmla="*/ 2775 h 10000"/>
                  <a:gd name="connsiteX28" fmla="*/ 4484 w 10000"/>
                  <a:gd name="connsiteY28" fmla="*/ 2540 h 10000"/>
                  <a:gd name="connsiteX29" fmla="*/ 4286 w 10000"/>
                  <a:gd name="connsiteY29" fmla="*/ 2382 h 10000"/>
                  <a:gd name="connsiteX30" fmla="*/ 4008 w 10000"/>
                  <a:gd name="connsiteY30" fmla="*/ 2330 h 10000"/>
                  <a:gd name="connsiteX31" fmla="*/ 3691 w 10000"/>
                  <a:gd name="connsiteY31" fmla="*/ 2356 h 10000"/>
                  <a:gd name="connsiteX32" fmla="*/ 3373 w 10000"/>
                  <a:gd name="connsiteY32" fmla="*/ 2278 h 10000"/>
                  <a:gd name="connsiteX33" fmla="*/ 2976 w 10000"/>
                  <a:gd name="connsiteY33" fmla="*/ 1649 h 10000"/>
                  <a:gd name="connsiteX34" fmla="*/ 2857 w 10000"/>
                  <a:gd name="connsiteY34" fmla="*/ 1492 h 10000"/>
                  <a:gd name="connsiteX35" fmla="*/ 2738 w 10000"/>
                  <a:gd name="connsiteY35" fmla="*/ 1126 h 10000"/>
                  <a:gd name="connsiteX36" fmla="*/ 2579 w 10000"/>
                  <a:gd name="connsiteY36" fmla="*/ 785 h 10000"/>
                  <a:gd name="connsiteX37" fmla="*/ 2103 w 10000"/>
                  <a:gd name="connsiteY37" fmla="*/ 549 h 10000"/>
                  <a:gd name="connsiteX38" fmla="*/ 1825 w 10000"/>
                  <a:gd name="connsiteY38" fmla="*/ 52 h 10000"/>
                  <a:gd name="connsiteX39" fmla="*/ 1468 w 10000"/>
                  <a:gd name="connsiteY39" fmla="*/ 52 h 10000"/>
                  <a:gd name="connsiteX40" fmla="*/ 1309 w 10000"/>
                  <a:gd name="connsiteY40" fmla="*/ 157 h 10000"/>
                  <a:gd name="connsiteX41" fmla="*/ 1270 w 10000"/>
                  <a:gd name="connsiteY41" fmla="*/ 0 h 10000"/>
                  <a:gd name="connsiteX42" fmla="*/ 754 w 10000"/>
                  <a:gd name="connsiteY42" fmla="*/ 104 h 10000"/>
                  <a:gd name="connsiteX43" fmla="*/ 1309 w 10000"/>
                  <a:gd name="connsiteY43" fmla="*/ 210 h 10000"/>
                  <a:gd name="connsiteX44" fmla="*/ 1270 w 10000"/>
                  <a:gd name="connsiteY44" fmla="*/ 445 h 10000"/>
                  <a:gd name="connsiteX45" fmla="*/ 1389 w 10000"/>
                  <a:gd name="connsiteY45" fmla="*/ 759 h 10000"/>
                  <a:gd name="connsiteX46" fmla="*/ 1508 w 10000"/>
                  <a:gd name="connsiteY46" fmla="*/ 942 h 10000"/>
                  <a:gd name="connsiteX47" fmla="*/ 1309 w 10000"/>
                  <a:gd name="connsiteY47" fmla="*/ 1282 h 10000"/>
                  <a:gd name="connsiteX48" fmla="*/ 1151 w 10000"/>
                  <a:gd name="connsiteY48" fmla="*/ 1282 h 10000"/>
                  <a:gd name="connsiteX49" fmla="*/ 992 w 10000"/>
                  <a:gd name="connsiteY49" fmla="*/ 1518 h 10000"/>
                  <a:gd name="connsiteX50" fmla="*/ 1270 w 10000"/>
                  <a:gd name="connsiteY50" fmla="*/ 1623 h 10000"/>
                  <a:gd name="connsiteX51" fmla="*/ 913 w 10000"/>
                  <a:gd name="connsiteY51" fmla="*/ 1597 h 10000"/>
                  <a:gd name="connsiteX52" fmla="*/ 754 w 10000"/>
                  <a:gd name="connsiteY52" fmla="*/ 1911 h 10000"/>
                  <a:gd name="connsiteX53" fmla="*/ 714 w 10000"/>
                  <a:gd name="connsiteY53" fmla="*/ 1963 h 10000"/>
                  <a:gd name="connsiteX54" fmla="*/ 555 w 10000"/>
                  <a:gd name="connsiteY54" fmla="*/ 2304 h 10000"/>
                  <a:gd name="connsiteX55" fmla="*/ 794 w 10000"/>
                  <a:gd name="connsiteY55" fmla="*/ 2382 h 10000"/>
                  <a:gd name="connsiteX56" fmla="*/ 476 w 10000"/>
                  <a:gd name="connsiteY56" fmla="*/ 2644 h 10000"/>
                  <a:gd name="connsiteX57" fmla="*/ 79 w 10000"/>
                  <a:gd name="connsiteY57" fmla="*/ 2932 h 10000"/>
                  <a:gd name="connsiteX58" fmla="*/ 0 w 10000"/>
                  <a:gd name="connsiteY58" fmla="*/ 3089 h 10000"/>
                  <a:gd name="connsiteX59" fmla="*/ 199 w 10000"/>
                  <a:gd name="connsiteY59" fmla="*/ 3429 h 10000"/>
                  <a:gd name="connsiteX60" fmla="*/ 0 w 10000"/>
                  <a:gd name="connsiteY60" fmla="*/ 3744 h 10000"/>
                  <a:gd name="connsiteX61" fmla="*/ 40 w 10000"/>
                  <a:gd name="connsiteY61" fmla="*/ 4084 h 10000"/>
                  <a:gd name="connsiteX62" fmla="*/ 159 w 10000"/>
                  <a:gd name="connsiteY62" fmla="*/ 4189 h 10000"/>
                  <a:gd name="connsiteX63" fmla="*/ 397 w 10000"/>
                  <a:gd name="connsiteY63" fmla="*/ 4162 h 10000"/>
                  <a:gd name="connsiteX64" fmla="*/ 873 w 10000"/>
                  <a:gd name="connsiteY64" fmla="*/ 4215 h 10000"/>
                  <a:gd name="connsiteX65" fmla="*/ 1270 w 10000"/>
                  <a:gd name="connsiteY65" fmla="*/ 4110 h 10000"/>
                  <a:gd name="connsiteX66" fmla="*/ 1707 w 10000"/>
                  <a:gd name="connsiteY66" fmla="*/ 4110 h 10000"/>
                  <a:gd name="connsiteX67" fmla="*/ 1984 w 10000"/>
                  <a:gd name="connsiteY67" fmla="*/ 4005 h 10000"/>
                  <a:gd name="connsiteX68" fmla="*/ 2063 w 10000"/>
                  <a:gd name="connsiteY68" fmla="*/ 4031 h 10000"/>
                  <a:gd name="connsiteX69" fmla="*/ 1945 w 10000"/>
                  <a:gd name="connsiteY69" fmla="*/ 4084 h 10000"/>
                  <a:gd name="connsiteX70" fmla="*/ 2222 w 10000"/>
                  <a:gd name="connsiteY70" fmla="*/ 4319 h 10000"/>
                  <a:gd name="connsiteX71" fmla="*/ 2421 w 10000"/>
                  <a:gd name="connsiteY71" fmla="*/ 4267 h 10000"/>
                  <a:gd name="connsiteX72" fmla="*/ 2699 w 10000"/>
                  <a:gd name="connsiteY72" fmla="*/ 4371 h 10000"/>
                  <a:gd name="connsiteX73" fmla="*/ 3055 w 10000"/>
                  <a:gd name="connsiteY73" fmla="*/ 4345 h 10000"/>
                  <a:gd name="connsiteX74" fmla="*/ 3651 w 10000"/>
                  <a:gd name="connsiteY74" fmla="*/ 4425 h 10000"/>
                  <a:gd name="connsiteX75" fmla="*/ 3809 w 10000"/>
                  <a:gd name="connsiteY75" fmla="*/ 4477 h 10000"/>
                  <a:gd name="connsiteX76" fmla="*/ 4365 w 10000"/>
                  <a:gd name="connsiteY76" fmla="*/ 4345 h 10000"/>
                  <a:gd name="connsiteX77" fmla="*/ 4445 w 10000"/>
                  <a:gd name="connsiteY77" fmla="*/ 4425 h 10000"/>
                  <a:gd name="connsiteX78" fmla="*/ 4603 w 10000"/>
                  <a:gd name="connsiteY78" fmla="*/ 4319 h 10000"/>
                  <a:gd name="connsiteX79" fmla="*/ 4683 w 10000"/>
                  <a:gd name="connsiteY79" fmla="*/ 4451 h 10000"/>
                  <a:gd name="connsiteX80" fmla="*/ 5238 w 10000"/>
                  <a:gd name="connsiteY80" fmla="*/ 4293 h 10000"/>
                  <a:gd name="connsiteX81" fmla="*/ 5238 w 10000"/>
                  <a:gd name="connsiteY81" fmla="*/ 4136 h 10000"/>
                  <a:gd name="connsiteX82" fmla="*/ 5357 w 10000"/>
                  <a:gd name="connsiteY82" fmla="*/ 4110 h 10000"/>
                  <a:gd name="connsiteX83" fmla="*/ 5477 w 10000"/>
                  <a:gd name="connsiteY83" fmla="*/ 4162 h 10000"/>
                  <a:gd name="connsiteX84" fmla="*/ 5873 w 10000"/>
                  <a:gd name="connsiteY84" fmla="*/ 4058 h 10000"/>
                  <a:gd name="connsiteX85" fmla="*/ 5953 w 10000"/>
                  <a:gd name="connsiteY85" fmla="*/ 4084 h 10000"/>
                  <a:gd name="connsiteX86" fmla="*/ 6151 w 10000"/>
                  <a:gd name="connsiteY86" fmla="*/ 4555 h 10000"/>
                  <a:gd name="connsiteX87" fmla="*/ 6270 w 10000"/>
                  <a:gd name="connsiteY87" fmla="*/ 4607 h 10000"/>
                  <a:gd name="connsiteX88" fmla="*/ 6548 w 10000"/>
                  <a:gd name="connsiteY88" fmla="*/ 4607 h 10000"/>
                  <a:gd name="connsiteX89" fmla="*/ 6667 w 10000"/>
                  <a:gd name="connsiteY89" fmla="*/ 4817 h 10000"/>
                  <a:gd name="connsiteX90" fmla="*/ 6707 w 10000"/>
                  <a:gd name="connsiteY90" fmla="*/ 4974 h 10000"/>
                  <a:gd name="connsiteX91" fmla="*/ 7500 w 10000"/>
                  <a:gd name="connsiteY91" fmla="*/ 5183 h 10000"/>
                  <a:gd name="connsiteX92" fmla="*/ 7183 w 10000"/>
                  <a:gd name="connsiteY92" fmla="*/ 5602 h 10000"/>
                  <a:gd name="connsiteX93" fmla="*/ 6985 w 10000"/>
                  <a:gd name="connsiteY93" fmla="*/ 5497 h 10000"/>
                  <a:gd name="connsiteX94" fmla="*/ 6429 w 10000"/>
                  <a:gd name="connsiteY94" fmla="*/ 5602 h 10000"/>
                  <a:gd name="connsiteX95" fmla="*/ 6151 w 10000"/>
                  <a:gd name="connsiteY95" fmla="*/ 5288 h 10000"/>
                  <a:gd name="connsiteX96" fmla="*/ 5953 w 10000"/>
                  <a:gd name="connsiteY96" fmla="*/ 5314 h 10000"/>
                  <a:gd name="connsiteX97" fmla="*/ 6111 w 10000"/>
                  <a:gd name="connsiteY97" fmla="*/ 5523 h 10000"/>
                  <a:gd name="connsiteX98" fmla="*/ 6151 w 10000"/>
                  <a:gd name="connsiteY98" fmla="*/ 5681 h 10000"/>
                  <a:gd name="connsiteX99" fmla="*/ 5754 w 10000"/>
                  <a:gd name="connsiteY99" fmla="*/ 5969 h 10000"/>
                  <a:gd name="connsiteX100" fmla="*/ 5675 w 10000"/>
                  <a:gd name="connsiteY100" fmla="*/ 6126 h 10000"/>
                  <a:gd name="connsiteX101" fmla="*/ 5636 w 10000"/>
                  <a:gd name="connsiteY101" fmla="*/ 6256 h 10000"/>
                  <a:gd name="connsiteX102" fmla="*/ 5595 w 10000"/>
                  <a:gd name="connsiteY102" fmla="*/ 6308 h 10000"/>
                  <a:gd name="connsiteX103" fmla="*/ 5516 w 10000"/>
                  <a:gd name="connsiteY103" fmla="*/ 6414 h 10000"/>
                  <a:gd name="connsiteX104" fmla="*/ 5278 w 10000"/>
                  <a:gd name="connsiteY104" fmla="*/ 6492 h 10000"/>
                  <a:gd name="connsiteX105" fmla="*/ 5357 w 10000"/>
                  <a:gd name="connsiteY105" fmla="*/ 6675 h 10000"/>
                  <a:gd name="connsiteX106" fmla="*/ 5317 w 10000"/>
                  <a:gd name="connsiteY106" fmla="*/ 6727 h 10000"/>
                  <a:gd name="connsiteX107" fmla="*/ 5000 w 10000"/>
                  <a:gd name="connsiteY107" fmla="*/ 6885 h 10000"/>
                  <a:gd name="connsiteX108" fmla="*/ 4683 w 10000"/>
                  <a:gd name="connsiteY108" fmla="*/ 6859 h 10000"/>
                  <a:gd name="connsiteX109" fmla="*/ 4961 w 10000"/>
                  <a:gd name="connsiteY109" fmla="*/ 6963 h 10000"/>
                  <a:gd name="connsiteX110" fmla="*/ 4961 w 10000"/>
                  <a:gd name="connsiteY110" fmla="*/ 7277 h 10000"/>
                  <a:gd name="connsiteX111" fmla="*/ 4603 w 10000"/>
                  <a:gd name="connsiteY111" fmla="*/ 7356 h 10000"/>
                  <a:gd name="connsiteX112" fmla="*/ 4524 w 10000"/>
                  <a:gd name="connsiteY112" fmla="*/ 7225 h 10000"/>
                  <a:gd name="connsiteX113" fmla="*/ 4484 w 10000"/>
                  <a:gd name="connsiteY113" fmla="*/ 7121 h 10000"/>
                  <a:gd name="connsiteX114" fmla="*/ 4128 w 10000"/>
                  <a:gd name="connsiteY114" fmla="*/ 7199 h 10000"/>
                  <a:gd name="connsiteX115" fmla="*/ 4286 w 10000"/>
                  <a:gd name="connsiteY115" fmla="*/ 7304 h 10000"/>
                  <a:gd name="connsiteX116" fmla="*/ 4405 w 10000"/>
                  <a:gd name="connsiteY116" fmla="*/ 7408 h 10000"/>
                  <a:gd name="connsiteX117" fmla="*/ 4563 w 10000"/>
                  <a:gd name="connsiteY117" fmla="*/ 7670 h 10000"/>
                  <a:gd name="connsiteX118" fmla="*/ 4762 w 10000"/>
                  <a:gd name="connsiteY118" fmla="*/ 7618 h 10000"/>
                  <a:gd name="connsiteX119" fmla="*/ 4921 w 10000"/>
                  <a:gd name="connsiteY119" fmla="*/ 7827 h 10000"/>
                  <a:gd name="connsiteX120" fmla="*/ 5040 w 10000"/>
                  <a:gd name="connsiteY120" fmla="*/ 7879 h 10000"/>
                  <a:gd name="connsiteX121" fmla="*/ 5317 w 10000"/>
                  <a:gd name="connsiteY121" fmla="*/ 7853 h 10000"/>
                  <a:gd name="connsiteX122" fmla="*/ 5437 w 10000"/>
                  <a:gd name="connsiteY122" fmla="*/ 7984 h 10000"/>
                  <a:gd name="connsiteX123" fmla="*/ 5556 w 10000"/>
                  <a:gd name="connsiteY123" fmla="*/ 8115 h 10000"/>
                  <a:gd name="connsiteX124" fmla="*/ 6111 w 10000"/>
                  <a:gd name="connsiteY124" fmla="*/ 7932 h 10000"/>
                  <a:gd name="connsiteX125" fmla="*/ 6111 w 10000"/>
                  <a:gd name="connsiteY125" fmla="*/ 7853 h 10000"/>
                  <a:gd name="connsiteX126" fmla="*/ 5953 w 10000"/>
                  <a:gd name="connsiteY126" fmla="*/ 7696 h 10000"/>
                  <a:gd name="connsiteX127" fmla="*/ 6151 w 10000"/>
                  <a:gd name="connsiteY127" fmla="*/ 7540 h 10000"/>
                  <a:gd name="connsiteX128" fmla="*/ 6032 w 10000"/>
                  <a:gd name="connsiteY128" fmla="*/ 7356 h 10000"/>
                  <a:gd name="connsiteX129" fmla="*/ 6151 w 10000"/>
                  <a:gd name="connsiteY129" fmla="*/ 7277 h 10000"/>
                  <a:gd name="connsiteX130" fmla="*/ 6310 w 10000"/>
                  <a:gd name="connsiteY130" fmla="*/ 7460 h 10000"/>
                  <a:gd name="connsiteX131" fmla="*/ 6231 w 10000"/>
                  <a:gd name="connsiteY131" fmla="*/ 7566 h 10000"/>
                  <a:gd name="connsiteX132" fmla="*/ 6587 w 10000"/>
                  <a:gd name="connsiteY132" fmla="*/ 7618 h 10000"/>
                  <a:gd name="connsiteX133" fmla="*/ 6746 w 10000"/>
                  <a:gd name="connsiteY133" fmla="*/ 7696 h 10000"/>
                  <a:gd name="connsiteX134" fmla="*/ 6905 w 10000"/>
                  <a:gd name="connsiteY134" fmla="*/ 7906 h 10000"/>
                  <a:gd name="connsiteX135" fmla="*/ 6667 w 10000"/>
                  <a:gd name="connsiteY135" fmla="*/ 8089 h 10000"/>
                  <a:gd name="connsiteX136" fmla="*/ 6270 w 10000"/>
                  <a:gd name="connsiteY136" fmla="*/ 8219 h 10000"/>
                  <a:gd name="connsiteX137" fmla="*/ 6191 w 10000"/>
                  <a:gd name="connsiteY137" fmla="*/ 8377 h 10000"/>
                  <a:gd name="connsiteX138" fmla="*/ 5953 w 10000"/>
                  <a:gd name="connsiteY138" fmla="*/ 8455 h 10000"/>
                  <a:gd name="connsiteX139" fmla="*/ 6071 w 10000"/>
                  <a:gd name="connsiteY139" fmla="*/ 8612 h 10000"/>
                  <a:gd name="connsiteX140" fmla="*/ 6310 w 10000"/>
                  <a:gd name="connsiteY140" fmla="*/ 8612 h 10000"/>
                  <a:gd name="connsiteX141" fmla="*/ 6349 w 10000"/>
                  <a:gd name="connsiteY141" fmla="*/ 8612 h 10000"/>
                  <a:gd name="connsiteX142" fmla="*/ 6508 w 10000"/>
                  <a:gd name="connsiteY142" fmla="*/ 8900 h 10000"/>
                  <a:gd name="connsiteX143" fmla="*/ 6587 w 10000"/>
                  <a:gd name="connsiteY143" fmla="*/ 8612 h 10000"/>
                  <a:gd name="connsiteX144" fmla="*/ 6786 w 10000"/>
                  <a:gd name="connsiteY144" fmla="*/ 8560 h 10000"/>
                  <a:gd name="connsiteX145" fmla="*/ 6985 w 10000"/>
                  <a:gd name="connsiteY145" fmla="*/ 8638 h 10000"/>
                  <a:gd name="connsiteX146" fmla="*/ 6985 w 10000"/>
                  <a:gd name="connsiteY146" fmla="*/ 8665 h 10000"/>
                  <a:gd name="connsiteX147" fmla="*/ 7183 w 10000"/>
                  <a:gd name="connsiteY147" fmla="*/ 8612 h 10000"/>
                  <a:gd name="connsiteX148" fmla="*/ 7302 w 10000"/>
                  <a:gd name="connsiteY148" fmla="*/ 8796 h 10000"/>
                  <a:gd name="connsiteX149" fmla="*/ 6905 w 10000"/>
                  <a:gd name="connsiteY149" fmla="*/ 8691 h 10000"/>
                  <a:gd name="connsiteX150" fmla="*/ 6825 w 10000"/>
                  <a:gd name="connsiteY150" fmla="*/ 8718 h 10000"/>
                  <a:gd name="connsiteX151" fmla="*/ 6786 w 10000"/>
                  <a:gd name="connsiteY151" fmla="*/ 8926 h 10000"/>
                  <a:gd name="connsiteX152" fmla="*/ 6746 w 10000"/>
                  <a:gd name="connsiteY152" fmla="*/ 9058 h 10000"/>
                  <a:gd name="connsiteX153" fmla="*/ 7064 w 10000"/>
                  <a:gd name="connsiteY153" fmla="*/ 9031 h 10000"/>
                  <a:gd name="connsiteX154" fmla="*/ 7144 w 10000"/>
                  <a:gd name="connsiteY154" fmla="*/ 9110 h 10000"/>
                  <a:gd name="connsiteX155" fmla="*/ 7183 w 10000"/>
                  <a:gd name="connsiteY155" fmla="*/ 8953 h 10000"/>
                  <a:gd name="connsiteX156" fmla="*/ 7302 w 10000"/>
                  <a:gd name="connsiteY156" fmla="*/ 8744 h 10000"/>
                  <a:gd name="connsiteX157" fmla="*/ 7579 w 10000"/>
                  <a:gd name="connsiteY157" fmla="*/ 9136 h 10000"/>
                  <a:gd name="connsiteX158" fmla="*/ 7857 w 10000"/>
                  <a:gd name="connsiteY158" fmla="*/ 9188 h 10000"/>
                  <a:gd name="connsiteX159" fmla="*/ 8095 w 10000"/>
                  <a:gd name="connsiteY15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849 w 10000"/>
                  <a:gd name="connsiteY10" fmla="*/ 5445 h 10000"/>
                  <a:gd name="connsiteX11" fmla="*/ 8691 w 10000"/>
                  <a:gd name="connsiteY11" fmla="*/ 5183 h 10000"/>
                  <a:gd name="connsiteX12" fmla="*/ 8453 w 10000"/>
                  <a:gd name="connsiteY12" fmla="*/ 4817 h 10000"/>
                  <a:gd name="connsiteX13" fmla="*/ 7302 w 10000"/>
                  <a:gd name="connsiteY13" fmla="*/ 4503 h 10000"/>
                  <a:gd name="connsiteX14" fmla="*/ 7064 w 10000"/>
                  <a:gd name="connsiteY14" fmla="*/ 4503 h 10000"/>
                  <a:gd name="connsiteX15" fmla="*/ 6746 w 10000"/>
                  <a:gd name="connsiteY15" fmla="*/ 4189 h 10000"/>
                  <a:gd name="connsiteX16" fmla="*/ 6469 w 10000"/>
                  <a:gd name="connsiteY16" fmla="*/ 4267 h 10000"/>
                  <a:gd name="connsiteX17" fmla="*/ 6151 w 10000"/>
                  <a:gd name="connsiteY17" fmla="*/ 3900 h 10000"/>
                  <a:gd name="connsiteX18" fmla="*/ 5833 w 10000"/>
                  <a:gd name="connsiteY18" fmla="*/ 3900 h 10000"/>
                  <a:gd name="connsiteX19" fmla="*/ 5516 w 10000"/>
                  <a:gd name="connsiteY19" fmla="*/ 4005 h 10000"/>
                  <a:gd name="connsiteX20" fmla="*/ 5159 w 10000"/>
                  <a:gd name="connsiteY20" fmla="*/ 3979 h 10000"/>
                  <a:gd name="connsiteX21" fmla="*/ 5159 w 10000"/>
                  <a:gd name="connsiteY21" fmla="*/ 3482 h 10000"/>
                  <a:gd name="connsiteX22" fmla="*/ 5357 w 10000"/>
                  <a:gd name="connsiteY22" fmla="*/ 3455 h 10000"/>
                  <a:gd name="connsiteX23" fmla="*/ 5238 w 10000"/>
                  <a:gd name="connsiteY23" fmla="*/ 3325 h 10000"/>
                  <a:gd name="connsiteX24" fmla="*/ 5238 w 10000"/>
                  <a:gd name="connsiteY24" fmla="*/ 3115 h 10000"/>
                  <a:gd name="connsiteX25" fmla="*/ 5278 w 10000"/>
                  <a:gd name="connsiteY25" fmla="*/ 2985 h 10000"/>
                  <a:gd name="connsiteX26" fmla="*/ 4882 w 10000"/>
                  <a:gd name="connsiteY26" fmla="*/ 2775 h 10000"/>
                  <a:gd name="connsiteX27" fmla="*/ 4484 w 10000"/>
                  <a:gd name="connsiteY27" fmla="*/ 2540 h 10000"/>
                  <a:gd name="connsiteX28" fmla="*/ 4286 w 10000"/>
                  <a:gd name="connsiteY28" fmla="*/ 2382 h 10000"/>
                  <a:gd name="connsiteX29" fmla="*/ 4008 w 10000"/>
                  <a:gd name="connsiteY29" fmla="*/ 2330 h 10000"/>
                  <a:gd name="connsiteX30" fmla="*/ 3691 w 10000"/>
                  <a:gd name="connsiteY30" fmla="*/ 2356 h 10000"/>
                  <a:gd name="connsiteX31" fmla="*/ 3373 w 10000"/>
                  <a:gd name="connsiteY31" fmla="*/ 2278 h 10000"/>
                  <a:gd name="connsiteX32" fmla="*/ 2976 w 10000"/>
                  <a:gd name="connsiteY32" fmla="*/ 1649 h 10000"/>
                  <a:gd name="connsiteX33" fmla="*/ 2857 w 10000"/>
                  <a:gd name="connsiteY33" fmla="*/ 1492 h 10000"/>
                  <a:gd name="connsiteX34" fmla="*/ 2738 w 10000"/>
                  <a:gd name="connsiteY34" fmla="*/ 1126 h 10000"/>
                  <a:gd name="connsiteX35" fmla="*/ 2579 w 10000"/>
                  <a:gd name="connsiteY35" fmla="*/ 785 h 10000"/>
                  <a:gd name="connsiteX36" fmla="*/ 2103 w 10000"/>
                  <a:gd name="connsiteY36" fmla="*/ 549 h 10000"/>
                  <a:gd name="connsiteX37" fmla="*/ 1825 w 10000"/>
                  <a:gd name="connsiteY37" fmla="*/ 52 h 10000"/>
                  <a:gd name="connsiteX38" fmla="*/ 1468 w 10000"/>
                  <a:gd name="connsiteY38" fmla="*/ 52 h 10000"/>
                  <a:gd name="connsiteX39" fmla="*/ 1309 w 10000"/>
                  <a:gd name="connsiteY39" fmla="*/ 157 h 10000"/>
                  <a:gd name="connsiteX40" fmla="*/ 1270 w 10000"/>
                  <a:gd name="connsiteY40" fmla="*/ 0 h 10000"/>
                  <a:gd name="connsiteX41" fmla="*/ 754 w 10000"/>
                  <a:gd name="connsiteY41" fmla="*/ 104 h 10000"/>
                  <a:gd name="connsiteX42" fmla="*/ 1309 w 10000"/>
                  <a:gd name="connsiteY42" fmla="*/ 210 h 10000"/>
                  <a:gd name="connsiteX43" fmla="*/ 1270 w 10000"/>
                  <a:gd name="connsiteY43" fmla="*/ 445 h 10000"/>
                  <a:gd name="connsiteX44" fmla="*/ 1389 w 10000"/>
                  <a:gd name="connsiteY44" fmla="*/ 759 h 10000"/>
                  <a:gd name="connsiteX45" fmla="*/ 1508 w 10000"/>
                  <a:gd name="connsiteY45" fmla="*/ 942 h 10000"/>
                  <a:gd name="connsiteX46" fmla="*/ 1309 w 10000"/>
                  <a:gd name="connsiteY46" fmla="*/ 1282 h 10000"/>
                  <a:gd name="connsiteX47" fmla="*/ 1151 w 10000"/>
                  <a:gd name="connsiteY47" fmla="*/ 1282 h 10000"/>
                  <a:gd name="connsiteX48" fmla="*/ 992 w 10000"/>
                  <a:gd name="connsiteY48" fmla="*/ 1518 h 10000"/>
                  <a:gd name="connsiteX49" fmla="*/ 1270 w 10000"/>
                  <a:gd name="connsiteY49" fmla="*/ 1623 h 10000"/>
                  <a:gd name="connsiteX50" fmla="*/ 913 w 10000"/>
                  <a:gd name="connsiteY50" fmla="*/ 1597 h 10000"/>
                  <a:gd name="connsiteX51" fmla="*/ 754 w 10000"/>
                  <a:gd name="connsiteY51" fmla="*/ 1911 h 10000"/>
                  <a:gd name="connsiteX52" fmla="*/ 714 w 10000"/>
                  <a:gd name="connsiteY52" fmla="*/ 1963 h 10000"/>
                  <a:gd name="connsiteX53" fmla="*/ 555 w 10000"/>
                  <a:gd name="connsiteY53" fmla="*/ 2304 h 10000"/>
                  <a:gd name="connsiteX54" fmla="*/ 794 w 10000"/>
                  <a:gd name="connsiteY54" fmla="*/ 2382 h 10000"/>
                  <a:gd name="connsiteX55" fmla="*/ 476 w 10000"/>
                  <a:gd name="connsiteY55" fmla="*/ 2644 h 10000"/>
                  <a:gd name="connsiteX56" fmla="*/ 79 w 10000"/>
                  <a:gd name="connsiteY56" fmla="*/ 2932 h 10000"/>
                  <a:gd name="connsiteX57" fmla="*/ 0 w 10000"/>
                  <a:gd name="connsiteY57" fmla="*/ 3089 h 10000"/>
                  <a:gd name="connsiteX58" fmla="*/ 199 w 10000"/>
                  <a:gd name="connsiteY58" fmla="*/ 3429 h 10000"/>
                  <a:gd name="connsiteX59" fmla="*/ 0 w 10000"/>
                  <a:gd name="connsiteY59" fmla="*/ 3744 h 10000"/>
                  <a:gd name="connsiteX60" fmla="*/ 40 w 10000"/>
                  <a:gd name="connsiteY60" fmla="*/ 4084 h 10000"/>
                  <a:gd name="connsiteX61" fmla="*/ 159 w 10000"/>
                  <a:gd name="connsiteY61" fmla="*/ 4189 h 10000"/>
                  <a:gd name="connsiteX62" fmla="*/ 397 w 10000"/>
                  <a:gd name="connsiteY62" fmla="*/ 4162 h 10000"/>
                  <a:gd name="connsiteX63" fmla="*/ 873 w 10000"/>
                  <a:gd name="connsiteY63" fmla="*/ 4215 h 10000"/>
                  <a:gd name="connsiteX64" fmla="*/ 1270 w 10000"/>
                  <a:gd name="connsiteY64" fmla="*/ 4110 h 10000"/>
                  <a:gd name="connsiteX65" fmla="*/ 1707 w 10000"/>
                  <a:gd name="connsiteY65" fmla="*/ 4110 h 10000"/>
                  <a:gd name="connsiteX66" fmla="*/ 1984 w 10000"/>
                  <a:gd name="connsiteY66" fmla="*/ 4005 h 10000"/>
                  <a:gd name="connsiteX67" fmla="*/ 2063 w 10000"/>
                  <a:gd name="connsiteY67" fmla="*/ 4031 h 10000"/>
                  <a:gd name="connsiteX68" fmla="*/ 1945 w 10000"/>
                  <a:gd name="connsiteY68" fmla="*/ 4084 h 10000"/>
                  <a:gd name="connsiteX69" fmla="*/ 2222 w 10000"/>
                  <a:gd name="connsiteY69" fmla="*/ 4319 h 10000"/>
                  <a:gd name="connsiteX70" fmla="*/ 2421 w 10000"/>
                  <a:gd name="connsiteY70" fmla="*/ 4267 h 10000"/>
                  <a:gd name="connsiteX71" fmla="*/ 2699 w 10000"/>
                  <a:gd name="connsiteY71" fmla="*/ 4371 h 10000"/>
                  <a:gd name="connsiteX72" fmla="*/ 3055 w 10000"/>
                  <a:gd name="connsiteY72" fmla="*/ 4345 h 10000"/>
                  <a:gd name="connsiteX73" fmla="*/ 3651 w 10000"/>
                  <a:gd name="connsiteY73" fmla="*/ 4425 h 10000"/>
                  <a:gd name="connsiteX74" fmla="*/ 3809 w 10000"/>
                  <a:gd name="connsiteY74" fmla="*/ 4477 h 10000"/>
                  <a:gd name="connsiteX75" fmla="*/ 4365 w 10000"/>
                  <a:gd name="connsiteY75" fmla="*/ 4345 h 10000"/>
                  <a:gd name="connsiteX76" fmla="*/ 4445 w 10000"/>
                  <a:gd name="connsiteY76" fmla="*/ 4425 h 10000"/>
                  <a:gd name="connsiteX77" fmla="*/ 4603 w 10000"/>
                  <a:gd name="connsiteY77" fmla="*/ 4319 h 10000"/>
                  <a:gd name="connsiteX78" fmla="*/ 4683 w 10000"/>
                  <a:gd name="connsiteY78" fmla="*/ 4451 h 10000"/>
                  <a:gd name="connsiteX79" fmla="*/ 5238 w 10000"/>
                  <a:gd name="connsiteY79" fmla="*/ 4293 h 10000"/>
                  <a:gd name="connsiteX80" fmla="*/ 5238 w 10000"/>
                  <a:gd name="connsiteY80" fmla="*/ 4136 h 10000"/>
                  <a:gd name="connsiteX81" fmla="*/ 5357 w 10000"/>
                  <a:gd name="connsiteY81" fmla="*/ 4110 h 10000"/>
                  <a:gd name="connsiteX82" fmla="*/ 5477 w 10000"/>
                  <a:gd name="connsiteY82" fmla="*/ 4162 h 10000"/>
                  <a:gd name="connsiteX83" fmla="*/ 5873 w 10000"/>
                  <a:gd name="connsiteY83" fmla="*/ 4058 h 10000"/>
                  <a:gd name="connsiteX84" fmla="*/ 5953 w 10000"/>
                  <a:gd name="connsiteY84" fmla="*/ 4084 h 10000"/>
                  <a:gd name="connsiteX85" fmla="*/ 6151 w 10000"/>
                  <a:gd name="connsiteY85" fmla="*/ 4555 h 10000"/>
                  <a:gd name="connsiteX86" fmla="*/ 6270 w 10000"/>
                  <a:gd name="connsiteY86" fmla="*/ 4607 h 10000"/>
                  <a:gd name="connsiteX87" fmla="*/ 6548 w 10000"/>
                  <a:gd name="connsiteY87" fmla="*/ 4607 h 10000"/>
                  <a:gd name="connsiteX88" fmla="*/ 6667 w 10000"/>
                  <a:gd name="connsiteY88" fmla="*/ 4817 h 10000"/>
                  <a:gd name="connsiteX89" fmla="*/ 6707 w 10000"/>
                  <a:gd name="connsiteY89" fmla="*/ 4974 h 10000"/>
                  <a:gd name="connsiteX90" fmla="*/ 7500 w 10000"/>
                  <a:gd name="connsiteY90" fmla="*/ 5183 h 10000"/>
                  <a:gd name="connsiteX91" fmla="*/ 7183 w 10000"/>
                  <a:gd name="connsiteY91" fmla="*/ 5602 h 10000"/>
                  <a:gd name="connsiteX92" fmla="*/ 6985 w 10000"/>
                  <a:gd name="connsiteY92" fmla="*/ 5497 h 10000"/>
                  <a:gd name="connsiteX93" fmla="*/ 6429 w 10000"/>
                  <a:gd name="connsiteY93" fmla="*/ 5602 h 10000"/>
                  <a:gd name="connsiteX94" fmla="*/ 6151 w 10000"/>
                  <a:gd name="connsiteY94" fmla="*/ 5288 h 10000"/>
                  <a:gd name="connsiteX95" fmla="*/ 5953 w 10000"/>
                  <a:gd name="connsiteY95" fmla="*/ 5314 h 10000"/>
                  <a:gd name="connsiteX96" fmla="*/ 6111 w 10000"/>
                  <a:gd name="connsiteY96" fmla="*/ 5523 h 10000"/>
                  <a:gd name="connsiteX97" fmla="*/ 6151 w 10000"/>
                  <a:gd name="connsiteY97" fmla="*/ 5681 h 10000"/>
                  <a:gd name="connsiteX98" fmla="*/ 5754 w 10000"/>
                  <a:gd name="connsiteY98" fmla="*/ 5969 h 10000"/>
                  <a:gd name="connsiteX99" fmla="*/ 5675 w 10000"/>
                  <a:gd name="connsiteY99" fmla="*/ 6126 h 10000"/>
                  <a:gd name="connsiteX100" fmla="*/ 5636 w 10000"/>
                  <a:gd name="connsiteY100" fmla="*/ 6256 h 10000"/>
                  <a:gd name="connsiteX101" fmla="*/ 5595 w 10000"/>
                  <a:gd name="connsiteY101" fmla="*/ 6308 h 10000"/>
                  <a:gd name="connsiteX102" fmla="*/ 5516 w 10000"/>
                  <a:gd name="connsiteY102" fmla="*/ 6414 h 10000"/>
                  <a:gd name="connsiteX103" fmla="*/ 5278 w 10000"/>
                  <a:gd name="connsiteY103" fmla="*/ 6492 h 10000"/>
                  <a:gd name="connsiteX104" fmla="*/ 5357 w 10000"/>
                  <a:gd name="connsiteY104" fmla="*/ 6675 h 10000"/>
                  <a:gd name="connsiteX105" fmla="*/ 5317 w 10000"/>
                  <a:gd name="connsiteY105" fmla="*/ 6727 h 10000"/>
                  <a:gd name="connsiteX106" fmla="*/ 5000 w 10000"/>
                  <a:gd name="connsiteY106" fmla="*/ 6885 h 10000"/>
                  <a:gd name="connsiteX107" fmla="*/ 4683 w 10000"/>
                  <a:gd name="connsiteY107" fmla="*/ 6859 h 10000"/>
                  <a:gd name="connsiteX108" fmla="*/ 4961 w 10000"/>
                  <a:gd name="connsiteY108" fmla="*/ 6963 h 10000"/>
                  <a:gd name="connsiteX109" fmla="*/ 4961 w 10000"/>
                  <a:gd name="connsiteY109" fmla="*/ 7277 h 10000"/>
                  <a:gd name="connsiteX110" fmla="*/ 4603 w 10000"/>
                  <a:gd name="connsiteY110" fmla="*/ 7356 h 10000"/>
                  <a:gd name="connsiteX111" fmla="*/ 4524 w 10000"/>
                  <a:gd name="connsiteY111" fmla="*/ 7225 h 10000"/>
                  <a:gd name="connsiteX112" fmla="*/ 4484 w 10000"/>
                  <a:gd name="connsiteY112" fmla="*/ 7121 h 10000"/>
                  <a:gd name="connsiteX113" fmla="*/ 4128 w 10000"/>
                  <a:gd name="connsiteY113" fmla="*/ 7199 h 10000"/>
                  <a:gd name="connsiteX114" fmla="*/ 4286 w 10000"/>
                  <a:gd name="connsiteY114" fmla="*/ 7304 h 10000"/>
                  <a:gd name="connsiteX115" fmla="*/ 4405 w 10000"/>
                  <a:gd name="connsiteY115" fmla="*/ 7408 h 10000"/>
                  <a:gd name="connsiteX116" fmla="*/ 4563 w 10000"/>
                  <a:gd name="connsiteY116" fmla="*/ 7670 h 10000"/>
                  <a:gd name="connsiteX117" fmla="*/ 4762 w 10000"/>
                  <a:gd name="connsiteY117" fmla="*/ 7618 h 10000"/>
                  <a:gd name="connsiteX118" fmla="*/ 4921 w 10000"/>
                  <a:gd name="connsiteY118" fmla="*/ 7827 h 10000"/>
                  <a:gd name="connsiteX119" fmla="*/ 5040 w 10000"/>
                  <a:gd name="connsiteY119" fmla="*/ 7879 h 10000"/>
                  <a:gd name="connsiteX120" fmla="*/ 5317 w 10000"/>
                  <a:gd name="connsiteY120" fmla="*/ 7853 h 10000"/>
                  <a:gd name="connsiteX121" fmla="*/ 5437 w 10000"/>
                  <a:gd name="connsiteY121" fmla="*/ 7984 h 10000"/>
                  <a:gd name="connsiteX122" fmla="*/ 5556 w 10000"/>
                  <a:gd name="connsiteY122" fmla="*/ 8115 h 10000"/>
                  <a:gd name="connsiteX123" fmla="*/ 6111 w 10000"/>
                  <a:gd name="connsiteY123" fmla="*/ 7932 h 10000"/>
                  <a:gd name="connsiteX124" fmla="*/ 6111 w 10000"/>
                  <a:gd name="connsiteY124" fmla="*/ 7853 h 10000"/>
                  <a:gd name="connsiteX125" fmla="*/ 5953 w 10000"/>
                  <a:gd name="connsiteY125" fmla="*/ 7696 h 10000"/>
                  <a:gd name="connsiteX126" fmla="*/ 6151 w 10000"/>
                  <a:gd name="connsiteY126" fmla="*/ 7540 h 10000"/>
                  <a:gd name="connsiteX127" fmla="*/ 6032 w 10000"/>
                  <a:gd name="connsiteY127" fmla="*/ 7356 h 10000"/>
                  <a:gd name="connsiteX128" fmla="*/ 6151 w 10000"/>
                  <a:gd name="connsiteY128" fmla="*/ 7277 h 10000"/>
                  <a:gd name="connsiteX129" fmla="*/ 6310 w 10000"/>
                  <a:gd name="connsiteY129" fmla="*/ 7460 h 10000"/>
                  <a:gd name="connsiteX130" fmla="*/ 6231 w 10000"/>
                  <a:gd name="connsiteY130" fmla="*/ 7566 h 10000"/>
                  <a:gd name="connsiteX131" fmla="*/ 6587 w 10000"/>
                  <a:gd name="connsiteY131" fmla="*/ 7618 h 10000"/>
                  <a:gd name="connsiteX132" fmla="*/ 6746 w 10000"/>
                  <a:gd name="connsiteY132" fmla="*/ 7696 h 10000"/>
                  <a:gd name="connsiteX133" fmla="*/ 6905 w 10000"/>
                  <a:gd name="connsiteY133" fmla="*/ 7906 h 10000"/>
                  <a:gd name="connsiteX134" fmla="*/ 6667 w 10000"/>
                  <a:gd name="connsiteY134" fmla="*/ 8089 h 10000"/>
                  <a:gd name="connsiteX135" fmla="*/ 6270 w 10000"/>
                  <a:gd name="connsiteY135" fmla="*/ 8219 h 10000"/>
                  <a:gd name="connsiteX136" fmla="*/ 6191 w 10000"/>
                  <a:gd name="connsiteY136" fmla="*/ 8377 h 10000"/>
                  <a:gd name="connsiteX137" fmla="*/ 5953 w 10000"/>
                  <a:gd name="connsiteY137" fmla="*/ 8455 h 10000"/>
                  <a:gd name="connsiteX138" fmla="*/ 6071 w 10000"/>
                  <a:gd name="connsiteY138" fmla="*/ 8612 h 10000"/>
                  <a:gd name="connsiteX139" fmla="*/ 6310 w 10000"/>
                  <a:gd name="connsiteY139" fmla="*/ 8612 h 10000"/>
                  <a:gd name="connsiteX140" fmla="*/ 6349 w 10000"/>
                  <a:gd name="connsiteY140" fmla="*/ 8612 h 10000"/>
                  <a:gd name="connsiteX141" fmla="*/ 6508 w 10000"/>
                  <a:gd name="connsiteY141" fmla="*/ 8900 h 10000"/>
                  <a:gd name="connsiteX142" fmla="*/ 6587 w 10000"/>
                  <a:gd name="connsiteY142" fmla="*/ 8612 h 10000"/>
                  <a:gd name="connsiteX143" fmla="*/ 6786 w 10000"/>
                  <a:gd name="connsiteY143" fmla="*/ 8560 h 10000"/>
                  <a:gd name="connsiteX144" fmla="*/ 6985 w 10000"/>
                  <a:gd name="connsiteY144" fmla="*/ 8638 h 10000"/>
                  <a:gd name="connsiteX145" fmla="*/ 6985 w 10000"/>
                  <a:gd name="connsiteY145" fmla="*/ 8665 h 10000"/>
                  <a:gd name="connsiteX146" fmla="*/ 7183 w 10000"/>
                  <a:gd name="connsiteY146" fmla="*/ 8612 h 10000"/>
                  <a:gd name="connsiteX147" fmla="*/ 7302 w 10000"/>
                  <a:gd name="connsiteY147" fmla="*/ 8796 h 10000"/>
                  <a:gd name="connsiteX148" fmla="*/ 6905 w 10000"/>
                  <a:gd name="connsiteY148" fmla="*/ 8691 h 10000"/>
                  <a:gd name="connsiteX149" fmla="*/ 6825 w 10000"/>
                  <a:gd name="connsiteY149" fmla="*/ 8718 h 10000"/>
                  <a:gd name="connsiteX150" fmla="*/ 6786 w 10000"/>
                  <a:gd name="connsiteY150" fmla="*/ 8926 h 10000"/>
                  <a:gd name="connsiteX151" fmla="*/ 6746 w 10000"/>
                  <a:gd name="connsiteY151" fmla="*/ 9058 h 10000"/>
                  <a:gd name="connsiteX152" fmla="*/ 7064 w 10000"/>
                  <a:gd name="connsiteY152" fmla="*/ 9031 h 10000"/>
                  <a:gd name="connsiteX153" fmla="*/ 7144 w 10000"/>
                  <a:gd name="connsiteY153" fmla="*/ 9110 h 10000"/>
                  <a:gd name="connsiteX154" fmla="*/ 7183 w 10000"/>
                  <a:gd name="connsiteY154" fmla="*/ 8953 h 10000"/>
                  <a:gd name="connsiteX155" fmla="*/ 7302 w 10000"/>
                  <a:gd name="connsiteY155" fmla="*/ 8744 h 10000"/>
                  <a:gd name="connsiteX156" fmla="*/ 7579 w 10000"/>
                  <a:gd name="connsiteY156" fmla="*/ 9136 h 10000"/>
                  <a:gd name="connsiteX157" fmla="*/ 7857 w 10000"/>
                  <a:gd name="connsiteY157" fmla="*/ 9188 h 10000"/>
                  <a:gd name="connsiteX158" fmla="*/ 8095 w 10000"/>
                  <a:gd name="connsiteY15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691 w 10000"/>
                  <a:gd name="connsiteY10" fmla="*/ 5183 h 10000"/>
                  <a:gd name="connsiteX11" fmla="*/ 8453 w 10000"/>
                  <a:gd name="connsiteY11" fmla="*/ 4817 h 10000"/>
                  <a:gd name="connsiteX12" fmla="*/ 7302 w 10000"/>
                  <a:gd name="connsiteY12" fmla="*/ 4503 h 10000"/>
                  <a:gd name="connsiteX13" fmla="*/ 7064 w 10000"/>
                  <a:gd name="connsiteY13" fmla="*/ 4503 h 10000"/>
                  <a:gd name="connsiteX14" fmla="*/ 6746 w 10000"/>
                  <a:gd name="connsiteY14" fmla="*/ 4189 h 10000"/>
                  <a:gd name="connsiteX15" fmla="*/ 6469 w 10000"/>
                  <a:gd name="connsiteY15" fmla="*/ 4267 h 10000"/>
                  <a:gd name="connsiteX16" fmla="*/ 6151 w 10000"/>
                  <a:gd name="connsiteY16" fmla="*/ 3900 h 10000"/>
                  <a:gd name="connsiteX17" fmla="*/ 5833 w 10000"/>
                  <a:gd name="connsiteY17" fmla="*/ 3900 h 10000"/>
                  <a:gd name="connsiteX18" fmla="*/ 5516 w 10000"/>
                  <a:gd name="connsiteY18" fmla="*/ 4005 h 10000"/>
                  <a:gd name="connsiteX19" fmla="*/ 5159 w 10000"/>
                  <a:gd name="connsiteY19" fmla="*/ 3979 h 10000"/>
                  <a:gd name="connsiteX20" fmla="*/ 5159 w 10000"/>
                  <a:gd name="connsiteY20" fmla="*/ 3482 h 10000"/>
                  <a:gd name="connsiteX21" fmla="*/ 5357 w 10000"/>
                  <a:gd name="connsiteY21" fmla="*/ 3455 h 10000"/>
                  <a:gd name="connsiteX22" fmla="*/ 5238 w 10000"/>
                  <a:gd name="connsiteY22" fmla="*/ 3325 h 10000"/>
                  <a:gd name="connsiteX23" fmla="*/ 5238 w 10000"/>
                  <a:gd name="connsiteY23" fmla="*/ 3115 h 10000"/>
                  <a:gd name="connsiteX24" fmla="*/ 5278 w 10000"/>
                  <a:gd name="connsiteY24" fmla="*/ 2985 h 10000"/>
                  <a:gd name="connsiteX25" fmla="*/ 4882 w 10000"/>
                  <a:gd name="connsiteY25" fmla="*/ 2775 h 10000"/>
                  <a:gd name="connsiteX26" fmla="*/ 4484 w 10000"/>
                  <a:gd name="connsiteY26" fmla="*/ 2540 h 10000"/>
                  <a:gd name="connsiteX27" fmla="*/ 4286 w 10000"/>
                  <a:gd name="connsiteY27" fmla="*/ 2382 h 10000"/>
                  <a:gd name="connsiteX28" fmla="*/ 4008 w 10000"/>
                  <a:gd name="connsiteY28" fmla="*/ 2330 h 10000"/>
                  <a:gd name="connsiteX29" fmla="*/ 3691 w 10000"/>
                  <a:gd name="connsiteY29" fmla="*/ 2356 h 10000"/>
                  <a:gd name="connsiteX30" fmla="*/ 3373 w 10000"/>
                  <a:gd name="connsiteY30" fmla="*/ 2278 h 10000"/>
                  <a:gd name="connsiteX31" fmla="*/ 2976 w 10000"/>
                  <a:gd name="connsiteY31" fmla="*/ 1649 h 10000"/>
                  <a:gd name="connsiteX32" fmla="*/ 2857 w 10000"/>
                  <a:gd name="connsiteY32" fmla="*/ 1492 h 10000"/>
                  <a:gd name="connsiteX33" fmla="*/ 2738 w 10000"/>
                  <a:gd name="connsiteY33" fmla="*/ 1126 h 10000"/>
                  <a:gd name="connsiteX34" fmla="*/ 2579 w 10000"/>
                  <a:gd name="connsiteY34" fmla="*/ 785 h 10000"/>
                  <a:gd name="connsiteX35" fmla="*/ 2103 w 10000"/>
                  <a:gd name="connsiteY35" fmla="*/ 549 h 10000"/>
                  <a:gd name="connsiteX36" fmla="*/ 1825 w 10000"/>
                  <a:gd name="connsiteY36" fmla="*/ 52 h 10000"/>
                  <a:gd name="connsiteX37" fmla="*/ 1468 w 10000"/>
                  <a:gd name="connsiteY37" fmla="*/ 52 h 10000"/>
                  <a:gd name="connsiteX38" fmla="*/ 1309 w 10000"/>
                  <a:gd name="connsiteY38" fmla="*/ 157 h 10000"/>
                  <a:gd name="connsiteX39" fmla="*/ 1270 w 10000"/>
                  <a:gd name="connsiteY39" fmla="*/ 0 h 10000"/>
                  <a:gd name="connsiteX40" fmla="*/ 754 w 10000"/>
                  <a:gd name="connsiteY40" fmla="*/ 104 h 10000"/>
                  <a:gd name="connsiteX41" fmla="*/ 1309 w 10000"/>
                  <a:gd name="connsiteY41" fmla="*/ 210 h 10000"/>
                  <a:gd name="connsiteX42" fmla="*/ 1270 w 10000"/>
                  <a:gd name="connsiteY42" fmla="*/ 445 h 10000"/>
                  <a:gd name="connsiteX43" fmla="*/ 1389 w 10000"/>
                  <a:gd name="connsiteY43" fmla="*/ 759 h 10000"/>
                  <a:gd name="connsiteX44" fmla="*/ 1508 w 10000"/>
                  <a:gd name="connsiteY44" fmla="*/ 942 h 10000"/>
                  <a:gd name="connsiteX45" fmla="*/ 1309 w 10000"/>
                  <a:gd name="connsiteY45" fmla="*/ 1282 h 10000"/>
                  <a:gd name="connsiteX46" fmla="*/ 1151 w 10000"/>
                  <a:gd name="connsiteY46" fmla="*/ 1282 h 10000"/>
                  <a:gd name="connsiteX47" fmla="*/ 992 w 10000"/>
                  <a:gd name="connsiteY47" fmla="*/ 1518 h 10000"/>
                  <a:gd name="connsiteX48" fmla="*/ 1270 w 10000"/>
                  <a:gd name="connsiteY48" fmla="*/ 1623 h 10000"/>
                  <a:gd name="connsiteX49" fmla="*/ 913 w 10000"/>
                  <a:gd name="connsiteY49" fmla="*/ 1597 h 10000"/>
                  <a:gd name="connsiteX50" fmla="*/ 754 w 10000"/>
                  <a:gd name="connsiteY50" fmla="*/ 1911 h 10000"/>
                  <a:gd name="connsiteX51" fmla="*/ 714 w 10000"/>
                  <a:gd name="connsiteY51" fmla="*/ 1963 h 10000"/>
                  <a:gd name="connsiteX52" fmla="*/ 555 w 10000"/>
                  <a:gd name="connsiteY52" fmla="*/ 2304 h 10000"/>
                  <a:gd name="connsiteX53" fmla="*/ 794 w 10000"/>
                  <a:gd name="connsiteY53" fmla="*/ 2382 h 10000"/>
                  <a:gd name="connsiteX54" fmla="*/ 476 w 10000"/>
                  <a:gd name="connsiteY54" fmla="*/ 2644 h 10000"/>
                  <a:gd name="connsiteX55" fmla="*/ 79 w 10000"/>
                  <a:gd name="connsiteY55" fmla="*/ 2932 h 10000"/>
                  <a:gd name="connsiteX56" fmla="*/ 0 w 10000"/>
                  <a:gd name="connsiteY56" fmla="*/ 3089 h 10000"/>
                  <a:gd name="connsiteX57" fmla="*/ 199 w 10000"/>
                  <a:gd name="connsiteY57" fmla="*/ 3429 h 10000"/>
                  <a:gd name="connsiteX58" fmla="*/ 0 w 10000"/>
                  <a:gd name="connsiteY58" fmla="*/ 3744 h 10000"/>
                  <a:gd name="connsiteX59" fmla="*/ 40 w 10000"/>
                  <a:gd name="connsiteY59" fmla="*/ 4084 h 10000"/>
                  <a:gd name="connsiteX60" fmla="*/ 159 w 10000"/>
                  <a:gd name="connsiteY60" fmla="*/ 4189 h 10000"/>
                  <a:gd name="connsiteX61" fmla="*/ 397 w 10000"/>
                  <a:gd name="connsiteY61" fmla="*/ 4162 h 10000"/>
                  <a:gd name="connsiteX62" fmla="*/ 873 w 10000"/>
                  <a:gd name="connsiteY62" fmla="*/ 4215 h 10000"/>
                  <a:gd name="connsiteX63" fmla="*/ 1270 w 10000"/>
                  <a:gd name="connsiteY63" fmla="*/ 4110 h 10000"/>
                  <a:gd name="connsiteX64" fmla="*/ 1707 w 10000"/>
                  <a:gd name="connsiteY64" fmla="*/ 4110 h 10000"/>
                  <a:gd name="connsiteX65" fmla="*/ 1984 w 10000"/>
                  <a:gd name="connsiteY65" fmla="*/ 4005 h 10000"/>
                  <a:gd name="connsiteX66" fmla="*/ 2063 w 10000"/>
                  <a:gd name="connsiteY66" fmla="*/ 4031 h 10000"/>
                  <a:gd name="connsiteX67" fmla="*/ 1945 w 10000"/>
                  <a:gd name="connsiteY67" fmla="*/ 4084 h 10000"/>
                  <a:gd name="connsiteX68" fmla="*/ 2222 w 10000"/>
                  <a:gd name="connsiteY68" fmla="*/ 4319 h 10000"/>
                  <a:gd name="connsiteX69" fmla="*/ 2421 w 10000"/>
                  <a:gd name="connsiteY69" fmla="*/ 4267 h 10000"/>
                  <a:gd name="connsiteX70" fmla="*/ 2699 w 10000"/>
                  <a:gd name="connsiteY70" fmla="*/ 4371 h 10000"/>
                  <a:gd name="connsiteX71" fmla="*/ 3055 w 10000"/>
                  <a:gd name="connsiteY71" fmla="*/ 4345 h 10000"/>
                  <a:gd name="connsiteX72" fmla="*/ 3651 w 10000"/>
                  <a:gd name="connsiteY72" fmla="*/ 4425 h 10000"/>
                  <a:gd name="connsiteX73" fmla="*/ 3809 w 10000"/>
                  <a:gd name="connsiteY73" fmla="*/ 4477 h 10000"/>
                  <a:gd name="connsiteX74" fmla="*/ 4365 w 10000"/>
                  <a:gd name="connsiteY74" fmla="*/ 4345 h 10000"/>
                  <a:gd name="connsiteX75" fmla="*/ 4445 w 10000"/>
                  <a:gd name="connsiteY75" fmla="*/ 4425 h 10000"/>
                  <a:gd name="connsiteX76" fmla="*/ 4603 w 10000"/>
                  <a:gd name="connsiteY76" fmla="*/ 4319 h 10000"/>
                  <a:gd name="connsiteX77" fmla="*/ 4683 w 10000"/>
                  <a:gd name="connsiteY77" fmla="*/ 4451 h 10000"/>
                  <a:gd name="connsiteX78" fmla="*/ 5238 w 10000"/>
                  <a:gd name="connsiteY78" fmla="*/ 4293 h 10000"/>
                  <a:gd name="connsiteX79" fmla="*/ 5238 w 10000"/>
                  <a:gd name="connsiteY79" fmla="*/ 4136 h 10000"/>
                  <a:gd name="connsiteX80" fmla="*/ 5357 w 10000"/>
                  <a:gd name="connsiteY80" fmla="*/ 4110 h 10000"/>
                  <a:gd name="connsiteX81" fmla="*/ 5477 w 10000"/>
                  <a:gd name="connsiteY81" fmla="*/ 4162 h 10000"/>
                  <a:gd name="connsiteX82" fmla="*/ 5873 w 10000"/>
                  <a:gd name="connsiteY82" fmla="*/ 4058 h 10000"/>
                  <a:gd name="connsiteX83" fmla="*/ 5953 w 10000"/>
                  <a:gd name="connsiteY83" fmla="*/ 4084 h 10000"/>
                  <a:gd name="connsiteX84" fmla="*/ 6151 w 10000"/>
                  <a:gd name="connsiteY84" fmla="*/ 4555 h 10000"/>
                  <a:gd name="connsiteX85" fmla="*/ 6270 w 10000"/>
                  <a:gd name="connsiteY85" fmla="*/ 4607 h 10000"/>
                  <a:gd name="connsiteX86" fmla="*/ 6548 w 10000"/>
                  <a:gd name="connsiteY86" fmla="*/ 4607 h 10000"/>
                  <a:gd name="connsiteX87" fmla="*/ 6667 w 10000"/>
                  <a:gd name="connsiteY87" fmla="*/ 4817 h 10000"/>
                  <a:gd name="connsiteX88" fmla="*/ 6707 w 10000"/>
                  <a:gd name="connsiteY88" fmla="*/ 4974 h 10000"/>
                  <a:gd name="connsiteX89" fmla="*/ 7500 w 10000"/>
                  <a:gd name="connsiteY89" fmla="*/ 5183 h 10000"/>
                  <a:gd name="connsiteX90" fmla="*/ 7183 w 10000"/>
                  <a:gd name="connsiteY90" fmla="*/ 5602 h 10000"/>
                  <a:gd name="connsiteX91" fmla="*/ 6985 w 10000"/>
                  <a:gd name="connsiteY91" fmla="*/ 5497 h 10000"/>
                  <a:gd name="connsiteX92" fmla="*/ 6429 w 10000"/>
                  <a:gd name="connsiteY92" fmla="*/ 5602 h 10000"/>
                  <a:gd name="connsiteX93" fmla="*/ 6151 w 10000"/>
                  <a:gd name="connsiteY93" fmla="*/ 5288 h 10000"/>
                  <a:gd name="connsiteX94" fmla="*/ 5953 w 10000"/>
                  <a:gd name="connsiteY94" fmla="*/ 5314 h 10000"/>
                  <a:gd name="connsiteX95" fmla="*/ 6111 w 10000"/>
                  <a:gd name="connsiteY95" fmla="*/ 5523 h 10000"/>
                  <a:gd name="connsiteX96" fmla="*/ 6151 w 10000"/>
                  <a:gd name="connsiteY96" fmla="*/ 5681 h 10000"/>
                  <a:gd name="connsiteX97" fmla="*/ 5754 w 10000"/>
                  <a:gd name="connsiteY97" fmla="*/ 5969 h 10000"/>
                  <a:gd name="connsiteX98" fmla="*/ 5675 w 10000"/>
                  <a:gd name="connsiteY98" fmla="*/ 6126 h 10000"/>
                  <a:gd name="connsiteX99" fmla="*/ 5636 w 10000"/>
                  <a:gd name="connsiteY99" fmla="*/ 6256 h 10000"/>
                  <a:gd name="connsiteX100" fmla="*/ 5595 w 10000"/>
                  <a:gd name="connsiteY100" fmla="*/ 6308 h 10000"/>
                  <a:gd name="connsiteX101" fmla="*/ 5516 w 10000"/>
                  <a:gd name="connsiteY101" fmla="*/ 6414 h 10000"/>
                  <a:gd name="connsiteX102" fmla="*/ 5278 w 10000"/>
                  <a:gd name="connsiteY102" fmla="*/ 6492 h 10000"/>
                  <a:gd name="connsiteX103" fmla="*/ 5357 w 10000"/>
                  <a:gd name="connsiteY103" fmla="*/ 6675 h 10000"/>
                  <a:gd name="connsiteX104" fmla="*/ 5317 w 10000"/>
                  <a:gd name="connsiteY104" fmla="*/ 6727 h 10000"/>
                  <a:gd name="connsiteX105" fmla="*/ 5000 w 10000"/>
                  <a:gd name="connsiteY105" fmla="*/ 6885 h 10000"/>
                  <a:gd name="connsiteX106" fmla="*/ 4683 w 10000"/>
                  <a:gd name="connsiteY106" fmla="*/ 6859 h 10000"/>
                  <a:gd name="connsiteX107" fmla="*/ 4961 w 10000"/>
                  <a:gd name="connsiteY107" fmla="*/ 6963 h 10000"/>
                  <a:gd name="connsiteX108" fmla="*/ 4961 w 10000"/>
                  <a:gd name="connsiteY108" fmla="*/ 7277 h 10000"/>
                  <a:gd name="connsiteX109" fmla="*/ 4603 w 10000"/>
                  <a:gd name="connsiteY109" fmla="*/ 7356 h 10000"/>
                  <a:gd name="connsiteX110" fmla="*/ 4524 w 10000"/>
                  <a:gd name="connsiteY110" fmla="*/ 7225 h 10000"/>
                  <a:gd name="connsiteX111" fmla="*/ 4484 w 10000"/>
                  <a:gd name="connsiteY111" fmla="*/ 7121 h 10000"/>
                  <a:gd name="connsiteX112" fmla="*/ 4128 w 10000"/>
                  <a:gd name="connsiteY112" fmla="*/ 7199 h 10000"/>
                  <a:gd name="connsiteX113" fmla="*/ 4286 w 10000"/>
                  <a:gd name="connsiteY113" fmla="*/ 7304 h 10000"/>
                  <a:gd name="connsiteX114" fmla="*/ 4405 w 10000"/>
                  <a:gd name="connsiteY114" fmla="*/ 7408 h 10000"/>
                  <a:gd name="connsiteX115" fmla="*/ 4563 w 10000"/>
                  <a:gd name="connsiteY115" fmla="*/ 7670 h 10000"/>
                  <a:gd name="connsiteX116" fmla="*/ 4762 w 10000"/>
                  <a:gd name="connsiteY116" fmla="*/ 7618 h 10000"/>
                  <a:gd name="connsiteX117" fmla="*/ 4921 w 10000"/>
                  <a:gd name="connsiteY117" fmla="*/ 7827 h 10000"/>
                  <a:gd name="connsiteX118" fmla="*/ 5040 w 10000"/>
                  <a:gd name="connsiteY118" fmla="*/ 7879 h 10000"/>
                  <a:gd name="connsiteX119" fmla="*/ 5317 w 10000"/>
                  <a:gd name="connsiteY119" fmla="*/ 7853 h 10000"/>
                  <a:gd name="connsiteX120" fmla="*/ 5437 w 10000"/>
                  <a:gd name="connsiteY120" fmla="*/ 7984 h 10000"/>
                  <a:gd name="connsiteX121" fmla="*/ 5556 w 10000"/>
                  <a:gd name="connsiteY121" fmla="*/ 8115 h 10000"/>
                  <a:gd name="connsiteX122" fmla="*/ 6111 w 10000"/>
                  <a:gd name="connsiteY122" fmla="*/ 7932 h 10000"/>
                  <a:gd name="connsiteX123" fmla="*/ 6111 w 10000"/>
                  <a:gd name="connsiteY123" fmla="*/ 7853 h 10000"/>
                  <a:gd name="connsiteX124" fmla="*/ 5953 w 10000"/>
                  <a:gd name="connsiteY124" fmla="*/ 7696 h 10000"/>
                  <a:gd name="connsiteX125" fmla="*/ 6151 w 10000"/>
                  <a:gd name="connsiteY125" fmla="*/ 7540 h 10000"/>
                  <a:gd name="connsiteX126" fmla="*/ 6032 w 10000"/>
                  <a:gd name="connsiteY126" fmla="*/ 7356 h 10000"/>
                  <a:gd name="connsiteX127" fmla="*/ 6151 w 10000"/>
                  <a:gd name="connsiteY127" fmla="*/ 7277 h 10000"/>
                  <a:gd name="connsiteX128" fmla="*/ 6310 w 10000"/>
                  <a:gd name="connsiteY128" fmla="*/ 7460 h 10000"/>
                  <a:gd name="connsiteX129" fmla="*/ 6231 w 10000"/>
                  <a:gd name="connsiteY129" fmla="*/ 7566 h 10000"/>
                  <a:gd name="connsiteX130" fmla="*/ 6587 w 10000"/>
                  <a:gd name="connsiteY130" fmla="*/ 7618 h 10000"/>
                  <a:gd name="connsiteX131" fmla="*/ 6746 w 10000"/>
                  <a:gd name="connsiteY131" fmla="*/ 7696 h 10000"/>
                  <a:gd name="connsiteX132" fmla="*/ 6905 w 10000"/>
                  <a:gd name="connsiteY132" fmla="*/ 7906 h 10000"/>
                  <a:gd name="connsiteX133" fmla="*/ 6667 w 10000"/>
                  <a:gd name="connsiteY133" fmla="*/ 8089 h 10000"/>
                  <a:gd name="connsiteX134" fmla="*/ 6270 w 10000"/>
                  <a:gd name="connsiteY134" fmla="*/ 8219 h 10000"/>
                  <a:gd name="connsiteX135" fmla="*/ 6191 w 10000"/>
                  <a:gd name="connsiteY135" fmla="*/ 8377 h 10000"/>
                  <a:gd name="connsiteX136" fmla="*/ 5953 w 10000"/>
                  <a:gd name="connsiteY136" fmla="*/ 8455 h 10000"/>
                  <a:gd name="connsiteX137" fmla="*/ 6071 w 10000"/>
                  <a:gd name="connsiteY137" fmla="*/ 8612 h 10000"/>
                  <a:gd name="connsiteX138" fmla="*/ 6310 w 10000"/>
                  <a:gd name="connsiteY138" fmla="*/ 8612 h 10000"/>
                  <a:gd name="connsiteX139" fmla="*/ 6349 w 10000"/>
                  <a:gd name="connsiteY139" fmla="*/ 8612 h 10000"/>
                  <a:gd name="connsiteX140" fmla="*/ 6508 w 10000"/>
                  <a:gd name="connsiteY140" fmla="*/ 8900 h 10000"/>
                  <a:gd name="connsiteX141" fmla="*/ 6587 w 10000"/>
                  <a:gd name="connsiteY141" fmla="*/ 8612 h 10000"/>
                  <a:gd name="connsiteX142" fmla="*/ 6786 w 10000"/>
                  <a:gd name="connsiteY142" fmla="*/ 8560 h 10000"/>
                  <a:gd name="connsiteX143" fmla="*/ 6985 w 10000"/>
                  <a:gd name="connsiteY143" fmla="*/ 8638 h 10000"/>
                  <a:gd name="connsiteX144" fmla="*/ 6985 w 10000"/>
                  <a:gd name="connsiteY144" fmla="*/ 8665 h 10000"/>
                  <a:gd name="connsiteX145" fmla="*/ 7183 w 10000"/>
                  <a:gd name="connsiteY145" fmla="*/ 8612 h 10000"/>
                  <a:gd name="connsiteX146" fmla="*/ 7302 w 10000"/>
                  <a:gd name="connsiteY146" fmla="*/ 8796 h 10000"/>
                  <a:gd name="connsiteX147" fmla="*/ 6905 w 10000"/>
                  <a:gd name="connsiteY147" fmla="*/ 8691 h 10000"/>
                  <a:gd name="connsiteX148" fmla="*/ 6825 w 10000"/>
                  <a:gd name="connsiteY148" fmla="*/ 8718 h 10000"/>
                  <a:gd name="connsiteX149" fmla="*/ 6786 w 10000"/>
                  <a:gd name="connsiteY149" fmla="*/ 8926 h 10000"/>
                  <a:gd name="connsiteX150" fmla="*/ 6746 w 10000"/>
                  <a:gd name="connsiteY150" fmla="*/ 9058 h 10000"/>
                  <a:gd name="connsiteX151" fmla="*/ 7064 w 10000"/>
                  <a:gd name="connsiteY151" fmla="*/ 9031 h 10000"/>
                  <a:gd name="connsiteX152" fmla="*/ 7144 w 10000"/>
                  <a:gd name="connsiteY152" fmla="*/ 9110 h 10000"/>
                  <a:gd name="connsiteX153" fmla="*/ 7183 w 10000"/>
                  <a:gd name="connsiteY153" fmla="*/ 8953 h 10000"/>
                  <a:gd name="connsiteX154" fmla="*/ 7302 w 10000"/>
                  <a:gd name="connsiteY154" fmla="*/ 8744 h 10000"/>
                  <a:gd name="connsiteX155" fmla="*/ 7579 w 10000"/>
                  <a:gd name="connsiteY155" fmla="*/ 9136 h 10000"/>
                  <a:gd name="connsiteX156" fmla="*/ 7857 w 10000"/>
                  <a:gd name="connsiteY156" fmla="*/ 9188 h 10000"/>
                  <a:gd name="connsiteX157" fmla="*/ 8095 w 10000"/>
                  <a:gd name="connsiteY15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8453 w 10000"/>
                  <a:gd name="connsiteY10" fmla="*/ 4817 h 10000"/>
                  <a:gd name="connsiteX11" fmla="*/ 7302 w 10000"/>
                  <a:gd name="connsiteY11" fmla="*/ 4503 h 10000"/>
                  <a:gd name="connsiteX12" fmla="*/ 7064 w 10000"/>
                  <a:gd name="connsiteY12" fmla="*/ 4503 h 10000"/>
                  <a:gd name="connsiteX13" fmla="*/ 6746 w 10000"/>
                  <a:gd name="connsiteY13" fmla="*/ 4189 h 10000"/>
                  <a:gd name="connsiteX14" fmla="*/ 6469 w 10000"/>
                  <a:gd name="connsiteY14" fmla="*/ 4267 h 10000"/>
                  <a:gd name="connsiteX15" fmla="*/ 6151 w 10000"/>
                  <a:gd name="connsiteY15" fmla="*/ 3900 h 10000"/>
                  <a:gd name="connsiteX16" fmla="*/ 5833 w 10000"/>
                  <a:gd name="connsiteY16" fmla="*/ 3900 h 10000"/>
                  <a:gd name="connsiteX17" fmla="*/ 5516 w 10000"/>
                  <a:gd name="connsiteY17" fmla="*/ 4005 h 10000"/>
                  <a:gd name="connsiteX18" fmla="*/ 5159 w 10000"/>
                  <a:gd name="connsiteY18" fmla="*/ 3979 h 10000"/>
                  <a:gd name="connsiteX19" fmla="*/ 5159 w 10000"/>
                  <a:gd name="connsiteY19" fmla="*/ 3482 h 10000"/>
                  <a:gd name="connsiteX20" fmla="*/ 5357 w 10000"/>
                  <a:gd name="connsiteY20" fmla="*/ 3455 h 10000"/>
                  <a:gd name="connsiteX21" fmla="*/ 5238 w 10000"/>
                  <a:gd name="connsiteY21" fmla="*/ 3325 h 10000"/>
                  <a:gd name="connsiteX22" fmla="*/ 5238 w 10000"/>
                  <a:gd name="connsiteY22" fmla="*/ 3115 h 10000"/>
                  <a:gd name="connsiteX23" fmla="*/ 5278 w 10000"/>
                  <a:gd name="connsiteY23" fmla="*/ 2985 h 10000"/>
                  <a:gd name="connsiteX24" fmla="*/ 4882 w 10000"/>
                  <a:gd name="connsiteY24" fmla="*/ 2775 h 10000"/>
                  <a:gd name="connsiteX25" fmla="*/ 4484 w 10000"/>
                  <a:gd name="connsiteY25" fmla="*/ 2540 h 10000"/>
                  <a:gd name="connsiteX26" fmla="*/ 4286 w 10000"/>
                  <a:gd name="connsiteY26" fmla="*/ 2382 h 10000"/>
                  <a:gd name="connsiteX27" fmla="*/ 4008 w 10000"/>
                  <a:gd name="connsiteY27" fmla="*/ 2330 h 10000"/>
                  <a:gd name="connsiteX28" fmla="*/ 3691 w 10000"/>
                  <a:gd name="connsiteY28" fmla="*/ 2356 h 10000"/>
                  <a:gd name="connsiteX29" fmla="*/ 3373 w 10000"/>
                  <a:gd name="connsiteY29" fmla="*/ 2278 h 10000"/>
                  <a:gd name="connsiteX30" fmla="*/ 2976 w 10000"/>
                  <a:gd name="connsiteY30" fmla="*/ 1649 h 10000"/>
                  <a:gd name="connsiteX31" fmla="*/ 2857 w 10000"/>
                  <a:gd name="connsiteY31" fmla="*/ 1492 h 10000"/>
                  <a:gd name="connsiteX32" fmla="*/ 2738 w 10000"/>
                  <a:gd name="connsiteY32" fmla="*/ 1126 h 10000"/>
                  <a:gd name="connsiteX33" fmla="*/ 2579 w 10000"/>
                  <a:gd name="connsiteY33" fmla="*/ 785 h 10000"/>
                  <a:gd name="connsiteX34" fmla="*/ 2103 w 10000"/>
                  <a:gd name="connsiteY34" fmla="*/ 549 h 10000"/>
                  <a:gd name="connsiteX35" fmla="*/ 1825 w 10000"/>
                  <a:gd name="connsiteY35" fmla="*/ 52 h 10000"/>
                  <a:gd name="connsiteX36" fmla="*/ 1468 w 10000"/>
                  <a:gd name="connsiteY36" fmla="*/ 52 h 10000"/>
                  <a:gd name="connsiteX37" fmla="*/ 1309 w 10000"/>
                  <a:gd name="connsiteY37" fmla="*/ 157 h 10000"/>
                  <a:gd name="connsiteX38" fmla="*/ 1270 w 10000"/>
                  <a:gd name="connsiteY38" fmla="*/ 0 h 10000"/>
                  <a:gd name="connsiteX39" fmla="*/ 754 w 10000"/>
                  <a:gd name="connsiteY39" fmla="*/ 104 h 10000"/>
                  <a:gd name="connsiteX40" fmla="*/ 1309 w 10000"/>
                  <a:gd name="connsiteY40" fmla="*/ 210 h 10000"/>
                  <a:gd name="connsiteX41" fmla="*/ 1270 w 10000"/>
                  <a:gd name="connsiteY41" fmla="*/ 445 h 10000"/>
                  <a:gd name="connsiteX42" fmla="*/ 1389 w 10000"/>
                  <a:gd name="connsiteY42" fmla="*/ 759 h 10000"/>
                  <a:gd name="connsiteX43" fmla="*/ 1508 w 10000"/>
                  <a:gd name="connsiteY43" fmla="*/ 942 h 10000"/>
                  <a:gd name="connsiteX44" fmla="*/ 1309 w 10000"/>
                  <a:gd name="connsiteY44" fmla="*/ 1282 h 10000"/>
                  <a:gd name="connsiteX45" fmla="*/ 1151 w 10000"/>
                  <a:gd name="connsiteY45" fmla="*/ 1282 h 10000"/>
                  <a:gd name="connsiteX46" fmla="*/ 992 w 10000"/>
                  <a:gd name="connsiteY46" fmla="*/ 1518 h 10000"/>
                  <a:gd name="connsiteX47" fmla="*/ 1270 w 10000"/>
                  <a:gd name="connsiteY47" fmla="*/ 1623 h 10000"/>
                  <a:gd name="connsiteX48" fmla="*/ 913 w 10000"/>
                  <a:gd name="connsiteY48" fmla="*/ 1597 h 10000"/>
                  <a:gd name="connsiteX49" fmla="*/ 754 w 10000"/>
                  <a:gd name="connsiteY49" fmla="*/ 1911 h 10000"/>
                  <a:gd name="connsiteX50" fmla="*/ 714 w 10000"/>
                  <a:gd name="connsiteY50" fmla="*/ 1963 h 10000"/>
                  <a:gd name="connsiteX51" fmla="*/ 555 w 10000"/>
                  <a:gd name="connsiteY51" fmla="*/ 2304 h 10000"/>
                  <a:gd name="connsiteX52" fmla="*/ 794 w 10000"/>
                  <a:gd name="connsiteY52" fmla="*/ 2382 h 10000"/>
                  <a:gd name="connsiteX53" fmla="*/ 476 w 10000"/>
                  <a:gd name="connsiteY53" fmla="*/ 2644 h 10000"/>
                  <a:gd name="connsiteX54" fmla="*/ 79 w 10000"/>
                  <a:gd name="connsiteY54" fmla="*/ 2932 h 10000"/>
                  <a:gd name="connsiteX55" fmla="*/ 0 w 10000"/>
                  <a:gd name="connsiteY55" fmla="*/ 3089 h 10000"/>
                  <a:gd name="connsiteX56" fmla="*/ 199 w 10000"/>
                  <a:gd name="connsiteY56" fmla="*/ 3429 h 10000"/>
                  <a:gd name="connsiteX57" fmla="*/ 0 w 10000"/>
                  <a:gd name="connsiteY57" fmla="*/ 3744 h 10000"/>
                  <a:gd name="connsiteX58" fmla="*/ 40 w 10000"/>
                  <a:gd name="connsiteY58" fmla="*/ 4084 h 10000"/>
                  <a:gd name="connsiteX59" fmla="*/ 159 w 10000"/>
                  <a:gd name="connsiteY59" fmla="*/ 4189 h 10000"/>
                  <a:gd name="connsiteX60" fmla="*/ 397 w 10000"/>
                  <a:gd name="connsiteY60" fmla="*/ 4162 h 10000"/>
                  <a:gd name="connsiteX61" fmla="*/ 873 w 10000"/>
                  <a:gd name="connsiteY61" fmla="*/ 4215 h 10000"/>
                  <a:gd name="connsiteX62" fmla="*/ 1270 w 10000"/>
                  <a:gd name="connsiteY62" fmla="*/ 4110 h 10000"/>
                  <a:gd name="connsiteX63" fmla="*/ 1707 w 10000"/>
                  <a:gd name="connsiteY63" fmla="*/ 4110 h 10000"/>
                  <a:gd name="connsiteX64" fmla="*/ 1984 w 10000"/>
                  <a:gd name="connsiteY64" fmla="*/ 4005 h 10000"/>
                  <a:gd name="connsiteX65" fmla="*/ 2063 w 10000"/>
                  <a:gd name="connsiteY65" fmla="*/ 4031 h 10000"/>
                  <a:gd name="connsiteX66" fmla="*/ 1945 w 10000"/>
                  <a:gd name="connsiteY66" fmla="*/ 4084 h 10000"/>
                  <a:gd name="connsiteX67" fmla="*/ 2222 w 10000"/>
                  <a:gd name="connsiteY67" fmla="*/ 4319 h 10000"/>
                  <a:gd name="connsiteX68" fmla="*/ 2421 w 10000"/>
                  <a:gd name="connsiteY68" fmla="*/ 4267 h 10000"/>
                  <a:gd name="connsiteX69" fmla="*/ 2699 w 10000"/>
                  <a:gd name="connsiteY69" fmla="*/ 4371 h 10000"/>
                  <a:gd name="connsiteX70" fmla="*/ 3055 w 10000"/>
                  <a:gd name="connsiteY70" fmla="*/ 4345 h 10000"/>
                  <a:gd name="connsiteX71" fmla="*/ 3651 w 10000"/>
                  <a:gd name="connsiteY71" fmla="*/ 4425 h 10000"/>
                  <a:gd name="connsiteX72" fmla="*/ 3809 w 10000"/>
                  <a:gd name="connsiteY72" fmla="*/ 4477 h 10000"/>
                  <a:gd name="connsiteX73" fmla="*/ 4365 w 10000"/>
                  <a:gd name="connsiteY73" fmla="*/ 4345 h 10000"/>
                  <a:gd name="connsiteX74" fmla="*/ 4445 w 10000"/>
                  <a:gd name="connsiteY74" fmla="*/ 4425 h 10000"/>
                  <a:gd name="connsiteX75" fmla="*/ 4603 w 10000"/>
                  <a:gd name="connsiteY75" fmla="*/ 4319 h 10000"/>
                  <a:gd name="connsiteX76" fmla="*/ 4683 w 10000"/>
                  <a:gd name="connsiteY76" fmla="*/ 4451 h 10000"/>
                  <a:gd name="connsiteX77" fmla="*/ 5238 w 10000"/>
                  <a:gd name="connsiteY77" fmla="*/ 4293 h 10000"/>
                  <a:gd name="connsiteX78" fmla="*/ 5238 w 10000"/>
                  <a:gd name="connsiteY78" fmla="*/ 4136 h 10000"/>
                  <a:gd name="connsiteX79" fmla="*/ 5357 w 10000"/>
                  <a:gd name="connsiteY79" fmla="*/ 4110 h 10000"/>
                  <a:gd name="connsiteX80" fmla="*/ 5477 w 10000"/>
                  <a:gd name="connsiteY80" fmla="*/ 4162 h 10000"/>
                  <a:gd name="connsiteX81" fmla="*/ 5873 w 10000"/>
                  <a:gd name="connsiteY81" fmla="*/ 4058 h 10000"/>
                  <a:gd name="connsiteX82" fmla="*/ 5953 w 10000"/>
                  <a:gd name="connsiteY82" fmla="*/ 4084 h 10000"/>
                  <a:gd name="connsiteX83" fmla="*/ 6151 w 10000"/>
                  <a:gd name="connsiteY83" fmla="*/ 4555 h 10000"/>
                  <a:gd name="connsiteX84" fmla="*/ 6270 w 10000"/>
                  <a:gd name="connsiteY84" fmla="*/ 4607 h 10000"/>
                  <a:gd name="connsiteX85" fmla="*/ 6548 w 10000"/>
                  <a:gd name="connsiteY85" fmla="*/ 4607 h 10000"/>
                  <a:gd name="connsiteX86" fmla="*/ 6667 w 10000"/>
                  <a:gd name="connsiteY86" fmla="*/ 4817 h 10000"/>
                  <a:gd name="connsiteX87" fmla="*/ 6707 w 10000"/>
                  <a:gd name="connsiteY87" fmla="*/ 4974 h 10000"/>
                  <a:gd name="connsiteX88" fmla="*/ 7500 w 10000"/>
                  <a:gd name="connsiteY88" fmla="*/ 5183 h 10000"/>
                  <a:gd name="connsiteX89" fmla="*/ 7183 w 10000"/>
                  <a:gd name="connsiteY89" fmla="*/ 5602 h 10000"/>
                  <a:gd name="connsiteX90" fmla="*/ 6985 w 10000"/>
                  <a:gd name="connsiteY90" fmla="*/ 5497 h 10000"/>
                  <a:gd name="connsiteX91" fmla="*/ 6429 w 10000"/>
                  <a:gd name="connsiteY91" fmla="*/ 5602 h 10000"/>
                  <a:gd name="connsiteX92" fmla="*/ 6151 w 10000"/>
                  <a:gd name="connsiteY92" fmla="*/ 5288 h 10000"/>
                  <a:gd name="connsiteX93" fmla="*/ 5953 w 10000"/>
                  <a:gd name="connsiteY93" fmla="*/ 5314 h 10000"/>
                  <a:gd name="connsiteX94" fmla="*/ 6111 w 10000"/>
                  <a:gd name="connsiteY94" fmla="*/ 5523 h 10000"/>
                  <a:gd name="connsiteX95" fmla="*/ 6151 w 10000"/>
                  <a:gd name="connsiteY95" fmla="*/ 5681 h 10000"/>
                  <a:gd name="connsiteX96" fmla="*/ 5754 w 10000"/>
                  <a:gd name="connsiteY96" fmla="*/ 5969 h 10000"/>
                  <a:gd name="connsiteX97" fmla="*/ 5675 w 10000"/>
                  <a:gd name="connsiteY97" fmla="*/ 6126 h 10000"/>
                  <a:gd name="connsiteX98" fmla="*/ 5636 w 10000"/>
                  <a:gd name="connsiteY98" fmla="*/ 6256 h 10000"/>
                  <a:gd name="connsiteX99" fmla="*/ 5595 w 10000"/>
                  <a:gd name="connsiteY99" fmla="*/ 6308 h 10000"/>
                  <a:gd name="connsiteX100" fmla="*/ 5516 w 10000"/>
                  <a:gd name="connsiteY100" fmla="*/ 6414 h 10000"/>
                  <a:gd name="connsiteX101" fmla="*/ 5278 w 10000"/>
                  <a:gd name="connsiteY101" fmla="*/ 6492 h 10000"/>
                  <a:gd name="connsiteX102" fmla="*/ 5357 w 10000"/>
                  <a:gd name="connsiteY102" fmla="*/ 6675 h 10000"/>
                  <a:gd name="connsiteX103" fmla="*/ 5317 w 10000"/>
                  <a:gd name="connsiteY103" fmla="*/ 6727 h 10000"/>
                  <a:gd name="connsiteX104" fmla="*/ 5000 w 10000"/>
                  <a:gd name="connsiteY104" fmla="*/ 6885 h 10000"/>
                  <a:gd name="connsiteX105" fmla="*/ 4683 w 10000"/>
                  <a:gd name="connsiteY105" fmla="*/ 6859 h 10000"/>
                  <a:gd name="connsiteX106" fmla="*/ 4961 w 10000"/>
                  <a:gd name="connsiteY106" fmla="*/ 6963 h 10000"/>
                  <a:gd name="connsiteX107" fmla="*/ 4961 w 10000"/>
                  <a:gd name="connsiteY107" fmla="*/ 7277 h 10000"/>
                  <a:gd name="connsiteX108" fmla="*/ 4603 w 10000"/>
                  <a:gd name="connsiteY108" fmla="*/ 7356 h 10000"/>
                  <a:gd name="connsiteX109" fmla="*/ 4524 w 10000"/>
                  <a:gd name="connsiteY109" fmla="*/ 7225 h 10000"/>
                  <a:gd name="connsiteX110" fmla="*/ 4484 w 10000"/>
                  <a:gd name="connsiteY110" fmla="*/ 7121 h 10000"/>
                  <a:gd name="connsiteX111" fmla="*/ 4128 w 10000"/>
                  <a:gd name="connsiteY111" fmla="*/ 7199 h 10000"/>
                  <a:gd name="connsiteX112" fmla="*/ 4286 w 10000"/>
                  <a:gd name="connsiteY112" fmla="*/ 7304 h 10000"/>
                  <a:gd name="connsiteX113" fmla="*/ 4405 w 10000"/>
                  <a:gd name="connsiteY113" fmla="*/ 7408 h 10000"/>
                  <a:gd name="connsiteX114" fmla="*/ 4563 w 10000"/>
                  <a:gd name="connsiteY114" fmla="*/ 7670 h 10000"/>
                  <a:gd name="connsiteX115" fmla="*/ 4762 w 10000"/>
                  <a:gd name="connsiteY115" fmla="*/ 7618 h 10000"/>
                  <a:gd name="connsiteX116" fmla="*/ 4921 w 10000"/>
                  <a:gd name="connsiteY116" fmla="*/ 7827 h 10000"/>
                  <a:gd name="connsiteX117" fmla="*/ 5040 w 10000"/>
                  <a:gd name="connsiteY117" fmla="*/ 7879 h 10000"/>
                  <a:gd name="connsiteX118" fmla="*/ 5317 w 10000"/>
                  <a:gd name="connsiteY118" fmla="*/ 7853 h 10000"/>
                  <a:gd name="connsiteX119" fmla="*/ 5437 w 10000"/>
                  <a:gd name="connsiteY119" fmla="*/ 7984 h 10000"/>
                  <a:gd name="connsiteX120" fmla="*/ 5556 w 10000"/>
                  <a:gd name="connsiteY120" fmla="*/ 8115 h 10000"/>
                  <a:gd name="connsiteX121" fmla="*/ 6111 w 10000"/>
                  <a:gd name="connsiteY121" fmla="*/ 7932 h 10000"/>
                  <a:gd name="connsiteX122" fmla="*/ 6111 w 10000"/>
                  <a:gd name="connsiteY122" fmla="*/ 7853 h 10000"/>
                  <a:gd name="connsiteX123" fmla="*/ 5953 w 10000"/>
                  <a:gd name="connsiteY123" fmla="*/ 7696 h 10000"/>
                  <a:gd name="connsiteX124" fmla="*/ 6151 w 10000"/>
                  <a:gd name="connsiteY124" fmla="*/ 7540 h 10000"/>
                  <a:gd name="connsiteX125" fmla="*/ 6032 w 10000"/>
                  <a:gd name="connsiteY125" fmla="*/ 7356 h 10000"/>
                  <a:gd name="connsiteX126" fmla="*/ 6151 w 10000"/>
                  <a:gd name="connsiteY126" fmla="*/ 7277 h 10000"/>
                  <a:gd name="connsiteX127" fmla="*/ 6310 w 10000"/>
                  <a:gd name="connsiteY127" fmla="*/ 7460 h 10000"/>
                  <a:gd name="connsiteX128" fmla="*/ 6231 w 10000"/>
                  <a:gd name="connsiteY128" fmla="*/ 7566 h 10000"/>
                  <a:gd name="connsiteX129" fmla="*/ 6587 w 10000"/>
                  <a:gd name="connsiteY129" fmla="*/ 7618 h 10000"/>
                  <a:gd name="connsiteX130" fmla="*/ 6746 w 10000"/>
                  <a:gd name="connsiteY130" fmla="*/ 7696 h 10000"/>
                  <a:gd name="connsiteX131" fmla="*/ 6905 w 10000"/>
                  <a:gd name="connsiteY131" fmla="*/ 7906 h 10000"/>
                  <a:gd name="connsiteX132" fmla="*/ 6667 w 10000"/>
                  <a:gd name="connsiteY132" fmla="*/ 8089 h 10000"/>
                  <a:gd name="connsiteX133" fmla="*/ 6270 w 10000"/>
                  <a:gd name="connsiteY133" fmla="*/ 8219 h 10000"/>
                  <a:gd name="connsiteX134" fmla="*/ 6191 w 10000"/>
                  <a:gd name="connsiteY134" fmla="*/ 8377 h 10000"/>
                  <a:gd name="connsiteX135" fmla="*/ 5953 w 10000"/>
                  <a:gd name="connsiteY135" fmla="*/ 8455 h 10000"/>
                  <a:gd name="connsiteX136" fmla="*/ 6071 w 10000"/>
                  <a:gd name="connsiteY136" fmla="*/ 8612 h 10000"/>
                  <a:gd name="connsiteX137" fmla="*/ 6310 w 10000"/>
                  <a:gd name="connsiteY137" fmla="*/ 8612 h 10000"/>
                  <a:gd name="connsiteX138" fmla="*/ 6349 w 10000"/>
                  <a:gd name="connsiteY138" fmla="*/ 8612 h 10000"/>
                  <a:gd name="connsiteX139" fmla="*/ 6508 w 10000"/>
                  <a:gd name="connsiteY139" fmla="*/ 8900 h 10000"/>
                  <a:gd name="connsiteX140" fmla="*/ 6587 w 10000"/>
                  <a:gd name="connsiteY140" fmla="*/ 8612 h 10000"/>
                  <a:gd name="connsiteX141" fmla="*/ 6786 w 10000"/>
                  <a:gd name="connsiteY141" fmla="*/ 8560 h 10000"/>
                  <a:gd name="connsiteX142" fmla="*/ 6985 w 10000"/>
                  <a:gd name="connsiteY142" fmla="*/ 8638 h 10000"/>
                  <a:gd name="connsiteX143" fmla="*/ 6985 w 10000"/>
                  <a:gd name="connsiteY143" fmla="*/ 8665 h 10000"/>
                  <a:gd name="connsiteX144" fmla="*/ 7183 w 10000"/>
                  <a:gd name="connsiteY144" fmla="*/ 8612 h 10000"/>
                  <a:gd name="connsiteX145" fmla="*/ 7302 w 10000"/>
                  <a:gd name="connsiteY145" fmla="*/ 8796 h 10000"/>
                  <a:gd name="connsiteX146" fmla="*/ 6905 w 10000"/>
                  <a:gd name="connsiteY146" fmla="*/ 8691 h 10000"/>
                  <a:gd name="connsiteX147" fmla="*/ 6825 w 10000"/>
                  <a:gd name="connsiteY147" fmla="*/ 8718 h 10000"/>
                  <a:gd name="connsiteX148" fmla="*/ 6786 w 10000"/>
                  <a:gd name="connsiteY148" fmla="*/ 8926 h 10000"/>
                  <a:gd name="connsiteX149" fmla="*/ 6746 w 10000"/>
                  <a:gd name="connsiteY149" fmla="*/ 9058 h 10000"/>
                  <a:gd name="connsiteX150" fmla="*/ 7064 w 10000"/>
                  <a:gd name="connsiteY150" fmla="*/ 9031 h 10000"/>
                  <a:gd name="connsiteX151" fmla="*/ 7144 w 10000"/>
                  <a:gd name="connsiteY151" fmla="*/ 9110 h 10000"/>
                  <a:gd name="connsiteX152" fmla="*/ 7183 w 10000"/>
                  <a:gd name="connsiteY152" fmla="*/ 8953 h 10000"/>
                  <a:gd name="connsiteX153" fmla="*/ 7302 w 10000"/>
                  <a:gd name="connsiteY153" fmla="*/ 8744 h 10000"/>
                  <a:gd name="connsiteX154" fmla="*/ 7579 w 10000"/>
                  <a:gd name="connsiteY154" fmla="*/ 9136 h 10000"/>
                  <a:gd name="connsiteX155" fmla="*/ 7857 w 10000"/>
                  <a:gd name="connsiteY155" fmla="*/ 9188 h 10000"/>
                  <a:gd name="connsiteX156" fmla="*/ 8095 w 10000"/>
                  <a:gd name="connsiteY15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500 w 10000"/>
                  <a:gd name="connsiteY87" fmla="*/ 5183 h 10000"/>
                  <a:gd name="connsiteX88" fmla="*/ 7183 w 10000"/>
                  <a:gd name="connsiteY88" fmla="*/ 5602 h 10000"/>
                  <a:gd name="connsiteX89" fmla="*/ 6985 w 10000"/>
                  <a:gd name="connsiteY89" fmla="*/ 5497 h 10000"/>
                  <a:gd name="connsiteX90" fmla="*/ 6429 w 10000"/>
                  <a:gd name="connsiteY90" fmla="*/ 5602 h 10000"/>
                  <a:gd name="connsiteX91" fmla="*/ 6151 w 10000"/>
                  <a:gd name="connsiteY91" fmla="*/ 5288 h 10000"/>
                  <a:gd name="connsiteX92" fmla="*/ 5953 w 10000"/>
                  <a:gd name="connsiteY92" fmla="*/ 5314 h 10000"/>
                  <a:gd name="connsiteX93" fmla="*/ 6111 w 10000"/>
                  <a:gd name="connsiteY93" fmla="*/ 5523 h 10000"/>
                  <a:gd name="connsiteX94" fmla="*/ 6151 w 10000"/>
                  <a:gd name="connsiteY94" fmla="*/ 5681 h 10000"/>
                  <a:gd name="connsiteX95" fmla="*/ 5754 w 10000"/>
                  <a:gd name="connsiteY95" fmla="*/ 5969 h 10000"/>
                  <a:gd name="connsiteX96" fmla="*/ 5675 w 10000"/>
                  <a:gd name="connsiteY96" fmla="*/ 6126 h 10000"/>
                  <a:gd name="connsiteX97" fmla="*/ 5636 w 10000"/>
                  <a:gd name="connsiteY97" fmla="*/ 6256 h 10000"/>
                  <a:gd name="connsiteX98" fmla="*/ 5595 w 10000"/>
                  <a:gd name="connsiteY98" fmla="*/ 6308 h 10000"/>
                  <a:gd name="connsiteX99" fmla="*/ 5516 w 10000"/>
                  <a:gd name="connsiteY99" fmla="*/ 6414 h 10000"/>
                  <a:gd name="connsiteX100" fmla="*/ 5278 w 10000"/>
                  <a:gd name="connsiteY100" fmla="*/ 6492 h 10000"/>
                  <a:gd name="connsiteX101" fmla="*/ 5357 w 10000"/>
                  <a:gd name="connsiteY101" fmla="*/ 6675 h 10000"/>
                  <a:gd name="connsiteX102" fmla="*/ 5317 w 10000"/>
                  <a:gd name="connsiteY102" fmla="*/ 6727 h 10000"/>
                  <a:gd name="connsiteX103" fmla="*/ 5000 w 10000"/>
                  <a:gd name="connsiteY103" fmla="*/ 6885 h 10000"/>
                  <a:gd name="connsiteX104" fmla="*/ 4683 w 10000"/>
                  <a:gd name="connsiteY104" fmla="*/ 6859 h 10000"/>
                  <a:gd name="connsiteX105" fmla="*/ 4961 w 10000"/>
                  <a:gd name="connsiteY105" fmla="*/ 6963 h 10000"/>
                  <a:gd name="connsiteX106" fmla="*/ 4961 w 10000"/>
                  <a:gd name="connsiteY106" fmla="*/ 7277 h 10000"/>
                  <a:gd name="connsiteX107" fmla="*/ 4603 w 10000"/>
                  <a:gd name="connsiteY107" fmla="*/ 7356 h 10000"/>
                  <a:gd name="connsiteX108" fmla="*/ 4524 w 10000"/>
                  <a:gd name="connsiteY108" fmla="*/ 7225 h 10000"/>
                  <a:gd name="connsiteX109" fmla="*/ 4484 w 10000"/>
                  <a:gd name="connsiteY109" fmla="*/ 7121 h 10000"/>
                  <a:gd name="connsiteX110" fmla="*/ 4128 w 10000"/>
                  <a:gd name="connsiteY110" fmla="*/ 7199 h 10000"/>
                  <a:gd name="connsiteX111" fmla="*/ 4286 w 10000"/>
                  <a:gd name="connsiteY111" fmla="*/ 7304 h 10000"/>
                  <a:gd name="connsiteX112" fmla="*/ 4405 w 10000"/>
                  <a:gd name="connsiteY112" fmla="*/ 7408 h 10000"/>
                  <a:gd name="connsiteX113" fmla="*/ 4563 w 10000"/>
                  <a:gd name="connsiteY113" fmla="*/ 7670 h 10000"/>
                  <a:gd name="connsiteX114" fmla="*/ 4762 w 10000"/>
                  <a:gd name="connsiteY114" fmla="*/ 7618 h 10000"/>
                  <a:gd name="connsiteX115" fmla="*/ 4921 w 10000"/>
                  <a:gd name="connsiteY115" fmla="*/ 7827 h 10000"/>
                  <a:gd name="connsiteX116" fmla="*/ 5040 w 10000"/>
                  <a:gd name="connsiteY116" fmla="*/ 7879 h 10000"/>
                  <a:gd name="connsiteX117" fmla="*/ 5317 w 10000"/>
                  <a:gd name="connsiteY117" fmla="*/ 7853 h 10000"/>
                  <a:gd name="connsiteX118" fmla="*/ 5437 w 10000"/>
                  <a:gd name="connsiteY118" fmla="*/ 7984 h 10000"/>
                  <a:gd name="connsiteX119" fmla="*/ 5556 w 10000"/>
                  <a:gd name="connsiteY119" fmla="*/ 8115 h 10000"/>
                  <a:gd name="connsiteX120" fmla="*/ 6111 w 10000"/>
                  <a:gd name="connsiteY120" fmla="*/ 7932 h 10000"/>
                  <a:gd name="connsiteX121" fmla="*/ 6111 w 10000"/>
                  <a:gd name="connsiteY121" fmla="*/ 7853 h 10000"/>
                  <a:gd name="connsiteX122" fmla="*/ 5953 w 10000"/>
                  <a:gd name="connsiteY122" fmla="*/ 7696 h 10000"/>
                  <a:gd name="connsiteX123" fmla="*/ 6151 w 10000"/>
                  <a:gd name="connsiteY123" fmla="*/ 7540 h 10000"/>
                  <a:gd name="connsiteX124" fmla="*/ 6032 w 10000"/>
                  <a:gd name="connsiteY124" fmla="*/ 7356 h 10000"/>
                  <a:gd name="connsiteX125" fmla="*/ 6151 w 10000"/>
                  <a:gd name="connsiteY125" fmla="*/ 7277 h 10000"/>
                  <a:gd name="connsiteX126" fmla="*/ 6310 w 10000"/>
                  <a:gd name="connsiteY126" fmla="*/ 7460 h 10000"/>
                  <a:gd name="connsiteX127" fmla="*/ 6231 w 10000"/>
                  <a:gd name="connsiteY127" fmla="*/ 7566 h 10000"/>
                  <a:gd name="connsiteX128" fmla="*/ 6587 w 10000"/>
                  <a:gd name="connsiteY128" fmla="*/ 7618 h 10000"/>
                  <a:gd name="connsiteX129" fmla="*/ 6746 w 10000"/>
                  <a:gd name="connsiteY129" fmla="*/ 7696 h 10000"/>
                  <a:gd name="connsiteX130" fmla="*/ 6905 w 10000"/>
                  <a:gd name="connsiteY130" fmla="*/ 7906 h 10000"/>
                  <a:gd name="connsiteX131" fmla="*/ 6667 w 10000"/>
                  <a:gd name="connsiteY131" fmla="*/ 8089 h 10000"/>
                  <a:gd name="connsiteX132" fmla="*/ 6270 w 10000"/>
                  <a:gd name="connsiteY132" fmla="*/ 8219 h 10000"/>
                  <a:gd name="connsiteX133" fmla="*/ 6191 w 10000"/>
                  <a:gd name="connsiteY133" fmla="*/ 8377 h 10000"/>
                  <a:gd name="connsiteX134" fmla="*/ 5953 w 10000"/>
                  <a:gd name="connsiteY134" fmla="*/ 8455 h 10000"/>
                  <a:gd name="connsiteX135" fmla="*/ 6071 w 10000"/>
                  <a:gd name="connsiteY135" fmla="*/ 8612 h 10000"/>
                  <a:gd name="connsiteX136" fmla="*/ 6310 w 10000"/>
                  <a:gd name="connsiteY136" fmla="*/ 8612 h 10000"/>
                  <a:gd name="connsiteX137" fmla="*/ 6349 w 10000"/>
                  <a:gd name="connsiteY137" fmla="*/ 8612 h 10000"/>
                  <a:gd name="connsiteX138" fmla="*/ 6508 w 10000"/>
                  <a:gd name="connsiteY138" fmla="*/ 8900 h 10000"/>
                  <a:gd name="connsiteX139" fmla="*/ 6587 w 10000"/>
                  <a:gd name="connsiteY139" fmla="*/ 8612 h 10000"/>
                  <a:gd name="connsiteX140" fmla="*/ 6786 w 10000"/>
                  <a:gd name="connsiteY140" fmla="*/ 8560 h 10000"/>
                  <a:gd name="connsiteX141" fmla="*/ 6985 w 10000"/>
                  <a:gd name="connsiteY141" fmla="*/ 8638 h 10000"/>
                  <a:gd name="connsiteX142" fmla="*/ 6985 w 10000"/>
                  <a:gd name="connsiteY142" fmla="*/ 8665 h 10000"/>
                  <a:gd name="connsiteX143" fmla="*/ 7183 w 10000"/>
                  <a:gd name="connsiteY143" fmla="*/ 8612 h 10000"/>
                  <a:gd name="connsiteX144" fmla="*/ 7302 w 10000"/>
                  <a:gd name="connsiteY144" fmla="*/ 8796 h 10000"/>
                  <a:gd name="connsiteX145" fmla="*/ 6905 w 10000"/>
                  <a:gd name="connsiteY145" fmla="*/ 8691 h 10000"/>
                  <a:gd name="connsiteX146" fmla="*/ 6825 w 10000"/>
                  <a:gd name="connsiteY146" fmla="*/ 8718 h 10000"/>
                  <a:gd name="connsiteX147" fmla="*/ 6786 w 10000"/>
                  <a:gd name="connsiteY147" fmla="*/ 8926 h 10000"/>
                  <a:gd name="connsiteX148" fmla="*/ 6746 w 10000"/>
                  <a:gd name="connsiteY148" fmla="*/ 9058 h 10000"/>
                  <a:gd name="connsiteX149" fmla="*/ 7064 w 10000"/>
                  <a:gd name="connsiteY149" fmla="*/ 9031 h 10000"/>
                  <a:gd name="connsiteX150" fmla="*/ 7144 w 10000"/>
                  <a:gd name="connsiteY150" fmla="*/ 9110 h 10000"/>
                  <a:gd name="connsiteX151" fmla="*/ 7183 w 10000"/>
                  <a:gd name="connsiteY151" fmla="*/ 8953 h 10000"/>
                  <a:gd name="connsiteX152" fmla="*/ 7302 w 10000"/>
                  <a:gd name="connsiteY152" fmla="*/ 8744 h 10000"/>
                  <a:gd name="connsiteX153" fmla="*/ 7579 w 10000"/>
                  <a:gd name="connsiteY153" fmla="*/ 9136 h 10000"/>
                  <a:gd name="connsiteX154" fmla="*/ 7857 w 10000"/>
                  <a:gd name="connsiteY154" fmla="*/ 9188 h 10000"/>
                  <a:gd name="connsiteX155" fmla="*/ 8095 w 10000"/>
                  <a:gd name="connsiteY155"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7064 w 10000"/>
                  <a:gd name="connsiteY11" fmla="*/ 4503 h 10000"/>
                  <a:gd name="connsiteX12" fmla="*/ 6746 w 10000"/>
                  <a:gd name="connsiteY12" fmla="*/ 4189 h 10000"/>
                  <a:gd name="connsiteX13" fmla="*/ 6469 w 10000"/>
                  <a:gd name="connsiteY13" fmla="*/ 4267 h 10000"/>
                  <a:gd name="connsiteX14" fmla="*/ 6151 w 10000"/>
                  <a:gd name="connsiteY14" fmla="*/ 3900 h 10000"/>
                  <a:gd name="connsiteX15" fmla="*/ 5833 w 10000"/>
                  <a:gd name="connsiteY15" fmla="*/ 3900 h 10000"/>
                  <a:gd name="connsiteX16" fmla="*/ 5516 w 10000"/>
                  <a:gd name="connsiteY16" fmla="*/ 4005 h 10000"/>
                  <a:gd name="connsiteX17" fmla="*/ 5159 w 10000"/>
                  <a:gd name="connsiteY17" fmla="*/ 3979 h 10000"/>
                  <a:gd name="connsiteX18" fmla="*/ 5159 w 10000"/>
                  <a:gd name="connsiteY18" fmla="*/ 3482 h 10000"/>
                  <a:gd name="connsiteX19" fmla="*/ 5357 w 10000"/>
                  <a:gd name="connsiteY19" fmla="*/ 3455 h 10000"/>
                  <a:gd name="connsiteX20" fmla="*/ 5238 w 10000"/>
                  <a:gd name="connsiteY20" fmla="*/ 3325 h 10000"/>
                  <a:gd name="connsiteX21" fmla="*/ 5238 w 10000"/>
                  <a:gd name="connsiteY21" fmla="*/ 3115 h 10000"/>
                  <a:gd name="connsiteX22" fmla="*/ 5278 w 10000"/>
                  <a:gd name="connsiteY22" fmla="*/ 2985 h 10000"/>
                  <a:gd name="connsiteX23" fmla="*/ 4882 w 10000"/>
                  <a:gd name="connsiteY23" fmla="*/ 2775 h 10000"/>
                  <a:gd name="connsiteX24" fmla="*/ 4484 w 10000"/>
                  <a:gd name="connsiteY24" fmla="*/ 2540 h 10000"/>
                  <a:gd name="connsiteX25" fmla="*/ 4286 w 10000"/>
                  <a:gd name="connsiteY25" fmla="*/ 2382 h 10000"/>
                  <a:gd name="connsiteX26" fmla="*/ 4008 w 10000"/>
                  <a:gd name="connsiteY26" fmla="*/ 2330 h 10000"/>
                  <a:gd name="connsiteX27" fmla="*/ 3691 w 10000"/>
                  <a:gd name="connsiteY27" fmla="*/ 2356 h 10000"/>
                  <a:gd name="connsiteX28" fmla="*/ 3373 w 10000"/>
                  <a:gd name="connsiteY28" fmla="*/ 2278 h 10000"/>
                  <a:gd name="connsiteX29" fmla="*/ 2976 w 10000"/>
                  <a:gd name="connsiteY29" fmla="*/ 1649 h 10000"/>
                  <a:gd name="connsiteX30" fmla="*/ 2857 w 10000"/>
                  <a:gd name="connsiteY30" fmla="*/ 1492 h 10000"/>
                  <a:gd name="connsiteX31" fmla="*/ 2738 w 10000"/>
                  <a:gd name="connsiteY31" fmla="*/ 1126 h 10000"/>
                  <a:gd name="connsiteX32" fmla="*/ 2579 w 10000"/>
                  <a:gd name="connsiteY32" fmla="*/ 785 h 10000"/>
                  <a:gd name="connsiteX33" fmla="*/ 2103 w 10000"/>
                  <a:gd name="connsiteY33" fmla="*/ 549 h 10000"/>
                  <a:gd name="connsiteX34" fmla="*/ 1825 w 10000"/>
                  <a:gd name="connsiteY34" fmla="*/ 52 h 10000"/>
                  <a:gd name="connsiteX35" fmla="*/ 1468 w 10000"/>
                  <a:gd name="connsiteY35" fmla="*/ 52 h 10000"/>
                  <a:gd name="connsiteX36" fmla="*/ 1309 w 10000"/>
                  <a:gd name="connsiteY36" fmla="*/ 157 h 10000"/>
                  <a:gd name="connsiteX37" fmla="*/ 1270 w 10000"/>
                  <a:gd name="connsiteY37" fmla="*/ 0 h 10000"/>
                  <a:gd name="connsiteX38" fmla="*/ 754 w 10000"/>
                  <a:gd name="connsiteY38" fmla="*/ 104 h 10000"/>
                  <a:gd name="connsiteX39" fmla="*/ 1309 w 10000"/>
                  <a:gd name="connsiteY39" fmla="*/ 210 h 10000"/>
                  <a:gd name="connsiteX40" fmla="*/ 1270 w 10000"/>
                  <a:gd name="connsiteY40" fmla="*/ 445 h 10000"/>
                  <a:gd name="connsiteX41" fmla="*/ 1389 w 10000"/>
                  <a:gd name="connsiteY41" fmla="*/ 759 h 10000"/>
                  <a:gd name="connsiteX42" fmla="*/ 1508 w 10000"/>
                  <a:gd name="connsiteY42" fmla="*/ 942 h 10000"/>
                  <a:gd name="connsiteX43" fmla="*/ 1309 w 10000"/>
                  <a:gd name="connsiteY43" fmla="*/ 1282 h 10000"/>
                  <a:gd name="connsiteX44" fmla="*/ 1151 w 10000"/>
                  <a:gd name="connsiteY44" fmla="*/ 1282 h 10000"/>
                  <a:gd name="connsiteX45" fmla="*/ 992 w 10000"/>
                  <a:gd name="connsiteY45" fmla="*/ 1518 h 10000"/>
                  <a:gd name="connsiteX46" fmla="*/ 1270 w 10000"/>
                  <a:gd name="connsiteY46" fmla="*/ 1623 h 10000"/>
                  <a:gd name="connsiteX47" fmla="*/ 913 w 10000"/>
                  <a:gd name="connsiteY47" fmla="*/ 1597 h 10000"/>
                  <a:gd name="connsiteX48" fmla="*/ 754 w 10000"/>
                  <a:gd name="connsiteY48" fmla="*/ 1911 h 10000"/>
                  <a:gd name="connsiteX49" fmla="*/ 714 w 10000"/>
                  <a:gd name="connsiteY49" fmla="*/ 1963 h 10000"/>
                  <a:gd name="connsiteX50" fmla="*/ 555 w 10000"/>
                  <a:gd name="connsiteY50" fmla="*/ 2304 h 10000"/>
                  <a:gd name="connsiteX51" fmla="*/ 794 w 10000"/>
                  <a:gd name="connsiteY51" fmla="*/ 2382 h 10000"/>
                  <a:gd name="connsiteX52" fmla="*/ 476 w 10000"/>
                  <a:gd name="connsiteY52" fmla="*/ 2644 h 10000"/>
                  <a:gd name="connsiteX53" fmla="*/ 79 w 10000"/>
                  <a:gd name="connsiteY53" fmla="*/ 2932 h 10000"/>
                  <a:gd name="connsiteX54" fmla="*/ 0 w 10000"/>
                  <a:gd name="connsiteY54" fmla="*/ 3089 h 10000"/>
                  <a:gd name="connsiteX55" fmla="*/ 199 w 10000"/>
                  <a:gd name="connsiteY55" fmla="*/ 3429 h 10000"/>
                  <a:gd name="connsiteX56" fmla="*/ 0 w 10000"/>
                  <a:gd name="connsiteY56" fmla="*/ 3744 h 10000"/>
                  <a:gd name="connsiteX57" fmla="*/ 40 w 10000"/>
                  <a:gd name="connsiteY57" fmla="*/ 4084 h 10000"/>
                  <a:gd name="connsiteX58" fmla="*/ 159 w 10000"/>
                  <a:gd name="connsiteY58" fmla="*/ 4189 h 10000"/>
                  <a:gd name="connsiteX59" fmla="*/ 397 w 10000"/>
                  <a:gd name="connsiteY59" fmla="*/ 4162 h 10000"/>
                  <a:gd name="connsiteX60" fmla="*/ 873 w 10000"/>
                  <a:gd name="connsiteY60" fmla="*/ 4215 h 10000"/>
                  <a:gd name="connsiteX61" fmla="*/ 1270 w 10000"/>
                  <a:gd name="connsiteY61" fmla="*/ 4110 h 10000"/>
                  <a:gd name="connsiteX62" fmla="*/ 1707 w 10000"/>
                  <a:gd name="connsiteY62" fmla="*/ 4110 h 10000"/>
                  <a:gd name="connsiteX63" fmla="*/ 1984 w 10000"/>
                  <a:gd name="connsiteY63" fmla="*/ 4005 h 10000"/>
                  <a:gd name="connsiteX64" fmla="*/ 2063 w 10000"/>
                  <a:gd name="connsiteY64" fmla="*/ 4031 h 10000"/>
                  <a:gd name="connsiteX65" fmla="*/ 1945 w 10000"/>
                  <a:gd name="connsiteY65" fmla="*/ 4084 h 10000"/>
                  <a:gd name="connsiteX66" fmla="*/ 2222 w 10000"/>
                  <a:gd name="connsiteY66" fmla="*/ 4319 h 10000"/>
                  <a:gd name="connsiteX67" fmla="*/ 2421 w 10000"/>
                  <a:gd name="connsiteY67" fmla="*/ 4267 h 10000"/>
                  <a:gd name="connsiteX68" fmla="*/ 2699 w 10000"/>
                  <a:gd name="connsiteY68" fmla="*/ 4371 h 10000"/>
                  <a:gd name="connsiteX69" fmla="*/ 3055 w 10000"/>
                  <a:gd name="connsiteY69" fmla="*/ 4345 h 10000"/>
                  <a:gd name="connsiteX70" fmla="*/ 3651 w 10000"/>
                  <a:gd name="connsiteY70" fmla="*/ 4425 h 10000"/>
                  <a:gd name="connsiteX71" fmla="*/ 3809 w 10000"/>
                  <a:gd name="connsiteY71" fmla="*/ 4477 h 10000"/>
                  <a:gd name="connsiteX72" fmla="*/ 4365 w 10000"/>
                  <a:gd name="connsiteY72" fmla="*/ 4345 h 10000"/>
                  <a:gd name="connsiteX73" fmla="*/ 4445 w 10000"/>
                  <a:gd name="connsiteY73" fmla="*/ 4425 h 10000"/>
                  <a:gd name="connsiteX74" fmla="*/ 4603 w 10000"/>
                  <a:gd name="connsiteY74" fmla="*/ 4319 h 10000"/>
                  <a:gd name="connsiteX75" fmla="*/ 4683 w 10000"/>
                  <a:gd name="connsiteY75" fmla="*/ 4451 h 10000"/>
                  <a:gd name="connsiteX76" fmla="*/ 5238 w 10000"/>
                  <a:gd name="connsiteY76" fmla="*/ 4293 h 10000"/>
                  <a:gd name="connsiteX77" fmla="*/ 5238 w 10000"/>
                  <a:gd name="connsiteY77" fmla="*/ 4136 h 10000"/>
                  <a:gd name="connsiteX78" fmla="*/ 5357 w 10000"/>
                  <a:gd name="connsiteY78" fmla="*/ 4110 h 10000"/>
                  <a:gd name="connsiteX79" fmla="*/ 5477 w 10000"/>
                  <a:gd name="connsiteY79" fmla="*/ 4162 h 10000"/>
                  <a:gd name="connsiteX80" fmla="*/ 5873 w 10000"/>
                  <a:gd name="connsiteY80" fmla="*/ 4058 h 10000"/>
                  <a:gd name="connsiteX81" fmla="*/ 5953 w 10000"/>
                  <a:gd name="connsiteY81" fmla="*/ 4084 h 10000"/>
                  <a:gd name="connsiteX82" fmla="*/ 6151 w 10000"/>
                  <a:gd name="connsiteY82" fmla="*/ 4555 h 10000"/>
                  <a:gd name="connsiteX83" fmla="*/ 6270 w 10000"/>
                  <a:gd name="connsiteY83" fmla="*/ 4607 h 10000"/>
                  <a:gd name="connsiteX84" fmla="*/ 6548 w 10000"/>
                  <a:gd name="connsiteY84" fmla="*/ 4607 h 10000"/>
                  <a:gd name="connsiteX85" fmla="*/ 6667 w 10000"/>
                  <a:gd name="connsiteY85" fmla="*/ 4817 h 10000"/>
                  <a:gd name="connsiteX86" fmla="*/ 6707 w 10000"/>
                  <a:gd name="connsiteY86" fmla="*/ 4974 h 10000"/>
                  <a:gd name="connsiteX87" fmla="*/ 7183 w 10000"/>
                  <a:gd name="connsiteY87" fmla="*/ 5602 h 10000"/>
                  <a:gd name="connsiteX88" fmla="*/ 6985 w 10000"/>
                  <a:gd name="connsiteY88" fmla="*/ 5497 h 10000"/>
                  <a:gd name="connsiteX89" fmla="*/ 6429 w 10000"/>
                  <a:gd name="connsiteY89" fmla="*/ 5602 h 10000"/>
                  <a:gd name="connsiteX90" fmla="*/ 6151 w 10000"/>
                  <a:gd name="connsiteY90" fmla="*/ 5288 h 10000"/>
                  <a:gd name="connsiteX91" fmla="*/ 5953 w 10000"/>
                  <a:gd name="connsiteY91" fmla="*/ 5314 h 10000"/>
                  <a:gd name="connsiteX92" fmla="*/ 6111 w 10000"/>
                  <a:gd name="connsiteY92" fmla="*/ 5523 h 10000"/>
                  <a:gd name="connsiteX93" fmla="*/ 6151 w 10000"/>
                  <a:gd name="connsiteY93" fmla="*/ 5681 h 10000"/>
                  <a:gd name="connsiteX94" fmla="*/ 5754 w 10000"/>
                  <a:gd name="connsiteY94" fmla="*/ 5969 h 10000"/>
                  <a:gd name="connsiteX95" fmla="*/ 5675 w 10000"/>
                  <a:gd name="connsiteY95" fmla="*/ 6126 h 10000"/>
                  <a:gd name="connsiteX96" fmla="*/ 5636 w 10000"/>
                  <a:gd name="connsiteY96" fmla="*/ 6256 h 10000"/>
                  <a:gd name="connsiteX97" fmla="*/ 5595 w 10000"/>
                  <a:gd name="connsiteY97" fmla="*/ 6308 h 10000"/>
                  <a:gd name="connsiteX98" fmla="*/ 5516 w 10000"/>
                  <a:gd name="connsiteY98" fmla="*/ 6414 h 10000"/>
                  <a:gd name="connsiteX99" fmla="*/ 5278 w 10000"/>
                  <a:gd name="connsiteY99" fmla="*/ 6492 h 10000"/>
                  <a:gd name="connsiteX100" fmla="*/ 5357 w 10000"/>
                  <a:gd name="connsiteY100" fmla="*/ 6675 h 10000"/>
                  <a:gd name="connsiteX101" fmla="*/ 5317 w 10000"/>
                  <a:gd name="connsiteY101" fmla="*/ 6727 h 10000"/>
                  <a:gd name="connsiteX102" fmla="*/ 5000 w 10000"/>
                  <a:gd name="connsiteY102" fmla="*/ 6885 h 10000"/>
                  <a:gd name="connsiteX103" fmla="*/ 4683 w 10000"/>
                  <a:gd name="connsiteY103" fmla="*/ 6859 h 10000"/>
                  <a:gd name="connsiteX104" fmla="*/ 4961 w 10000"/>
                  <a:gd name="connsiteY104" fmla="*/ 6963 h 10000"/>
                  <a:gd name="connsiteX105" fmla="*/ 4961 w 10000"/>
                  <a:gd name="connsiteY105" fmla="*/ 7277 h 10000"/>
                  <a:gd name="connsiteX106" fmla="*/ 4603 w 10000"/>
                  <a:gd name="connsiteY106" fmla="*/ 7356 h 10000"/>
                  <a:gd name="connsiteX107" fmla="*/ 4524 w 10000"/>
                  <a:gd name="connsiteY107" fmla="*/ 7225 h 10000"/>
                  <a:gd name="connsiteX108" fmla="*/ 4484 w 10000"/>
                  <a:gd name="connsiteY108" fmla="*/ 7121 h 10000"/>
                  <a:gd name="connsiteX109" fmla="*/ 4128 w 10000"/>
                  <a:gd name="connsiteY109" fmla="*/ 7199 h 10000"/>
                  <a:gd name="connsiteX110" fmla="*/ 4286 w 10000"/>
                  <a:gd name="connsiteY110" fmla="*/ 7304 h 10000"/>
                  <a:gd name="connsiteX111" fmla="*/ 4405 w 10000"/>
                  <a:gd name="connsiteY111" fmla="*/ 7408 h 10000"/>
                  <a:gd name="connsiteX112" fmla="*/ 4563 w 10000"/>
                  <a:gd name="connsiteY112" fmla="*/ 7670 h 10000"/>
                  <a:gd name="connsiteX113" fmla="*/ 4762 w 10000"/>
                  <a:gd name="connsiteY113" fmla="*/ 7618 h 10000"/>
                  <a:gd name="connsiteX114" fmla="*/ 4921 w 10000"/>
                  <a:gd name="connsiteY114" fmla="*/ 7827 h 10000"/>
                  <a:gd name="connsiteX115" fmla="*/ 5040 w 10000"/>
                  <a:gd name="connsiteY115" fmla="*/ 7879 h 10000"/>
                  <a:gd name="connsiteX116" fmla="*/ 5317 w 10000"/>
                  <a:gd name="connsiteY116" fmla="*/ 7853 h 10000"/>
                  <a:gd name="connsiteX117" fmla="*/ 5437 w 10000"/>
                  <a:gd name="connsiteY117" fmla="*/ 7984 h 10000"/>
                  <a:gd name="connsiteX118" fmla="*/ 5556 w 10000"/>
                  <a:gd name="connsiteY118" fmla="*/ 8115 h 10000"/>
                  <a:gd name="connsiteX119" fmla="*/ 6111 w 10000"/>
                  <a:gd name="connsiteY119" fmla="*/ 7932 h 10000"/>
                  <a:gd name="connsiteX120" fmla="*/ 6111 w 10000"/>
                  <a:gd name="connsiteY120" fmla="*/ 7853 h 10000"/>
                  <a:gd name="connsiteX121" fmla="*/ 5953 w 10000"/>
                  <a:gd name="connsiteY121" fmla="*/ 7696 h 10000"/>
                  <a:gd name="connsiteX122" fmla="*/ 6151 w 10000"/>
                  <a:gd name="connsiteY122" fmla="*/ 7540 h 10000"/>
                  <a:gd name="connsiteX123" fmla="*/ 6032 w 10000"/>
                  <a:gd name="connsiteY123" fmla="*/ 7356 h 10000"/>
                  <a:gd name="connsiteX124" fmla="*/ 6151 w 10000"/>
                  <a:gd name="connsiteY124" fmla="*/ 7277 h 10000"/>
                  <a:gd name="connsiteX125" fmla="*/ 6310 w 10000"/>
                  <a:gd name="connsiteY125" fmla="*/ 7460 h 10000"/>
                  <a:gd name="connsiteX126" fmla="*/ 6231 w 10000"/>
                  <a:gd name="connsiteY126" fmla="*/ 7566 h 10000"/>
                  <a:gd name="connsiteX127" fmla="*/ 6587 w 10000"/>
                  <a:gd name="connsiteY127" fmla="*/ 7618 h 10000"/>
                  <a:gd name="connsiteX128" fmla="*/ 6746 w 10000"/>
                  <a:gd name="connsiteY128" fmla="*/ 7696 h 10000"/>
                  <a:gd name="connsiteX129" fmla="*/ 6905 w 10000"/>
                  <a:gd name="connsiteY129" fmla="*/ 7906 h 10000"/>
                  <a:gd name="connsiteX130" fmla="*/ 6667 w 10000"/>
                  <a:gd name="connsiteY130" fmla="*/ 8089 h 10000"/>
                  <a:gd name="connsiteX131" fmla="*/ 6270 w 10000"/>
                  <a:gd name="connsiteY131" fmla="*/ 8219 h 10000"/>
                  <a:gd name="connsiteX132" fmla="*/ 6191 w 10000"/>
                  <a:gd name="connsiteY132" fmla="*/ 8377 h 10000"/>
                  <a:gd name="connsiteX133" fmla="*/ 5953 w 10000"/>
                  <a:gd name="connsiteY133" fmla="*/ 8455 h 10000"/>
                  <a:gd name="connsiteX134" fmla="*/ 6071 w 10000"/>
                  <a:gd name="connsiteY134" fmla="*/ 8612 h 10000"/>
                  <a:gd name="connsiteX135" fmla="*/ 6310 w 10000"/>
                  <a:gd name="connsiteY135" fmla="*/ 8612 h 10000"/>
                  <a:gd name="connsiteX136" fmla="*/ 6349 w 10000"/>
                  <a:gd name="connsiteY136" fmla="*/ 8612 h 10000"/>
                  <a:gd name="connsiteX137" fmla="*/ 6508 w 10000"/>
                  <a:gd name="connsiteY137" fmla="*/ 8900 h 10000"/>
                  <a:gd name="connsiteX138" fmla="*/ 6587 w 10000"/>
                  <a:gd name="connsiteY138" fmla="*/ 8612 h 10000"/>
                  <a:gd name="connsiteX139" fmla="*/ 6786 w 10000"/>
                  <a:gd name="connsiteY139" fmla="*/ 8560 h 10000"/>
                  <a:gd name="connsiteX140" fmla="*/ 6985 w 10000"/>
                  <a:gd name="connsiteY140" fmla="*/ 8638 h 10000"/>
                  <a:gd name="connsiteX141" fmla="*/ 6985 w 10000"/>
                  <a:gd name="connsiteY141" fmla="*/ 8665 h 10000"/>
                  <a:gd name="connsiteX142" fmla="*/ 7183 w 10000"/>
                  <a:gd name="connsiteY142" fmla="*/ 8612 h 10000"/>
                  <a:gd name="connsiteX143" fmla="*/ 7302 w 10000"/>
                  <a:gd name="connsiteY143" fmla="*/ 8796 h 10000"/>
                  <a:gd name="connsiteX144" fmla="*/ 6905 w 10000"/>
                  <a:gd name="connsiteY144" fmla="*/ 8691 h 10000"/>
                  <a:gd name="connsiteX145" fmla="*/ 6825 w 10000"/>
                  <a:gd name="connsiteY145" fmla="*/ 8718 h 10000"/>
                  <a:gd name="connsiteX146" fmla="*/ 6786 w 10000"/>
                  <a:gd name="connsiteY146" fmla="*/ 8926 h 10000"/>
                  <a:gd name="connsiteX147" fmla="*/ 6746 w 10000"/>
                  <a:gd name="connsiteY147" fmla="*/ 9058 h 10000"/>
                  <a:gd name="connsiteX148" fmla="*/ 7064 w 10000"/>
                  <a:gd name="connsiteY148" fmla="*/ 9031 h 10000"/>
                  <a:gd name="connsiteX149" fmla="*/ 7144 w 10000"/>
                  <a:gd name="connsiteY149" fmla="*/ 9110 h 10000"/>
                  <a:gd name="connsiteX150" fmla="*/ 7183 w 10000"/>
                  <a:gd name="connsiteY150" fmla="*/ 8953 h 10000"/>
                  <a:gd name="connsiteX151" fmla="*/ 7302 w 10000"/>
                  <a:gd name="connsiteY151" fmla="*/ 8744 h 10000"/>
                  <a:gd name="connsiteX152" fmla="*/ 7579 w 10000"/>
                  <a:gd name="connsiteY152" fmla="*/ 9136 h 10000"/>
                  <a:gd name="connsiteX153" fmla="*/ 7857 w 10000"/>
                  <a:gd name="connsiteY153" fmla="*/ 9188 h 10000"/>
                  <a:gd name="connsiteX154" fmla="*/ 8095 w 10000"/>
                  <a:gd name="connsiteY154"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7302 w 10000"/>
                  <a:gd name="connsiteY10" fmla="*/ 4503 h 10000"/>
                  <a:gd name="connsiteX11" fmla="*/ 6746 w 10000"/>
                  <a:gd name="connsiteY11" fmla="*/ 4189 h 10000"/>
                  <a:gd name="connsiteX12" fmla="*/ 6469 w 10000"/>
                  <a:gd name="connsiteY12" fmla="*/ 4267 h 10000"/>
                  <a:gd name="connsiteX13" fmla="*/ 6151 w 10000"/>
                  <a:gd name="connsiteY13" fmla="*/ 3900 h 10000"/>
                  <a:gd name="connsiteX14" fmla="*/ 5833 w 10000"/>
                  <a:gd name="connsiteY14" fmla="*/ 3900 h 10000"/>
                  <a:gd name="connsiteX15" fmla="*/ 5516 w 10000"/>
                  <a:gd name="connsiteY15" fmla="*/ 4005 h 10000"/>
                  <a:gd name="connsiteX16" fmla="*/ 5159 w 10000"/>
                  <a:gd name="connsiteY16" fmla="*/ 3979 h 10000"/>
                  <a:gd name="connsiteX17" fmla="*/ 5159 w 10000"/>
                  <a:gd name="connsiteY17" fmla="*/ 3482 h 10000"/>
                  <a:gd name="connsiteX18" fmla="*/ 5357 w 10000"/>
                  <a:gd name="connsiteY18" fmla="*/ 3455 h 10000"/>
                  <a:gd name="connsiteX19" fmla="*/ 5238 w 10000"/>
                  <a:gd name="connsiteY19" fmla="*/ 3325 h 10000"/>
                  <a:gd name="connsiteX20" fmla="*/ 5238 w 10000"/>
                  <a:gd name="connsiteY20" fmla="*/ 3115 h 10000"/>
                  <a:gd name="connsiteX21" fmla="*/ 5278 w 10000"/>
                  <a:gd name="connsiteY21" fmla="*/ 2985 h 10000"/>
                  <a:gd name="connsiteX22" fmla="*/ 4882 w 10000"/>
                  <a:gd name="connsiteY22" fmla="*/ 2775 h 10000"/>
                  <a:gd name="connsiteX23" fmla="*/ 4484 w 10000"/>
                  <a:gd name="connsiteY23" fmla="*/ 2540 h 10000"/>
                  <a:gd name="connsiteX24" fmla="*/ 4286 w 10000"/>
                  <a:gd name="connsiteY24" fmla="*/ 2382 h 10000"/>
                  <a:gd name="connsiteX25" fmla="*/ 4008 w 10000"/>
                  <a:gd name="connsiteY25" fmla="*/ 2330 h 10000"/>
                  <a:gd name="connsiteX26" fmla="*/ 3691 w 10000"/>
                  <a:gd name="connsiteY26" fmla="*/ 2356 h 10000"/>
                  <a:gd name="connsiteX27" fmla="*/ 3373 w 10000"/>
                  <a:gd name="connsiteY27" fmla="*/ 2278 h 10000"/>
                  <a:gd name="connsiteX28" fmla="*/ 2976 w 10000"/>
                  <a:gd name="connsiteY28" fmla="*/ 1649 h 10000"/>
                  <a:gd name="connsiteX29" fmla="*/ 2857 w 10000"/>
                  <a:gd name="connsiteY29" fmla="*/ 1492 h 10000"/>
                  <a:gd name="connsiteX30" fmla="*/ 2738 w 10000"/>
                  <a:gd name="connsiteY30" fmla="*/ 1126 h 10000"/>
                  <a:gd name="connsiteX31" fmla="*/ 2579 w 10000"/>
                  <a:gd name="connsiteY31" fmla="*/ 785 h 10000"/>
                  <a:gd name="connsiteX32" fmla="*/ 2103 w 10000"/>
                  <a:gd name="connsiteY32" fmla="*/ 549 h 10000"/>
                  <a:gd name="connsiteX33" fmla="*/ 1825 w 10000"/>
                  <a:gd name="connsiteY33" fmla="*/ 52 h 10000"/>
                  <a:gd name="connsiteX34" fmla="*/ 1468 w 10000"/>
                  <a:gd name="connsiteY34" fmla="*/ 52 h 10000"/>
                  <a:gd name="connsiteX35" fmla="*/ 1309 w 10000"/>
                  <a:gd name="connsiteY35" fmla="*/ 157 h 10000"/>
                  <a:gd name="connsiteX36" fmla="*/ 1270 w 10000"/>
                  <a:gd name="connsiteY36" fmla="*/ 0 h 10000"/>
                  <a:gd name="connsiteX37" fmla="*/ 754 w 10000"/>
                  <a:gd name="connsiteY37" fmla="*/ 104 h 10000"/>
                  <a:gd name="connsiteX38" fmla="*/ 1309 w 10000"/>
                  <a:gd name="connsiteY38" fmla="*/ 210 h 10000"/>
                  <a:gd name="connsiteX39" fmla="*/ 1270 w 10000"/>
                  <a:gd name="connsiteY39" fmla="*/ 445 h 10000"/>
                  <a:gd name="connsiteX40" fmla="*/ 1389 w 10000"/>
                  <a:gd name="connsiteY40" fmla="*/ 759 h 10000"/>
                  <a:gd name="connsiteX41" fmla="*/ 1508 w 10000"/>
                  <a:gd name="connsiteY41" fmla="*/ 942 h 10000"/>
                  <a:gd name="connsiteX42" fmla="*/ 1309 w 10000"/>
                  <a:gd name="connsiteY42" fmla="*/ 1282 h 10000"/>
                  <a:gd name="connsiteX43" fmla="*/ 1151 w 10000"/>
                  <a:gd name="connsiteY43" fmla="*/ 1282 h 10000"/>
                  <a:gd name="connsiteX44" fmla="*/ 992 w 10000"/>
                  <a:gd name="connsiteY44" fmla="*/ 1518 h 10000"/>
                  <a:gd name="connsiteX45" fmla="*/ 1270 w 10000"/>
                  <a:gd name="connsiteY45" fmla="*/ 1623 h 10000"/>
                  <a:gd name="connsiteX46" fmla="*/ 913 w 10000"/>
                  <a:gd name="connsiteY46" fmla="*/ 1597 h 10000"/>
                  <a:gd name="connsiteX47" fmla="*/ 754 w 10000"/>
                  <a:gd name="connsiteY47" fmla="*/ 1911 h 10000"/>
                  <a:gd name="connsiteX48" fmla="*/ 714 w 10000"/>
                  <a:gd name="connsiteY48" fmla="*/ 1963 h 10000"/>
                  <a:gd name="connsiteX49" fmla="*/ 555 w 10000"/>
                  <a:gd name="connsiteY49" fmla="*/ 2304 h 10000"/>
                  <a:gd name="connsiteX50" fmla="*/ 794 w 10000"/>
                  <a:gd name="connsiteY50" fmla="*/ 2382 h 10000"/>
                  <a:gd name="connsiteX51" fmla="*/ 476 w 10000"/>
                  <a:gd name="connsiteY51" fmla="*/ 2644 h 10000"/>
                  <a:gd name="connsiteX52" fmla="*/ 79 w 10000"/>
                  <a:gd name="connsiteY52" fmla="*/ 2932 h 10000"/>
                  <a:gd name="connsiteX53" fmla="*/ 0 w 10000"/>
                  <a:gd name="connsiteY53" fmla="*/ 3089 h 10000"/>
                  <a:gd name="connsiteX54" fmla="*/ 199 w 10000"/>
                  <a:gd name="connsiteY54" fmla="*/ 3429 h 10000"/>
                  <a:gd name="connsiteX55" fmla="*/ 0 w 10000"/>
                  <a:gd name="connsiteY55" fmla="*/ 3744 h 10000"/>
                  <a:gd name="connsiteX56" fmla="*/ 40 w 10000"/>
                  <a:gd name="connsiteY56" fmla="*/ 4084 h 10000"/>
                  <a:gd name="connsiteX57" fmla="*/ 159 w 10000"/>
                  <a:gd name="connsiteY57" fmla="*/ 4189 h 10000"/>
                  <a:gd name="connsiteX58" fmla="*/ 397 w 10000"/>
                  <a:gd name="connsiteY58" fmla="*/ 4162 h 10000"/>
                  <a:gd name="connsiteX59" fmla="*/ 873 w 10000"/>
                  <a:gd name="connsiteY59" fmla="*/ 4215 h 10000"/>
                  <a:gd name="connsiteX60" fmla="*/ 1270 w 10000"/>
                  <a:gd name="connsiteY60" fmla="*/ 4110 h 10000"/>
                  <a:gd name="connsiteX61" fmla="*/ 1707 w 10000"/>
                  <a:gd name="connsiteY61" fmla="*/ 4110 h 10000"/>
                  <a:gd name="connsiteX62" fmla="*/ 1984 w 10000"/>
                  <a:gd name="connsiteY62" fmla="*/ 4005 h 10000"/>
                  <a:gd name="connsiteX63" fmla="*/ 2063 w 10000"/>
                  <a:gd name="connsiteY63" fmla="*/ 4031 h 10000"/>
                  <a:gd name="connsiteX64" fmla="*/ 1945 w 10000"/>
                  <a:gd name="connsiteY64" fmla="*/ 4084 h 10000"/>
                  <a:gd name="connsiteX65" fmla="*/ 2222 w 10000"/>
                  <a:gd name="connsiteY65" fmla="*/ 4319 h 10000"/>
                  <a:gd name="connsiteX66" fmla="*/ 2421 w 10000"/>
                  <a:gd name="connsiteY66" fmla="*/ 4267 h 10000"/>
                  <a:gd name="connsiteX67" fmla="*/ 2699 w 10000"/>
                  <a:gd name="connsiteY67" fmla="*/ 4371 h 10000"/>
                  <a:gd name="connsiteX68" fmla="*/ 3055 w 10000"/>
                  <a:gd name="connsiteY68" fmla="*/ 4345 h 10000"/>
                  <a:gd name="connsiteX69" fmla="*/ 3651 w 10000"/>
                  <a:gd name="connsiteY69" fmla="*/ 4425 h 10000"/>
                  <a:gd name="connsiteX70" fmla="*/ 3809 w 10000"/>
                  <a:gd name="connsiteY70" fmla="*/ 4477 h 10000"/>
                  <a:gd name="connsiteX71" fmla="*/ 4365 w 10000"/>
                  <a:gd name="connsiteY71" fmla="*/ 4345 h 10000"/>
                  <a:gd name="connsiteX72" fmla="*/ 4445 w 10000"/>
                  <a:gd name="connsiteY72" fmla="*/ 4425 h 10000"/>
                  <a:gd name="connsiteX73" fmla="*/ 4603 w 10000"/>
                  <a:gd name="connsiteY73" fmla="*/ 4319 h 10000"/>
                  <a:gd name="connsiteX74" fmla="*/ 4683 w 10000"/>
                  <a:gd name="connsiteY74" fmla="*/ 4451 h 10000"/>
                  <a:gd name="connsiteX75" fmla="*/ 5238 w 10000"/>
                  <a:gd name="connsiteY75" fmla="*/ 4293 h 10000"/>
                  <a:gd name="connsiteX76" fmla="*/ 5238 w 10000"/>
                  <a:gd name="connsiteY76" fmla="*/ 4136 h 10000"/>
                  <a:gd name="connsiteX77" fmla="*/ 5357 w 10000"/>
                  <a:gd name="connsiteY77" fmla="*/ 4110 h 10000"/>
                  <a:gd name="connsiteX78" fmla="*/ 5477 w 10000"/>
                  <a:gd name="connsiteY78" fmla="*/ 4162 h 10000"/>
                  <a:gd name="connsiteX79" fmla="*/ 5873 w 10000"/>
                  <a:gd name="connsiteY79" fmla="*/ 4058 h 10000"/>
                  <a:gd name="connsiteX80" fmla="*/ 5953 w 10000"/>
                  <a:gd name="connsiteY80" fmla="*/ 4084 h 10000"/>
                  <a:gd name="connsiteX81" fmla="*/ 6151 w 10000"/>
                  <a:gd name="connsiteY81" fmla="*/ 4555 h 10000"/>
                  <a:gd name="connsiteX82" fmla="*/ 6270 w 10000"/>
                  <a:gd name="connsiteY82" fmla="*/ 4607 h 10000"/>
                  <a:gd name="connsiteX83" fmla="*/ 6548 w 10000"/>
                  <a:gd name="connsiteY83" fmla="*/ 4607 h 10000"/>
                  <a:gd name="connsiteX84" fmla="*/ 6667 w 10000"/>
                  <a:gd name="connsiteY84" fmla="*/ 4817 h 10000"/>
                  <a:gd name="connsiteX85" fmla="*/ 6707 w 10000"/>
                  <a:gd name="connsiteY85" fmla="*/ 4974 h 10000"/>
                  <a:gd name="connsiteX86" fmla="*/ 7183 w 10000"/>
                  <a:gd name="connsiteY86" fmla="*/ 5602 h 10000"/>
                  <a:gd name="connsiteX87" fmla="*/ 6985 w 10000"/>
                  <a:gd name="connsiteY87" fmla="*/ 5497 h 10000"/>
                  <a:gd name="connsiteX88" fmla="*/ 6429 w 10000"/>
                  <a:gd name="connsiteY88" fmla="*/ 5602 h 10000"/>
                  <a:gd name="connsiteX89" fmla="*/ 6151 w 10000"/>
                  <a:gd name="connsiteY89" fmla="*/ 5288 h 10000"/>
                  <a:gd name="connsiteX90" fmla="*/ 5953 w 10000"/>
                  <a:gd name="connsiteY90" fmla="*/ 5314 h 10000"/>
                  <a:gd name="connsiteX91" fmla="*/ 6111 w 10000"/>
                  <a:gd name="connsiteY91" fmla="*/ 5523 h 10000"/>
                  <a:gd name="connsiteX92" fmla="*/ 6151 w 10000"/>
                  <a:gd name="connsiteY92" fmla="*/ 5681 h 10000"/>
                  <a:gd name="connsiteX93" fmla="*/ 5754 w 10000"/>
                  <a:gd name="connsiteY93" fmla="*/ 5969 h 10000"/>
                  <a:gd name="connsiteX94" fmla="*/ 5675 w 10000"/>
                  <a:gd name="connsiteY94" fmla="*/ 6126 h 10000"/>
                  <a:gd name="connsiteX95" fmla="*/ 5636 w 10000"/>
                  <a:gd name="connsiteY95" fmla="*/ 6256 h 10000"/>
                  <a:gd name="connsiteX96" fmla="*/ 5595 w 10000"/>
                  <a:gd name="connsiteY96" fmla="*/ 6308 h 10000"/>
                  <a:gd name="connsiteX97" fmla="*/ 5516 w 10000"/>
                  <a:gd name="connsiteY97" fmla="*/ 6414 h 10000"/>
                  <a:gd name="connsiteX98" fmla="*/ 5278 w 10000"/>
                  <a:gd name="connsiteY98" fmla="*/ 6492 h 10000"/>
                  <a:gd name="connsiteX99" fmla="*/ 5357 w 10000"/>
                  <a:gd name="connsiteY99" fmla="*/ 6675 h 10000"/>
                  <a:gd name="connsiteX100" fmla="*/ 5317 w 10000"/>
                  <a:gd name="connsiteY100" fmla="*/ 6727 h 10000"/>
                  <a:gd name="connsiteX101" fmla="*/ 5000 w 10000"/>
                  <a:gd name="connsiteY101" fmla="*/ 6885 h 10000"/>
                  <a:gd name="connsiteX102" fmla="*/ 4683 w 10000"/>
                  <a:gd name="connsiteY102" fmla="*/ 6859 h 10000"/>
                  <a:gd name="connsiteX103" fmla="*/ 4961 w 10000"/>
                  <a:gd name="connsiteY103" fmla="*/ 6963 h 10000"/>
                  <a:gd name="connsiteX104" fmla="*/ 4961 w 10000"/>
                  <a:gd name="connsiteY104" fmla="*/ 7277 h 10000"/>
                  <a:gd name="connsiteX105" fmla="*/ 4603 w 10000"/>
                  <a:gd name="connsiteY105" fmla="*/ 7356 h 10000"/>
                  <a:gd name="connsiteX106" fmla="*/ 4524 w 10000"/>
                  <a:gd name="connsiteY106" fmla="*/ 7225 h 10000"/>
                  <a:gd name="connsiteX107" fmla="*/ 4484 w 10000"/>
                  <a:gd name="connsiteY107" fmla="*/ 7121 h 10000"/>
                  <a:gd name="connsiteX108" fmla="*/ 4128 w 10000"/>
                  <a:gd name="connsiteY108" fmla="*/ 7199 h 10000"/>
                  <a:gd name="connsiteX109" fmla="*/ 4286 w 10000"/>
                  <a:gd name="connsiteY109" fmla="*/ 7304 h 10000"/>
                  <a:gd name="connsiteX110" fmla="*/ 4405 w 10000"/>
                  <a:gd name="connsiteY110" fmla="*/ 7408 h 10000"/>
                  <a:gd name="connsiteX111" fmla="*/ 4563 w 10000"/>
                  <a:gd name="connsiteY111" fmla="*/ 7670 h 10000"/>
                  <a:gd name="connsiteX112" fmla="*/ 4762 w 10000"/>
                  <a:gd name="connsiteY112" fmla="*/ 7618 h 10000"/>
                  <a:gd name="connsiteX113" fmla="*/ 4921 w 10000"/>
                  <a:gd name="connsiteY113" fmla="*/ 7827 h 10000"/>
                  <a:gd name="connsiteX114" fmla="*/ 5040 w 10000"/>
                  <a:gd name="connsiteY114" fmla="*/ 7879 h 10000"/>
                  <a:gd name="connsiteX115" fmla="*/ 5317 w 10000"/>
                  <a:gd name="connsiteY115" fmla="*/ 7853 h 10000"/>
                  <a:gd name="connsiteX116" fmla="*/ 5437 w 10000"/>
                  <a:gd name="connsiteY116" fmla="*/ 7984 h 10000"/>
                  <a:gd name="connsiteX117" fmla="*/ 5556 w 10000"/>
                  <a:gd name="connsiteY117" fmla="*/ 8115 h 10000"/>
                  <a:gd name="connsiteX118" fmla="*/ 6111 w 10000"/>
                  <a:gd name="connsiteY118" fmla="*/ 7932 h 10000"/>
                  <a:gd name="connsiteX119" fmla="*/ 6111 w 10000"/>
                  <a:gd name="connsiteY119" fmla="*/ 7853 h 10000"/>
                  <a:gd name="connsiteX120" fmla="*/ 5953 w 10000"/>
                  <a:gd name="connsiteY120" fmla="*/ 7696 h 10000"/>
                  <a:gd name="connsiteX121" fmla="*/ 6151 w 10000"/>
                  <a:gd name="connsiteY121" fmla="*/ 7540 h 10000"/>
                  <a:gd name="connsiteX122" fmla="*/ 6032 w 10000"/>
                  <a:gd name="connsiteY122" fmla="*/ 7356 h 10000"/>
                  <a:gd name="connsiteX123" fmla="*/ 6151 w 10000"/>
                  <a:gd name="connsiteY123" fmla="*/ 7277 h 10000"/>
                  <a:gd name="connsiteX124" fmla="*/ 6310 w 10000"/>
                  <a:gd name="connsiteY124" fmla="*/ 7460 h 10000"/>
                  <a:gd name="connsiteX125" fmla="*/ 6231 w 10000"/>
                  <a:gd name="connsiteY125" fmla="*/ 7566 h 10000"/>
                  <a:gd name="connsiteX126" fmla="*/ 6587 w 10000"/>
                  <a:gd name="connsiteY126" fmla="*/ 7618 h 10000"/>
                  <a:gd name="connsiteX127" fmla="*/ 6746 w 10000"/>
                  <a:gd name="connsiteY127" fmla="*/ 7696 h 10000"/>
                  <a:gd name="connsiteX128" fmla="*/ 6905 w 10000"/>
                  <a:gd name="connsiteY128" fmla="*/ 7906 h 10000"/>
                  <a:gd name="connsiteX129" fmla="*/ 6667 w 10000"/>
                  <a:gd name="connsiteY129" fmla="*/ 8089 h 10000"/>
                  <a:gd name="connsiteX130" fmla="*/ 6270 w 10000"/>
                  <a:gd name="connsiteY130" fmla="*/ 8219 h 10000"/>
                  <a:gd name="connsiteX131" fmla="*/ 6191 w 10000"/>
                  <a:gd name="connsiteY131" fmla="*/ 8377 h 10000"/>
                  <a:gd name="connsiteX132" fmla="*/ 5953 w 10000"/>
                  <a:gd name="connsiteY132" fmla="*/ 8455 h 10000"/>
                  <a:gd name="connsiteX133" fmla="*/ 6071 w 10000"/>
                  <a:gd name="connsiteY133" fmla="*/ 8612 h 10000"/>
                  <a:gd name="connsiteX134" fmla="*/ 6310 w 10000"/>
                  <a:gd name="connsiteY134" fmla="*/ 8612 h 10000"/>
                  <a:gd name="connsiteX135" fmla="*/ 6349 w 10000"/>
                  <a:gd name="connsiteY135" fmla="*/ 8612 h 10000"/>
                  <a:gd name="connsiteX136" fmla="*/ 6508 w 10000"/>
                  <a:gd name="connsiteY136" fmla="*/ 8900 h 10000"/>
                  <a:gd name="connsiteX137" fmla="*/ 6587 w 10000"/>
                  <a:gd name="connsiteY137" fmla="*/ 8612 h 10000"/>
                  <a:gd name="connsiteX138" fmla="*/ 6786 w 10000"/>
                  <a:gd name="connsiteY138" fmla="*/ 8560 h 10000"/>
                  <a:gd name="connsiteX139" fmla="*/ 6985 w 10000"/>
                  <a:gd name="connsiteY139" fmla="*/ 8638 h 10000"/>
                  <a:gd name="connsiteX140" fmla="*/ 6985 w 10000"/>
                  <a:gd name="connsiteY140" fmla="*/ 8665 h 10000"/>
                  <a:gd name="connsiteX141" fmla="*/ 7183 w 10000"/>
                  <a:gd name="connsiteY141" fmla="*/ 8612 h 10000"/>
                  <a:gd name="connsiteX142" fmla="*/ 7302 w 10000"/>
                  <a:gd name="connsiteY142" fmla="*/ 8796 h 10000"/>
                  <a:gd name="connsiteX143" fmla="*/ 6905 w 10000"/>
                  <a:gd name="connsiteY143" fmla="*/ 8691 h 10000"/>
                  <a:gd name="connsiteX144" fmla="*/ 6825 w 10000"/>
                  <a:gd name="connsiteY144" fmla="*/ 8718 h 10000"/>
                  <a:gd name="connsiteX145" fmla="*/ 6786 w 10000"/>
                  <a:gd name="connsiteY145" fmla="*/ 8926 h 10000"/>
                  <a:gd name="connsiteX146" fmla="*/ 6746 w 10000"/>
                  <a:gd name="connsiteY146" fmla="*/ 9058 h 10000"/>
                  <a:gd name="connsiteX147" fmla="*/ 7064 w 10000"/>
                  <a:gd name="connsiteY147" fmla="*/ 9031 h 10000"/>
                  <a:gd name="connsiteX148" fmla="*/ 7144 w 10000"/>
                  <a:gd name="connsiteY148" fmla="*/ 9110 h 10000"/>
                  <a:gd name="connsiteX149" fmla="*/ 7183 w 10000"/>
                  <a:gd name="connsiteY149" fmla="*/ 8953 h 10000"/>
                  <a:gd name="connsiteX150" fmla="*/ 7302 w 10000"/>
                  <a:gd name="connsiteY150" fmla="*/ 8744 h 10000"/>
                  <a:gd name="connsiteX151" fmla="*/ 7579 w 10000"/>
                  <a:gd name="connsiteY151" fmla="*/ 9136 h 10000"/>
                  <a:gd name="connsiteX152" fmla="*/ 7857 w 10000"/>
                  <a:gd name="connsiteY152" fmla="*/ 9188 h 10000"/>
                  <a:gd name="connsiteX153" fmla="*/ 8095 w 10000"/>
                  <a:gd name="connsiteY153"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469 w 10000"/>
                  <a:gd name="connsiteY11" fmla="*/ 4267 h 10000"/>
                  <a:gd name="connsiteX12" fmla="*/ 6151 w 10000"/>
                  <a:gd name="connsiteY12" fmla="*/ 3900 h 10000"/>
                  <a:gd name="connsiteX13" fmla="*/ 5833 w 10000"/>
                  <a:gd name="connsiteY13" fmla="*/ 3900 h 10000"/>
                  <a:gd name="connsiteX14" fmla="*/ 5516 w 10000"/>
                  <a:gd name="connsiteY14" fmla="*/ 4005 h 10000"/>
                  <a:gd name="connsiteX15" fmla="*/ 5159 w 10000"/>
                  <a:gd name="connsiteY15" fmla="*/ 3979 h 10000"/>
                  <a:gd name="connsiteX16" fmla="*/ 5159 w 10000"/>
                  <a:gd name="connsiteY16" fmla="*/ 3482 h 10000"/>
                  <a:gd name="connsiteX17" fmla="*/ 5357 w 10000"/>
                  <a:gd name="connsiteY17" fmla="*/ 3455 h 10000"/>
                  <a:gd name="connsiteX18" fmla="*/ 5238 w 10000"/>
                  <a:gd name="connsiteY18" fmla="*/ 3325 h 10000"/>
                  <a:gd name="connsiteX19" fmla="*/ 5238 w 10000"/>
                  <a:gd name="connsiteY19" fmla="*/ 3115 h 10000"/>
                  <a:gd name="connsiteX20" fmla="*/ 5278 w 10000"/>
                  <a:gd name="connsiteY20" fmla="*/ 2985 h 10000"/>
                  <a:gd name="connsiteX21" fmla="*/ 4882 w 10000"/>
                  <a:gd name="connsiteY21" fmla="*/ 2775 h 10000"/>
                  <a:gd name="connsiteX22" fmla="*/ 4484 w 10000"/>
                  <a:gd name="connsiteY22" fmla="*/ 2540 h 10000"/>
                  <a:gd name="connsiteX23" fmla="*/ 4286 w 10000"/>
                  <a:gd name="connsiteY23" fmla="*/ 2382 h 10000"/>
                  <a:gd name="connsiteX24" fmla="*/ 4008 w 10000"/>
                  <a:gd name="connsiteY24" fmla="*/ 2330 h 10000"/>
                  <a:gd name="connsiteX25" fmla="*/ 3691 w 10000"/>
                  <a:gd name="connsiteY25" fmla="*/ 2356 h 10000"/>
                  <a:gd name="connsiteX26" fmla="*/ 3373 w 10000"/>
                  <a:gd name="connsiteY26" fmla="*/ 2278 h 10000"/>
                  <a:gd name="connsiteX27" fmla="*/ 2976 w 10000"/>
                  <a:gd name="connsiteY27" fmla="*/ 1649 h 10000"/>
                  <a:gd name="connsiteX28" fmla="*/ 2857 w 10000"/>
                  <a:gd name="connsiteY28" fmla="*/ 1492 h 10000"/>
                  <a:gd name="connsiteX29" fmla="*/ 2738 w 10000"/>
                  <a:gd name="connsiteY29" fmla="*/ 1126 h 10000"/>
                  <a:gd name="connsiteX30" fmla="*/ 2579 w 10000"/>
                  <a:gd name="connsiteY30" fmla="*/ 785 h 10000"/>
                  <a:gd name="connsiteX31" fmla="*/ 2103 w 10000"/>
                  <a:gd name="connsiteY31" fmla="*/ 549 h 10000"/>
                  <a:gd name="connsiteX32" fmla="*/ 1825 w 10000"/>
                  <a:gd name="connsiteY32" fmla="*/ 52 h 10000"/>
                  <a:gd name="connsiteX33" fmla="*/ 1468 w 10000"/>
                  <a:gd name="connsiteY33" fmla="*/ 52 h 10000"/>
                  <a:gd name="connsiteX34" fmla="*/ 1309 w 10000"/>
                  <a:gd name="connsiteY34" fmla="*/ 157 h 10000"/>
                  <a:gd name="connsiteX35" fmla="*/ 1270 w 10000"/>
                  <a:gd name="connsiteY35" fmla="*/ 0 h 10000"/>
                  <a:gd name="connsiteX36" fmla="*/ 754 w 10000"/>
                  <a:gd name="connsiteY36" fmla="*/ 104 h 10000"/>
                  <a:gd name="connsiteX37" fmla="*/ 1309 w 10000"/>
                  <a:gd name="connsiteY37" fmla="*/ 210 h 10000"/>
                  <a:gd name="connsiteX38" fmla="*/ 1270 w 10000"/>
                  <a:gd name="connsiteY38" fmla="*/ 445 h 10000"/>
                  <a:gd name="connsiteX39" fmla="*/ 1389 w 10000"/>
                  <a:gd name="connsiteY39" fmla="*/ 759 h 10000"/>
                  <a:gd name="connsiteX40" fmla="*/ 1508 w 10000"/>
                  <a:gd name="connsiteY40" fmla="*/ 942 h 10000"/>
                  <a:gd name="connsiteX41" fmla="*/ 1309 w 10000"/>
                  <a:gd name="connsiteY41" fmla="*/ 1282 h 10000"/>
                  <a:gd name="connsiteX42" fmla="*/ 1151 w 10000"/>
                  <a:gd name="connsiteY42" fmla="*/ 1282 h 10000"/>
                  <a:gd name="connsiteX43" fmla="*/ 992 w 10000"/>
                  <a:gd name="connsiteY43" fmla="*/ 1518 h 10000"/>
                  <a:gd name="connsiteX44" fmla="*/ 1270 w 10000"/>
                  <a:gd name="connsiteY44" fmla="*/ 1623 h 10000"/>
                  <a:gd name="connsiteX45" fmla="*/ 913 w 10000"/>
                  <a:gd name="connsiteY45" fmla="*/ 1597 h 10000"/>
                  <a:gd name="connsiteX46" fmla="*/ 754 w 10000"/>
                  <a:gd name="connsiteY46" fmla="*/ 1911 h 10000"/>
                  <a:gd name="connsiteX47" fmla="*/ 714 w 10000"/>
                  <a:gd name="connsiteY47" fmla="*/ 1963 h 10000"/>
                  <a:gd name="connsiteX48" fmla="*/ 555 w 10000"/>
                  <a:gd name="connsiteY48" fmla="*/ 2304 h 10000"/>
                  <a:gd name="connsiteX49" fmla="*/ 794 w 10000"/>
                  <a:gd name="connsiteY49" fmla="*/ 2382 h 10000"/>
                  <a:gd name="connsiteX50" fmla="*/ 476 w 10000"/>
                  <a:gd name="connsiteY50" fmla="*/ 2644 h 10000"/>
                  <a:gd name="connsiteX51" fmla="*/ 79 w 10000"/>
                  <a:gd name="connsiteY51" fmla="*/ 2932 h 10000"/>
                  <a:gd name="connsiteX52" fmla="*/ 0 w 10000"/>
                  <a:gd name="connsiteY52" fmla="*/ 3089 h 10000"/>
                  <a:gd name="connsiteX53" fmla="*/ 199 w 10000"/>
                  <a:gd name="connsiteY53" fmla="*/ 3429 h 10000"/>
                  <a:gd name="connsiteX54" fmla="*/ 0 w 10000"/>
                  <a:gd name="connsiteY54" fmla="*/ 3744 h 10000"/>
                  <a:gd name="connsiteX55" fmla="*/ 40 w 10000"/>
                  <a:gd name="connsiteY55" fmla="*/ 4084 h 10000"/>
                  <a:gd name="connsiteX56" fmla="*/ 159 w 10000"/>
                  <a:gd name="connsiteY56" fmla="*/ 4189 h 10000"/>
                  <a:gd name="connsiteX57" fmla="*/ 397 w 10000"/>
                  <a:gd name="connsiteY57" fmla="*/ 4162 h 10000"/>
                  <a:gd name="connsiteX58" fmla="*/ 873 w 10000"/>
                  <a:gd name="connsiteY58" fmla="*/ 4215 h 10000"/>
                  <a:gd name="connsiteX59" fmla="*/ 1270 w 10000"/>
                  <a:gd name="connsiteY59" fmla="*/ 4110 h 10000"/>
                  <a:gd name="connsiteX60" fmla="*/ 1707 w 10000"/>
                  <a:gd name="connsiteY60" fmla="*/ 4110 h 10000"/>
                  <a:gd name="connsiteX61" fmla="*/ 1984 w 10000"/>
                  <a:gd name="connsiteY61" fmla="*/ 4005 h 10000"/>
                  <a:gd name="connsiteX62" fmla="*/ 2063 w 10000"/>
                  <a:gd name="connsiteY62" fmla="*/ 4031 h 10000"/>
                  <a:gd name="connsiteX63" fmla="*/ 1945 w 10000"/>
                  <a:gd name="connsiteY63" fmla="*/ 4084 h 10000"/>
                  <a:gd name="connsiteX64" fmla="*/ 2222 w 10000"/>
                  <a:gd name="connsiteY64" fmla="*/ 4319 h 10000"/>
                  <a:gd name="connsiteX65" fmla="*/ 2421 w 10000"/>
                  <a:gd name="connsiteY65" fmla="*/ 4267 h 10000"/>
                  <a:gd name="connsiteX66" fmla="*/ 2699 w 10000"/>
                  <a:gd name="connsiteY66" fmla="*/ 4371 h 10000"/>
                  <a:gd name="connsiteX67" fmla="*/ 3055 w 10000"/>
                  <a:gd name="connsiteY67" fmla="*/ 4345 h 10000"/>
                  <a:gd name="connsiteX68" fmla="*/ 3651 w 10000"/>
                  <a:gd name="connsiteY68" fmla="*/ 4425 h 10000"/>
                  <a:gd name="connsiteX69" fmla="*/ 3809 w 10000"/>
                  <a:gd name="connsiteY69" fmla="*/ 4477 h 10000"/>
                  <a:gd name="connsiteX70" fmla="*/ 4365 w 10000"/>
                  <a:gd name="connsiteY70" fmla="*/ 4345 h 10000"/>
                  <a:gd name="connsiteX71" fmla="*/ 4445 w 10000"/>
                  <a:gd name="connsiteY71" fmla="*/ 4425 h 10000"/>
                  <a:gd name="connsiteX72" fmla="*/ 4603 w 10000"/>
                  <a:gd name="connsiteY72" fmla="*/ 4319 h 10000"/>
                  <a:gd name="connsiteX73" fmla="*/ 4683 w 10000"/>
                  <a:gd name="connsiteY73" fmla="*/ 4451 h 10000"/>
                  <a:gd name="connsiteX74" fmla="*/ 5238 w 10000"/>
                  <a:gd name="connsiteY74" fmla="*/ 4293 h 10000"/>
                  <a:gd name="connsiteX75" fmla="*/ 5238 w 10000"/>
                  <a:gd name="connsiteY75" fmla="*/ 4136 h 10000"/>
                  <a:gd name="connsiteX76" fmla="*/ 5357 w 10000"/>
                  <a:gd name="connsiteY76" fmla="*/ 4110 h 10000"/>
                  <a:gd name="connsiteX77" fmla="*/ 5477 w 10000"/>
                  <a:gd name="connsiteY77" fmla="*/ 4162 h 10000"/>
                  <a:gd name="connsiteX78" fmla="*/ 5873 w 10000"/>
                  <a:gd name="connsiteY78" fmla="*/ 4058 h 10000"/>
                  <a:gd name="connsiteX79" fmla="*/ 5953 w 10000"/>
                  <a:gd name="connsiteY79" fmla="*/ 4084 h 10000"/>
                  <a:gd name="connsiteX80" fmla="*/ 6151 w 10000"/>
                  <a:gd name="connsiteY80" fmla="*/ 4555 h 10000"/>
                  <a:gd name="connsiteX81" fmla="*/ 6270 w 10000"/>
                  <a:gd name="connsiteY81" fmla="*/ 4607 h 10000"/>
                  <a:gd name="connsiteX82" fmla="*/ 6548 w 10000"/>
                  <a:gd name="connsiteY82" fmla="*/ 4607 h 10000"/>
                  <a:gd name="connsiteX83" fmla="*/ 6667 w 10000"/>
                  <a:gd name="connsiteY83" fmla="*/ 4817 h 10000"/>
                  <a:gd name="connsiteX84" fmla="*/ 6707 w 10000"/>
                  <a:gd name="connsiteY84" fmla="*/ 4974 h 10000"/>
                  <a:gd name="connsiteX85" fmla="*/ 7183 w 10000"/>
                  <a:gd name="connsiteY85" fmla="*/ 5602 h 10000"/>
                  <a:gd name="connsiteX86" fmla="*/ 6985 w 10000"/>
                  <a:gd name="connsiteY86" fmla="*/ 5497 h 10000"/>
                  <a:gd name="connsiteX87" fmla="*/ 6429 w 10000"/>
                  <a:gd name="connsiteY87" fmla="*/ 5602 h 10000"/>
                  <a:gd name="connsiteX88" fmla="*/ 6151 w 10000"/>
                  <a:gd name="connsiteY88" fmla="*/ 5288 h 10000"/>
                  <a:gd name="connsiteX89" fmla="*/ 5953 w 10000"/>
                  <a:gd name="connsiteY89" fmla="*/ 5314 h 10000"/>
                  <a:gd name="connsiteX90" fmla="*/ 6111 w 10000"/>
                  <a:gd name="connsiteY90" fmla="*/ 5523 h 10000"/>
                  <a:gd name="connsiteX91" fmla="*/ 6151 w 10000"/>
                  <a:gd name="connsiteY91" fmla="*/ 5681 h 10000"/>
                  <a:gd name="connsiteX92" fmla="*/ 5754 w 10000"/>
                  <a:gd name="connsiteY92" fmla="*/ 5969 h 10000"/>
                  <a:gd name="connsiteX93" fmla="*/ 5675 w 10000"/>
                  <a:gd name="connsiteY93" fmla="*/ 6126 h 10000"/>
                  <a:gd name="connsiteX94" fmla="*/ 5636 w 10000"/>
                  <a:gd name="connsiteY94" fmla="*/ 6256 h 10000"/>
                  <a:gd name="connsiteX95" fmla="*/ 5595 w 10000"/>
                  <a:gd name="connsiteY95" fmla="*/ 6308 h 10000"/>
                  <a:gd name="connsiteX96" fmla="*/ 5516 w 10000"/>
                  <a:gd name="connsiteY96" fmla="*/ 6414 h 10000"/>
                  <a:gd name="connsiteX97" fmla="*/ 5278 w 10000"/>
                  <a:gd name="connsiteY97" fmla="*/ 6492 h 10000"/>
                  <a:gd name="connsiteX98" fmla="*/ 5357 w 10000"/>
                  <a:gd name="connsiteY98" fmla="*/ 6675 h 10000"/>
                  <a:gd name="connsiteX99" fmla="*/ 5317 w 10000"/>
                  <a:gd name="connsiteY99" fmla="*/ 6727 h 10000"/>
                  <a:gd name="connsiteX100" fmla="*/ 5000 w 10000"/>
                  <a:gd name="connsiteY100" fmla="*/ 6885 h 10000"/>
                  <a:gd name="connsiteX101" fmla="*/ 4683 w 10000"/>
                  <a:gd name="connsiteY101" fmla="*/ 6859 h 10000"/>
                  <a:gd name="connsiteX102" fmla="*/ 4961 w 10000"/>
                  <a:gd name="connsiteY102" fmla="*/ 6963 h 10000"/>
                  <a:gd name="connsiteX103" fmla="*/ 4961 w 10000"/>
                  <a:gd name="connsiteY103" fmla="*/ 7277 h 10000"/>
                  <a:gd name="connsiteX104" fmla="*/ 4603 w 10000"/>
                  <a:gd name="connsiteY104" fmla="*/ 7356 h 10000"/>
                  <a:gd name="connsiteX105" fmla="*/ 4524 w 10000"/>
                  <a:gd name="connsiteY105" fmla="*/ 7225 h 10000"/>
                  <a:gd name="connsiteX106" fmla="*/ 4484 w 10000"/>
                  <a:gd name="connsiteY106" fmla="*/ 7121 h 10000"/>
                  <a:gd name="connsiteX107" fmla="*/ 4128 w 10000"/>
                  <a:gd name="connsiteY107" fmla="*/ 7199 h 10000"/>
                  <a:gd name="connsiteX108" fmla="*/ 4286 w 10000"/>
                  <a:gd name="connsiteY108" fmla="*/ 7304 h 10000"/>
                  <a:gd name="connsiteX109" fmla="*/ 4405 w 10000"/>
                  <a:gd name="connsiteY109" fmla="*/ 7408 h 10000"/>
                  <a:gd name="connsiteX110" fmla="*/ 4563 w 10000"/>
                  <a:gd name="connsiteY110" fmla="*/ 7670 h 10000"/>
                  <a:gd name="connsiteX111" fmla="*/ 4762 w 10000"/>
                  <a:gd name="connsiteY111" fmla="*/ 7618 h 10000"/>
                  <a:gd name="connsiteX112" fmla="*/ 4921 w 10000"/>
                  <a:gd name="connsiteY112" fmla="*/ 7827 h 10000"/>
                  <a:gd name="connsiteX113" fmla="*/ 5040 w 10000"/>
                  <a:gd name="connsiteY113" fmla="*/ 7879 h 10000"/>
                  <a:gd name="connsiteX114" fmla="*/ 5317 w 10000"/>
                  <a:gd name="connsiteY114" fmla="*/ 7853 h 10000"/>
                  <a:gd name="connsiteX115" fmla="*/ 5437 w 10000"/>
                  <a:gd name="connsiteY115" fmla="*/ 7984 h 10000"/>
                  <a:gd name="connsiteX116" fmla="*/ 5556 w 10000"/>
                  <a:gd name="connsiteY116" fmla="*/ 8115 h 10000"/>
                  <a:gd name="connsiteX117" fmla="*/ 6111 w 10000"/>
                  <a:gd name="connsiteY117" fmla="*/ 7932 h 10000"/>
                  <a:gd name="connsiteX118" fmla="*/ 6111 w 10000"/>
                  <a:gd name="connsiteY118" fmla="*/ 7853 h 10000"/>
                  <a:gd name="connsiteX119" fmla="*/ 5953 w 10000"/>
                  <a:gd name="connsiteY119" fmla="*/ 7696 h 10000"/>
                  <a:gd name="connsiteX120" fmla="*/ 6151 w 10000"/>
                  <a:gd name="connsiteY120" fmla="*/ 7540 h 10000"/>
                  <a:gd name="connsiteX121" fmla="*/ 6032 w 10000"/>
                  <a:gd name="connsiteY121" fmla="*/ 7356 h 10000"/>
                  <a:gd name="connsiteX122" fmla="*/ 6151 w 10000"/>
                  <a:gd name="connsiteY122" fmla="*/ 7277 h 10000"/>
                  <a:gd name="connsiteX123" fmla="*/ 6310 w 10000"/>
                  <a:gd name="connsiteY123" fmla="*/ 7460 h 10000"/>
                  <a:gd name="connsiteX124" fmla="*/ 6231 w 10000"/>
                  <a:gd name="connsiteY124" fmla="*/ 7566 h 10000"/>
                  <a:gd name="connsiteX125" fmla="*/ 6587 w 10000"/>
                  <a:gd name="connsiteY125" fmla="*/ 7618 h 10000"/>
                  <a:gd name="connsiteX126" fmla="*/ 6746 w 10000"/>
                  <a:gd name="connsiteY126" fmla="*/ 7696 h 10000"/>
                  <a:gd name="connsiteX127" fmla="*/ 6905 w 10000"/>
                  <a:gd name="connsiteY127" fmla="*/ 7906 h 10000"/>
                  <a:gd name="connsiteX128" fmla="*/ 6667 w 10000"/>
                  <a:gd name="connsiteY128" fmla="*/ 8089 h 10000"/>
                  <a:gd name="connsiteX129" fmla="*/ 6270 w 10000"/>
                  <a:gd name="connsiteY129" fmla="*/ 8219 h 10000"/>
                  <a:gd name="connsiteX130" fmla="*/ 6191 w 10000"/>
                  <a:gd name="connsiteY130" fmla="*/ 8377 h 10000"/>
                  <a:gd name="connsiteX131" fmla="*/ 5953 w 10000"/>
                  <a:gd name="connsiteY131" fmla="*/ 8455 h 10000"/>
                  <a:gd name="connsiteX132" fmla="*/ 6071 w 10000"/>
                  <a:gd name="connsiteY132" fmla="*/ 8612 h 10000"/>
                  <a:gd name="connsiteX133" fmla="*/ 6310 w 10000"/>
                  <a:gd name="connsiteY133" fmla="*/ 8612 h 10000"/>
                  <a:gd name="connsiteX134" fmla="*/ 6349 w 10000"/>
                  <a:gd name="connsiteY134" fmla="*/ 8612 h 10000"/>
                  <a:gd name="connsiteX135" fmla="*/ 6508 w 10000"/>
                  <a:gd name="connsiteY135" fmla="*/ 8900 h 10000"/>
                  <a:gd name="connsiteX136" fmla="*/ 6587 w 10000"/>
                  <a:gd name="connsiteY136" fmla="*/ 8612 h 10000"/>
                  <a:gd name="connsiteX137" fmla="*/ 6786 w 10000"/>
                  <a:gd name="connsiteY137" fmla="*/ 8560 h 10000"/>
                  <a:gd name="connsiteX138" fmla="*/ 6985 w 10000"/>
                  <a:gd name="connsiteY138" fmla="*/ 8638 h 10000"/>
                  <a:gd name="connsiteX139" fmla="*/ 6985 w 10000"/>
                  <a:gd name="connsiteY139" fmla="*/ 8665 h 10000"/>
                  <a:gd name="connsiteX140" fmla="*/ 7183 w 10000"/>
                  <a:gd name="connsiteY140" fmla="*/ 8612 h 10000"/>
                  <a:gd name="connsiteX141" fmla="*/ 7302 w 10000"/>
                  <a:gd name="connsiteY141" fmla="*/ 8796 h 10000"/>
                  <a:gd name="connsiteX142" fmla="*/ 6905 w 10000"/>
                  <a:gd name="connsiteY142" fmla="*/ 8691 h 10000"/>
                  <a:gd name="connsiteX143" fmla="*/ 6825 w 10000"/>
                  <a:gd name="connsiteY143" fmla="*/ 8718 h 10000"/>
                  <a:gd name="connsiteX144" fmla="*/ 6786 w 10000"/>
                  <a:gd name="connsiteY144" fmla="*/ 8926 h 10000"/>
                  <a:gd name="connsiteX145" fmla="*/ 6746 w 10000"/>
                  <a:gd name="connsiteY145" fmla="*/ 9058 h 10000"/>
                  <a:gd name="connsiteX146" fmla="*/ 7064 w 10000"/>
                  <a:gd name="connsiteY146" fmla="*/ 9031 h 10000"/>
                  <a:gd name="connsiteX147" fmla="*/ 7144 w 10000"/>
                  <a:gd name="connsiteY147" fmla="*/ 9110 h 10000"/>
                  <a:gd name="connsiteX148" fmla="*/ 7183 w 10000"/>
                  <a:gd name="connsiteY148" fmla="*/ 8953 h 10000"/>
                  <a:gd name="connsiteX149" fmla="*/ 7302 w 10000"/>
                  <a:gd name="connsiteY149" fmla="*/ 8744 h 10000"/>
                  <a:gd name="connsiteX150" fmla="*/ 7579 w 10000"/>
                  <a:gd name="connsiteY150" fmla="*/ 9136 h 10000"/>
                  <a:gd name="connsiteX151" fmla="*/ 7857 w 10000"/>
                  <a:gd name="connsiteY151" fmla="*/ 9188 h 10000"/>
                  <a:gd name="connsiteX152" fmla="*/ 8095 w 10000"/>
                  <a:gd name="connsiteY152"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746 w 10000"/>
                  <a:gd name="connsiteY10" fmla="*/ 4189 h 10000"/>
                  <a:gd name="connsiteX11" fmla="*/ 6151 w 10000"/>
                  <a:gd name="connsiteY11" fmla="*/ 3900 h 10000"/>
                  <a:gd name="connsiteX12" fmla="*/ 5833 w 10000"/>
                  <a:gd name="connsiteY12" fmla="*/ 3900 h 10000"/>
                  <a:gd name="connsiteX13" fmla="*/ 5516 w 10000"/>
                  <a:gd name="connsiteY13" fmla="*/ 4005 h 10000"/>
                  <a:gd name="connsiteX14" fmla="*/ 5159 w 10000"/>
                  <a:gd name="connsiteY14" fmla="*/ 3979 h 10000"/>
                  <a:gd name="connsiteX15" fmla="*/ 5159 w 10000"/>
                  <a:gd name="connsiteY15" fmla="*/ 3482 h 10000"/>
                  <a:gd name="connsiteX16" fmla="*/ 5357 w 10000"/>
                  <a:gd name="connsiteY16" fmla="*/ 3455 h 10000"/>
                  <a:gd name="connsiteX17" fmla="*/ 5238 w 10000"/>
                  <a:gd name="connsiteY17" fmla="*/ 3325 h 10000"/>
                  <a:gd name="connsiteX18" fmla="*/ 5238 w 10000"/>
                  <a:gd name="connsiteY18" fmla="*/ 3115 h 10000"/>
                  <a:gd name="connsiteX19" fmla="*/ 5278 w 10000"/>
                  <a:gd name="connsiteY19" fmla="*/ 2985 h 10000"/>
                  <a:gd name="connsiteX20" fmla="*/ 4882 w 10000"/>
                  <a:gd name="connsiteY20" fmla="*/ 2775 h 10000"/>
                  <a:gd name="connsiteX21" fmla="*/ 4484 w 10000"/>
                  <a:gd name="connsiteY21" fmla="*/ 2540 h 10000"/>
                  <a:gd name="connsiteX22" fmla="*/ 4286 w 10000"/>
                  <a:gd name="connsiteY22" fmla="*/ 2382 h 10000"/>
                  <a:gd name="connsiteX23" fmla="*/ 4008 w 10000"/>
                  <a:gd name="connsiteY23" fmla="*/ 2330 h 10000"/>
                  <a:gd name="connsiteX24" fmla="*/ 3691 w 10000"/>
                  <a:gd name="connsiteY24" fmla="*/ 2356 h 10000"/>
                  <a:gd name="connsiteX25" fmla="*/ 3373 w 10000"/>
                  <a:gd name="connsiteY25" fmla="*/ 2278 h 10000"/>
                  <a:gd name="connsiteX26" fmla="*/ 2976 w 10000"/>
                  <a:gd name="connsiteY26" fmla="*/ 1649 h 10000"/>
                  <a:gd name="connsiteX27" fmla="*/ 2857 w 10000"/>
                  <a:gd name="connsiteY27" fmla="*/ 1492 h 10000"/>
                  <a:gd name="connsiteX28" fmla="*/ 2738 w 10000"/>
                  <a:gd name="connsiteY28" fmla="*/ 1126 h 10000"/>
                  <a:gd name="connsiteX29" fmla="*/ 2579 w 10000"/>
                  <a:gd name="connsiteY29" fmla="*/ 785 h 10000"/>
                  <a:gd name="connsiteX30" fmla="*/ 2103 w 10000"/>
                  <a:gd name="connsiteY30" fmla="*/ 549 h 10000"/>
                  <a:gd name="connsiteX31" fmla="*/ 1825 w 10000"/>
                  <a:gd name="connsiteY31" fmla="*/ 52 h 10000"/>
                  <a:gd name="connsiteX32" fmla="*/ 1468 w 10000"/>
                  <a:gd name="connsiteY32" fmla="*/ 52 h 10000"/>
                  <a:gd name="connsiteX33" fmla="*/ 1309 w 10000"/>
                  <a:gd name="connsiteY33" fmla="*/ 157 h 10000"/>
                  <a:gd name="connsiteX34" fmla="*/ 1270 w 10000"/>
                  <a:gd name="connsiteY34" fmla="*/ 0 h 10000"/>
                  <a:gd name="connsiteX35" fmla="*/ 754 w 10000"/>
                  <a:gd name="connsiteY35" fmla="*/ 104 h 10000"/>
                  <a:gd name="connsiteX36" fmla="*/ 1309 w 10000"/>
                  <a:gd name="connsiteY36" fmla="*/ 210 h 10000"/>
                  <a:gd name="connsiteX37" fmla="*/ 1270 w 10000"/>
                  <a:gd name="connsiteY37" fmla="*/ 445 h 10000"/>
                  <a:gd name="connsiteX38" fmla="*/ 1389 w 10000"/>
                  <a:gd name="connsiteY38" fmla="*/ 759 h 10000"/>
                  <a:gd name="connsiteX39" fmla="*/ 1508 w 10000"/>
                  <a:gd name="connsiteY39" fmla="*/ 942 h 10000"/>
                  <a:gd name="connsiteX40" fmla="*/ 1309 w 10000"/>
                  <a:gd name="connsiteY40" fmla="*/ 1282 h 10000"/>
                  <a:gd name="connsiteX41" fmla="*/ 1151 w 10000"/>
                  <a:gd name="connsiteY41" fmla="*/ 1282 h 10000"/>
                  <a:gd name="connsiteX42" fmla="*/ 992 w 10000"/>
                  <a:gd name="connsiteY42" fmla="*/ 1518 h 10000"/>
                  <a:gd name="connsiteX43" fmla="*/ 1270 w 10000"/>
                  <a:gd name="connsiteY43" fmla="*/ 1623 h 10000"/>
                  <a:gd name="connsiteX44" fmla="*/ 913 w 10000"/>
                  <a:gd name="connsiteY44" fmla="*/ 1597 h 10000"/>
                  <a:gd name="connsiteX45" fmla="*/ 754 w 10000"/>
                  <a:gd name="connsiteY45" fmla="*/ 1911 h 10000"/>
                  <a:gd name="connsiteX46" fmla="*/ 714 w 10000"/>
                  <a:gd name="connsiteY46" fmla="*/ 1963 h 10000"/>
                  <a:gd name="connsiteX47" fmla="*/ 555 w 10000"/>
                  <a:gd name="connsiteY47" fmla="*/ 2304 h 10000"/>
                  <a:gd name="connsiteX48" fmla="*/ 794 w 10000"/>
                  <a:gd name="connsiteY48" fmla="*/ 2382 h 10000"/>
                  <a:gd name="connsiteX49" fmla="*/ 476 w 10000"/>
                  <a:gd name="connsiteY49" fmla="*/ 2644 h 10000"/>
                  <a:gd name="connsiteX50" fmla="*/ 79 w 10000"/>
                  <a:gd name="connsiteY50" fmla="*/ 2932 h 10000"/>
                  <a:gd name="connsiteX51" fmla="*/ 0 w 10000"/>
                  <a:gd name="connsiteY51" fmla="*/ 3089 h 10000"/>
                  <a:gd name="connsiteX52" fmla="*/ 199 w 10000"/>
                  <a:gd name="connsiteY52" fmla="*/ 3429 h 10000"/>
                  <a:gd name="connsiteX53" fmla="*/ 0 w 10000"/>
                  <a:gd name="connsiteY53" fmla="*/ 3744 h 10000"/>
                  <a:gd name="connsiteX54" fmla="*/ 40 w 10000"/>
                  <a:gd name="connsiteY54" fmla="*/ 4084 h 10000"/>
                  <a:gd name="connsiteX55" fmla="*/ 159 w 10000"/>
                  <a:gd name="connsiteY55" fmla="*/ 4189 h 10000"/>
                  <a:gd name="connsiteX56" fmla="*/ 397 w 10000"/>
                  <a:gd name="connsiteY56" fmla="*/ 4162 h 10000"/>
                  <a:gd name="connsiteX57" fmla="*/ 873 w 10000"/>
                  <a:gd name="connsiteY57" fmla="*/ 4215 h 10000"/>
                  <a:gd name="connsiteX58" fmla="*/ 1270 w 10000"/>
                  <a:gd name="connsiteY58" fmla="*/ 4110 h 10000"/>
                  <a:gd name="connsiteX59" fmla="*/ 1707 w 10000"/>
                  <a:gd name="connsiteY59" fmla="*/ 4110 h 10000"/>
                  <a:gd name="connsiteX60" fmla="*/ 1984 w 10000"/>
                  <a:gd name="connsiteY60" fmla="*/ 4005 h 10000"/>
                  <a:gd name="connsiteX61" fmla="*/ 2063 w 10000"/>
                  <a:gd name="connsiteY61" fmla="*/ 4031 h 10000"/>
                  <a:gd name="connsiteX62" fmla="*/ 1945 w 10000"/>
                  <a:gd name="connsiteY62" fmla="*/ 4084 h 10000"/>
                  <a:gd name="connsiteX63" fmla="*/ 2222 w 10000"/>
                  <a:gd name="connsiteY63" fmla="*/ 4319 h 10000"/>
                  <a:gd name="connsiteX64" fmla="*/ 2421 w 10000"/>
                  <a:gd name="connsiteY64" fmla="*/ 4267 h 10000"/>
                  <a:gd name="connsiteX65" fmla="*/ 2699 w 10000"/>
                  <a:gd name="connsiteY65" fmla="*/ 4371 h 10000"/>
                  <a:gd name="connsiteX66" fmla="*/ 3055 w 10000"/>
                  <a:gd name="connsiteY66" fmla="*/ 4345 h 10000"/>
                  <a:gd name="connsiteX67" fmla="*/ 3651 w 10000"/>
                  <a:gd name="connsiteY67" fmla="*/ 4425 h 10000"/>
                  <a:gd name="connsiteX68" fmla="*/ 3809 w 10000"/>
                  <a:gd name="connsiteY68" fmla="*/ 4477 h 10000"/>
                  <a:gd name="connsiteX69" fmla="*/ 4365 w 10000"/>
                  <a:gd name="connsiteY69" fmla="*/ 4345 h 10000"/>
                  <a:gd name="connsiteX70" fmla="*/ 4445 w 10000"/>
                  <a:gd name="connsiteY70" fmla="*/ 4425 h 10000"/>
                  <a:gd name="connsiteX71" fmla="*/ 4603 w 10000"/>
                  <a:gd name="connsiteY71" fmla="*/ 4319 h 10000"/>
                  <a:gd name="connsiteX72" fmla="*/ 4683 w 10000"/>
                  <a:gd name="connsiteY72" fmla="*/ 4451 h 10000"/>
                  <a:gd name="connsiteX73" fmla="*/ 5238 w 10000"/>
                  <a:gd name="connsiteY73" fmla="*/ 4293 h 10000"/>
                  <a:gd name="connsiteX74" fmla="*/ 5238 w 10000"/>
                  <a:gd name="connsiteY74" fmla="*/ 4136 h 10000"/>
                  <a:gd name="connsiteX75" fmla="*/ 5357 w 10000"/>
                  <a:gd name="connsiteY75" fmla="*/ 4110 h 10000"/>
                  <a:gd name="connsiteX76" fmla="*/ 5477 w 10000"/>
                  <a:gd name="connsiteY76" fmla="*/ 4162 h 10000"/>
                  <a:gd name="connsiteX77" fmla="*/ 5873 w 10000"/>
                  <a:gd name="connsiteY77" fmla="*/ 4058 h 10000"/>
                  <a:gd name="connsiteX78" fmla="*/ 5953 w 10000"/>
                  <a:gd name="connsiteY78" fmla="*/ 4084 h 10000"/>
                  <a:gd name="connsiteX79" fmla="*/ 6151 w 10000"/>
                  <a:gd name="connsiteY79" fmla="*/ 4555 h 10000"/>
                  <a:gd name="connsiteX80" fmla="*/ 6270 w 10000"/>
                  <a:gd name="connsiteY80" fmla="*/ 4607 h 10000"/>
                  <a:gd name="connsiteX81" fmla="*/ 6548 w 10000"/>
                  <a:gd name="connsiteY81" fmla="*/ 4607 h 10000"/>
                  <a:gd name="connsiteX82" fmla="*/ 6667 w 10000"/>
                  <a:gd name="connsiteY82" fmla="*/ 4817 h 10000"/>
                  <a:gd name="connsiteX83" fmla="*/ 6707 w 10000"/>
                  <a:gd name="connsiteY83" fmla="*/ 4974 h 10000"/>
                  <a:gd name="connsiteX84" fmla="*/ 7183 w 10000"/>
                  <a:gd name="connsiteY84" fmla="*/ 5602 h 10000"/>
                  <a:gd name="connsiteX85" fmla="*/ 6985 w 10000"/>
                  <a:gd name="connsiteY85" fmla="*/ 5497 h 10000"/>
                  <a:gd name="connsiteX86" fmla="*/ 6429 w 10000"/>
                  <a:gd name="connsiteY86" fmla="*/ 5602 h 10000"/>
                  <a:gd name="connsiteX87" fmla="*/ 6151 w 10000"/>
                  <a:gd name="connsiteY87" fmla="*/ 5288 h 10000"/>
                  <a:gd name="connsiteX88" fmla="*/ 5953 w 10000"/>
                  <a:gd name="connsiteY88" fmla="*/ 5314 h 10000"/>
                  <a:gd name="connsiteX89" fmla="*/ 6111 w 10000"/>
                  <a:gd name="connsiteY89" fmla="*/ 5523 h 10000"/>
                  <a:gd name="connsiteX90" fmla="*/ 6151 w 10000"/>
                  <a:gd name="connsiteY90" fmla="*/ 5681 h 10000"/>
                  <a:gd name="connsiteX91" fmla="*/ 5754 w 10000"/>
                  <a:gd name="connsiteY91" fmla="*/ 5969 h 10000"/>
                  <a:gd name="connsiteX92" fmla="*/ 5675 w 10000"/>
                  <a:gd name="connsiteY92" fmla="*/ 6126 h 10000"/>
                  <a:gd name="connsiteX93" fmla="*/ 5636 w 10000"/>
                  <a:gd name="connsiteY93" fmla="*/ 6256 h 10000"/>
                  <a:gd name="connsiteX94" fmla="*/ 5595 w 10000"/>
                  <a:gd name="connsiteY94" fmla="*/ 6308 h 10000"/>
                  <a:gd name="connsiteX95" fmla="*/ 5516 w 10000"/>
                  <a:gd name="connsiteY95" fmla="*/ 6414 h 10000"/>
                  <a:gd name="connsiteX96" fmla="*/ 5278 w 10000"/>
                  <a:gd name="connsiteY96" fmla="*/ 6492 h 10000"/>
                  <a:gd name="connsiteX97" fmla="*/ 5357 w 10000"/>
                  <a:gd name="connsiteY97" fmla="*/ 6675 h 10000"/>
                  <a:gd name="connsiteX98" fmla="*/ 5317 w 10000"/>
                  <a:gd name="connsiteY98" fmla="*/ 6727 h 10000"/>
                  <a:gd name="connsiteX99" fmla="*/ 5000 w 10000"/>
                  <a:gd name="connsiteY99" fmla="*/ 6885 h 10000"/>
                  <a:gd name="connsiteX100" fmla="*/ 4683 w 10000"/>
                  <a:gd name="connsiteY100" fmla="*/ 6859 h 10000"/>
                  <a:gd name="connsiteX101" fmla="*/ 4961 w 10000"/>
                  <a:gd name="connsiteY101" fmla="*/ 6963 h 10000"/>
                  <a:gd name="connsiteX102" fmla="*/ 4961 w 10000"/>
                  <a:gd name="connsiteY102" fmla="*/ 7277 h 10000"/>
                  <a:gd name="connsiteX103" fmla="*/ 4603 w 10000"/>
                  <a:gd name="connsiteY103" fmla="*/ 7356 h 10000"/>
                  <a:gd name="connsiteX104" fmla="*/ 4524 w 10000"/>
                  <a:gd name="connsiteY104" fmla="*/ 7225 h 10000"/>
                  <a:gd name="connsiteX105" fmla="*/ 4484 w 10000"/>
                  <a:gd name="connsiteY105" fmla="*/ 7121 h 10000"/>
                  <a:gd name="connsiteX106" fmla="*/ 4128 w 10000"/>
                  <a:gd name="connsiteY106" fmla="*/ 7199 h 10000"/>
                  <a:gd name="connsiteX107" fmla="*/ 4286 w 10000"/>
                  <a:gd name="connsiteY107" fmla="*/ 7304 h 10000"/>
                  <a:gd name="connsiteX108" fmla="*/ 4405 w 10000"/>
                  <a:gd name="connsiteY108" fmla="*/ 7408 h 10000"/>
                  <a:gd name="connsiteX109" fmla="*/ 4563 w 10000"/>
                  <a:gd name="connsiteY109" fmla="*/ 7670 h 10000"/>
                  <a:gd name="connsiteX110" fmla="*/ 4762 w 10000"/>
                  <a:gd name="connsiteY110" fmla="*/ 7618 h 10000"/>
                  <a:gd name="connsiteX111" fmla="*/ 4921 w 10000"/>
                  <a:gd name="connsiteY111" fmla="*/ 7827 h 10000"/>
                  <a:gd name="connsiteX112" fmla="*/ 5040 w 10000"/>
                  <a:gd name="connsiteY112" fmla="*/ 7879 h 10000"/>
                  <a:gd name="connsiteX113" fmla="*/ 5317 w 10000"/>
                  <a:gd name="connsiteY113" fmla="*/ 7853 h 10000"/>
                  <a:gd name="connsiteX114" fmla="*/ 5437 w 10000"/>
                  <a:gd name="connsiteY114" fmla="*/ 7984 h 10000"/>
                  <a:gd name="connsiteX115" fmla="*/ 5556 w 10000"/>
                  <a:gd name="connsiteY115" fmla="*/ 8115 h 10000"/>
                  <a:gd name="connsiteX116" fmla="*/ 6111 w 10000"/>
                  <a:gd name="connsiteY116" fmla="*/ 7932 h 10000"/>
                  <a:gd name="connsiteX117" fmla="*/ 6111 w 10000"/>
                  <a:gd name="connsiteY117" fmla="*/ 7853 h 10000"/>
                  <a:gd name="connsiteX118" fmla="*/ 5953 w 10000"/>
                  <a:gd name="connsiteY118" fmla="*/ 7696 h 10000"/>
                  <a:gd name="connsiteX119" fmla="*/ 6151 w 10000"/>
                  <a:gd name="connsiteY119" fmla="*/ 7540 h 10000"/>
                  <a:gd name="connsiteX120" fmla="*/ 6032 w 10000"/>
                  <a:gd name="connsiteY120" fmla="*/ 7356 h 10000"/>
                  <a:gd name="connsiteX121" fmla="*/ 6151 w 10000"/>
                  <a:gd name="connsiteY121" fmla="*/ 7277 h 10000"/>
                  <a:gd name="connsiteX122" fmla="*/ 6310 w 10000"/>
                  <a:gd name="connsiteY122" fmla="*/ 7460 h 10000"/>
                  <a:gd name="connsiteX123" fmla="*/ 6231 w 10000"/>
                  <a:gd name="connsiteY123" fmla="*/ 7566 h 10000"/>
                  <a:gd name="connsiteX124" fmla="*/ 6587 w 10000"/>
                  <a:gd name="connsiteY124" fmla="*/ 7618 h 10000"/>
                  <a:gd name="connsiteX125" fmla="*/ 6746 w 10000"/>
                  <a:gd name="connsiteY125" fmla="*/ 7696 h 10000"/>
                  <a:gd name="connsiteX126" fmla="*/ 6905 w 10000"/>
                  <a:gd name="connsiteY126" fmla="*/ 7906 h 10000"/>
                  <a:gd name="connsiteX127" fmla="*/ 6667 w 10000"/>
                  <a:gd name="connsiteY127" fmla="*/ 8089 h 10000"/>
                  <a:gd name="connsiteX128" fmla="*/ 6270 w 10000"/>
                  <a:gd name="connsiteY128" fmla="*/ 8219 h 10000"/>
                  <a:gd name="connsiteX129" fmla="*/ 6191 w 10000"/>
                  <a:gd name="connsiteY129" fmla="*/ 8377 h 10000"/>
                  <a:gd name="connsiteX130" fmla="*/ 5953 w 10000"/>
                  <a:gd name="connsiteY130" fmla="*/ 8455 h 10000"/>
                  <a:gd name="connsiteX131" fmla="*/ 6071 w 10000"/>
                  <a:gd name="connsiteY131" fmla="*/ 8612 h 10000"/>
                  <a:gd name="connsiteX132" fmla="*/ 6310 w 10000"/>
                  <a:gd name="connsiteY132" fmla="*/ 8612 h 10000"/>
                  <a:gd name="connsiteX133" fmla="*/ 6349 w 10000"/>
                  <a:gd name="connsiteY133" fmla="*/ 8612 h 10000"/>
                  <a:gd name="connsiteX134" fmla="*/ 6508 w 10000"/>
                  <a:gd name="connsiteY134" fmla="*/ 8900 h 10000"/>
                  <a:gd name="connsiteX135" fmla="*/ 6587 w 10000"/>
                  <a:gd name="connsiteY135" fmla="*/ 8612 h 10000"/>
                  <a:gd name="connsiteX136" fmla="*/ 6786 w 10000"/>
                  <a:gd name="connsiteY136" fmla="*/ 8560 h 10000"/>
                  <a:gd name="connsiteX137" fmla="*/ 6985 w 10000"/>
                  <a:gd name="connsiteY137" fmla="*/ 8638 h 10000"/>
                  <a:gd name="connsiteX138" fmla="*/ 6985 w 10000"/>
                  <a:gd name="connsiteY138" fmla="*/ 8665 h 10000"/>
                  <a:gd name="connsiteX139" fmla="*/ 7183 w 10000"/>
                  <a:gd name="connsiteY139" fmla="*/ 8612 h 10000"/>
                  <a:gd name="connsiteX140" fmla="*/ 7302 w 10000"/>
                  <a:gd name="connsiteY140" fmla="*/ 8796 h 10000"/>
                  <a:gd name="connsiteX141" fmla="*/ 6905 w 10000"/>
                  <a:gd name="connsiteY141" fmla="*/ 8691 h 10000"/>
                  <a:gd name="connsiteX142" fmla="*/ 6825 w 10000"/>
                  <a:gd name="connsiteY142" fmla="*/ 8718 h 10000"/>
                  <a:gd name="connsiteX143" fmla="*/ 6786 w 10000"/>
                  <a:gd name="connsiteY143" fmla="*/ 8926 h 10000"/>
                  <a:gd name="connsiteX144" fmla="*/ 6746 w 10000"/>
                  <a:gd name="connsiteY144" fmla="*/ 9058 h 10000"/>
                  <a:gd name="connsiteX145" fmla="*/ 7064 w 10000"/>
                  <a:gd name="connsiteY145" fmla="*/ 9031 h 10000"/>
                  <a:gd name="connsiteX146" fmla="*/ 7144 w 10000"/>
                  <a:gd name="connsiteY146" fmla="*/ 9110 h 10000"/>
                  <a:gd name="connsiteX147" fmla="*/ 7183 w 10000"/>
                  <a:gd name="connsiteY147" fmla="*/ 8953 h 10000"/>
                  <a:gd name="connsiteX148" fmla="*/ 7302 w 10000"/>
                  <a:gd name="connsiteY148" fmla="*/ 8744 h 10000"/>
                  <a:gd name="connsiteX149" fmla="*/ 7579 w 10000"/>
                  <a:gd name="connsiteY149" fmla="*/ 9136 h 10000"/>
                  <a:gd name="connsiteX150" fmla="*/ 7857 w 10000"/>
                  <a:gd name="connsiteY150" fmla="*/ 9188 h 10000"/>
                  <a:gd name="connsiteX151" fmla="*/ 8095 w 10000"/>
                  <a:gd name="connsiteY151"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8890 w 10000"/>
                  <a:gd name="connsiteY8" fmla="*/ 5157 h 10000"/>
                  <a:gd name="connsiteX9" fmla="*/ 9128 w 10000"/>
                  <a:gd name="connsiteY9" fmla="*/ 5523 h 10000"/>
                  <a:gd name="connsiteX10" fmla="*/ 6151 w 10000"/>
                  <a:gd name="connsiteY10" fmla="*/ 3900 h 10000"/>
                  <a:gd name="connsiteX11" fmla="*/ 5833 w 10000"/>
                  <a:gd name="connsiteY11" fmla="*/ 3900 h 10000"/>
                  <a:gd name="connsiteX12" fmla="*/ 5516 w 10000"/>
                  <a:gd name="connsiteY12" fmla="*/ 4005 h 10000"/>
                  <a:gd name="connsiteX13" fmla="*/ 5159 w 10000"/>
                  <a:gd name="connsiteY13" fmla="*/ 3979 h 10000"/>
                  <a:gd name="connsiteX14" fmla="*/ 5159 w 10000"/>
                  <a:gd name="connsiteY14" fmla="*/ 3482 h 10000"/>
                  <a:gd name="connsiteX15" fmla="*/ 5357 w 10000"/>
                  <a:gd name="connsiteY15" fmla="*/ 3455 h 10000"/>
                  <a:gd name="connsiteX16" fmla="*/ 5238 w 10000"/>
                  <a:gd name="connsiteY16" fmla="*/ 3325 h 10000"/>
                  <a:gd name="connsiteX17" fmla="*/ 5238 w 10000"/>
                  <a:gd name="connsiteY17" fmla="*/ 3115 h 10000"/>
                  <a:gd name="connsiteX18" fmla="*/ 5278 w 10000"/>
                  <a:gd name="connsiteY18" fmla="*/ 2985 h 10000"/>
                  <a:gd name="connsiteX19" fmla="*/ 4882 w 10000"/>
                  <a:gd name="connsiteY19" fmla="*/ 2775 h 10000"/>
                  <a:gd name="connsiteX20" fmla="*/ 4484 w 10000"/>
                  <a:gd name="connsiteY20" fmla="*/ 2540 h 10000"/>
                  <a:gd name="connsiteX21" fmla="*/ 4286 w 10000"/>
                  <a:gd name="connsiteY21" fmla="*/ 2382 h 10000"/>
                  <a:gd name="connsiteX22" fmla="*/ 4008 w 10000"/>
                  <a:gd name="connsiteY22" fmla="*/ 2330 h 10000"/>
                  <a:gd name="connsiteX23" fmla="*/ 3691 w 10000"/>
                  <a:gd name="connsiteY23" fmla="*/ 2356 h 10000"/>
                  <a:gd name="connsiteX24" fmla="*/ 3373 w 10000"/>
                  <a:gd name="connsiteY24" fmla="*/ 2278 h 10000"/>
                  <a:gd name="connsiteX25" fmla="*/ 2976 w 10000"/>
                  <a:gd name="connsiteY25" fmla="*/ 1649 h 10000"/>
                  <a:gd name="connsiteX26" fmla="*/ 2857 w 10000"/>
                  <a:gd name="connsiteY26" fmla="*/ 1492 h 10000"/>
                  <a:gd name="connsiteX27" fmla="*/ 2738 w 10000"/>
                  <a:gd name="connsiteY27" fmla="*/ 1126 h 10000"/>
                  <a:gd name="connsiteX28" fmla="*/ 2579 w 10000"/>
                  <a:gd name="connsiteY28" fmla="*/ 785 h 10000"/>
                  <a:gd name="connsiteX29" fmla="*/ 2103 w 10000"/>
                  <a:gd name="connsiteY29" fmla="*/ 549 h 10000"/>
                  <a:gd name="connsiteX30" fmla="*/ 1825 w 10000"/>
                  <a:gd name="connsiteY30" fmla="*/ 52 h 10000"/>
                  <a:gd name="connsiteX31" fmla="*/ 1468 w 10000"/>
                  <a:gd name="connsiteY31" fmla="*/ 52 h 10000"/>
                  <a:gd name="connsiteX32" fmla="*/ 1309 w 10000"/>
                  <a:gd name="connsiteY32" fmla="*/ 157 h 10000"/>
                  <a:gd name="connsiteX33" fmla="*/ 1270 w 10000"/>
                  <a:gd name="connsiteY33" fmla="*/ 0 h 10000"/>
                  <a:gd name="connsiteX34" fmla="*/ 754 w 10000"/>
                  <a:gd name="connsiteY34" fmla="*/ 104 h 10000"/>
                  <a:gd name="connsiteX35" fmla="*/ 1309 w 10000"/>
                  <a:gd name="connsiteY35" fmla="*/ 210 h 10000"/>
                  <a:gd name="connsiteX36" fmla="*/ 1270 w 10000"/>
                  <a:gd name="connsiteY36" fmla="*/ 445 h 10000"/>
                  <a:gd name="connsiteX37" fmla="*/ 1389 w 10000"/>
                  <a:gd name="connsiteY37" fmla="*/ 759 h 10000"/>
                  <a:gd name="connsiteX38" fmla="*/ 1508 w 10000"/>
                  <a:gd name="connsiteY38" fmla="*/ 942 h 10000"/>
                  <a:gd name="connsiteX39" fmla="*/ 1309 w 10000"/>
                  <a:gd name="connsiteY39" fmla="*/ 1282 h 10000"/>
                  <a:gd name="connsiteX40" fmla="*/ 1151 w 10000"/>
                  <a:gd name="connsiteY40" fmla="*/ 1282 h 10000"/>
                  <a:gd name="connsiteX41" fmla="*/ 992 w 10000"/>
                  <a:gd name="connsiteY41" fmla="*/ 1518 h 10000"/>
                  <a:gd name="connsiteX42" fmla="*/ 1270 w 10000"/>
                  <a:gd name="connsiteY42" fmla="*/ 1623 h 10000"/>
                  <a:gd name="connsiteX43" fmla="*/ 913 w 10000"/>
                  <a:gd name="connsiteY43" fmla="*/ 1597 h 10000"/>
                  <a:gd name="connsiteX44" fmla="*/ 754 w 10000"/>
                  <a:gd name="connsiteY44" fmla="*/ 1911 h 10000"/>
                  <a:gd name="connsiteX45" fmla="*/ 714 w 10000"/>
                  <a:gd name="connsiteY45" fmla="*/ 1963 h 10000"/>
                  <a:gd name="connsiteX46" fmla="*/ 555 w 10000"/>
                  <a:gd name="connsiteY46" fmla="*/ 2304 h 10000"/>
                  <a:gd name="connsiteX47" fmla="*/ 794 w 10000"/>
                  <a:gd name="connsiteY47" fmla="*/ 2382 h 10000"/>
                  <a:gd name="connsiteX48" fmla="*/ 476 w 10000"/>
                  <a:gd name="connsiteY48" fmla="*/ 2644 h 10000"/>
                  <a:gd name="connsiteX49" fmla="*/ 79 w 10000"/>
                  <a:gd name="connsiteY49" fmla="*/ 2932 h 10000"/>
                  <a:gd name="connsiteX50" fmla="*/ 0 w 10000"/>
                  <a:gd name="connsiteY50" fmla="*/ 3089 h 10000"/>
                  <a:gd name="connsiteX51" fmla="*/ 199 w 10000"/>
                  <a:gd name="connsiteY51" fmla="*/ 3429 h 10000"/>
                  <a:gd name="connsiteX52" fmla="*/ 0 w 10000"/>
                  <a:gd name="connsiteY52" fmla="*/ 3744 h 10000"/>
                  <a:gd name="connsiteX53" fmla="*/ 40 w 10000"/>
                  <a:gd name="connsiteY53" fmla="*/ 4084 h 10000"/>
                  <a:gd name="connsiteX54" fmla="*/ 159 w 10000"/>
                  <a:gd name="connsiteY54" fmla="*/ 4189 h 10000"/>
                  <a:gd name="connsiteX55" fmla="*/ 397 w 10000"/>
                  <a:gd name="connsiteY55" fmla="*/ 4162 h 10000"/>
                  <a:gd name="connsiteX56" fmla="*/ 873 w 10000"/>
                  <a:gd name="connsiteY56" fmla="*/ 4215 h 10000"/>
                  <a:gd name="connsiteX57" fmla="*/ 1270 w 10000"/>
                  <a:gd name="connsiteY57" fmla="*/ 4110 h 10000"/>
                  <a:gd name="connsiteX58" fmla="*/ 1707 w 10000"/>
                  <a:gd name="connsiteY58" fmla="*/ 4110 h 10000"/>
                  <a:gd name="connsiteX59" fmla="*/ 1984 w 10000"/>
                  <a:gd name="connsiteY59" fmla="*/ 4005 h 10000"/>
                  <a:gd name="connsiteX60" fmla="*/ 2063 w 10000"/>
                  <a:gd name="connsiteY60" fmla="*/ 4031 h 10000"/>
                  <a:gd name="connsiteX61" fmla="*/ 1945 w 10000"/>
                  <a:gd name="connsiteY61" fmla="*/ 4084 h 10000"/>
                  <a:gd name="connsiteX62" fmla="*/ 2222 w 10000"/>
                  <a:gd name="connsiteY62" fmla="*/ 4319 h 10000"/>
                  <a:gd name="connsiteX63" fmla="*/ 2421 w 10000"/>
                  <a:gd name="connsiteY63" fmla="*/ 4267 h 10000"/>
                  <a:gd name="connsiteX64" fmla="*/ 2699 w 10000"/>
                  <a:gd name="connsiteY64" fmla="*/ 4371 h 10000"/>
                  <a:gd name="connsiteX65" fmla="*/ 3055 w 10000"/>
                  <a:gd name="connsiteY65" fmla="*/ 4345 h 10000"/>
                  <a:gd name="connsiteX66" fmla="*/ 3651 w 10000"/>
                  <a:gd name="connsiteY66" fmla="*/ 4425 h 10000"/>
                  <a:gd name="connsiteX67" fmla="*/ 3809 w 10000"/>
                  <a:gd name="connsiteY67" fmla="*/ 4477 h 10000"/>
                  <a:gd name="connsiteX68" fmla="*/ 4365 w 10000"/>
                  <a:gd name="connsiteY68" fmla="*/ 4345 h 10000"/>
                  <a:gd name="connsiteX69" fmla="*/ 4445 w 10000"/>
                  <a:gd name="connsiteY69" fmla="*/ 4425 h 10000"/>
                  <a:gd name="connsiteX70" fmla="*/ 4603 w 10000"/>
                  <a:gd name="connsiteY70" fmla="*/ 4319 h 10000"/>
                  <a:gd name="connsiteX71" fmla="*/ 4683 w 10000"/>
                  <a:gd name="connsiteY71" fmla="*/ 4451 h 10000"/>
                  <a:gd name="connsiteX72" fmla="*/ 5238 w 10000"/>
                  <a:gd name="connsiteY72" fmla="*/ 4293 h 10000"/>
                  <a:gd name="connsiteX73" fmla="*/ 5238 w 10000"/>
                  <a:gd name="connsiteY73" fmla="*/ 4136 h 10000"/>
                  <a:gd name="connsiteX74" fmla="*/ 5357 w 10000"/>
                  <a:gd name="connsiteY74" fmla="*/ 4110 h 10000"/>
                  <a:gd name="connsiteX75" fmla="*/ 5477 w 10000"/>
                  <a:gd name="connsiteY75" fmla="*/ 4162 h 10000"/>
                  <a:gd name="connsiteX76" fmla="*/ 5873 w 10000"/>
                  <a:gd name="connsiteY76" fmla="*/ 4058 h 10000"/>
                  <a:gd name="connsiteX77" fmla="*/ 5953 w 10000"/>
                  <a:gd name="connsiteY77" fmla="*/ 4084 h 10000"/>
                  <a:gd name="connsiteX78" fmla="*/ 6151 w 10000"/>
                  <a:gd name="connsiteY78" fmla="*/ 4555 h 10000"/>
                  <a:gd name="connsiteX79" fmla="*/ 6270 w 10000"/>
                  <a:gd name="connsiteY79" fmla="*/ 4607 h 10000"/>
                  <a:gd name="connsiteX80" fmla="*/ 6548 w 10000"/>
                  <a:gd name="connsiteY80" fmla="*/ 4607 h 10000"/>
                  <a:gd name="connsiteX81" fmla="*/ 6667 w 10000"/>
                  <a:gd name="connsiteY81" fmla="*/ 4817 h 10000"/>
                  <a:gd name="connsiteX82" fmla="*/ 6707 w 10000"/>
                  <a:gd name="connsiteY82" fmla="*/ 4974 h 10000"/>
                  <a:gd name="connsiteX83" fmla="*/ 7183 w 10000"/>
                  <a:gd name="connsiteY83" fmla="*/ 5602 h 10000"/>
                  <a:gd name="connsiteX84" fmla="*/ 6985 w 10000"/>
                  <a:gd name="connsiteY84" fmla="*/ 5497 h 10000"/>
                  <a:gd name="connsiteX85" fmla="*/ 6429 w 10000"/>
                  <a:gd name="connsiteY85" fmla="*/ 5602 h 10000"/>
                  <a:gd name="connsiteX86" fmla="*/ 6151 w 10000"/>
                  <a:gd name="connsiteY86" fmla="*/ 5288 h 10000"/>
                  <a:gd name="connsiteX87" fmla="*/ 5953 w 10000"/>
                  <a:gd name="connsiteY87" fmla="*/ 5314 h 10000"/>
                  <a:gd name="connsiteX88" fmla="*/ 6111 w 10000"/>
                  <a:gd name="connsiteY88" fmla="*/ 5523 h 10000"/>
                  <a:gd name="connsiteX89" fmla="*/ 6151 w 10000"/>
                  <a:gd name="connsiteY89" fmla="*/ 5681 h 10000"/>
                  <a:gd name="connsiteX90" fmla="*/ 5754 w 10000"/>
                  <a:gd name="connsiteY90" fmla="*/ 5969 h 10000"/>
                  <a:gd name="connsiteX91" fmla="*/ 5675 w 10000"/>
                  <a:gd name="connsiteY91" fmla="*/ 6126 h 10000"/>
                  <a:gd name="connsiteX92" fmla="*/ 5636 w 10000"/>
                  <a:gd name="connsiteY92" fmla="*/ 6256 h 10000"/>
                  <a:gd name="connsiteX93" fmla="*/ 5595 w 10000"/>
                  <a:gd name="connsiteY93" fmla="*/ 6308 h 10000"/>
                  <a:gd name="connsiteX94" fmla="*/ 5516 w 10000"/>
                  <a:gd name="connsiteY94" fmla="*/ 6414 h 10000"/>
                  <a:gd name="connsiteX95" fmla="*/ 5278 w 10000"/>
                  <a:gd name="connsiteY95" fmla="*/ 6492 h 10000"/>
                  <a:gd name="connsiteX96" fmla="*/ 5357 w 10000"/>
                  <a:gd name="connsiteY96" fmla="*/ 6675 h 10000"/>
                  <a:gd name="connsiteX97" fmla="*/ 5317 w 10000"/>
                  <a:gd name="connsiteY97" fmla="*/ 6727 h 10000"/>
                  <a:gd name="connsiteX98" fmla="*/ 5000 w 10000"/>
                  <a:gd name="connsiteY98" fmla="*/ 6885 h 10000"/>
                  <a:gd name="connsiteX99" fmla="*/ 4683 w 10000"/>
                  <a:gd name="connsiteY99" fmla="*/ 6859 h 10000"/>
                  <a:gd name="connsiteX100" fmla="*/ 4961 w 10000"/>
                  <a:gd name="connsiteY100" fmla="*/ 6963 h 10000"/>
                  <a:gd name="connsiteX101" fmla="*/ 4961 w 10000"/>
                  <a:gd name="connsiteY101" fmla="*/ 7277 h 10000"/>
                  <a:gd name="connsiteX102" fmla="*/ 4603 w 10000"/>
                  <a:gd name="connsiteY102" fmla="*/ 7356 h 10000"/>
                  <a:gd name="connsiteX103" fmla="*/ 4524 w 10000"/>
                  <a:gd name="connsiteY103" fmla="*/ 7225 h 10000"/>
                  <a:gd name="connsiteX104" fmla="*/ 4484 w 10000"/>
                  <a:gd name="connsiteY104" fmla="*/ 7121 h 10000"/>
                  <a:gd name="connsiteX105" fmla="*/ 4128 w 10000"/>
                  <a:gd name="connsiteY105" fmla="*/ 7199 h 10000"/>
                  <a:gd name="connsiteX106" fmla="*/ 4286 w 10000"/>
                  <a:gd name="connsiteY106" fmla="*/ 7304 h 10000"/>
                  <a:gd name="connsiteX107" fmla="*/ 4405 w 10000"/>
                  <a:gd name="connsiteY107" fmla="*/ 7408 h 10000"/>
                  <a:gd name="connsiteX108" fmla="*/ 4563 w 10000"/>
                  <a:gd name="connsiteY108" fmla="*/ 7670 h 10000"/>
                  <a:gd name="connsiteX109" fmla="*/ 4762 w 10000"/>
                  <a:gd name="connsiteY109" fmla="*/ 7618 h 10000"/>
                  <a:gd name="connsiteX110" fmla="*/ 4921 w 10000"/>
                  <a:gd name="connsiteY110" fmla="*/ 7827 h 10000"/>
                  <a:gd name="connsiteX111" fmla="*/ 5040 w 10000"/>
                  <a:gd name="connsiteY111" fmla="*/ 7879 h 10000"/>
                  <a:gd name="connsiteX112" fmla="*/ 5317 w 10000"/>
                  <a:gd name="connsiteY112" fmla="*/ 7853 h 10000"/>
                  <a:gd name="connsiteX113" fmla="*/ 5437 w 10000"/>
                  <a:gd name="connsiteY113" fmla="*/ 7984 h 10000"/>
                  <a:gd name="connsiteX114" fmla="*/ 5556 w 10000"/>
                  <a:gd name="connsiteY114" fmla="*/ 8115 h 10000"/>
                  <a:gd name="connsiteX115" fmla="*/ 6111 w 10000"/>
                  <a:gd name="connsiteY115" fmla="*/ 7932 h 10000"/>
                  <a:gd name="connsiteX116" fmla="*/ 6111 w 10000"/>
                  <a:gd name="connsiteY116" fmla="*/ 7853 h 10000"/>
                  <a:gd name="connsiteX117" fmla="*/ 5953 w 10000"/>
                  <a:gd name="connsiteY117" fmla="*/ 7696 h 10000"/>
                  <a:gd name="connsiteX118" fmla="*/ 6151 w 10000"/>
                  <a:gd name="connsiteY118" fmla="*/ 7540 h 10000"/>
                  <a:gd name="connsiteX119" fmla="*/ 6032 w 10000"/>
                  <a:gd name="connsiteY119" fmla="*/ 7356 h 10000"/>
                  <a:gd name="connsiteX120" fmla="*/ 6151 w 10000"/>
                  <a:gd name="connsiteY120" fmla="*/ 7277 h 10000"/>
                  <a:gd name="connsiteX121" fmla="*/ 6310 w 10000"/>
                  <a:gd name="connsiteY121" fmla="*/ 7460 h 10000"/>
                  <a:gd name="connsiteX122" fmla="*/ 6231 w 10000"/>
                  <a:gd name="connsiteY122" fmla="*/ 7566 h 10000"/>
                  <a:gd name="connsiteX123" fmla="*/ 6587 w 10000"/>
                  <a:gd name="connsiteY123" fmla="*/ 7618 h 10000"/>
                  <a:gd name="connsiteX124" fmla="*/ 6746 w 10000"/>
                  <a:gd name="connsiteY124" fmla="*/ 7696 h 10000"/>
                  <a:gd name="connsiteX125" fmla="*/ 6905 w 10000"/>
                  <a:gd name="connsiteY125" fmla="*/ 7906 h 10000"/>
                  <a:gd name="connsiteX126" fmla="*/ 6667 w 10000"/>
                  <a:gd name="connsiteY126" fmla="*/ 8089 h 10000"/>
                  <a:gd name="connsiteX127" fmla="*/ 6270 w 10000"/>
                  <a:gd name="connsiteY127" fmla="*/ 8219 h 10000"/>
                  <a:gd name="connsiteX128" fmla="*/ 6191 w 10000"/>
                  <a:gd name="connsiteY128" fmla="*/ 8377 h 10000"/>
                  <a:gd name="connsiteX129" fmla="*/ 5953 w 10000"/>
                  <a:gd name="connsiteY129" fmla="*/ 8455 h 10000"/>
                  <a:gd name="connsiteX130" fmla="*/ 6071 w 10000"/>
                  <a:gd name="connsiteY130" fmla="*/ 8612 h 10000"/>
                  <a:gd name="connsiteX131" fmla="*/ 6310 w 10000"/>
                  <a:gd name="connsiteY131" fmla="*/ 8612 h 10000"/>
                  <a:gd name="connsiteX132" fmla="*/ 6349 w 10000"/>
                  <a:gd name="connsiteY132" fmla="*/ 8612 h 10000"/>
                  <a:gd name="connsiteX133" fmla="*/ 6508 w 10000"/>
                  <a:gd name="connsiteY133" fmla="*/ 8900 h 10000"/>
                  <a:gd name="connsiteX134" fmla="*/ 6587 w 10000"/>
                  <a:gd name="connsiteY134" fmla="*/ 8612 h 10000"/>
                  <a:gd name="connsiteX135" fmla="*/ 6786 w 10000"/>
                  <a:gd name="connsiteY135" fmla="*/ 8560 h 10000"/>
                  <a:gd name="connsiteX136" fmla="*/ 6985 w 10000"/>
                  <a:gd name="connsiteY136" fmla="*/ 8638 h 10000"/>
                  <a:gd name="connsiteX137" fmla="*/ 6985 w 10000"/>
                  <a:gd name="connsiteY137" fmla="*/ 8665 h 10000"/>
                  <a:gd name="connsiteX138" fmla="*/ 7183 w 10000"/>
                  <a:gd name="connsiteY138" fmla="*/ 8612 h 10000"/>
                  <a:gd name="connsiteX139" fmla="*/ 7302 w 10000"/>
                  <a:gd name="connsiteY139" fmla="*/ 8796 h 10000"/>
                  <a:gd name="connsiteX140" fmla="*/ 6905 w 10000"/>
                  <a:gd name="connsiteY140" fmla="*/ 8691 h 10000"/>
                  <a:gd name="connsiteX141" fmla="*/ 6825 w 10000"/>
                  <a:gd name="connsiteY141" fmla="*/ 8718 h 10000"/>
                  <a:gd name="connsiteX142" fmla="*/ 6786 w 10000"/>
                  <a:gd name="connsiteY142" fmla="*/ 8926 h 10000"/>
                  <a:gd name="connsiteX143" fmla="*/ 6746 w 10000"/>
                  <a:gd name="connsiteY143" fmla="*/ 9058 h 10000"/>
                  <a:gd name="connsiteX144" fmla="*/ 7064 w 10000"/>
                  <a:gd name="connsiteY144" fmla="*/ 9031 h 10000"/>
                  <a:gd name="connsiteX145" fmla="*/ 7144 w 10000"/>
                  <a:gd name="connsiteY145" fmla="*/ 9110 h 10000"/>
                  <a:gd name="connsiteX146" fmla="*/ 7183 w 10000"/>
                  <a:gd name="connsiteY146" fmla="*/ 8953 h 10000"/>
                  <a:gd name="connsiteX147" fmla="*/ 7302 w 10000"/>
                  <a:gd name="connsiteY147" fmla="*/ 8744 h 10000"/>
                  <a:gd name="connsiteX148" fmla="*/ 7579 w 10000"/>
                  <a:gd name="connsiteY148" fmla="*/ 9136 h 10000"/>
                  <a:gd name="connsiteX149" fmla="*/ 7857 w 10000"/>
                  <a:gd name="connsiteY149" fmla="*/ 9188 h 10000"/>
                  <a:gd name="connsiteX150" fmla="*/ 8095 w 10000"/>
                  <a:gd name="connsiteY150"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9128 w 10000"/>
                  <a:gd name="connsiteY8" fmla="*/ 5523 h 10000"/>
                  <a:gd name="connsiteX9" fmla="*/ 6151 w 10000"/>
                  <a:gd name="connsiteY9" fmla="*/ 3900 h 10000"/>
                  <a:gd name="connsiteX10" fmla="*/ 5833 w 10000"/>
                  <a:gd name="connsiteY10" fmla="*/ 3900 h 10000"/>
                  <a:gd name="connsiteX11" fmla="*/ 5516 w 10000"/>
                  <a:gd name="connsiteY11" fmla="*/ 4005 h 10000"/>
                  <a:gd name="connsiteX12" fmla="*/ 5159 w 10000"/>
                  <a:gd name="connsiteY12" fmla="*/ 3979 h 10000"/>
                  <a:gd name="connsiteX13" fmla="*/ 5159 w 10000"/>
                  <a:gd name="connsiteY13" fmla="*/ 3482 h 10000"/>
                  <a:gd name="connsiteX14" fmla="*/ 5357 w 10000"/>
                  <a:gd name="connsiteY14" fmla="*/ 3455 h 10000"/>
                  <a:gd name="connsiteX15" fmla="*/ 5238 w 10000"/>
                  <a:gd name="connsiteY15" fmla="*/ 3325 h 10000"/>
                  <a:gd name="connsiteX16" fmla="*/ 5238 w 10000"/>
                  <a:gd name="connsiteY16" fmla="*/ 3115 h 10000"/>
                  <a:gd name="connsiteX17" fmla="*/ 5278 w 10000"/>
                  <a:gd name="connsiteY17" fmla="*/ 2985 h 10000"/>
                  <a:gd name="connsiteX18" fmla="*/ 4882 w 10000"/>
                  <a:gd name="connsiteY18" fmla="*/ 2775 h 10000"/>
                  <a:gd name="connsiteX19" fmla="*/ 4484 w 10000"/>
                  <a:gd name="connsiteY19" fmla="*/ 2540 h 10000"/>
                  <a:gd name="connsiteX20" fmla="*/ 4286 w 10000"/>
                  <a:gd name="connsiteY20" fmla="*/ 2382 h 10000"/>
                  <a:gd name="connsiteX21" fmla="*/ 4008 w 10000"/>
                  <a:gd name="connsiteY21" fmla="*/ 2330 h 10000"/>
                  <a:gd name="connsiteX22" fmla="*/ 3691 w 10000"/>
                  <a:gd name="connsiteY22" fmla="*/ 2356 h 10000"/>
                  <a:gd name="connsiteX23" fmla="*/ 3373 w 10000"/>
                  <a:gd name="connsiteY23" fmla="*/ 2278 h 10000"/>
                  <a:gd name="connsiteX24" fmla="*/ 2976 w 10000"/>
                  <a:gd name="connsiteY24" fmla="*/ 1649 h 10000"/>
                  <a:gd name="connsiteX25" fmla="*/ 2857 w 10000"/>
                  <a:gd name="connsiteY25" fmla="*/ 1492 h 10000"/>
                  <a:gd name="connsiteX26" fmla="*/ 2738 w 10000"/>
                  <a:gd name="connsiteY26" fmla="*/ 1126 h 10000"/>
                  <a:gd name="connsiteX27" fmla="*/ 2579 w 10000"/>
                  <a:gd name="connsiteY27" fmla="*/ 785 h 10000"/>
                  <a:gd name="connsiteX28" fmla="*/ 2103 w 10000"/>
                  <a:gd name="connsiteY28" fmla="*/ 549 h 10000"/>
                  <a:gd name="connsiteX29" fmla="*/ 1825 w 10000"/>
                  <a:gd name="connsiteY29" fmla="*/ 52 h 10000"/>
                  <a:gd name="connsiteX30" fmla="*/ 1468 w 10000"/>
                  <a:gd name="connsiteY30" fmla="*/ 52 h 10000"/>
                  <a:gd name="connsiteX31" fmla="*/ 1309 w 10000"/>
                  <a:gd name="connsiteY31" fmla="*/ 157 h 10000"/>
                  <a:gd name="connsiteX32" fmla="*/ 1270 w 10000"/>
                  <a:gd name="connsiteY32" fmla="*/ 0 h 10000"/>
                  <a:gd name="connsiteX33" fmla="*/ 754 w 10000"/>
                  <a:gd name="connsiteY33" fmla="*/ 104 h 10000"/>
                  <a:gd name="connsiteX34" fmla="*/ 1309 w 10000"/>
                  <a:gd name="connsiteY34" fmla="*/ 210 h 10000"/>
                  <a:gd name="connsiteX35" fmla="*/ 1270 w 10000"/>
                  <a:gd name="connsiteY35" fmla="*/ 445 h 10000"/>
                  <a:gd name="connsiteX36" fmla="*/ 1389 w 10000"/>
                  <a:gd name="connsiteY36" fmla="*/ 759 h 10000"/>
                  <a:gd name="connsiteX37" fmla="*/ 1508 w 10000"/>
                  <a:gd name="connsiteY37" fmla="*/ 942 h 10000"/>
                  <a:gd name="connsiteX38" fmla="*/ 1309 w 10000"/>
                  <a:gd name="connsiteY38" fmla="*/ 1282 h 10000"/>
                  <a:gd name="connsiteX39" fmla="*/ 1151 w 10000"/>
                  <a:gd name="connsiteY39" fmla="*/ 1282 h 10000"/>
                  <a:gd name="connsiteX40" fmla="*/ 992 w 10000"/>
                  <a:gd name="connsiteY40" fmla="*/ 1518 h 10000"/>
                  <a:gd name="connsiteX41" fmla="*/ 1270 w 10000"/>
                  <a:gd name="connsiteY41" fmla="*/ 1623 h 10000"/>
                  <a:gd name="connsiteX42" fmla="*/ 913 w 10000"/>
                  <a:gd name="connsiteY42" fmla="*/ 1597 h 10000"/>
                  <a:gd name="connsiteX43" fmla="*/ 754 w 10000"/>
                  <a:gd name="connsiteY43" fmla="*/ 1911 h 10000"/>
                  <a:gd name="connsiteX44" fmla="*/ 714 w 10000"/>
                  <a:gd name="connsiteY44" fmla="*/ 1963 h 10000"/>
                  <a:gd name="connsiteX45" fmla="*/ 555 w 10000"/>
                  <a:gd name="connsiteY45" fmla="*/ 2304 h 10000"/>
                  <a:gd name="connsiteX46" fmla="*/ 794 w 10000"/>
                  <a:gd name="connsiteY46" fmla="*/ 2382 h 10000"/>
                  <a:gd name="connsiteX47" fmla="*/ 476 w 10000"/>
                  <a:gd name="connsiteY47" fmla="*/ 2644 h 10000"/>
                  <a:gd name="connsiteX48" fmla="*/ 79 w 10000"/>
                  <a:gd name="connsiteY48" fmla="*/ 2932 h 10000"/>
                  <a:gd name="connsiteX49" fmla="*/ 0 w 10000"/>
                  <a:gd name="connsiteY49" fmla="*/ 3089 h 10000"/>
                  <a:gd name="connsiteX50" fmla="*/ 199 w 10000"/>
                  <a:gd name="connsiteY50" fmla="*/ 3429 h 10000"/>
                  <a:gd name="connsiteX51" fmla="*/ 0 w 10000"/>
                  <a:gd name="connsiteY51" fmla="*/ 3744 h 10000"/>
                  <a:gd name="connsiteX52" fmla="*/ 40 w 10000"/>
                  <a:gd name="connsiteY52" fmla="*/ 4084 h 10000"/>
                  <a:gd name="connsiteX53" fmla="*/ 159 w 10000"/>
                  <a:gd name="connsiteY53" fmla="*/ 4189 h 10000"/>
                  <a:gd name="connsiteX54" fmla="*/ 397 w 10000"/>
                  <a:gd name="connsiteY54" fmla="*/ 4162 h 10000"/>
                  <a:gd name="connsiteX55" fmla="*/ 873 w 10000"/>
                  <a:gd name="connsiteY55" fmla="*/ 4215 h 10000"/>
                  <a:gd name="connsiteX56" fmla="*/ 1270 w 10000"/>
                  <a:gd name="connsiteY56" fmla="*/ 4110 h 10000"/>
                  <a:gd name="connsiteX57" fmla="*/ 1707 w 10000"/>
                  <a:gd name="connsiteY57" fmla="*/ 4110 h 10000"/>
                  <a:gd name="connsiteX58" fmla="*/ 1984 w 10000"/>
                  <a:gd name="connsiteY58" fmla="*/ 4005 h 10000"/>
                  <a:gd name="connsiteX59" fmla="*/ 2063 w 10000"/>
                  <a:gd name="connsiteY59" fmla="*/ 4031 h 10000"/>
                  <a:gd name="connsiteX60" fmla="*/ 1945 w 10000"/>
                  <a:gd name="connsiteY60" fmla="*/ 4084 h 10000"/>
                  <a:gd name="connsiteX61" fmla="*/ 2222 w 10000"/>
                  <a:gd name="connsiteY61" fmla="*/ 4319 h 10000"/>
                  <a:gd name="connsiteX62" fmla="*/ 2421 w 10000"/>
                  <a:gd name="connsiteY62" fmla="*/ 4267 h 10000"/>
                  <a:gd name="connsiteX63" fmla="*/ 2699 w 10000"/>
                  <a:gd name="connsiteY63" fmla="*/ 4371 h 10000"/>
                  <a:gd name="connsiteX64" fmla="*/ 3055 w 10000"/>
                  <a:gd name="connsiteY64" fmla="*/ 4345 h 10000"/>
                  <a:gd name="connsiteX65" fmla="*/ 3651 w 10000"/>
                  <a:gd name="connsiteY65" fmla="*/ 4425 h 10000"/>
                  <a:gd name="connsiteX66" fmla="*/ 3809 w 10000"/>
                  <a:gd name="connsiteY66" fmla="*/ 4477 h 10000"/>
                  <a:gd name="connsiteX67" fmla="*/ 4365 w 10000"/>
                  <a:gd name="connsiteY67" fmla="*/ 4345 h 10000"/>
                  <a:gd name="connsiteX68" fmla="*/ 4445 w 10000"/>
                  <a:gd name="connsiteY68" fmla="*/ 4425 h 10000"/>
                  <a:gd name="connsiteX69" fmla="*/ 4603 w 10000"/>
                  <a:gd name="connsiteY69" fmla="*/ 4319 h 10000"/>
                  <a:gd name="connsiteX70" fmla="*/ 4683 w 10000"/>
                  <a:gd name="connsiteY70" fmla="*/ 4451 h 10000"/>
                  <a:gd name="connsiteX71" fmla="*/ 5238 w 10000"/>
                  <a:gd name="connsiteY71" fmla="*/ 4293 h 10000"/>
                  <a:gd name="connsiteX72" fmla="*/ 5238 w 10000"/>
                  <a:gd name="connsiteY72" fmla="*/ 4136 h 10000"/>
                  <a:gd name="connsiteX73" fmla="*/ 5357 w 10000"/>
                  <a:gd name="connsiteY73" fmla="*/ 4110 h 10000"/>
                  <a:gd name="connsiteX74" fmla="*/ 5477 w 10000"/>
                  <a:gd name="connsiteY74" fmla="*/ 4162 h 10000"/>
                  <a:gd name="connsiteX75" fmla="*/ 5873 w 10000"/>
                  <a:gd name="connsiteY75" fmla="*/ 4058 h 10000"/>
                  <a:gd name="connsiteX76" fmla="*/ 5953 w 10000"/>
                  <a:gd name="connsiteY76" fmla="*/ 4084 h 10000"/>
                  <a:gd name="connsiteX77" fmla="*/ 6151 w 10000"/>
                  <a:gd name="connsiteY77" fmla="*/ 4555 h 10000"/>
                  <a:gd name="connsiteX78" fmla="*/ 6270 w 10000"/>
                  <a:gd name="connsiteY78" fmla="*/ 4607 h 10000"/>
                  <a:gd name="connsiteX79" fmla="*/ 6548 w 10000"/>
                  <a:gd name="connsiteY79" fmla="*/ 4607 h 10000"/>
                  <a:gd name="connsiteX80" fmla="*/ 6667 w 10000"/>
                  <a:gd name="connsiteY80" fmla="*/ 4817 h 10000"/>
                  <a:gd name="connsiteX81" fmla="*/ 6707 w 10000"/>
                  <a:gd name="connsiteY81" fmla="*/ 4974 h 10000"/>
                  <a:gd name="connsiteX82" fmla="*/ 7183 w 10000"/>
                  <a:gd name="connsiteY82" fmla="*/ 5602 h 10000"/>
                  <a:gd name="connsiteX83" fmla="*/ 6985 w 10000"/>
                  <a:gd name="connsiteY83" fmla="*/ 5497 h 10000"/>
                  <a:gd name="connsiteX84" fmla="*/ 6429 w 10000"/>
                  <a:gd name="connsiteY84" fmla="*/ 5602 h 10000"/>
                  <a:gd name="connsiteX85" fmla="*/ 6151 w 10000"/>
                  <a:gd name="connsiteY85" fmla="*/ 5288 h 10000"/>
                  <a:gd name="connsiteX86" fmla="*/ 5953 w 10000"/>
                  <a:gd name="connsiteY86" fmla="*/ 5314 h 10000"/>
                  <a:gd name="connsiteX87" fmla="*/ 6111 w 10000"/>
                  <a:gd name="connsiteY87" fmla="*/ 5523 h 10000"/>
                  <a:gd name="connsiteX88" fmla="*/ 6151 w 10000"/>
                  <a:gd name="connsiteY88" fmla="*/ 5681 h 10000"/>
                  <a:gd name="connsiteX89" fmla="*/ 5754 w 10000"/>
                  <a:gd name="connsiteY89" fmla="*/ 5969 h 10000"/>
                  <a:gd name="connsiteX90" fmla="*/ 5675 w 10000"/>
                  <a:gd name="connsiteY90" fmla="*/ 6126 h 10000"/>
                  <a:gd name="connsiteX91" fmla="*/ 5636 w 10000"/>
                  <a:gd name="connsiteY91" fmla="*/ 6256 h 10000"/>
                  <a:gd name="connsiteX92" fmla="*/ 5595 w 10000"/>
                  <a:gd name="connsiteY92" fmla="*/ 6308 h 10000"/>
                  <a:gd name="connsiteX93" fmla="*/ 5516 w 10000"/>
                  <a:gd name="connsiteY93" fmla="*/ 6414 h 10000"/>
                  <a:gd name="connsiteX94" fmla="*/ 5278 w 10000"/>
                  <a:gd name="connsiteY94" fmla="*/ 6492 h 10000"/>
                  <a:gd name="connsiteX95" fmla="*/ 5357 w 10000"/>
                  <a:gd name="connsiteY95" fmla="*/ 6675 h 10000"/>
                  <a:gd name="connsiteX96" fmla="*/ 5317 w 10000"/>
                  <a:gd name="connsiteY96" fmla="*/ 6727 h 10000"/>
                  <a:gd name="connsiteX97" fmla="*/ 5000 w 10000"/>
                  <a:gd name="connsiteY97" fmla="*/ 6885 h 10000"/>
                  <a:gd name="connsiteX98" fmla="*/ 4683 w 10000"/>
                  <a:gd name="connsiteY98" fmla="*/ 6859 h 10000"/>
                  <a:gd name="connsiteX99" fmla="*/ 4961 w 10000"/>
                  <a:gd name="connsiteY99" fmla="*/ 6963 h 10000"/>
                  <a:gd name="connsiteX100" fmla="*/ 4961 w 10000"/>
                  <a:gd name="connsiteY100" fmla="*/ 7277 h 10000"/>
                  <a:gd name="connsiteX101" fmla="*/ 4603 w 10000"/>
                  <a:gd name="connsiteY101" fmla="*/ 7356 h 10000"/>
                  <a:gd name="connsiteX102" fmla="*/ 4524 w 10000"/>
                  <a:gd name="connsiteY102" fmla="*/ 7225 h 10000"/>
                  <a:gd name="connsiteX103" fmla="*/ 4484 w 10000"/>
                  <a:gd name="connsiteY103" fmla="*/ 7121 h 10000"/>
                  <a:gd name="connsiteX104" fmla="*/ 4128 w 10000"/>
                  <a:gd name="connsiteY104" fmla="*/ 7199 h 10000"/>
                  <a:gd name="connsiteX105" fmla="*/ 4286 w 10000"/>
                  <a:gd name="connsiteY105" fmla="*/ 7304 h 10000"/>
                  <a:gd name="connsiteX106" fmla="*/ 4405 w 10000"/>
                  <a:gd name="connsiteY106" fmla="*/ 7408 h 10000"/>
                  <a:gd name="connsiteX107" fmla="*/ 4563 w 10000"/>
                  <a:gd name="connsiteY107" fmla="*/ 7670 h 10000"/>
                  <a:gd name="connsiteX108" fmla="*/ 4762 w 10000"/>
                  <a:gd name="connsiteY108" fmla="*/ 7618 h 10000"/>
                  <a:gd name="connsiteX109" fmla="*/ 4921 w 10000"/>
                  <a:gd name="connsiteY109" fmla="*/ 7827 h 10000"/>
                  <a:gd name="connsiteX110" fmla="*/ 5040 w 10000"/>
                  <a:gd name="connsiteY110" fmla="*/ 7879 h 10000"/>
                  <a:gd name="connsiteX111" fmla="*/ 5317 w 10000"/>
                  <a:gd name="connsiteY111" fmla="*/ 7853 h 10000"/>
                  <a:gd name="connsiteX112" fmla="*/ 5437 w 10000"/>
                  <a:gd name="connsiteY112" fmla="*/ 7984 h 10000"/>
                  <a:gd name="connsiteX113" fmla="*/ 5556 w 10000"/>
                  <a:gd name="connsiteY113" fmla="*/ 8115 h 10000"/>
                  <a:gd name="connsiteX114" fmla="*/ 6111 w 10000"/>
                  <a:gd name="connsiteY114" fmla="*/ 7932 h 10000"/>
                  <a:gd name="connsiteX115" fmla="*/ 6111 w 10000"/>
                  <a:gd name="connsiteY115" fmla="*/ 7853 h 10000"/>
                  <a:gd name="connsiteX116" fmla="*/ 5953 w 10000"/>
                  <a:gd name="connsiteY116" fmla="*/ 7696 h 10000"/>
                  <a:gd name="connsiteX117" fmla="*/ 6151 w 10000"/>
                  <a:gd name="connsiteY117" fmla="*/ 7540 h 10000"/>
                  <a:gd name="connsiteX118" fmla="*/ 6032 w 10000"/>
                  <a:gd name="connsiteY118" fmla="*/ 7356 h 10000"/>
                  <a:gd name="connsiteX119" fmla="*/ 6151 w 10000"/>
                  <a:gd name="connsiteY119" fmla="*/ 7277 h 10000"/>
                  <a:gd name="connsiteX120" fmla="*/ 6310 w 10000"/>
                  <a:gd name="connsiteY120" fmla="*/ 7460 h 10000"/>
                  <a:gd name="connsiteX121" fmla="*/ 6231 w 10000"/>
                  <a:gd name="connsiteY121" fmla="*/ 7566 h 10000"/>
                  <a:gd name="connsiteX122" fmla="*/ 6587 w 10000"/>
                  <a:gd name="connsiteY122" fmla="*/ 7618 h 10000"/>
                  <a:gd name="connsiteX123" fmla="*/ 6746 w 10000"/>
                  <a:gd name="connsiteY123" fmla="*/ 7696 h 10000"/>
                  <a:gd name="connsiteX124" fmla="*/ 6905 w 10000"/>
                  <a:gd name="connsiteY124" fmla="*/ 7906 h 10000"/>
                  <a:gd name="connsiteX125" fmla="*/ 6667 w 10000"/>
                  <a:gd name="connsiteY125" fmla="*/ 8089 h 10000"/>
                  <a:gd name="connsiteX126" fmla="*/ 6270 w 10000"/>
                  <a:gd name="connsiteY126" fmla="*/ 8219 h 10000"/>
                  <a:gd name="connsiteX127" fmla="*/ 6191 w 10000"/>
                  <a:gd name="connsiteY127" fmla="*/ 8377 h 10000"/>
                  <a:gd name="connsiteX128" fmla="*/ 5953 w 10000"/>
                  <a:gd name="connsiteY128" fmla="*/ 8455 h 10000"/>
                  <a:gd name="connsiteX129" fmla="*/ 6071 w 10000"/>
                  <a:gd name="connsiteY129" fmla="*/ 8612 h 10000"/>
                  <a:gd name="connsiteX130" fmla="*/ 6310 w 10000"/>
                  <a:gd name="connsiteY130" fmla="*/ 8612 h 10000"/>
                  <a:gd name="connsiteX131" fmla="*/ 6349 w 10000"/>
                  <a:gd name="connsiteY131" fmla="*/ 8612 h 10000"/>
                  <a:gd name="connsiteX132" fmla="*/ 6508 w 10000"/>
                  <a:gd name="connsiteY132" fmla="*/ 8900 h 10000"/>
                  <a:gd name="connsiteX133" fmla="*/ 6587 w 10000"/>
                  <a:gd name="connsiteY133" fmla="*/ 8612 h 10000"/>
                  <a:gd name="connsiteX134" fmla="*/ 6786 w 10000"/>
                  <a:gd name="connsiteY134" fmla="*/ 8560 h 10000"/>
                  <a:gd name="connsiteX135" fmla="*/ 6985 w 10000"/>
                  <a:gd name="connsiteY135" fmla="*/ 8638 h 10000"/>
                  <a:gd name="connsiteX136" fmla="*/ 6985 w 10000"/>
                  <a:gd name="connsiteY136" fmla="*/ 8665 h 10000"/>
                  <a:gd name="connsiteX137" fmla="*/ 7183 w 10000"/>
                  <a:gd name="connsiteY137" fmla="*/ 8612 h 10000"/>
                  <a:gd name="connsiteX138" fmla="*/ 7302 w 10000"/>
                  <a:gd name="connsiteY138" fmla="*/ 8796 h 10000"/>
                  <a:gd name="connsiteX139" fmla="*/ 6905 w 10000"/>
                  <a:gd name="connsiteY139" fmla="*/ 8691 h 10000"/>
                  <a:gd name="connsiteX140" fmla="*/ 6825 w 10000"/>
                  <a:gd name="connsiteY140" fmla="*/ 8718 h 10000"/>
                  <a:gd name="connsiteX141" fmla="*/ 6786 w 10000"/>
                  <a:gd name="connsiteY141" fmla="*/ 8926 h 10000"/>
                  <a:gd name="connsiteX142" fmla="*/ 6746 w 10000"/>
                  <a:gd name="connsiteY142" fmla="*/ 9058 h 10000"/>
                  <a:gd name="connsiteX143" fmla="*/ 7064 w 10000"/>
                  <a:gd name="connsiteY143" fmla="*/ 9031 h 10000"/>
                  <a:gd name="connsiteX144" fmla="*/ 7144 w 10000"/>
                  <a:gd name="connsiteY144" fmla="*/ 9110 h 10000"/>
                  <a:gd name="connsiteX145" fmla="*/ 7183 w 10000"/>
                  <a:gd name="connsiteY145" fmla="*/ 8953 h 10000"/>
                  <a:gd name="connsiteX146" fmla="*/ 7302 w 10000"/>
                  <a:gd name="connsiteY146" fmla="*/ 8744 h 10000"/>
                  <a:gd name="connsiteX147" fmla="*/ 7579 w 10000"/>
                  <a:gd name="connsiteY147" fmla="*/ 9136 h 10000"/>
                  <a:gd name="connsiteX148" fmla="*/ 7857 w 10000"/>
                  <a:gd name="connsiteY148" fmla="*/ 9188 h 10000"/>
                  <a:gd name="connsiteX149" fmla="*/ 8095 w 10000"/>
                  <a:gd name="connsiteY149"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7857 w 10000"/>
                  <a:gd name="connsiteY147" fmla="*/ 9188 h 10000"/>
                  <a:gd name="connsiteX148" fmla="*/ 8095 w 10000"/>
                  <a:gd name="connsiteY148"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9207 w 10000"/>
                  <a:gd name="connsiteY7" fmla="*/ 9293 h 10000"/>
                  <a:gd name="connsiteX8" fmla="*/ 6151 w 10000"/>
                  <a:gd name="connsiteY8" fmla="*/ 3900 h 10000"/>
                  <a:gd name="connsiteX9" fmla="*/ 5833 w 10000"/>
                  <a:gd name="connsiteY9" fmla="*/ 3900 h 10000"/>
                  <a:gd name="connsiteX10" fmla="*/ 5516 w 10000"/>
                  <a:gd name="connsiteY10" fmla="*/ 4005 h 10000"/>
                  <a:gd name="connsiteX11" fmla="*/ 5159 w 10000"/>
                  <a:gd name="connsiteY11" fmla="*/ 3979 h 10000"/>
                  <a:gd name="connsiteX12" fmla="*/ 5159 w 10000"/>
                  <a:gd name="connsiteY12" fmla="*/ 3482 h 10000"/>
                  <a:gd name="connsiteX13" fmla="*/ 5357 w 10000"/>
                  <a:gd name="connsiteY13" fmla="*/ 3455 h 10000"/>
                  <a:gd name="connsiteX14" fmla="*/ 5238 w 10000"/>
                  <a:gd name="connsiteY14" fmla="*/ 3325 h 10000"/>
                  <a:gd name="connsiteX15" fmla="*/ 5238 w 10000"/>
                  <a:gd name="connsiteY15" fmla="*/ 3115 h 10000"/>
                  <a:gd name="connsiteX16" fmla="*/ 5278 w 10000"/>
                  <a:gd name="connsiteY16" fmla="*/ 2985 h 10000"/>
                  <a:gd name="connsiteX17" fmla="*/ 4882 w 10000"/>
                  <a:gd name="connsiteY17" fmla="*/ 2775 h 10000"/>
                  <a:gd name="connsiteX18" fmla="*/ 4484 w 10000"/>
                  <a:gd name="connsiteY18" fmla="*/ 2540 h 10000"/>
                  <a:gd name="connsiteX19" fmla="*/ 4286 w 10000"/>
                  <a:gd name="connsiteY19" fmla="*/ 2382 h 10000"/>
                  <a:gd name="connsiteX20" fmla="*/ 4008 w 10000"/>
                  <a:gd name="connsiteY20" fmla="*/ 2330 h 10000"/>
                  <a:gd name="connsiteX21" fmla="*/ 3691 w 10000"/>
                  <a:gd name="connsiteY21" fmla="*/ 2356 h 10000"/>
                  <a:gd name="connsiteX22" fmla="*/ 3373 w 10000"/>
                  <a:gd name="connsiteY22" fmla="*/ 2278 h 10000"/>
                  <a:gd name="connsiteX23" fmla="*/ 2976 w 10000"/>
                  <a:gd name="connsiteY23" fmla="*/ 1649 h 10000"/>
                  <a:gd name="connsiteX24" fmla="*/ 2857 w 10000"/>
                  <a:gd name="connsiteY24" fmla="*/ 1492 h 10000"/>
                  <a:gd name="connsiteX25" fmla="*/ 2738 w 10000"/>
                  <a:gd name="connsiteY25" fmla="*/ 1126 h 10000"/>
                  <a:gd name="connsiteX26" fmla="*/ 2579 w 10000"/>
                  <a:gd name="connsiteY26" fmla="*/ 785 h 10000"/>
                  <a:gd name="connsiteX27" fmla="*/ 2103 w 10000"/>
                  <a:gd name="connsiteY27" fmla="*/ 549 h 10000"/>
                  <a:gd name="connsiteX28" fmla="*/ 1825 w 10000"/>
                  <a:gd name="connsiteY28" fmla="*/ 52 h 10000"/>
                  <a:gd name="connsiteX29" fmla="*/ 1468 w 10000"/>
                  <a:gd name="connsiteY29" fmla="*/ 52 h 10000"/>
                  <a:gd name="connsiteX30" fmla="*/ 1309 w 10000"/>
                  <a:gd name="connsiteY30" fmla="*/ 157 h 10000"/>
                  <a:gd name="connsiteX31" fmla="*/ 1270 w 10000"/>
                  <a:gd name="connsiteY31" fmla="*/ 0 h 10000"/>
                  <a:gd name="connsiteX32" fmla="*/ 754 w 10000"/>
                  <a:gd name="connsiteY32" fmla="*/ 104 h 10000"/>
                  <a:gd name="connsiteX33" fmla="*/ 1309 w 10000"/>
                  <a:gd name="connsiteY33" fmla="*/ 210 h 10000"/>
                  <a:gd name="connsiteX34" fmla="*/ 1270 w 10000"/>
                  <a:gd name="connsiteY34" fmla="*/ 445 h 10000"/>
                  <a:gd name="connsiteX35" fmla="*/ 1389 w 10000"/>
                  <a:gd name="connsiteY35" fmla="*/ 759 h 10000"/>
                  <a:gd name="connsiteX36" fmla="*/ 1508 w 10000"/>
                  <a:gd name="connsiteY36" fmla="*/ 942 h 10000"/>
                  <a:gd name="connsiteX37" fmla="*/ 1309 w 10000"/>
                  <a:gd name="connsiteY37" fmla="*/ 1282 h 10000"/>
                  <a:gd name="connsiteX38" fmla="*/ 1151 w 10000"/>
                  <a:gd name="connsiteY38" fmla="*/ 1282 h 10000"/>
                  <a:gd name="connsiteX39" fmla="*/ 992 w 10000"/>
                  <a:gd name="connsiteY39" fmla="*/ 1518 h 10000"/>
                  <a:gd name="connsiteX40" fmla="*/ 1270 w 10000"/>
                  <a:gd name="connsiteY40" fmla="*/ 1623 h 10000"/>
                  <a:gd name="connsiteX41" fmla="*/ 913 w 10000"/>
                  <a:gd name="connsiteY41" fmla="*/ 1597 h 10000"/>
                  <a:gd name="connsiteX42" fmla="*/ 754 w 10000"/>
                  <a:gd name="connsiteY42" fmla="*/ 1911 h 10000"/>
                  <a:gd name="connsiteX43" fmla="*/ 714 w 10000"/>
                  <a:gd name="connsiteY43" fmla="*/ 1963 h 10000"/>
                  <a:gd name="connsiteX44" fmla="*/ 555 w 10000"/>
                  <a:gd name="connsiteY44" fmla="*/ 2304 h 10000"/>
                  <a:gd name="connsiteX45" fmla="*/ 794 w 10000"/>
                  <a:gd name="connsiteY45" fmla="*/ 2382 h 10000"/>
                  <a:gd name="connsiteX46" fmla="*/ 476 w 10000"/>
                  <a:gd name="connsiteY46" fmla="*/ 2644 h 10000"/>
                  <a:gd name="connsiteX47" fmla="*/ 79 w 10000"/>
                  <a:gd name="connsiteY47" fmla="*/ 2932 h 10000"/>
                  <a:gd name="connsiteX48" fmla="*/ 0 w 10000"/>
                  <a:gd name="connsiteY48" fmla="*/ 3089 h 10000"/>
                  <a:gd name="connsiteX49" fmla="*/ 199 w 10000"/>
                  <a:gd name="connsiteY49" fmla="*/ 3429 h 10000"/>
                  <a:gd name="connsiteX50" fmla="*/ 0 w 10000"/>
                  <a:gd name="connsiteY50" fmla="*/ 3744 h 10000"/>
                  <a:gd name="connsiteX51" fmla="*/ 40 w 10000"/>
                  <a:gd name="connsiteY51" fmla="*/ 4084 h 10000"/>
                  <a:gd name="connsiteX52" fmla="*/ 159 w 10000"/>
                  <a:gd name="connsiteY52" fmla="*/ 4189 h 10000"/>
                  <a:gd name="connsiteX53" fmla="*/ 397 w 10000"/>
                  <a:gd name="connsiteY53" fmla="*/ 4162 h 10000"/>
                  <a:gd name="connsiteX54" fmla="*/ 873 w 10000"/>
                  <a:gd name="connsiteY54" fmla="*/ 4215 h 10000"/>
                  <a:gd name="connsiteX55" fmla="*/ 1270 w 10000"/>
                  <a:gd name="connsiteY55" fmla="*/ 4110 h 10000"/>
                  <a:gd name="connsiteX56" fmla="*/ 1707 w 10000"/>
                  <a:gd name="connsiteY56" fmla="*/ 4110 h 10000"/>
                  <a:gd name="connsiteX57" fmla="*/ 1984 w 10000"/>
                  <a:gd name="connsiteY57" fmla="*/ 4005 h 10000"/>
                  <a:gd name="connsiteX58" fmla="*/ 2063 w 10000"/>
                  <a:gd name="connsiteY58" fmla="*/ 4031 h 10000"/>
                  <a:gd name="connsiteX59" fmla="*/ 1945 w 10000"/>
                  <a:gd name="connsiteY59" fmla="*/ 4084 h 10000"/>
                  <a:gd name="connsiteX60" fmla="*/ 2222 w 10000"/>
                  <a:gd name="connsiteY60" fmla="*/ 4319 h 10000"/>
                  <a:gd name="connsiteX61" fmla="*/ 2421 w 10000"/>
                  <a:gd name="connsiteY61" fmla="*/ 4267 h 10000"/>
                  <a:gd name="connsiteX62" fmla="*/ 2699 w 10000"/>
                  <a:gd name="connsiteY62" fmla="*/ 4371 h 10000"/>
                  <a:gd name="connsiteX63" fmla="*/ 3055 w 10000"/>
                  <a:gd name="connsiteY63" fmla="*/ 4345 h 10000"/>
                  <a:gd name="connsiteX64" fmla="*/ 3651 w 10000"/>
                  <a:gd name="connsiteY64" fmla="*/ 4425 h 10000"/>
                  <a:gd name="connsiteX65" fmla="*/ 3809 w 10000"/>
                  <a:gd name="connsiteY65" fmla="*/ 4477 h 10000"/>
                  <a:gd name="connsiteX66" fmla="*/ 4365 w 10000"/>
                  <a:gd name="connsiteY66" fmla="*/ 4345 h 10000"/>
                  <a:gd name="connsiteX67" fmla="*/ 4445 w 10000"/>
                  <a:gd name="connsiteY67" fmla="*/ 4425 h 10000"/>
                  <a:gd name="connsiteX68" fmla="*/ 4603 w 10000"/>
                  <a:gd name="connsiteY68" fmla="*/ 4319 h 10000"/>
                  <a:gd name="connsiteX69" fmla="*/ 4683 w 10000"/>
                  <a:gd name="connsiteY69" fmla="*/ 4451 h 10000"/>
                  <a:gd name="connsiteX70" fmla="*/ 5238 w 10000"/>
                  <a:gd name="connsiteY70" fmla="*/ 4293 h 10000"/>
                  <a:gd name="connsiteX71" fmla="*/ 5238 w 10000"/>
                  <a:gd name="connsiteY71" fmla="*/ 4136 h 10000"/>
                  <a:gd name="connsiteX72" fmla="*/ 5357 w 10000"/>
                  <a:gd name="connsiteY72" fmla="*/ 4110 h 10000"/>
                  <a:gd name="connsiteX73" fmla="*/ 5477 w 10000"/>
                  <a:gd name="connsiteY73" fmla="*/ 4162 h 10000"/>
                  <a:gd name="connsiteX74" fmla="*/ 5873 w 10000"/>
                  <a:gd name="connsiteY74" fmla="*/ 4058 h 10000"/>
                  <a:gd name="connsiteX75" fmla="*/ 5953 w 10000"/>
                  <a:gd name="connsiteY75" fmla="*/ 4084 h 10000"/>
                  <a:gd name="connsiteX76" fmla="*/ 6151 w 10000"/>
                  <a:gd name="connsiteY76" fmla="*/ 4555 h 10000"/>
                  <a:gd name="connsiteX77" fmla="*/ 6270 w 10000"/>
                  <a:gd name="connsiteY77" fmla="*/ 4607 h 10000"/>
                  <a:gd name="connsiteX78" fmla="*/ 6548 w 10000"/>
                  <a:gd name="connsiteY78" fmla="*/ 4607 h 10000"/>
                  <a:gd name="connsiteX79" fmla="*/ 6667 w 10000"/>
                  <a:gd name="connsiteY79" fmla="*/ 4817 h 10000"/>
                  <a:gd name="connsiteX80" fmla="*/ 6707 w 10000"/>
                  <a:gd name="connsiteY80" fmla="*/ 4974 h 10000"/>
                  <a:gd name="connsiteX81" fmla="*/ 7183 w 10000"/>
                  <a:gd name="connsiteY81" fmla="*/ 5602 h 10000"/>
                  <a:gd name="connsiteX82" fmla="*/ 6985 w 10000"/>
                  <a:gd name="connsiteY82" fmla="*/ 5497 h 10000"/>
                  <a:gd name="connsiteX83" fmla="*/ 6429 w 10000"/>
                  <a:gd name="connsiteY83" fmla="*/ 5602 h 10000"/>
                  <a:gd name="connsiteX84" fmla="*/ 6151 w 10000"/>
                  <a:gd name="connsiteY84" fmla="*/ 5288 h 10000"/>
                  <a:gd name="connsiteX85" fmla="*/ 5953 w 10000"/>
                  <a:gd name="connsiteY85" fmla="*/ 5314 h 10000"/>
                  <a:gd name="connsiteX86" fmla="*/ 6111 w 10000"/>
                  <a:gd name="connsiteY86" fmla="*/ 5523 h 10000"/>
                  <a:gd name="connsiteX87" fmla="*/ 6151 w 10000"/>
                  <a:gd name="connsiteY87" fmla="*/ 5681 h 10000"/>
                  <a:gd name="connsiteX88" fmla="*/ 5754 w 10000"/>
                  <a:gd name="connsiteY88" fmla="*/ 5969 h 10000"/>
                  <a:gd name="connsiteX89" fmla="*/ 5675 w 10000"/>
                  <a:gd name="connsiteY89" fmla="*/ 6126 h 10000"/>
                  <a:gd name="connsiteX90" fmla="*/ 5636 w 10000"/>
                  <a:gd name="connsiteY90" fmla="*/ 6256 h 10000"/>
                  <a:gd name="connsiteX91" fmla="*/ 5595 w 10000"/>
                  <a:gd name="connsiteY91" fmla="*/ 6308 h 10000"/>
                  <a:gd name="connsiteX92" fmla="*/ 5516 w 10000"/>
                  <a:gd name="connsiteY92" fmla="*/ 6414 h 10000"/>
                  <a:gd name="connsiteX93" fmla="*/ 5278 w 10000"/>
                  <a:gd name="connsiteY93" fmla="*/ 6492 h 10000"/>
                  <a:gd name="connsiteX94" fmla="*/ 5357 w 10000"/>
                  <a:gd name="connsiteY94" fmla="*/ 6675 h 10000"/>
                  <a:gd name="connsiteX95" fmla="*/ 5317 w 10000"/>
                  <a:gd name="connsiteY95" fmla="*/ 6727 h 10000"/>
                  <a:gd name="connsiteX96" fmla="*/ 5000 w 10000"/>
                  <a:gd name="connsiteY96" fmla="*/ 6885 h 10000"/>
                  <a:gd name="connsiteX97" fmla="*/ 4683 w 10000"/>
                  <a:gd name="connsiteY97" fmla="*/ 6859 h 10000"/>
                  <a:gd name="connsiteX98" fmla="*/ 4961 w 10000"/>
                  <a:gd name="connsiteY98" fmla="*/ 6963 h 10000"/>
                  <a:gd name="connsiteX99" fmla="*/ 4961 w 10000"/>
                  <a:gd name="connsiteY99" fmla="*/ 7277 h 10000"/>
                  <a:gd name="connsiteX100" fmla="*/ 4603 w 10000"/>
                  <a:gd name="connsiteY100" fmla="*/ 7356 h 10000"/>
                  <a:gd name="connsiteX101" fmla="*/ 4524 w 10000"/>
                  <a:gd name="connsiteY101" fmla="*/ 7225 h 10000"/>
                  <a:gd name="connsiteX102" fmla="*/ 4484 w 10000"/>
                  <a:gd name="connsiteY102" fmla="*/ 7121 h 10000"/>
                  <a:gd name="connsiteX103" fmla="*/ 4128 w 10000"/>
                  <a:gd name="connsiteY103" fmla="*/ 7199 h 10000"/>
                  <a:gd name="connsiteX104" fmla="*/ 4286 w 10000"/>
                  <a:gd name="connsiteY104" fmla="*/ 7304 h 10000"/>
                  <a:gd name="connsiteX105" fmla="*/ 4405 w 10000"/>
                  <a:gd name="connsiteY105" fmla="*/ 7408 h 10000"/>
                  <a:gd name="connsiteX106" fmla="*/ 4563 w 10000"/>
                  <a:gd name="connsiteY106" fmla="*/ 7670 h 10000"/>
                  <a:gd name="connsiteX107" fmla="*/ 4762 w 10000"/>
                  <a:gd name="connsiteY107" fmla="*/ 7618 h 10000"/>
                  <a:gd name="connsiteX108" fmla="*/ 4921 w 10000"/>
                  <a:gd name="connsiteY108" fmla="*/ 7827 h 10000"/>
                  <a:gd name="connsiteX109" fmla="*/ 5040 w 10000"/>
                  <a:gd name="connsiteY109" fmla="*/ 7879 h 10000"/>
                  <a:gd name="connsiteX110" fmla="*/ 5317 w 10000"/>
                  <a:gd name="connsiteY110" fmla="*/ 7853 h 10000"/>
                  <a:gd name="connsiteX111" fmla="*/ 5437 w 10000"/>
                  <a:gd name="connsiteY111" fmla="*/ 7984 h 10000"/>
                  <a:gd name="connsiteX112" fmla="*/ 5556 w 10000"/>
                  <a:gd name="connsiteY112" fmla="*/ 8115 h 10000"/>
                  <a:gd name="connsiteX113" fmla="*/ 6111 w 10000"/>
                  <a:gd name="connsiteY113" fmla="*/ 7932 h 10000"/>
                  <a:gd name="connsiteX114" fmla="*/ 6111 w 10000"/>
                  <a:gd name="connsiteY114" fmla="*/ 7853 h 10000"/>
                  <a:gd name="connsiteX115" fmla="*/ 5953 w 10000"/>
                  <a:gd name="connsiteY115" fmla="*/ 7696 h 10000"/>
                  <a:gd name="connsiteX116" fmla="*/ 6151 w 10000"/>
                  <a:gd name="connsiteY116" fmla="*/ 7540 h 10000"/>
                  <a:gd name="connsiteX117" fmla="*/ 6032 w 10000"/>
                  <a:gd name="connsiteY117" fmla="*/ 7356 h 10000"/>
                  <a:gd name="connsiteX118" fmla="*/ 6151 w 10000"/>
                  <a:gd name="connsiteY118" fmla="*/ 7277 h 10000"/>
                  <a:gd name="connsiteX119" fmla="*/ 6310 w 10000"/>
                  <a:gd name="connsiteY119" fmla="*/ 7460 h 10000"/>
                  <a:gd name="connsiteX120" fmla="*/ 6231 w 10000"/>
                  <a:gd name="connsiteY120" fmla="*/ 7566 h 10000"/>
                  <a:gd name="connsiteX121" fmla="*/ 6587 w 10000"/>
                  <a:gd name="connsiteY121" fmla="*/ 7618 h 10000"/>
                  <a:gd name="connsiteX122" fmla="*/ 6746 w 10000"/>
                  <a:gd name="connsiteY122" fmla="*/ 7696 h 10000"/>
                  <a:gd name="connsiteX123" fmla="*/ 6905 w 10000"/>
                  <a:gd name="connsiteY123" fmla="*/ 7906 h 10000"/>
                  <a:gd name="connsiteX124" fmla="*/ 6667 w 10000"/>
                  <a:gd name="connsiteY124" fmla="*/ 8089 h 10000"/>
                  <a:gd name="connsiteX125" fmla="*/ 6270 w 10000"/>
                  <a:gd name="connsiteY125" fmla="*/ 8219 h 10000"/>
                  <a:gd name="connsiteX126" fmla="*/ 6191 w 10000"/>
                  <a:gd name="connsiteY126" fmla="*/ 8377 h 10000"/>
                  <a:gd name="connsiteX127" fmla="*/ 5953 w 10000"/>
                  <a:gd name="connsiteY127" fmla="*/ 8455 h 10000"/>
                  <a:gd name="connsiteX128" fmla="*/ 6071 w 10000"/>
                  <a:gd name="connsiteY128" fmla="*/ 8612 h 10000"/>
                  <a:gd name="connsiteX129" fmla="*/ 6310 w 10000"/>
                  <a:gd name="connsiteY129" fmla="*/ 8612 h 10000"/>
                  <a:gd name="connsiteX130" fmla="*/ 6349 w 10000"/>
                  <a:gd name="connsiteY130" fmla="*/ 8612 h 10000"/>
                  <a:gd name="connsiteX131" fmla="*/ 6508 w 10000"/>
                  <a:gd name="connsiteY131" fmla="*/ 8900 h 10000"/>
                  <a:gd name="connsiteX132" fmla="*/ 6587 w 10000"/>
                  <a:gd name="connsiteY132" fmla="*/ 8612 h 10000"/>
                  <a:gd name="connsiteX133" fmla="*/ 6786 w 10000"/>
                  <a:gd name="connsiteY133" fmla="*/ 8560 h 10000"/>
                  <a:gd name="connsiteX134" fmla="*/ 6985 w 10000"/>
                  <a:gd name="connsiteY134" fmla="*/ 8638 h 10000"/>
                  <a:gd name="connsiteX135" fmla="*/ 6985 w 10000"/>
                  <a:gd name="connsiteY135" fmla="*/ 8665 h 10000"/>
                  <a:gd name="connsiteX136" fmla="*/ 7183 w 10000"/>
                  <a:gd name="connsiteY136" fmla="*/ 8612 h 10000"/>
                  <a:gd name="connsiteX137" fmla="*/ 7302 w 10000"/>
                  <a:gd name="connsiteY137" fmla="*/ 8796 h 10000"/>
                  <a:gd name="connsiteX138" fmla="*/ 6905 w 10000"/>
                  <a:gd name="connsiteY138" fmla="*/ 8691 h 10000"/>
                  <a:gd name="connsiteX139" fmla="*/ 6825 w 10000"/>
                  <a:gd name="connsiteY139" fmla="*/ 8718 h 10000"/>
                  <a:gd name="connsiteX140" fmla="*/ 6786 w 10000"/>
                  <a:gd name="connsiteY140" fmla="*/ 8926 h 10000"/>
                  <a:gd name="connsiteX141" fmla="*/ 6746 w 10000"/>
                  <a:gd name="connsiteY141" fmla="*/ 9058 h 10000"/>
                  <a:gd name="connsiteX142" fmla="*/ 7064 w 10000"/>
                  <a:gd name="connsiteY142" fmla="*/ 9031 h 10000"/>
                  <a:gd name="connsiteX143" fmla="*/ 7144 w 10000"/>
                  <a:gd name="connsiteY143" fmla="*/ 9110 h 10000"/>
                  <a:gd name="connsiteX144" fmla="*/ 7183 w 10000"/>
                  <a:gd name="connsiteY144" fmla="*/ 8953 h 10000"/>
                  <a:gd name="connsiteX145" fmla="*/ 7302 w 10000"/>
                  <a:gd name="connsiteY145" fmla="*/ 8744 h 10000"/>
                  <a:gd name="connsiteX146" fmla="*/ 7579 w 10000"/>
                  <a:gd name="connsiteY146" fmla="*/ 9136 h 10000"/>
                  <a:gd name="connsiteX147" fmla="*/ 8095 w 10000"/>
                  <a:gd name="connsiteY147"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9365 w 10000"/>
                  <a:gd name="connsiteY6" fmla="*/ 9267 h 10000"/>
                  <a:gd name="connsiteX7" fmla="*/ 6151 w 10000"/>
                  <a:gd name="connsiteY7" fmla="*/ 3900 h 10000"/>
                  <a:gd name="connsiteX8" fmla="*/ 5833 w 10000"/>
                  <a:gd name="connsiteY8" fmla="*/ 3900 h 10000"/>
                  <a:gd name="connsiteX9" fmla="*/ 5516 w 10000"/>
                  <a:gd name="connsiteY9" fmla="*/ 4005 h 10000"/>
                  <a:gd name="connsiteX10" fmla="*/ 5159 w 10000"/>
                  <a:gd name="connsiteY10" fmla="*/ 3979 h 10000"/>
                  <a:gd name="connsiteX11" fmla="*/ 5159 w 10000"/>
                  <a:gd name="connsiteY11" fmla="*/ 3482 h 10000"/>
                  <a:gd name="connsiteX12" fmla="*/ 5357 w 10000"/>
                  <a:gd name="connsiteY12" fmla="*/ 3455 h 10000"/>
                  <a:gd name="connsiteX13" fmla="*/ 5238 w 10000"/>
                  <a:gd name="connsiteY13" fmla="*/ 3325 h 10000"/>
                  <a:gd name="connsiteX14" fmla="*/ 5238 w 10000"/>
                  <a:gd name="connsiteY14" fmla="*/ 3115 h 10000"/>
                  <a:gd name="connsiteX15" fmla="*/ 5278 w 10000"/>
                  <a:gd name="connsiteY15" fmla="*/ 2985 h 10000"/>
                  <a:gd name="connsiteX16" fmla="*/ 4882 w 10000"/>
                  <a:gd name="connsiteY16" fmla="*/ 2775 h 10000"/>
                  <a:gd name="connsiteX17" fmla="*/ 4484 w 10000"/>
                  <a:gd name="connsiteY17" fmla="*/ 2540 h 10000"/>
                  <a:gd name="connsiteX18" fmla="*/ 4286 w 10000"/>
                  <a:gd name="connsiteY18" fmla="*/ 2382 h 10000"/>
                  <a:gd name="connsiteX19" fmla="*/ 4008 w 10000"/>
                  <a:gd name="connsiteY19" fmla="*/ 2330 h 10000"/>
                  <a:gd name="connsiteX20" fmla="*/ 3691 w 10000"/>
                  <a:gd name="connsiteY20" fmla="*/ 2356 h 10000"/>
                  <a:gd name="connsiteX21" fmla="*/ 3373 w 10000"/>
                  <a:gd name="connsiteY21" fmla="*/ 2278 h 10000"/>
                  <a:gd name="connsiteX22" fmla="*/ 2976 w 10000"/>
                  <a:gd name="connsiteY22" fmla="*/ 1649 h 10000"/>
                  <a:gd name="connsiteX23" fmla="*/ 2857 w 10000"/>
                  <a:gd name="connsiteY23" fmla="*/ 1492 h 10000"/>
                  <a:gd name="connsiteX24" fmla="*/ 2738 w 10000"/>
                  <a:gd name="connsiteY24" fmla="*/ 1126 h 10000"/>
                  <a:gd name="connsiteX25" fmla="*/ 2579 w 10000"/>
                  <a:gd name="connsiteY25" fmla="*/ 785 h 10000"/>
                  <a:gd name="connsiteX26" fmla="*/ 2103 w 10000"/>
                  <a:gd name="connsiteY26" fmla="*/ 549 h 10000"/>
                  <a:gd name="connsiteX27" fmla="*/ 1825 w 10000"/>
                  <a:gd name="connsiteY27" fmla="*/ 52 h 10000"/>
                  <a:gd name="connsiteX28" fmla="*/ 1468 w 10000"/>
                  <a:gd name="connsiteY28" fmla="*/ 52 h 10000"/>
                  <a:gd name="connsiteX29" fmla="*/ 1309 w 10000"/>
                  <a:gd name="connsiteY29" fmla="*/ 157 h 10000"/>
                  <a:gd name="connsiteX30" fmla="*/ 1270 w 10000"/>
                  <a:gd name="connsiteY30" fmla="*/ 0 h 10000"/>
                  <a:gd name="connsiteX31" fmla="*/ 754 w 10000"/>
                  <a:gd name="connsiteY31" fmla="*/ 104 h 10000"/>
                  <a:gd name="connsiteX32" fmla="*/ 1309 w 10000"/>
                  <a:gd name="connsiteY32" fmla="*/ 210 h 10000"/>
                  <a:gd name="connsiteX33" fmla="*/ 1270 w 10000"/>
                  <a:gd name="connsiteY33" fmla="*/ 445 h 10000"/>
                  <a:gd name="connsiteX34" fmla="*/ 1389 w 10000"/>
                  <a:gd name="connsiteY34" fmla="*/ 759 h 10000"/>
                  <a:gd name="connsiteX35" fmla="*/ 1508 w 10000"/>
                  <a:gd name="connsiteY35" fmla="*/ 942 h 10000"/>
                  <a:gd name="connsiteX36" fmla="*/ 1309 w 10000"/>
                  <a:gd name="connsiteY36" fmla="*/ 1282 h 10000"/>
                  <a:gd name="connsiteX37" fmla="*/ 1151 w 10000"/>
                  <a:gd name="connsiteY37" fmla="*/ 1282 h 10000"/>
                  <a:gd name="connsiteX38" fmla="*/ 992 w 10000"/>
                  <a:gd name="connsiteY38" fmla="*/ 1518 h 10000"/>
                  <a:gd name="connsiteX39" fmla="*/ 1270 w 10000"/>
                  <a:gd name="connsiteY39" fmla="*/ 1623 h 10000"/>
                  <a:gd name="connsiteX40" fmla="*/ 913 w 10000"/>
                  <a:gd name="connsiteY40" fmla="*/ 1597 h 10000"/>
                  <a:gd name="connsiteX41" fmla="*/ 754 w 10000"/>
                  <a:gd name="connsiteY41" fmla="*/ 1911 h 10000"/>
                  <a:gd name="connsiteX42" fmla="*/ 714 w 10000"/>
                  <a:gd name="connsiteY42" fmla="*/ 1963 h 10000"/>
                  <a:gd name="connsiteX43" fmla="*/ 555 w 10000"/>
                  <a:gd name="connsiteY43" fmla="*/ 2304 h 10000"/>
                  <a:gd name="connsiteX44" fmla="*/ 794 w 10000"/>
                  <a:gd name="connsiteY44" fmla="*/ 2382 h 10000"/>
                  <a:gd name="connsiteX45" fmla="*/ 476 w 10000"/>
                  <a:gd name="connsiteY45" fmla="*/ 2644 h 10000"/>
                  <a:gd name="connsiteX46" fmla="*/ 79 w 10000"/>
                  <a:gd name="connsiteY46" fmla="*/ 2932 h 10000"/>
                  <a:gd name="connsiteX47" fmla="*/ 0 w 10000"/>
                  <a:gd name="connsiteY47" fmla="*/ 3089 h 10000"/>
                  <a:gd name="connsiteX48" fmla="*/ 199 w 10000"/>
                  <a:gd name="connsiteY48" fmla="*/ 3429 h 10000"/>
                  <a:gd name="connsiteX49" fmla="*/ 0 w 10000"/>
                  <a:gd name="connsiteY49" fmla="*/ 3744 h 10000"/>
                  <a:gd name="connsiteX50" fmla="*/ 40 w 10000"/>
                  <a:gd name="connsiteY50" fmla="*/ 4084 h 10000"/>
                  <a:gd name="connsiteX51" fmla="*/ 159 w 10000"/>
                  <a:gd name="connsiteY51" fmla="*/ 4189 h 10000"/>
                  <a:gd name="connsiteX52" fmla="*/ 397 w 10000"/>
                  <a:gd name="connsiteY52" fmla="*/ 4162 h 10000"/>
                  <a:gd name="connsiteX53" fmla="*/ 873 w 10000"/>
                  <a:gd name="connsiteY53" fmla="*/ 4215 h 10000"/>
                  <a:gd name="connsiteX54" fmla="*/ 1270 w 10000"/>
                  <a:gd name="connsiteY54" fmla="*/ 4110 h 10000"/>
                  <a:gd name="connsiteX55" fmla="*/ 1707 w 10000"/>
                  <a:gd name="connsiteY55" fmla="*/ 4110 h 10000"/>
                  <a:gd name="connsiteX56" fmla="*/ 1984 w 10000"/>
                  <a:gd name="connsiteY56" fmla="*/ 4005 h 10000"/>
                  <a:gd name="connsiteX57" fmla="*/ 2063 w 10000"/>
                  <a:gd name="connsiteY57" fmla="*/ 4031 h 10000"/>
                  <a:gd name="connsiteX58" fmla="*/ 1945 w 10000"/>
                  <a:gd name="connsiteY58" fmla="*/ 4084 h 10000"/>
                  <a:gd name="connsiteX59" fmla="*/ 2222 w 10000"/>
                  <a:gd name="connsiteY59" fmla="*/ 4319 h 10000"/>
                  <a:gd name="connsiteX60" fmla="*/ 2421 w 10000"/>
                  <a:gd name="connsiteY60" fmla="*/ 4267 h 10000"/>
                  <a:gd name="connsiteX61" fmla="*/ 2699 w 10000"/>
                  <a:gd name="connsiteY61" fmla="*/ 4371 h 10000"/>
                  <a:gd name="connsiteX62" fmla="*/ 3055 w 10000"/>
                  <a:gd name="connsiteY62" fmla="*/ 4345 h 10000"/>
                  <a:gd name="connsiteX63" fmla="*/ 3651 w 10000"/>
                  <a:gd name="connsiteY63" fmla="*/ 4425 h 10000"/>
                  <a:gd name="connsiteX64" fmla="*/ 3809 w 10000"/>
                  <a:gd name="connsiteY64" fmla="*/ 4477 h 10000"/>
                  <a:gd name="connsiteX65" fmla="*/ 4365 w 10000"/>
                  <a:gd name="connsiteY65" fmla="*/ 4345 h 10000"/>
                  <a:gd name="connsiteX66" fmla="*/ 4445 w 10000"/>
                  <a:gd name="connsiteY66" fmla="*/ 4425 h 10000"/>
                  <a:gd name="connsiteX67" fmla="*/ 4603 w 10000"/>
                  <a:gd name="connsiteY67" fmla="*/ 4319 h 10000"/>
                  <a:gd name="connsiteX68" fmla="*/ 4683 w 10000"/>
                  <a:gd name="connsiteY68" fmla="*/ 4451 h 10000"/>
                  <a:gd name="connsiteX69" fmla="*/ 5238 w 10000"/>
                  <a:gd name="connsiteY69" fmla="*/ 4293 h 10000"/>
                  <a:gd name="connsiteX70" fmla="*/ 5238 w 10000"/>
                  <a:gd name="connsiteY70" fmla="*/ 4136 h 10000"/>
                  <a:gd name="connsiteX71" fmla="*/ 5357 w 10000"/>
                  <a:gd name="connsiteY71" fmla="*/ 4110 h 10000"/>
                  <a:gd name="connsiteX72" fmla="*/ 5477 w 10000"/>
                  <a:gd name="connsiteY72" fmla="*/ 4162 h 10000"/>
                  <a:gd name="connsiteX73" fmla="*/ 5873 w 10000"/>
                  <a:gd name="connsiteY73" fmla="*/ 4058 h 10000"/>
                  <a:gd name="connsiteX74" fmla="*/ 5953 w 10000"/>
                  <a:gd name="connsiteY74" fmla="*/ 4084 h 10000"/>
                  <a:gd name="connsiteX75" fmla="*/ 6151 w 10000"/>
                  <a:gd name="connsiteY75" fmla="*/ 4555 h 10000"/>
                  <a:gd name="connsiteX76" fmla="*/ 6270 w 10000"/>
                  <a:gd name="connsiteY76" fmla="*/ 4607 h 10000"/>
                  <a:gd name="connsiteX77" fmla="*/ 6548 w 10000"/>
                  <a:gd name="connsiteY77" fmla="*/ 4607 h 10000"/>
                  <a:gd name="connsiteX78" fmla="*/ 6667 w 10000"/>
                  <a:gd name="connsiteY78" fmla="*/ 4817 h 10000"/>
                  <a:gd name="connsiteX79" fmla="*/ 6707 w 10000"/>
                  <a:gd name="connsiteY79" fmla="*/ 4974 h 10000"/>
                  <a:gd name="connsiteX80" fmla="*/ 7183 w 10000"/>
                  <a:gd name="connsiteY80" fmla="*/ 5602 h 10000"/>
                  <a:gd name="connsiteX81" fmla="*/ 6985 w 10000"/>
                  <a:gd name="connsiteY81" fmla="*/ 5497 h 10000"/>
                  <a:gd name="connsiteX82" fmla="*/ 6429 w 10000"/>
                  <a:gd name="connsiteY82" fmla="*/ 5602 h 10000"/>
                  <a:gd name="connsiteX83" fmla="*/ 6151 w 10000"/>
                  <a:gd name="connsiteY83" fmla="*/ 5288 h 10000"/>
                  <a:gd name="connsiteX84" fmla="*/ 5953 w 10000"/>
                  <a:gd name="connsiteY84" fmla="*/ 5314 h 10000"/>
                  <a:gd name="connsiteX85" fmla="*/ 6111 w 10000"/>
                  <a:gd name="connsiteY85" fmla="*/ 5523 h 10000"/>
                  <a:gd name="connsiteX86" fmla="*/ 6151 w 10000"/>
                  <a:gd name="connsiteY86" fmla="*/ 5681 h 10000"/>
                  <a:gd name="connsiteX87" fmla="*/ 5754 w 10000"/>
                  <a:gd name="connsiteY87" fmla="*/ 5969 h 10000"/>
                  <a:gd name="connsiteX88" fmla="*/ 5675 w 10000"/>
                  <a:gd name="connsiteY88" fmla="*/ 6126 h 10000"/>
                  <a:gd name="connsiteX89" fmla="*/ 5636 w 10000"/>
                  <a:gd name="connsiteY89" fmla="*/ 6256 h 10000"/>
                  <a:gd name="connsiteX90" fmla="*/ 5595 w 10000"/>
                  <a:gd name="connsiteY90" fmla="*/ 6308 h 10000"/>
                  <a:gd name="connsiteX91" fmla="*/ 5516 w 10000"/>
                  <a:gd name="connsiteY91" fmla="*/ 6414 h 10000"/>
                  <a:gd name="connsiteX92" fmla="*/ 5278 w 10000"/>
                  <a:gd name="connsiteY92" fmla="*/ 6492 h 10000"/>
                  <a:gd name="connsiteX93" fmla="*/ 5357 w 10000"/>
                  <a:gd name="connsiteY93" fmla="*/ 6675 h 10000"/>
                  <a:gd name="connsiteX94" fmla="*/ 5317 w 10000"/>
                  <a:gd name="connsiteY94" fmla="*/ 6727 h 10000"/>
                  <a:gd name="connsiteX95" fmla="*/ 5000 w 10000"/>
                  <a:gd name="connsiteY95" fmla="*/ 6885 h 10000"/>
                  <a:gd name="connsiteX96" fmla="*/ 4683 w 10000"/>
                  <a:gd name="connsiteY96" fmla="*/ 6859 h 10000"/>
                  <a:gd name="connsiteX97" fmla="*/ 4961 w 10000"/>
                  <a:gd name="connsiteY97" fmla="*/ 6963 h 10000"/>
                  <a:gd name="connsiteX98" fmla="*/ 4961 w 10000"/>
                  <a:gd name="connsiteY98" fmla="*/ 7277 h 10000"/>
                  <a:gd name="connsiteX99" fmla="*/ 4603 w 10000"/>
                  <a:gd name="connsiteY99" fmla="*/ 7356 h 10000"/>
                  <a:gd name="connsiteX100" fmla="*/ 4524 w 10000"/>
                  <a:gd name="connsiteY100" fmla="*/ 7225 h 10000"/>
                  <a:gd name="connsiteX101" fmla="*/ 4484 w 10000"/>
                  <a:gd name="connsiteY101" fmla="*/ 7121 h 10000"/>
                  <a:gd name="connsiteX102" fmla="*/ 4128 w 10000"/>
                  <a:gd name="connsiteY102" fmla="*/ 7199 h 10000"/>
                  <a:gd name="connsiteX103" fmla="*/ 4286 w 10000"/>
                  <a:gd name="connsiteY103" fmla="*/ 7304 h 10000"/>
                  <a:gd name="connsiteX104" fmla="*/ 4405 w 10000"/>
                  <a:gd name="connsiteY104" fmla="*/ 7408 h 10000"/>
                  <a:gd name="connsiteX105" fmla="*/ 4563 w 10000"/>
                  <a:gd name="connsiteY105" fmla="*/ 7670 h 10000"/>
                  <a:gd name="connsiteX106" fmla="*/ 4762 w 10000"/>
                  <a:gd name="connsiteY106" fmla="*/ 7618 h 10000"/>
                  <a:gd name="connsiteX107" fmla="*/ 4921 w 10000"/>
                  <a:gd name="connsiteY107" fmla="*/ 7827 h 10000"/>
                  <a:gd name="connsiteX108" fmla="*/ 5040 w 10000"/>
                  <a:gd name="connsiteY108" fmla="*/ 7879 h 10000"/>
                  <a:gd name="connsiteX109" fmla="*/ 5317 w 10000"/>
                  <a:gd name="connsiteY109" fmla="*/ 7853 h 10000"/>
                  <a:gd name="connsiteX110" fmla="*/ 5437 w 10000"/>
                  <a:gd name="connsiteY110" fmla="*/ 7984 h 10000"/>
                  <a:gd name="connsiteX111" fmla="*/ 5556 w 10000"/>
                  <a:gd name="connsiteY111" fmla="*/ 8115 h 10000"/>
                  <a:gd name="connsiteX112" fmla="*/ 6111 w 10000"/>
                  <a:gd name="connsiteY112" fmla="*/ 7932 h 10000"/>
                  <a:gd name="connsiteX113" fmla="*/ 6111 w 10000"/>
                  <a:gd name="connsiteY113" fmla="*/ 7853 h 10000"/>
                  <a:gd name="connsiteX114" fmla="*/ 5953 w 10000"/>
                  <a:gd name="connsiteY114" fmla="*/ 7696 h 10000"/>
                  <a:gd name="connsiteX115" fmla="*/ 6151 w 10000"/>
                  <a:gd name="connsiteY115" fmla="*/ 7540 h 10000"/>
                  <a:gd name="connsiteX116" fmla="*/ 6032 w 10000"/>
                  <a:gd name="connsiteY116" fmla="*/ 7356 h 10000"/>
                  <a:gd name="connsiteX117" fmla="*/ 6151 w 10000"/>
                  <a:gd name="connsiteY117" fmla="*/ 7277 h 10000"/>
                  <a:gd name="connsiteX118" fmla="*/ 6310 w 10000"/>
                  <a:gd name="connsiteY118" fmla="*/ 7460 h 10000"/>
                  <a:gd name="connsiteX119" fmla="*/ 6231 w 10000"/>
                  <a:gd name="connsiteY119" fmla="*/ 7566 h 10000"/>
                  <a:gd name="connsiteX120" fmla="*/ 6587 w 10000"/>
                  <a:gd name="connsiteY120" fmla="*/ 7618 h 10000"/>
                  <a:gd name="connsiteX121" fmla="*/ 6746 w 10000"/>
                  <a:gd name="connsiteY121" fmla="*/ 7696 h 10000"/>
                  <a:gd name="connsiteX122" fmla="*/ 6905 w 10000"/>
                  <a:gd name="connsiteY122" fmla="*/ 7906 h 10000"/>
                  <a:gd name="connsiteX123" fmla="*/ 6667 w 10000"/>
                  <a:gd name="connsiteY123" fmla="*/ 8089 h 10000"/>
                  <a:gd name="connsiteX124" fmla="*/ 6270 w 10000"/>
                  <a:gd name="connsiteY124" fmla="*/ 8219 h 10000"/>
                  <a:gd name="connsiteX125" fmla="*/ 6191 w 10000"/>
                  <a:gd name="connsiteY125" fmla="*/ 8377 h 10000"/>
                  <a:gd name="connsiteX126" fmla="*/ 5953 w 10000"/>
                  <a:gd name="connsiteY126" fmla="*/ 8455 h 10000"/>
                  <a:gd name="connsiteX127" fmla="*/ 6071 w 10000"/>
                  <a:gd name="connsiteY127" fmla="*/ 8612 h 10000"/>
                  <a:gd name="connsiteX128" fmla="*/ 6310 w 10000"/>
                  <a:gd name="connsiteY128" fmla="*/ 8612 h 10000"/>
                  <a:gd name="connsiteX129" fmla="*/ 6349 w 10000"/>
                  <a:gd name="connsiteY129" fmla="*/ 8612 h 10000"/>
                  <a:gd name="connsiteX130" fmla="*/ 6508 w 10000"/>
                  <a:gd name="connsiteY130" fmla="*/ 8900 h 10000"/>
                  <a:gd name="connsiteX131" fmla="*/ 6587 w 10000"/>
                  <a:gd name="connsiteY131" fmla="*/ 8612 h 10000"/>
                  <a:gd name="connsiteX132" fmla="*/ 6786 w 10000"/>
                  <a:gd name="connsiteY132" fmla="*/ 8560 h 10000"/>
                  <a:gd name="connsiteX133" fmla="*/ 6985 w 10000"/>
                  <a:gd name="connsiteY133" fmla="*/ 8638 h 10000"/>
                  <a:gd name="connsiteX134" fmla="*/ 6985 w 10000"/>
                  <a:gd name="connsiteY134" fmla="*/ 8665 h 10000"/>
                  <a:gd name="connsiteX135" fmla="*/ 7183 w 10000"/>
                  <a:gd name="connsiteY135" fmla="*/ 8612 h 10000"/>
                  <a:gd name="connsiteX136" fmla="*/ 7302 w 10000"/>
                  <a:gd name="connsiteY136" fmla="*/ 8796 h 10000"/>
                  <a:gd name="connsiteX137" fmla="*/ 6905 w 10000"/>
                  <a:gd name="connsiteY137" fmla="*/ 8691 h 10000"/>
                  <a:gd name="connsiteX138" fmla="*/ 6825 w 10000"/>
                  <a:gd name="connsiteY138" fmla="*/ 8718 h 10000"/>
                  <a:gd name="connsiteX139" fmla="*/ 6786 w 10000"/>
                  <a:gd name="connsiteY139" fmla="*/ 8926 h 10000"/>
                  <a:gd name="connsiteX140" fmla="*/ 6746 w 10000"/>
                  <a:gd name="connsiteY140" fmla="*/ 9058 h 10000"/>
                  <a:gd name="connsiteX141" fmla="*/ 7064 w 10000"/>
                  <a:gd name="connsiteY141" fmla="*/ 9031 h 10000"/>
                  <a:gd name="connsiteX142" fmla="*/ 7144 w 10000"/>
                  <a:gd name="connsiteY142" fmla="*/ 9110 h 10000"/>
                  <a:gd name="connsiteX143" fmla="*/ 7183 w 10000"/>
                  <a:gd name="connsiteY143" fmla="*/ 8953 h 10000"/>
                  <a:gd name="connsiteX144" fmla="*/ 7302 w 10000"/>
                  <a:gd name="connsiteY144" fmla="*/ 8744 h 10000"/>
                  <a:gd name="connsiteX145" fmla="*/ 7579 w 10000"/>
                  <a:gd name="connsiteY145" fmla="*/ 9136 h 10000"/>
                  <a:gd name="connsiteX146" fmla="*/ 8095 w 10000"/>
                  <a:gd name="connsiteY146" fmla="*/ 9895 h 10000"/>
                  <a:gd name="connsiteX0" fmla="*/ 8095 w 10000"/>
                  <a:gd name="connsiteY0" fmla="*/ 9895 h 10000"/>
                  <a:gd name="connsiteX1" fmla="*/ 8611 w 10000"/>
                  <a:gd name="connsiteY1" fmla="*/ 10000 h 10000"/>
                  <a:gd name="connsiteX2" fmla="*/ 8929 w 10000"/>
                  <a:gd name="connsiteY2" fmla="*/ 9790 h 10000"/>
                  <a:gd name="connsiteX3" fmla="*/ 9207 w 10000"/>
                  <a:gd name="connsiteY3" fmla="*/ 9790 h 10000"/>
                  <a:gd name="connsiteX4" fmla="*/ 9603 w 10000"/>
                  <a:gd name="connsiteY4" fmla="*/ 9371 h 10000"/>
                  <a:gd name="connsiteX5" fmla="*/ 10000 w 10000"/>
                  <a:gd name="connsiteY5" fmla="*/ 9424 h 10000"/>
                  <a:gd name="connsiteX6" fmla="*/ 6151 w 10000"/>
                  <a:gd name="connsiteY6" fmla="*/ 3900 h 10000"/>
                  <a:gd name="connsiteX7" fmla="*/ 5833 w 10000"/>
                  <a:gd name="connsiteY7" fmla="*/ 3900 h 10000"/>
                  <a:gd name="connsiteX8" fmla="*/ 5516 w 10000"/>
                  <a:gd name="connsiteY8" fmla="*/ 4005 h 10000"/>
                  <a:gd name="connsiteX9" fmla="*/ 5159 w 10000"/>
                  <a:gd name="connsiteY9" fmla="*/ 3979 h 10000"/>
                  <a:gd name="connsiteX10" fmla="*/ 5159 w 10000"/>
                  <a:gd name="connsiteY10" fmla="*/ 3482 h 10000"/>
                  <a:gd name="connsiteX11" fmla="*/ 5357 w 10000"/>
                  <a:gd name="connsiteY11" fmla="*/ 3455 h 10000"/>
                  <a:gd name="connsiteX12" fmla="*/ 5238 w 10000"/>
                  <a:gd name="connsiteY12" fmla="*/ 3325 h 10000"/>
                  <a:gd name="connsiteX13" fmla="*/ 5238 w 10000"/>
                  <a:gd name="connsiteY13" fmla="*/ 3115 h 10000"/>
                  <a:gd name="connsiteX14" fmla="*/ 5278 w 10000"/>
                  <a:gd name="connsiteY14" fmla="*/ 2985 h 10000"/>
                  <a:gd name="connsiteX15" fmla="*/ 4882 w 10000"/>
                  <a:gd name="connsiteY15" fmla="*/ 2775 h 10000"/>
                  <a:gd name="connsiteX16" fmla="*/ 4484 w 10000"/>
                  <a:gd name="connsiteY16" fmla="*/ 2540 h 10000"/>
                  <a:gd name="connsiteX17" fmla="*/ 4286 w 10000"/>
                  <a:gd name="connsiteY17" fmla="*/ 2382 h 10000"/>
                  <a:gd name="connsiteX18" fmla="*/ 4008 w 10000"/>
                  <a:gd name="connsiteY18" fmla="*/ 2330 h 10000"/>
                  <a:gd name="connsiteX19" fmla="*/ 3691 w 10000"/>
                  <a:gd name="connsiteY19" fmla="*/ 2356 h 10000"/>
                  <a:gd name="connsiteX20" fmla="*/ 3373 w 10000"/>
                  <a:gd name="connsiteY20" fmla="*/ 2278 h 10000"/>
                  <a:gd name="connsiteX21" fmla="*/ 2976 w 10000"/>
                  <a:gd name="connsiteY21" fmla="*/ 1649 h 10000"/>
                  <a:gd name="connsiteX22" fmla="*/ 2857 w 10000"/>
                  <a:gd name="connsiteY22" fmla="*/ 1492 h 10000"/>
                  <a:gd name="connsiteX23" fmla="*/ 2738 w 10000"/>
                  <a:gd name="connsiteY23" fmla="*/ 1126 h 10000"/>
                  <a:gd name="connsiteX24" fmla="*/ 2579 w 10000"/>
                  <a:gd name="connsiteY24" fmla="*/ 785 h 10000"/>
                  <a:gd name="connsiteX25" fmla="*/ 2103 w 10000"/>
                  <a:gd name="connsiteY25" fmla="*/ 549 h 10000"/>
                  <a:gd name="connsiteX26" fmla="*/ 1825 w 10000"/>
                  <a:gd name="connsiteY26" fmla="*/ 52 h 10000"/>
                  <a:gd name="connsiteX27" fmla="*/ 1468 w 10000"/>
                  <a:gd name="connsiteY27" fmla="*/ 52 h 10000"/>
                  <a:gd name="connsiteX28" fmla="*/ 1309 w 10000"/>
                  <a:gd name="connsiteY28" fmla="*/ 157 h 10000"/>
                  <a:gd name="connsiteX29" fmla="*/ 1270 w 10000"/>
                  <a:gd name="connsiteY29" fmla="*/ 0 h 10000"/>
                  <a:gd name="connsiteX30" fmla="*/ 754 w 10000"/>
                  <a:gd name="connsiteY30" fmla="*/ 104 h 10000"/>
                  <a:gd name="connsiteX31" fmla="*/ 1309 w 10000"/>
                  <a:gd name="connsiteY31" fmla="*/ 210 h 10000"/>
                  <a:gd name="connsiteX32" fmla="*/ 1270 w 10000"/>
                  <a:gd name="connsiteY32" fmla="*/ 445 h 10000"/>
                  <a:gd name="connsiteX33" fmla="*/ 1389 w 10000"/>
                  <a:gd name="connsiteY33" fmla="*/ 759 h 10000"/>
                  <a:gd name="connsiteX34" fmla="*/ 1508 w 10000"/>
                  <a:gd name="connsiteY34" fmla="*/ 942 h 10000"/>
                  <a:gd name="connsiteX35" fmla="*/ 1309 w 10000"/>
                  <a:gd name="connsiteY35" fmla="*/ 1282 h 10000"/>
                  <a:gd name="connsiteX36" fmla="*/ 1151 w 10000"/>
                  <a:gd name="connsiteY36" fmla="*/ 1282 h 10000"/>
                  <a:gd name="connsiteX37" fmla="*/ 992 w 10000"/>
                  <a:gd name="connsiteY37" fmla="*/ 1518 h 10000"/>
                  <a:gd name="connsiteX38" fmla="*/ 1270 w 10000"/>
                  <a:gd name="connsiteY38" fmla="*/ 1623 h 10000"/>
                  <a:gd name="connsiteX39" fmla="*/ 913 w 10000"/>
                  <a:gd name="connsiteY39" fmla="*/ 1597 h 10000"/>
                  <a:gd name="connsiteX40" fmla="*/ 754 w 10000"/>
                  <a:gd name="connsiteY40" fmla="*/ 1911 h 10000"/>
                  <a:gd name="connsiteX41" fmla="*/ 714 w 10000"/>
                  <a:gd name="connsiteY41" fmla="*/ 1963 h 10000"/>
                  <a:gd name="connsiteX42" fmla="*/ 555 w 10000"/>
                  <a:gd name="connsiteY42" fmla="*/ 2304 h 10000"/>
                  <a:gd name="connsiteX43" fmla="*/ 794 w 10000"/>
                  <a:gd name="connsiteY43" fmla="*/ 2382 h 10000"/>
                  <a:gd name="connsiteX44" fmla="*/ 476 w 10000"/>
                  <a:gd name="connsiteY44" fmla="*/ 2644 h 10000"/>
                  <a:gd name="connsiteX45" fmla="*/ 79 w 10000"/>
                  <a:gd name="connsiteY45" fmla="*/ 2932 h 10000"/>
                  <a:gd name="connsiteX46" fmla="*/ 0 w 10000"/>
                  <a:gd name="connsiteY46" fmla="*/ 3089 h 10000"/>
                  <a:gd name="connsiteX47" fmla="*/ 199 w 10000"/>
                  <a:gd name="connsiteY47" fmla="*/ 3429 h 10000"/>
                  <a:gd name="connsiteX48" fmla="*/ 0 w 10000"/>
                  <a:gd name="connsiteY48" fmla="*/ 3744 h 10000"/>
                  <a:gd name="connsiteX49" fmla="*/ 40 w 10000"/>
                  <a:gd name="connsiteY49" fmla="*/ 4084 h 10000"/>
                  <a:gd name="connsiteX50" fmla="*/ 159 w 10000"/>
                  <a:gd name="connsiteY50" fmla="*/ 4189 h 10000"/>
                  <a:gd name="connsiteX51" fmla="*/ 397 w 10000"/>
                  <a:gd name="connsiteY51" fmla="*/ 4162 h 10000"/>
                  <a:gd name="connsiteX52" fmla="*/ 873 w 10000"/>
                  <a:gd name="connsiteY52" fmla="*/ 4215 h 10000"/>
                  <a:gd name="connsiteX53" fmla="*/ 1270 w 10000"/>
                  <a:gd name="connsiteY53" fmla="*/ 4110 h 10000"/>
                  <a:gd name="connsiteX54" fmla="*/ 1707 w 10000"/>
                  <a:gd name="connsiteY54" fmla="*/ 4110 h 10000"/>
                  <a:gd name="connsiteX55" fmla="*/ 1984 w 10000"/>
                  <a:gd name="connsiteY55" fmla="*/ 4005 h 10000"/>
                  <a:gd name="connsiteX56" fmla="*/ 2063 w 10000"/>
                  <a:gd name="connsiteY56" fmla="*/ 4031 h 10000"/>
                  <a:gd name="connsiteX57" fmla="*/ 1945 w 10000"/>
                  <a:gd name="connsiteY57" fmla="*/ 4084 h 10000"/>
                  <a:gd name="connsiteX58" fmla="*/ 2222 w 10000"/>
                  <a:gd name="connsiteY58" fmla="*/ 4319 h 10000"/>
                  <a:gd name="connsiteX59" fmla="*/ 2421 w 10000"/>
                  <a:gd name="connsiteY59" fmla="*/ 4267 h 10000"/>
                  <a:gd name="connsiteX60" fmla="*/ 2699 w 10000"/>
                  <a:gd name="connsiteY60" fmla="*/ 4371 h 10000"/>
                  <a:gd name="connsiteX61" fmla="*/ 3055 w 10000"/>
                  <a:gd name="connsiteY61" fmla="*/ 4345 h 10000"/>
                  <a:gd name="connsiteX62" fmla="*/ 3651 w 10000"/>
                  <a:gd name="connsiteY62" fmla="*/ 4425 h 10000"/>
                  <a:gd name="connsiteX63" fmla="*/ 3809 w 10000"/>
                  <a:gd name="connsiteY63" fmla="*/ 4477 h 10000"/>
                  <a:gd name="connsiteX64" fmla="*/ 4365 w 10000"/>
                  <a:gd name="connsiteY64" fmla="*/ 4345 h 10000"/>
                  <a:gd name="connsiteX65" fmla="*/ 4445 w 10000"/>
                  <a:gd name="connsiteY65" fmla="*/ 4425 h 10000"/>
                  <a:gd name="connsiteX66" fmla="*/ 4603 w 10000"/>
                  <a:gd name="connsiteY66" fmla="*/ 4319 h 10000"/>
                  <a:gd name="connsiteX67" fmla="*/ 4683 w 10000"/>
                  <a:gd name="connsiteY67" fmla="*/ 4451 h 10000"/>
                  <a:gd name="connsiteX68" fmla="*/ 5238 w 10000"/>
                  <a:gd name="connsiteY68" fmla="*/ 4293 h 10000"/>
                  <a:gd name="connsiteX69" fmla="*/ 5238 w 10000"/>
                  <a:gd name="connsiteY69" fmla="*/ 4136 h 10000"/>
                  <a:gd name="connsiteX70" fmla="*/ 5357 w 10000"/>
                  <a:gd name="connsiteY70" fmla="*/ 4110 h 10000"/>
                  <a:gd name="connsiteX71" fmla="*/ 5477 w 10000"/>
                  <a:gd name="connsiteY71" fmla="*/ 4162 h 10000"/>
                  <a:gd name="connsiteX72" fmla="*/ 5873 w 10000"/>
                  <a:gd name="connsiteY72" fmla="*/ 4058 h 10000"/>
                  <a:gd name="connsiteX73" fmla="*/ 5953 w 10000"/>
                  <a:gd name="connsiteY73" fmla="*/ 4084 h 10000"/>
                  <a:gd name="connsiteX74" fmla="*/ 6151 w 10000"/>
                  <a:gd name="connsiteY74" fmla="*/ 4555 h 10000"/>
                  <a:gd name="connsiteX75" fmla="*/ 6270 w 10000"/>
                  <a:gd name="connsiteY75" fmla="*/ 4607 h 10000"/>
                  <a:gd name="connsiteX76" fmla="*/ 6548 w 10000"/>
                  <a:gd name="connsiteY76" fmla="*/ 4607 h 10000"/>
                  <a:gd name="connsiteX77" fmla="*/ 6667 w 10000"/>
                  <a:gd name="connsiteY77" fmla="*/ 4817 h 10000"/>
                  <a:gd name="connsiteX78" fmla="*/ 6707 w 10000"/>
                  <a:gd name="connsiteY78" fmla="*/ 4974 h 10000"/>
                  <a:gd name="connsiteX79" fmla="*/ 7183 w 10000"/>
                  <a:gd name="connsiteY79" fmla="*/ 5602 h 10000"/>
                  <a:gd name="connsiteX80" fmla="*/ 6985 w 10000"/>
                  <a:gd name="connsiteY80" fmla="*/ 5497 h 10000"/>
                  <a:gd name="connsiteX81" fmla="*/ 6429 w 10000"/>
                  <a:gd name="connsiteY81" fmla="*/ 5602 h 10000"/>
                  <a:gd name="connsiteX82" fmla="*/ 6151 w 10000"/>
                  <a:gd name="connsiteY82" fmla="*/ 5288 h 10000"/>
                  <a:gd name="connsiteX83" fmla="*/ 5953 w 10000"/>
                  <a:gd name="connsiteY83" fmla="*/ 5314 h 10000"/>
                  <a:gd name="connsiteX84" fmla="*/ 6111 w 10000"/>
                  <a:gd name="connsiteY84" fmla="*/ 5523 h 10000"/>
                  <a:gd name="connsiteX85" fmla="*/ 6151 w 10000"/>
                  <a:gd name="connsiteY85" fmla="*/ 5681 h 10000"/>
                  <a:gd name="connsiteX86" fmla="*/ 5754 w 10000"/>
                  <a:gd name="connsiteY86" fmla="*/ 5969 h 10000"/>
                  <a:gd name="connsiteX87" fmla="*/ 5675 w 10000"/>
                  <a:gd name="connsiteY87" fmla="*/ 6126 h 10000"/>
                  <a:gd name="connsiteX88" fmla="*/ 5636 w 10000"/>
                  <a:gd name="connsiteY88" fmla="*/ 6256 h 10000"/>
                  <a:gd name="connsiteX89" fmla="*/ 5595 w 10000"/>
                  <a:gd name="connsiteY89" fmla="*/ 6308 h 10000"/>
                  <a:gd name="connsiteX90" fmla="*/ 5516 w 10000"/>
                  <a:gd name="connsiteY90" fmla="*/ 6414 h 10000"/>
                  <a:gd name="connsiteX91" fmla="*/ 5278 w 10000"/>
                  <a:gd name="connsiteY91" fmla="*/ 6492 h 10000"/>
                  <a:gd name="connsiteX92" fmla="*/ 5357 w 10000"/>
                  <a:gd name="connsiteY92" fmla="*/ 6675 h 10000"/>
                  <a:gd name="connsiteX93" fmla="*/ 5317 w 10000"/>
                  <a:gd name="connsiteY93" fmla="*/ 6727 h 10000"/>
                  <a:gd name="connsiteX94" fmla="*/ 5000 w 10000"/>
                  <a:gd name="connsiteY94" fmla="*/ 6885 h 10000"/>
                  <a:gd name="connsiteX95" fmla="*/ 4683 w 10000"/>
                  <a:gd name="connsiteY95" fmla="*/ 6859 h 10000"/>
                  <a:gd name="connsiteX96" fmla="*/ 4961 w 10000"/>
                  <a:gd name="connsiteY96" fmla="*/ 6963 h 10000"/>
                  <a:gd name="connsiteX97" fmla="*/ 4961 w 10000"/>
                  <a:gd name="connsiteY97" fmla="*/ 7277 h 10000"/>
                  <a:gd name="connsiteX98" fmla="*/ 4603 w 10000"/>
                  <a:gd name="connsiteY98" fmla="*/ 7356 h 10000"/>
                  <a:gd name="connsiteX99" fmla="*/ 4524 w 10000"/>
                  <a:gd name="connsiteY99" fmla="*/ 7225 h 10000"/>
                  <a:gd name="connsiteX100" fmla="*/ 4484 w 10000"/>
                  <a:gd name="connsiteY100" fmla="*/ 7121 h 10000"/>
                  <a:gd name="connsiteX101" fmla="*/ 4128 w 10000"/>
                  <a:gd name="connsiteY101" fmla="*/ 7199 h 10000"/>
                  <a:gd name="connsiteX102" fmla="*/ 4286 w 10000"/>
                  <a:gd name="connsiteY102" fmla="*/ 7304 h 10000"/>
                  <a:gd name="connsiteX103" fmla="*/ 4405 w 10000"/>
                  <a:gd name="connsiteY103" fmla="*/ 7408 h 10000"/>
                  <a:gd name="connsiteX104" fmla="*/ 4563 w 10000"/>
                  <a:gd name="connsiteY104" fmla="*/ 7670 h 10000"/>
                  <a:gd name="connsiteX105" fmla="*/ 4762 w 10000"/>
                  <a:gd name="connsiteY105" fmla="*/ 7618 h 10000"/>
                  <a:gd name="connsiteX106" fmla="*/ 4921 w 10000"/>
                  <a:gd name="connsiteY106" fmla="*/ 7827 h 10000"/>
                  <a:gd name="connsiteX107" fmla="*/ 5040 w 10000"/>
                  <a:gd name="connsiteY107" fmla="*/ 7879 h 10000"/>
                  <a:gd name="connsiteX108" fmla="*/ 5317 w 10000"/>
                  <a:gd name="connsiteY108" fmla="*/ 7853 h 10000"/>
                  <a:gd name="connsiteX109" fmla="*/ 5437 w 10000"/>
                  <a:gd name="connsiteY109" fmla="*/ 7984 h 10000"/>
                  <a:gd name="connsiteX110" fmla="*/ 5556 w 10000"/>
                  <a:gd name="connsiteY110" fmla="*/ 8115 h 10000"/>
                  <a:gd name="connsiteX111" fmla="*/ 6111 w 10000"/>
                  <a:gd name="connsiteY111" fmla="*/ 7932 h 10000"/>
                  <a:gd name="connsiteX112" fmla="*/ 6111 w 10000"/>
                  <a:gd name="connsiteY112" fmla="*/ 7853 h 10000"/>
                  <a:gd name="connsiteX113" fmla="*/ 5953 w 10000"/>
                  <a:gd name="connsiteY113" fmla="*/ 7696 h 10000"/>
                  <a:gd name="connsiteX114" fmla="*/ 6151 w 10000"/>
                  <a:gd name="connsiteY114" fmla="*/ 7540 h 10000"/>
                  <a:gd name="connsiteX115" fmla="*/ 6032 w 10000"/>
                  <a:gd name="connsiteY115" fmla="*/ 7356 h 10000"/>
                  <a:gd name="connsiteX116" fmla="*/ 6151 w 10000"/>
                  <a:gd name="connsiteY116" fmla="*/ 7277 h 10000"/>
                  <a:gd name="connsiteX117" fmla="*/ 6310 w 10000"/>
                  <a:gd name="connsiteY117" fmla="*/ 7460 h 10000"/>
                  <a:gd name="connsiteX118" fmla="*/ 6231 w 10000"/>
                  <a:gd name="connsiteY118" fmla="*/ 7566 h 10000"/>
                  <a:gd name="connsiteX119" fmla="*/ 6587 w 10000"/>
                  <a:gd name="connsiteY119" fmla="*/ 7618 h 10000"/>
                  <a:gd name="connsiteX120" fmla="*/ 6746 w 10000"/>
                  <a:gd name="connsiteY120" fmla="*/ 7696 h 10000"/>
                  <a:gd name="connsiteX121" fmla="*/ 6905 w 10000"/>
                  <a:gd name="connsiteY121" fmla="*/ 7906 h 10000"/>
                  <a:gd name="connsiteX122" fmla="*/ 6667 w 10000"/>
                  <a:gd name="connsiteY122" fmla="*/ 8089 h 10000"/>
                  <a:gd name="connsiteX123" fmla="*/ 6270 w 10000"/>
                  <a:gd name="connsiteY123" fmla="*/ 8219 h 10000"/>
                  <a:gd name="connsiteX124" fmla="*/ 6191 w 10000"/>
                  <a:gd name="connsiteY124" fmla="*/ 8377 h 10000"/>
                  <a:gd name="connsiteX125" fmla="*/ 5953 w 10000"/>
                  <a:gd name="connsiteY125" fmla="*/ 8455 h 10000"/>
                  <a:gd name="connsiteX126" fmla="*/ 6071 w 10000"/>
                  <a:gd name="connsiteY126" fmla="*/ 8612 h 10000"/>
                  <a:gd name="connsiteX127" fmla="*/ 6310 w 10000"/>
                  <a:gd name="connsiteY127" fmla="*/ 8612 h 10000"/>
                  <a:gd name="connsiteX128" fmla="*/ 6349 w 10000"/>
                  <a:gd name="connsiteY128" fmla="*/ 8612 h 10000"/>
                  <a:gd name="connsiteX129" fmla="*/ 6508 w 10000"/>
                  <a:gd name="connsiteY129" fmla="*/ 8900 h 10000"/>
                  <a:gd name="connsiteX130" fmla="*/ 6587 w 10000"/>
                  <a:gd name="connsiteY130" fmla="*/ 8612 h 10000"/>
                  <a:gd name="connsiteX131" fmla="*/ 6786 w 10000"/>
                  <a:gd name="connsiteY131" fmla="*/ 8560 h 10000"/>
                  <a:gd name="connsiteX132" fmla="*/ 6985 w 10000"/>
                  <a:gd name="connsiteY132" fmla="*/ 8638 h 10000"/>
                  <a:gd name="connsiteX133" fmla="*/ 6985 w 10000"/>
                  <a:gd name="connsiteY133" fmla="*/ 8665 h 10000"/>
                  <a:gd name="connsiteX134" fmla="*/ 7183 w 10000"/>
                  <a:gd name="connsiteY134" fmla="*/ 8612 h 10000"/>
                  <a:gd name="connsiteX135" fmla="*/ 7302 w 10000"/>
                  <a:gd name="connsiteY135" fmla="*/ 8796 h 10000"/>
                  <a:gd name="connsiteX136" fmla="*/ 6905 w 10000"/>
                  <a:gd name="connsiteY136" fmla="*/ 8691 h 10000"/>
                  <a:gd name="connsiteX137" fmla="*/ 6825 w 10000"/>
                  <a:gd name="connsiteY137" fmla="*/ 8718 h 10000"/>
                  <a:gd name="connsiteX138" fmla="*/ 6786 w 10000"/>
                  <a:gd name="connsiteY138" fmla="*/ 8926 h 10000"/>
                  <a:gd name="connsiteX139" fmla="*/ 6746 w 10000"/>
                  <a:gd name="connsiteY139" fmla="*/ 9058 h 10000"/>
                  <a:gd name="connsiteX140" fmla="*/ 7064 w 10000"/>
                  <a:gd name="connsiteY140" fmla="*/ 9031 h 10000"/>
                  <a:gd name="connsiteX141" fmla="*/ 7144 w 10000"/>
                  <a:gd name="connsiteY141" fmla="*/ 9110 h 10000"/>
                  <a:gd name="connsiteX142" fmla="*/ 7183 w 10000"/>
                  <a:gd name="connsiteY142" fmla="*/ 8953 h 10000"/>
                  <a:gd name="connsiteX143" fmla="*/ 7302 w 10000"/>
                  <a:gd name="connsiteY143" fmla="*/ 8744 h 10000"/>
                  <a:gd name="connsiteX144" fmla="*/ 7579 w 10000"/>
                  <a:gd name="connsiteY144" fmla="*/ 9136 h 10000"/>
                  <a:gd name="connsiteX145" fmla="*/ 8095 w 10000"/>
                  <a:gd name="connsiteY145" fmla="*/ 9895 h 10000"/>
                  <a:gd name="connsiteX0" fmla="*/ 8095 w 9603"/>
                  <a:gd name="connsiteY0" fmla="*/ 9895 h 10000"/>
                  <a:gd name="connsiteX1" fmla="*/ 8611 w 9603"/>
                  <a:gd name="connsiteY1" fmla="*/ 10000 h 10000"/>
                  <a:gd name="connsiteX2" fmla="*/ 8929 w 9603"/>
                  <a:gd name="connsiteY2" fmla="*/ 9790 h 10000"/>
                  <a:gd name="connsiteX3" fmla="*/ 9207 w 9603"/>
                  <a:gd name="connsiteY3" fmla="*/ 9790 h 10000"/>
                  <a:gd name="connsiteX4" fmla="*/ 9603 w 9603"/>
                  <a:gd name="connsiteY4" fmla="*/ 9371 h 10000"/>
                  <a:gd name="connsiteX5" fmla="*/ 6151 w 9603"/>
                  <a:gd name="connsiteY5" fmla="*/ 3900 h 10000"/>
                  <a:gd name="connsiteX6" fmla="*/ 5833 w 9603"/>
                  <a:gd name="connsiteY6" fmla="*/ 3900 h 10000"/>
                  <a:gd name="connsiteX7" fmla="*/ 5516 w 9603"/>
                  <a:gd name="connsiteY7" fmla="*/ 4005 h 10000"/>
                  <a:gd name="connsiteX8" fmla="*/ 5159 w 9603"/>
                  <a:gd name="connsiteY8" fmla="*/ 3979 h 10000"/>
                  <a:gd name="connsiteX9" fmla="*/ 5159 w 9603"/>
                  <a:gd name="connsiteY9" fmla="*/ 3482 h 10000"/>
                  <a:gd name="connsiteX10" fmla="*/ 5357 w 9603"/>
                  <a:gd name="connsiteY10" fmla="*/ 3455 h 10000"/>
                  <a:gd name="connsiteX11" fmla="*/ 5238 w 9603"/>
                  <a:gd name="connsiteY11" fmla="*/ 3325 h 10000"/>
                  <a:gd name="connsiteX12" fmla="*/ 5238 w 9603"/>
                  <a:gd name="connsiteY12" fmla="*/ 3115 h 10000"/>
                  <a:gd name="connsiteX13" fmla="*/ 5278 w 9603"/>
                  <a:gd name="connsiteY13" fmla="*/ 2985 h 10000"/>
                  <a:gd name="connsiteX14" fmla="*/ 4882 w 9603"/>
                  <a:gd name="connsiteY14" fmla="*/ 2775 h 10000"/>
                  <a:gd name="connsiteX15" fmla="*/ 4484 w 9603"/>
                  <a:gd name="connsiteY15" fmla="*/ 2540 h 10000"/>
                  <a:gd name="connsiteX16" fmla="*/ 4286 w 9603"/>
                  <a:gd name="connsiteY16" fmla="*/ 2382 h 10000"/>
                  <a:gd name="connsiteX17" fmla="*/ 4008 w 9603"/>
                  <a:gd name="connsiteY17" fmla="*/ 2330 h 10000"/>
                  <a:gd name="connsiteX18" fmla="*/ 3691 w 9603"/>
                  <a:gd name="connsiteY18" fmla="*/ 2356 h 10000"/>
                  <a:gd name="connsiteX19" fmla="*/ 3373 w 9603"/>
                  <a:gd name="connsiteY19" fmla="*/ 2278 h 10000"/>
                  <a:gd name="connsiteX20" fmla="*/ 2976 w 9603"/>
                  <a:gd name="connsiteY20" fmla="*/ 1649 h 10000"/>
                  <a:gd name="connsiteX21" fmla="*/ 2857 w 9603"/>
                  <a:gd name="connsiteY21" fmla="*/ 1492 h 10000"/>
                  <a:gd name="connsiteX22" fmla="*/ 2738 w 9603"/>
                  <a:gd name="connsiteY22" fmla="*/ 1126 h 10000"/>
                  <a:gd name="connsiteX23" fmla="*/ 2579 w 9603"/>
                  <a:gd name="connsiteY23" fmla="*/ 785 h 10000"/>
                  <a:gd name="connsiteX24" fmla="*/ 2103 w 9603"/>
                  <a:gd name="connsiteY24" fmla="*/ 549 h 10000"/>
                  <a:gd name="connsiteX25" fmla="*/ 1825 w 9603"/>
                  <a:gd name="connsiteY25" fmla="*/ 52 h 10000"/>
                  <a:gd name="connsiteX26" fmla="*/ 1468 w 9603"/>
                  <a:gd name="connsiteY26" fmla="*/ 52 h 10000"/>
                  <a:gd name="connsiteX27" fmla="*/ 1309 w 9603"/>
                  <a:gd name="connsiteY27" fmla="*/ 157 h 10000"/>
                  <a:gd name="connsiteX28" fmla="*/ 1270 w 9603"/>
                  <a:gd name="connsiteY28" fmla="*/ 0 h 10000"/>
                  <a:gd name="connsiteX29" fmla="*/ 754 w 9603"/>
                  <a:gd name="connsiteY29" fmla="*/ 104 h 10000"/>
                  <a:gd name="connsiteX30" fmla="*/ 1309 w 9603"/>
                  <a:gd name="connsiteY30" fmla="*/ 210 h 10000"/>
                  <a:gd name="connsiteX31" fmla="*/ 1270 w 9603"/>
                  <a:gd name="connsiteY31" fmla="*/ 445 h 10000"/>
                  <a:gd name="connsiteX32" fmla="*/ 1389 w 9603"/>
                  <a:gd name="connsiteY32" fmla="*/ 759 h 10000"/>
                  <a:gd name="connsiteX33" fmla="*/ 1508 w 9603"/>
                  <a:gd name="connsiteY33" fmla="*/ 942 h 10000"/>
                  <a:gd name="connsiteX34" fmla="*/ 1309 w 9603"/>
                  <a:gd name="connsiteY34" fmla="*/ 1282 h 10000"/>
                  <a:gd name="connsiteX35" fmla="*/ 1151 w 9603"/>
                  <a:gd name="connsiteY35" fmla="*/ 1282 h 10000"/>
                  <a:gd name="connsiteX36" fmla="*/ 992 w 9603"/>
                  <a:gd name="connsiteY36" fmla="*/ 1518 h 10000"/>
                  <a:gd name="connsiteX37" fmla="*/ 1270 w 9603"/>
                  <a:gd name="connsiteY37" fmla="*/ 1623 h 10000"/>
                  <a:gd name="connsiteX38" fmla="*/ 913 w 9603"/>
                  <a:gd name="connsiteY38" fmla="*/ 1597 h 10000"/>
                  <a:gd name="connsiteX39" fmla="*/ 754 w 9603"/>
                  <a:gd name="connsiteY39" fmla="*/ 1911 h 10000"/>
                  <a:gd name="connsiteX40" fmla="*/ 714 w 9603"/>
                  <a:gd name="connsiteY40" fmla="*/ 1963 h 10000"/>
                  <a:gd name="connsiteX41" fmla="*/ 555 w 9603"/>
                  <a:gd name="connsiteY41" fmla="*/ 2304 h 10000"/>
                  <a:gd name="connsiteX42" fmla="*/ 794 w 9603"/>
                  <a:gd name="connsiteY42" fmla="*/ 2382 h 10000"/>
                  <a:gd name="connsiteX43" fmla="*/ 476 w 9603"/>
                  <a:gd name="connsiteY43" fmla="*/ 2644 h 10000"/>
                  <a:gd name="connsiteX44" fmla="*/ 79 w 9603"/>
                  <a:gd name="connsiteY44" fmla="*/ 2932 h 10000"/>
                  <a:gd name="connsiteX45" fmla="*/ 0 w 9603"/>
                  <a:gd name="connsiteY45" fmla="*/ 3089 h 10000"/>
                  <a:gd name="connsiteX46" fmla="*/ 199 w 9603"/>
                  <a:gd name="connsiteY46" fmla="*/ 3429 h 10000"/>
                  <a:gd name="connsiteX47" fmla="*/ 0 w 9603"/>
                  <a:gd name="connsiteY47" fmla="*/ 3744 h 10000"/>
                  <a:gd name="connsiteX48" fmla="*/ 40 w 9603"/>
                  <a:gd name="connsiteY48" fmla="*/ 4084 h 10000"/>
                  <a:gd name="connsiteX49" fmla="*/ 159 w 9603"/>
                  <a:gd name="connsiteY49" fmla="*/ 4189 h 10000"/>
                  <a:gd name="connsiteX50" fmla="*/ 397 w 9603"/>
                  <a:gd name="connsiteY50" fmla="*/ 4162 h 10000"/>
                  <a:gd name="connsiteX51" fmla="*/ 873 w 9603"/>
                  <a:gd name="connsiteY51" fmla="*/ 4215 h 10000"/>
                  <a:gd name="connsiteX52" fmla="*/ 1270 w 9603"/>
                  <a:gd name="connsiteY52" fmla="*/ 4110 h 10000"/>
                  <a:gd name="connsiteX53" fmla="*/ 1707 w 9603"/>
                  <a:gd name="connsiteY53" fmla="*/ 4110 h 10000"/>
                  <a:gd name="connsiteX54" fmla="*/ 1984 w 9603"/>
                  <a:gd name="connsiteY54" fmla="*/ 4005 h 10000"/>
                  <a:gd name="connsiteX55" fmla="*/ 2063 w 9603"/>
                  <a:gd name="connsiteY55" fmla="*/ 4031 h 10000"/>
                  <a:gd name="connsiteX56" fmla="*/ 1945 w 9603"/>
                  <a:gd name="connsiteY56" fmla="*/ 4084 h 10000"/>
                  <a:gd name="connsiteX57" fmla="*/ 2222 w 9603"/>
                  <a:gd name="connsiteY57" fmla="*/ 4319 h 10000"/>
                  <a:gd name="connsiteX58" fmla="*/ 2421 w 9603"/>
                  <a:gd name="connsiteY58" fmla="*/ 4267 h 10000"/>
                  <a:gd name="connsiteX59" fmla="*/ 2699 w 9603"/>
                  <a:gd name="connsiteY59" fmla="*/ 4371 h 10000"/>
                  <a:gd name="connsiteX60" fmla="*/ 3055 w 9603"/>
                  <a:gd name="connsiteY60" fmla="*/ 4345 h 10000"/>
                  <a:gd name="connsiteX61" fmla="*/ 3651 w 9603"/>
                  <a:gd name="connsiteY61" fmla="*/ 4425 h 10000"/>
                  <a:gd name="connsiteX62" fmla="*/ 3809 w 9603"/>
                  <a:gd name="connsiteY62" fmla="*/ 4477 h 10000"/>
                  <a:gd name="connsiteX63" fmla="*/ 4365 w 9603"/>
                  <a:gd name="connsiteY63" fmla="*/ 4345 h 10000"/>
                  <a:gd name="connsiteX64" fmla="*/ 4445 w 9603"/>
                  <a:gd name="connsiteY64" fmla="*/ 4425 h 10000"/>
                  <a:gd name="connsiteX65" fmla="*/ 4603 w 9603"/>
                  <a:gd name="connsiteY65" fmla="*/ 4319 h 10000"/>
                  <a:gd name="connsiteX66" fmla="*/ 4683 w 9603"/>
                  <a:gd name="connsiteY66" fmla="*/ 4451 h 10000"/>
                  <a:gd name="connsiteX67" fmla="*/ 5238 w 9603"/>
                  <a:gd name="connsiteY67" fmla="*/ 4293 h 10000"/>
                  <a:gd name="connsiteX68" fmla="*/ 5238 w 9603"/>
                  <a:gd name="connsiteY68" fmla="*/ 4136 h 10000"/>
                  <a:gd name="connsiteX69" fmla="*/ 5357 w 9603"/>
                  <a:gd name="connsiteY69" fmla="*/ 4110 h 10000"/>
                  <a:gd name="connsiteX70" fmla="*/ 5477 w 9603"/>
                  <a:gd name="connsiteY70" fmla="*/ 4162 h 10000"/>
                  <a:gd name="connsiteX71" fmla="*/ 5873 w 9603"/>
                  <a:gd name="connsiteY71" fmla="*/ 4058 h 10000"/>
                  <a:gd name="connsiteX72" fmla="*/ 5953 w 9603"/>
                  <a:gd name="connsiteY72" fmla="*/ 4084 h 10000"/>
                  <a:gd name="connsiteX73" fmla="*/ 6151 w 9603"/>
                  <a:gd name="connsiteY73" fmla="*/ 4555 h 10000"/>
                  <a:gd name="connsiteX74" fmla="*/ 6270 w 9603"/>
                  <a:gd name="connsiteY74" fmla="*/ 4607 h 10000"/>
                  <a:gd name="connsiteX75" fmla="*/ 6548 w 9603"/>
                  <a:gd name="connsiteY75" fmla="*/ 4607 h 10000"/>
                  <a:gd name="connsiteX76" fmla="*/ 6667 w 9603"/>
                  <a:gd name="connsiteY76" fmla="*/ 4817 h 10000"/>
                  <a:gd name="connsiteX77" fmla="*/ 6707 w 9603"/>
                  <a:gd name="connsiteY77" fmla="*/ 4974 h 10000"/>
                  <a:gd name="connsiteX78" fmla="*/ 7183 w 9603"/>
                  <a:gd name="connsiteY78" fmla="*/ 5602 h 10000"/>
                  <a:gd name="connsiteX79" fmla="*/ 6985 w 9603"/>
                  <a:gd name="connsiteY79" fmla="*/ 5497 h 10000"/>
                  <a:gd name="connsiteX80" fmla="*/ 6429 w 9603"/>
                  <a:gd name="connsiteY80" fmla="*/ 5602 h 10000"/>
                  <a:gd name="connsiteX81" fmla="*/ 6151 w 9603"/>
                  <a:gd name="connsiteY81" fmla="*/ 5288 h 10000"/>
                  <a:gd name="connsiteX82" fmla="*/ 5953 w 9603"/>
                  <a:gd name="connsiteY82" fmla="*/ 5314 h 10000"/>
                  <a:gd name="connsiteX83" fmla="*/ 6111 w 9603"/>
                  <a:gd name="connsiteY83" fmla="*/ 5523 h 10000"/>
                  <a:gd name="connsiteX84" fmla="*/ 6151 w 9603"/>
                  <a:gd name="connsiteY84" fmla="*/ 5681 h 10000"/>
                  <a:gd name="connsiteX85" fmla="*/ 5754 w 9603"/>
                  <a:gd name="connsiteY85" fmla="*/ 5969 h 10000"/>
                  <a:gd name="connsiteX86" fmla="*/ 5675 w 9603"/>
                  <a:gd name="connsiteY86" fmla="*/ 6126 h 10000"/>
                  <a:gd name="connsiteX87" fmla="*/ 5636 w 9603"/>
                  <a:gd name="connsiteY87" fmla="*/ 6256 h 10000"/>
                  <a:gd name="connsiteX88" fmla="*/ 5595 w 9603"/>
                  <a:gd name="connsiteY88" fmla="*/ 6308 h 10000"/>
                  <a:gd name="connsiteX89" fmla="*/ 5516 w 9603"/>
                  <a:gd name="connsiteY89" fmla="*/ 6414 h 10000"/>
                  <a:gd name="connsiteX90" fmla="*/ 5278 w 9603"/>
                  <a:gd name="connsiteY90" fmla="*/ 6492 h 10000"/>
                  <a:gd name="connsiteX91" fmla="*/ 5357 w 9603"/>
                  <a:gd name="connsiteY91" fmla="*/ 6675 h 10000"/>
                  <a:gd name="connsiteX92" fmla="*/ 5317 w 9603"/>
                  <a:gd name="connsiteY92" fmla="*/ 6727 h 10000"/>
                  <a:gd name="connsiteX93" fmla="*/ 5000 w 9603"/>
                  <a:gd name="connsiteY93" fmla="*/ 6885 h 10000"/>
                  <a:gd name="connsiteX94" fmla="*/ 4683 w 9603"/>
                  <a:gd name="connsiteY94" fmla="*/ 6859 h 10000"/>
                  <a:gd name="connsiteX95" fmla="*/ 4961 w 9603"/>
                  <a:gd name="connsiteY95" fmla="*/ 6963 h 10000"/>
                  <a:gd name="connsiteX96" fmla="*/ 4961 w 9603"/>
                  <a:gd name="connsiteY96" fmla="*/ 7277 h 10000"/>
                  <a:gd name="connsiteX97" fmla="*/ 4603 w 9603"/>
                  <a:gd name="connsiteY97" fmla="*/ 7356 h 10000"/>
                  <a:gd name="connsiteX98" fmla="*/ 4524 w 9603"/>
                  <a:gd name="connsiteY98" fmla="*/ 7225 h 10000"/>
                  <a:gd name="connsiteX99" fmla="*/ 4484 w 9603"/>
                  <a:gd name="connsiteY99" fmla="*/ 7121 h 10000"/>
                  <a:gd name="connsiteX100" fmla="*/ 4128 w 9603"/>
                  <a:gd name="connsiteY100" fmla="*/ 7199 h 10000"/>
                  <a:gd name="connsiteX101" fmla="*/ 4286 w 9603"/>
                  <a:gd name="connsiteY101" fmla="*/ 7304 h 10000"/>
                  <a:gd name="connsiteX102" fmla="*/ 4405 w 9603"/>
                  <a:gd name="connsiteY102" fmla="*/ 7408 h 10000"/>
                  <a:gd name="connsiteX103" fmla="*/ 4563 w 9603"/>
                  <a:gd name="connsiteY103" fmla="*/ 7670 h 10000"/>
                  <a:gd name="connsiteX104" fmla="*/ 4762 w 9603"/>
                  <a:gd name="connsiteY104" fmla="*/ 7618 h 10000"/>
                  <a:gd name="connsiteX105" fmla="*/ 4921 w 9603"/>
                  <a:gd name="connsiteY105" fmla="*/ 7827 h 10000"/>
                  <a:gd name="connsiteX106" fmla="*/ 5040 w 9603"/>
                  <a:gd name="connsiteY106" fmla="*/ 7879 h 10000"/>
                  <a:gd name="connsiteX107" fmla="*/ 5317 w 9603"/>
                  <a:gd name="connsiteY107" fmla="*/ 7853 h 10000"/>
                  <a:gd name="connsiteX108" fmla="*/ 5437 w 9603"/>
                  <a:gd name="connsiteY108" fmla="*/ 7984 h 10000"/>
                  <a:gd name="connsiteX109" fmla="*/ 5556 w 9603"/>
                  <a:gd name="connsiteY109" fmla="*/ 8115 h 10000"/>
                  <a:gd name="connsiteX110" fmla="*/ 6111 w 9603"/>
                  <a:gd name="connsiteY110" fmla="*/ 7932 h 10000"/>
                  <a:gd name="connsiteX111" fmla="*/ 6111 w 9603"/>
                  <a:gd name="connsiteY111" fmla="*/ 7853 h 10000"/>
                  <a:gd name="connsiteX112" fmla="*/ 5953 w 9603"/>
                  <a:gd name="connsiteY112" fmla="*/ 7696 h 10000"/>
                  <a:gd name="connsiteX113" fmla="*/ 6151 w 9603"/>
                  <a:gd name="connsiteY113" fmla="*/ 7540 h 10000"/>
                  <a:gd name="connsiteX114" fmla="*/ 6032 w 9603"/>
                  <a:gd name="connsiteY114" fmla="*/ 7356 h 10000"/>
                  <a:gd name="connsiteX115" fmla="*/ 6151 w 9603"/>
                  <a:gd name="connsiteY115" fmla="*/ 7277 h 10000"/>
                  <a:gd name="connsiteX116" fmla="*/ 6310 w 9603"/>
                  <a:gd name="connsiteY116" fmla="*/ 7460 h 10000"/>
                  <a:gd name="connsiteX117" fmla="*/ 6231 w 9603"/>
                  <a:gd name="connsiteY117" fmla="*/ 7566 h 10000"/>
                  <a:gd name="connsiteX118" fmla="*/ 6587 w 9603"/>
                  <a:gd name="connsiteY118" fmla="*/ 7618 h 10000"/>
                  <a:gd name="connsiteX119" fmla="*/ 6746 w 9603"/>
                  <a:gd name="connsiteY119" fmla="*/ 7696 h 10000"/>
                  <a:gd name="connsiteX120" fmla="*/ 6905 w 9603"/>
                  <a:gd name="connsiteY120" fmla="*/ 7906 h 10000"/>
                  <a:gd name="connsiteX121" fmla="*/ 6667 w 9603"/>
                  <a:gd name="connsiteY121" fmla="*/ 8089 h 10000"/>
                  <a:gd name="connsiteX122" fmla="*/ 6270 w 9603"/>
                  <a:gd name="connsiteY122" fmla="*/ 8219 h 10000"/>
                  <a:gd name="connsiteX123" fmla="*/ 6191 w 9603"/>
                  <a:gd name="connsiteY123" fmla="*/ 8377 h 10000"/>
                  <a:gd name="connsiteX124" fmla="*/ 5953 w 9603"/>
                  <a:gd name="connsiteY124" fmla="*/ 8455 h 10000"/>
                  <a:gd name="connsiteX125" fmla="*/ 6071 w 9603"/>
                  <a:gd name="connsiteY125" fmla="*/ 8612 h 10000"/>
                  <a:gd name="connsiteX126" fmla="*/ 6310 w 9603"/>
                  <a:gd name="connsiteY126" fmla="*/ 8612 h 10000"/>
                  <a:gd name="connsiteX127" fmla="*/ 6349 w 9603"/>
                  <a:gd name="connsiteY127" fmla="*/ 8612 h 10000"/>
                  <a:gd name="connsiteX128" fmla="*/ 6508 w 9603"/>
                  <a:gd name="connsiteY128" fmla="*/ 8900 h 10000"/>
                  <a:gd name="connsiteX129" fmla="*/ 6587 w 9603"/>
                  <a:gd name="connsiteY129" fmla="*/ 8612 h 10000"/>
                  <a:gd name="connsiteX130" fmla="*/ 6786 w 9603"/>
                  <a:gd name="connsiteY130" fmla="*/ 8560 h 10000"/>
                  <a:gd name="connsiteX131" fmla="*/ 6985 w 9603"/>
                  <a:gd name="connsiteY131" fmla="*/ 8638 h 10000"/>
                  <a:gd name="connsiteX132" fmla="*/ 6985 w 9603"/>
                  <a:gd name="connsiteY132" fmla="*/ 8665 h 10000"/>
                  <a:gd name="connsiteX133" fmla="*/ 7183 w 9603"/>
                  <a:gd name="connsiteY133" fmla="*/ 8612 h 10000"/>
                  <a:gd name="connsiteX134" fmla="*/ 7302 w 9603"/>
                  <a:gd name="connsiteY134" fmla="*/ 8796 h 10000"/>
                  <a:gd name="connsiteX135" fmla="*/ 6905 w 9603"/>
                  <a:gd name="connsiteY135" fmla="*/ 8691 h 10000"/>
                  <a:gd name="connsiteX136" fmla="*/ 6825 w 9603"/>
                  <a:gd name="connsiteY136" fmla="*/ 8718 h 10000"/>
                  <a:gd name="connsiteX137" fmla="*/ 6786 w 9603"/>
                  <a:gd name="connsiteY137" fmla="*/ 8926 h 10000"/>
                  <a:gd name="connsiteX138" fmla="*/ 6746 w 9603"/>
                  <a:gd name="connsiteY138" fmla="*/ 9058 h 10000"/>
                  <a:gd name="connsiteX139" fmla="*/ 7064 w 9603"/>
                  <a:gd name="connsiteY139" fmla="*/ 9031 h 10000"/>
                  <a:gd name="connsiteX140" fmla="*/ 7144 w 9603"/>
                  <a:gd name="connsiteY140" fmla="*/ 9110 h 10000"/>
                  <a:gd name="connsiteX141" fmla="*/ 7183 w 9603"/>
                  <a:gd name="connsiteY141" fmla="*/ 8953 h 10000"/>
                  <a:gd name="connsiteX142" fmla="*/ 7302 w 9603"/>
                  <a:gd name="connsiteY142" fmla="*/ 8744 h 10000"/>
                  <a:gd name="connsiteX143" fmla="*/ 7579 w 9603"/>
                  <a:gd name="connsiteY143" fmla="*/ 9136 h 10000"/>
                  <a:gd name="connsiteX144" fmla="*/ 8095 w 9603"/>
                  <a:gd name="connsiteY144" fmla="*/ 9895 h 10000"/>
                  <a:gd name="connsiteX0" fmla="*/ 8430 w 10000"/>
                  <a:gd name="connsiteY0" fmla="*/ 9895 h 10000"/>
                  <a:gd name="connsiteX1" fmla="*/ 8967 w 10000"/>
                  <a:gd name="connsiteY1" fmla="*/ 10000 h 10000"/>
                  <a:gd name="connsiteX2" fmla="*/ 9298 w 10000"/>
                  <a:gd name="connsiteY2" fmla="*/ 9790 h 10000"/>
                  <a:gd name="connsiteX3" fmla="*/ 10000 w 10000"/>
                  <a:gd name="connsiteY3" fmla="*/ 9371 h 10000"/>
                  <a:gd name="connsiteX4" fmla="*/ 6405 w 10000"/>
                  <a:gd name="connsiteY4" fmla="*/ 3900 h 10000"/>
                  <a:gd name="connsiteX5" fmla="*/ 6074 w 10000"/>
                  <a:gd name="connsiteY5" fmla="*/ 3900 h 10000"/>
                  <a:gd name="connsiteX6" fmla="*/ 5744 w 10000"/>
                  <a:gd name="connsiteY6" fmla="*/ 4005 h 10000"/>
                  <a:gd name="connsiteX7" fmla="*/ 5372 w 10000"/>
                  <a:gd name="connsiteY7" fmla="*/ 3979 h 10000"/>
                  <a:gd name="connsiteX8" fmla="*/ 5372 w 10000"/>
                  <a:gd name="connsiteY8" fmla="*/ 3482 h 10000"/>
                  <a:gd name="connsiteX9" fmla="*/ 5578 w 10000"/>
                  <a:gd name="connsiteY9" fmla="*/ 3455 h 10000"/>
                  <a:gd name="connsiteX10" fmla="*/ 5455 w 10000"/>
                  <a:gd name="connsiteY10" fmla="*/ 3325 h 10000"/>
                  <a:gd name="connsiteX11" fmla="*/ 5455 w 10000"/>
                  <a:gd name="connsiteY11" fmla="*/ 3115 h 10000"/>
                  <a:gd name="connsiteX12" fmla="*/ 5496 w 10000"/>
                  <a:gd name="connsiteY12" fmla="*/ 2985 h 10000"/>
                  <a:gd name="connsiteX13" fmla="*/ 5084 w 10000"/>
                  <a:gd name="connsiteY13" fmla="*/ 2775 h 10000"/>
                  <a:gd name="connsiteX14" fmla="*/ 4669 w 10000"/>
                  <a:gd name="connsiteY14" fmla="*/ 2540 h 10000"/>
                  <a:gd name="connsiteX15" fmla="*/ 4463 w 10000"/>
                  <a:gd name="connsiteY15" fmla="*/ 2382 h 10000"/>
                  <a:gd name="connsiteX16" fmla="*/ 4174 w 10000"/>
                  <a:gd name="connsiteY16" fmla="*/ 2330 h 10000"/>
                  <a:gd name="connsiteX17" fmla="*/ 3844 w 10000"/>
                  <a:gd name="connsiteY17" fmla="*/ 2356 h 10000"/>
                  <a:gd name="connsiteX18" fmla="*/ 3512 w 10000"/>
                  <a:gd name="connsiteY18" fmla="*/ 2278 h 10000"/>
                  <a:gd name="connsiteX19" fmla="*/ 3099 w 10000"/>
                  <a:gd name="connsiteY19" fmla="*/ 1649 h 10000"/>
                  <a:gd name="connsiteX20" fmla="*/ 2975 w 10000"/>
                  <a:gd name="connsiteY20" fmla="*/ 1492 h 10000"/>
                  <a:gd name="connsiteX21" fmla="*/ 2851 w 10000"/>
                  <a:gd name="connsiteY21" fmla="*/ 1126 h 10000"/>
                  <a:gd name="connsiteX22" fmla="*/ 2686 w 10000"/>
                  <a:gd name="connsiteY22" fmla="*/ 785 h 10000"/>
                  <a:gd name="connsiteX23" fmla="*/ 2190 w 10000"/>
                  <a:gd name="connsiteY23" fmla="*/ 549 h 10000"/>
                  <a:gd name="connsiteX24" fmla="*/ 1900 w 10000"/>
                  <a:gd name="connsiteY24" fmla="*/ 52 h 10000"/>
                  <a:gd name="connsiteX25" fmla="*/ 1529 w 10000"/>
                  <a:gd name="connsiteY25" fmla="*/ 52 h 10000"/>
                  <a:gd name="connsiteX26" fmla="*/ 1363 w 10000"/>
                  <a:gd name="connsiteY26" fmla="*/ 157 h 10000"/>
                  <a:gd name="connsiteX27" fmla="*/ 1323 w 10000"/>
                  <a:gd name="connsiteY27" fmla="*/ 0 h 10000"/>
                  <a:gd name="connsiteX28" fmla="*/ 785 w 10000"/>
                  <a:gd name="connsiteY28" fmla="*/ 104 h 10000"/>
                  <a:gd name="connsiteX29" fmla="*/ 1363 w 10000"/>
                  <a:gd name="connsiteY29" fmla="*/ 210 h 10000"/>
                  <a:gd name="connsiteX30" fmla="*/ 1323 w 10000"/>
                  <a:gd name="connsiteY30" fmla="*/ 445 h 10000"/>
                  <a:gd name="connsiteX31" fmla="*/ 1446 w 10000"/>
                  <a:gd name="connsiteY31" fmla="*/ 759 h 10000"/>
                  <a:gd name="connsiteX32" fmla="*/ 1570 w 10000"/>
                  <a:gd name="connsiteY32" fmla="*/ 942 h 10000"/>
                  <a:gd name="connsiteX33" fmla="*/ 1363 w 10000"/>
                  <a:gd name="connsiteY33" fmla="*/ 1282 h 10000"/>
                  <a:gd name="connsiteX34" fmla="*/ 1199 w 10000"/>
                  <a:gd name="connsiteY34" fmla="*/ 1282 h 10000"/>
                  <a:gd name="connsiteX35" fmla="*/ 1033 w 10000"/>
                  <a:gd name="connsiteY35" fmla="*/ 1518 h 10000"/>
                  <a:gd name="connsiteX36" fmla="*/ 1323 w 10000"/>
                  <a:gd name="connsiteY36" fmla="*/ 1623 h 10000"/>
                  <a:gd name="connsiteX37" fmla="*/ 951 w 10000"/>
                  <a:gd name="connsiteY37" fmla="*/ 1597 h 10000"/>
                  <a:gd name="connsiteX38" fmla="*/ 785 w 10000"/>
                  <a:gd name="connsiteY38" fmla="*/ 1911 h 10000"/>
                  <a:gd name="connsiteX39" fmla="*/ 744 w 10000"/>
                  <a:gd name="connsiteY39" fmla="*/ 1963 h 10000"/>
                  <a:gd name="connsiteX40" fmla="*/ 578 w 10000"/>
                  <a:gd name="connsiteY40" fmla="*/ 2304 h 10000"/>
                  <a:gd name="connsiteX41" fmla="*/ 827 w 10000"/>
                  <a:gd name="connsiteY41" fmla="*/ 2382 h 10000"/>
                  <a:gd name="connsiteX42" fmla="*/ 496 w 10000"/>
                  <a:gd name="connsiteY42" fmla="*/ 2644 h 10000"/>
                  <a:gd name="connsiteX43" fmla="*/ 82 w 10000"/>
                  <a:gd name="connsiteY43" fmla="*/ 2932 h 10000"/>
                  <a:gd name="connsiteX44" fmla="*/ 0 w 10000"/>
                  <a:gd name="connsiteY44" fmla="*/ 3089 h 10000"/>
                  <a:gd name="connsiteX45" fmla="*/ 207 w 10000"/>
                  <a:gd name="connsiteY45" fmla="*/ 3429 h 10000"/>
                  <a:gd name="connsiteX46" fmla="*/ 0 w 10000"/>
                  <a:gd name="connsiteY46" fmla="*/ 3744 h 10000"/>
                  <a:gd name="connsiteX47" fmla="*/ 42 w 10000"/>
                  <a:gd name="connsiteY47" fmla="*/ 4084 h 10000"/>
                  <a:gd name="connsiteX48" fmla="*/ 166 w 10000"/>
                  <a:gd name="connsiteY48" fmla="*/ 4189 h 10000"/>
                  <a:gd name="connsiteX49" fmla="*/ 413 w 10000"/>
                  <a:gd name="connsiteY49" fmla="*/ 4162 h 10000"/>
                  <a:gd name="connsiteX50" fmla="*/ 909 w 10000"/>
                  <a:gd name="connsiteY50" fmla="*/ 4215 h 10000"/>
                  <a:gd name="connsiteX51" fmla="*/ 1323 w 10000"/>
                  <a:gd name="connsiteY51" fmla="*/ 4110 h 10000"/>
                  <a:gd name="connsiteX52" fmla="*/ 1778 w 10000"/>
                  <a:gd name="connsiteY52" fmla="*/ 4110 h 10000"/>
                  <a:gd name="connsiteX53" fmla="*/ 2066 w 10000"/>
                  <a:gd name="connsiteY53" fmla="*/ 4005 h 10000"/>
                  <a:gd name="connsiteX54" fmla="*/ 2148 w 10000"/>
                  <a:gd name="connsiteY54" fmla="*/ 4031 h 10000"/>
                  <a:gd name="connsiteX55" fmla="*/ 2025 w 10000"/>
                  <a:gd name="connsiteY55" fmla="*/ 4084 h 10000"/>
                  <a:gd name="connsiteX56" fmla="*/ 2314 w 10000"/>
                  <a:gd name="connsiteY56" fmla="*/ 4319 h 10000"/>
                  <a:gd name="connsiteX57" fmla="*/ 2521 w 10000"/>
                  <a:gd name="connsiteY57" fmla="*/ 4267 h 10000"/>
                  <a:gd name="connsiteX58" fmla="*/ 2811 w 10000"/>
                  <a:gd name="connsiteY58" fmla="*/ 4371 h 10000"/>
                  <a:gd name="connsiteX59" fmla="*/ 3181 w 10000"/>
                  <a:gd name="connsiteY59" fmla="*/ 4345 h 10000"/>
                  <a:gd name="connsiteX60" fmla="*/ 3802 w 10000"/>
                  <a:gd name="connsiteY60" fmla="*/ 4425 h 10000"/>
                  <a:gd name="connsiteX61" fmla="*/ 3966 w 10000"/>
                  <a:gd name="connsiteY61" fmla="*/ 4477 h 10000"/>
                  <a:gd name="connsiteX62" fmla="*/ 4545 w 10000"/>
                  <a:gd name="connsiteY62" fmla="*/ 4345 h 10000"/>
                  <a:gd name="connsiteX63" fmla="*/ 4629 w 10000"/>
                  <a:gd name="connsiteY63" fmla="*/ 4425 h 10000"/>
                  <a:gd name="connsiteX64" fmla="*/ 4793 w 10000"/>
                  <a:gd name="connsiteY64" fmla="*/ 4319 h 10000"/>
                  <a:gd name="connsiteX65" fmla="*/ 4877 w 10000"/>
                  <a:gd name="connsiteY65" fmla="*/ 4451 h 10000"/>
                  <a:gd name="connsiteX66" fmla="*/ 5455 w 10000"/>
                  <a:gd name="connsiteY66" fmla="*/ 4293 h 10000"/>
                  <a:gd name="connsiteX67" fmla="*/ 5455 w 10000"/>
                  <a:gd name="connsiteY67" fmla="*/ 4136 h 10000"/>
                  <a:gd name="connsiteX68" fmla="*/ 5578 w 10000"/>
                  <a:gd name="connsiteY68" fmla="*/ 4110 h 10000"/>
                  <a:gd name="connsiteX69" fmla="*/ 5703 w 10000"/>
                  <a:gd name="connsiteY69" fmla="*/ 4162 h 10000"/>
                  <a:gd name="connsiteX70" fmla="*/ 6116 w 10000"/>
                  <a:gd name="connsiteY70" fmla="*/ 4058 h 10000"/>
                  <a:gd name="connsiteX71" fmla="*/ 6199 w 10000"/>
                  <a:gd name="connsiteY71" fmla="*/ 4084 h 10000"/>
                  <a:gd name="connsiteX72" fmla="*/ 6405 w 10000"/>
                  <a:gd name="connsiteY72" fmla="*/ 4555 h 10000"/>
                  <a:gd name="connsiteX73" fmla="*/ 6529 w 10000"/>
                  <a:gd name="connsiteY73" fmla="*/ 4607 h 10000"/>
                  <a:gd name="connsiteX74" fmla="*/ 6819 w 10000"/>
                  <a:gd name="connsiteY74" fmla="*/ 4607 h 10000"/>
                  <a:gd name="connsiteX75" fmla="*/ 6943 w 10000"/>
                  <a:gd name="connsiteY75" fmla="*/ 4817 h 10000"/>
                  <a:gd name="connsiteX76" fmla="*/ 6984 w 10000"/>
                  <a:gd name="connsiteY76" fmla="*/ 4974 h 10000"/>
                  <a:gd name="connsiteX77" fmla="*/ 7480 w 10000"/>
                  <a:gd name="connsiteY77" fmla="*/ 5602 h 10000"/>
                  <a:gd name="connsiteX78" fmla="*/ 7274 w 10000"/>
                  <a:gd name="connsiteY78" fmla="*/ 5497 h 10000"/>
                  <a:gd name="connsiteX79" fmla="*/ 6695 w 10000"/>
                  <a:gd name="connsiteY79" fmla="*/ 5602 h 10000"/>
                  <a:gd name="connsiteX80" fmla="*/ 6405 w 10000"/>
                  <a:gd name="connsiteY80" fmla="*/ 5288 h 10000"/>
                  <a:gd name="connsiteX81" fmla="*/ 6199 w 10000"/>
                  <a:gd name="connsiteY81" fmla="*/ 5314 h 10000"/>
                  <a:gd name="connsiteX82" fmla="*/ 6364 w 10000"/>
                  <a:gd name="connsiteY82" fmla="*/ 5523 h 10000"/>
                  <a:gd name="connsiteX83" fmla="*/ 6405 w 10000"/>
                  <a:gd name="connsiteY83" fmla="*/ 5681 h 10000"/>
                  <a:gd name="connsiteX84" fmla="*/ 5992 w 10000"/>
                  <a:gd name="connsiteY84" fmla="*/ 5969 h 10000"/>
                  <a:gd name="connsiteX85" fmla="*/ 5910 w 10000"/>
                  <a:gd name="connsiteY85" fmla="*/ 6126 h 10000"/>
                  <a:gd name="connsiteX86" fmla="*/ 5869 w 10000"/>
                  <a:gd name="connsiteY86" fmla="*/ 6256 h 10000"/>
                  <a:gd name="connsiteX87" fmla="*/ 5826 w 10000"/>
                  <a:gd name="connsiteY87" fmla="*/ 6308 h 10000"/>
                  <a:gd name="connsiteX88" fmla="*/ 5744 w 10000"/>
                  <a:gd name="connsiteY88" fmla="*/ 6414 h 10000"/>
                  <a:gd name="connsiteX89" fmla="*/ 5496 w 10000"/>
                  <a:gd name="connsiteY89" fmla="*/ 6492 h 10000"/>
                  <a:gd name="connsiteX90" fmla="*/ 5578 w 10000"/>
                  <a:gd name="connsiteY90" fmla="*/ 6675 h 10000"/>
                  <a:gd name="connsiteX91" fmla="*/ 5537 w 10000"/>
                  <a:gd name="connsiteY91" fmla="*/ 6727 h 10000"/>
                  <a:gd name="connsiteX92" fmla="*/ 5207 w 10000"/>
                  <a:gd name="connsiteY92" fmla="*/ 6885 h 10000"/>
                  <a:gd name="connsiteX93" fmla="*/ 4877 w 10000"/>
                  <a:gd name="connsiteY93" fmla="*/ 6859 h 10000"/>
                  <a:gd name="connsiteX94" fmla="*/ 5166 w 10000"/>
                  <a:gd name="connsiteY94" fmla="*/ 6963 h 10000"/>
                  <a:gd name="connsiteX95" fmla="*/ 5166 w 10000"/>
                  <a:gd name="connsiteY95" fmla="*/ 7277 h 10000"/>
                  <a:gd name="connsiteX96" fmla="*/ 4793 w 10000"/>
                  <a:gd name="connsiteY96" fmla="*/ 7356 h 10000"/>
                  <a:gd name="connsiteX97" fmla="*/ 4711 w 10000"/>
                  <a:gd name="connsiteY97" fmla="*/ 7225 h 10000"/>
                  <a:gd name="connsiteX98" fmla="*/ 4669 w 10000"/>
                  <a:gd name="connsiteY98" fmla="*/ 7121 h 10000"/>
                  <a:gd name="connsiteX99" fmla="*/ 4299 w 10000"/>
                  <a:gd name="connsiteY99" fmla="*/ 7199 h 10000"/>
                  <a:gd name="connsiteX100" fmla="*/ 4463 w 10000"/>
                  <a:gd name="connsiteY100" fmla="*/ 7304 h 10000"/>
                  <a:gd name="connsiteX101" fmla="*/ 4587 w 10000"/>
                  <a:gd name="connsiteY101" fmla="*/ 7408 h 10000"/>
                  <a:gd name="connsiteX102" fmla="*/ 4752 w 10000"/>
                  <a:gd name="connsiteY102" fmla="*/ 7670 h 10000"/>
                  <a:gd name="connsiteX103" fmla="*/ 4959 w 10000"/>
                  <a:gd name="connsiteY103" fmla="*/ 7618 h 10000"/>
                  <a:gd name="connsiteX104" fmla="*/ 5124 w 10000"/>
                  <a:gd name="connsiteY104" fmla="*/ 7827 h 10000"/>
                  <a:gd name="connsiteX105" fmla="*/ 5248 w 10000"/>
                  <a:gd name="connsiteY105" fmla="*/ 7879 h 10000"/>
                  <a:gd name="connsiteX106" fmla="*/ 5537 w 10000"/>
                  <a:gd name="connsiteY106" fmla="*/ 7853 h 10000"/>
                  <a:gd name="connsiteX107" fmla="*/ 5662 w 10000"/>
                  <a:gd name="connsiteY107" fmla="*/ 7984 h 10000"/>
                  <a:gd name="connsiteX108" fmla="*/ 5786 w 10000"/>
                  <a:gd name="connsiteY108" fmla="*/ 8115 h 10000"/>
                  <a:gd name="connsiteX109" fmla="*/ 6364 w 10000"/>
                  <a:gd name="connsiteY109" fmla="*/ 7932 h 10000"/>
                  <a:gd name="connsiteX110" fmla="*/ 6364 w 10000"/>
                  <a:gd name="connsiteY110" fmla="*/ 7853 h 10000"/>
                  <a:gd name="connsiteX111" fmla="*/ 6199 w 10000"/>
                  <a:gd name="connsiteY111" fmla="*/ 7696 h 10000"/>
                  <a:gd name="connsiteX112" fmla="*/ 6405 w 10000"/>
                  <a:gd name="connsiteY112" fmla="*/ 7540 h 10000"/>
                  <a:gd name="connsiteX113" fmla="*/ 6281 w 10000"/>
                  <a:gd name="connsiteY113" fmla="*/ 7356 h 10000"/>
                  <a:gd name="connsiteX114" fmla="*/ 6405 w 10000"/>
                  <a:gd name="connsiteY114" fmla="*/ 7277 h 10000"/>
                  <a:gd name="connsiteX115" fmla="*/ 6571 w 10000"/>
                  <a:gd name="connsiteY115" fmla="*/ 7460 h 10000"/>
                  <a:gd name="connsiteX116" fmla="*/ 6489 w 10000"/>
                  <a:gd name="connsiteY116" fmla="*/ 7566 h 10000"/>
                  <a:gd name="connsiteX117" fmla="*/ 6859 w 10000"/>
                  <a:gd name="connsiteY117" fmla="*/ 7618 h 10000"/>
                  <a:gd name="connsiteX118" fmla="*/ 7025 w 10000"/>
                  <a:gd name="connsiteY118" fmla="*/ 7696 h 10000"/>
                  <a:gd name="connsiteX119" fmla="*/ 7190 w 10000"/>
                  <a:gd name="connsiteY119" fmla="*/ 7906 h 10000"/>
                  <a:gd name="connsiteX120" fmla="*/ 6943 w 10000"/>
                  <a:gd name="connsiteY120" fmla="*/ 8089 h 10000"/>
                  <a:gd name="connsiteX121" fmla="*/ 6529 w 10000"/>
                  <a:gd name="connsiteY121" fmla="*/ 8219 h 10000"/>
                  <a:gd name="connsiteX122" fmla="*/ 6447 w 10000"/>
                  <a:gd name="connsiteY122" fmla="*/ 8377 h 10000"/>
                  <a:gd name="connsiteX123" fmla="*/ 6199 w 10000"/>
                  <a:gd name="connsiteY123" fmla="*/ 8455 h 10000"/>
                  <a:gd name="connsiteX124" fmla="*/ 6322 w 10000"/>
                  <a:gd name="connsiteY124" fmla="*/ 8612 h 10000"/>
                  <a:gd name="connsiteX125" fmla="*/ 6571 w 10000"/>
                  <a:gd name="connsiteY125" fmla="*/ 8612 h 10000"/>
                  <a:gd name="connsiteX126" fmla="*/ 6611 w 10000"/>
                  <a:gd name="connsiteY126" fmla="*/ 8612 h 10000"/>
                  <a:gd name="connsiteX127" fmla="*/ 6777 w 10000"/>
                  <a:gd name="connsiteY127" fmla="*/ 8900 h 10000"/>
                  <a:gd name="connsiteX128" fmla="*/ 6859 w 10000"/>
                  <a:gd name="connsiteY128" fmla="*/ 8612 h 10000"/>
                  <a:gd name="connsiteX129" fmla="*/ 7067 w 10000"/>
                  <a:gd name="connsiteY129" fmla="*/ 8560 h 10000"/>
                  <a:gd name="connsiteX130" fmla="*/ 7274 w 10000"/>
                  <a:gd name="connsiteY130" fmla="*/ 8638 h 10000"/>
                  <a:gd name="connsiteX131" fmla="*/ 7274 w 10000"/>
                  <a:gd name="connsiteY131" fmla="*/ 8665 h 10000"/>
                  <a:gd name="connsiteX132" fmla="*/ 7480 w 10000"/>
                  <a:gd name="connsiteY132" fmla="*/ 8612 h 10000"/>
                  <a:gd name="connsiteX133" fmla="*/ 7604 w 10000"/>
                  <a:gd name="connsiteY133" fmla="*/ 8796 h 10000"/>
                  <a:gd name="connsiteX134" fmla="*/ 7190 w 10000"/>
                  <a:gd name="connsiteY134" fmla="*/ 8691 h 10000"/>
                  <a:gd name="connsiteX135" fmla="*/ 7107 w 10000"/>
                  <a:gd name="connsiteY135" fmla="*/ 8718 h 10000"/>
                  <a:gd name="connsiteX136" fmla="*/ 7067 w 10000"/>
                  <a:gd name="connsiteY136" fmla="*/ 8926 h 10000"/>
                  <a:gd name="connsiteX137" fmla="*/ 7025 w 10000"/>
                  <a:gd name="connsiteY137" fmla="*/ 9058 h 10000"/>
                  <a:gd name="connsiteX138" fmla="*/ 7356 w 10000"/>
                  <a:gd name="connsiteY138" fmla="*/ 9031 h 10000"/>
                  <a:gd name="connsiteX139" fmla="*/ 7439 w 10000"/>
                  <a:gd name="connsiteY139" fmla="*/ 9110 h 10000"/>
                  <a:gd name="connsiteX140" fmla="*/ 7480 w 10000"/>
                  <a:gd name="connsiteY140" fmla="*/ 8953 h 10000"/>
                  <a:gd name="connsiteX141" fmla="*/ 7604 w 10000"/>
                  <a:gd name="connsiteY141" fmla="*/ 8744 h 10000"/>
                  <a:gd name="connsiteX142" fmla="*/ 7892 w 10000"/>
                  <a:gd name="connsiteY142" fmla="*/ 9136 h 10000"/>
                  <a:gd name="connsiteX143" fmla="*/ 8430 w 10000"/>
                  <a:gd name="connsiteY143" fmla="*/ 9895 h 10000"/>
                  <a:gd name="connsiteX0" fmla="*/ 8430 w 9298"/>
                  <a:gd name="connsiteY0" fmla="*/ 9895 h 10000"/>
                  <a:gd name="connsiteX1" fmla="*/ 8967 w 9298"/>
                  <a:gd name="connsiteY1" fmla="*/ 10000 h 10000"/>
                  <a:gd name="connsiteX2" fmla="*/ 9298 w 9298"/>
                  <a:gd name="connsiteY2" fmla="*/ 9790 h 10000"/>
                  <a:gd name="connsiteX3" fmla="*/ 6405 w 9298"/>
                  <a:gd name="connsiteY3" fmla="*/ 3900 h 10000"/>
                  <a:gd name="connsiteX4" fmla="*/ 6074 w 9298"/>
                  <a:gd name="connsiteY4" fmla="*/ 3900 h 10000"/>
                  <a:gd name="connsiteX5" fmla="*/ 5744 w 9298"/>
                  <a:gd name="connsiteY5" fmla="*/ 4005 h 10000"/>
                  <a:gd name="connsiteX6" fmla="*/ 5372 w 9298"/>
                  <a:gd name="connsiteY6" fmla="*/ 3979 h 10000"/>
                  <a:gd name="connsiteX7" fmla="*/ 5372 w 9298"/>
                  <a:gd name="connsiteY7" fmla="*/ 3482 h 10000"/>
                  <a:gd name="connsiteX8" fmla="*/ 5578 w 9298"/>
                  <a:gd name="connsiteY8" fmla="*/ 3455 h 10000"/>
                  <a:gd name="connsiteX9" fmla="*/ 5455 w 9298"/>
                  <a:gd name="connsiteY9" fmla="*/ 3325 h 10000"/>
                  <a:gd name="connsiteX10" fmla="*/ 5455 w 9298"/>
                  <a:gd name="connsiteY10" fmla="*/ 3115 h 10000"/>
                  <a:gd name="connsiteX11" fmla="*/ 5496 w 9298"/>
                  <a:gd name="connsiteY11" fmla="*/ 2985 h 10000"/>
                  <a:gd name="connsiteX12" fmla="*/ 5084 w 9298"/>
                  <a:gd name="connsiteY12" fmla="*/ 2775 h 10000"/>
                  <a:gd name="connsiteX13" fmla="*/ 4669 w 9298"/>
                  <a:gd name="connsiteY13" fmla="*/ 2540 h 10000"/>
                  <a:gd name="connsiteX14" fmla="*/ 4463 w 9298"/>
                  <a:gd name="connsiteY14" fmla="*/ 2382 h 10000"/>
                  <a:gd name="connsiteX15" fmla="*/ 4174 w 9298"/>
                  <a:gd name="connsiteY15" fmla="*/ 2330 h 10000"/>
                  <a:gd name="connsiteX16" fmla="*/ 3844 w 9298"/>
                  <a:gd name="connsiteY16" fmla="*/ 2356 h 10000"/>
                  <a:gd name="connsiteX17" fmla="*/ 3512 w 9298"/>
                  <a:gd name="connsiteY17" fmla="*/ 2278 h 10000"/>
                  <a:gd name="connsiteX18" fmla="*/ 3099 w 9298"/>
                  <a:gd name="connsiteY18" fmla="*/ 1649 h 10000"/>
                  <a:gd name="connsiteX19" fmla="*/ 2975 w 9298"/>
                  <a:gd name="connsiteY19" fmla="*/ 1492 h 10000"/>
                  <a:gd name="connsiteX20" fmla="*/ 2851 w 9298"/>
                  <a:gd name="connsiteY20" fmla="*/ 1126 h 10000"/>
                  <a:gd name="connsiteX21" fmla="*/ 2686 w 9298"/>
                  <a:gd name="connsiteY21" fmla="*/ 785 h 10000"/>
                  <a:gd name="connsiteX22" fmla="*/ 2190 w 9298"/>
                  <a:gd name="connsiteY22" fmla="*/ 549 h 10000"/>
                  <a:gd name="connsiteX23" fmla="*/ 1900 w 9298"/>
                  <a:gd name="connsiteY23" fmla="*/ 52 h 10000"/>
                  <a:gd name="connsiteX24" fmla="*/ 1529 w 9298"/>
                  <a:gd name="connsiteY24" fmla="*/ 52 h 10000"/>
                  <a:gd name="connsiteX25" fmla="*/ 1363 w 9298"/>
                  <a:gd name="connsiteY25" fmla="*/ 157 h 10000"/>
                  <a:gd name="connsiteX26" fmla="*/ 1323 w 9298"/>
                  <a:gd name="connsiteY26" fmla="*/ 0 h 10000"/>
                  <a:gd name="connsiteX27" fmla="*/ 785 w 9298"/>
                  <a:gd name="connsiteY27" fmla="*/ 104 h 10000"/>
                  <a:gd name="connsiteX28" fmla="*/ 1363 w 9298"/>
                  <a:gd name="connsiteY28" fmla="*/ 210 h 10000"/>
                  <a:gd name="connsiteX29" fmla="*/ 1323 w 9298"/>
                  <a:gd name="connsiteY29" fmla="*/ 445 h 10000"/>
                  <a:gd name="connsiteX30" fmla="*/ 1446 w 9298"/>
                  <a:gd name="connsiteY30" fmla="*/ 759 h 10000"/>
                  <a:gd name="connsiteX31" fmla="*/ 1570 w 9298"/>
                  <a:gd name="connsiteY31" fmla="*/ 942 h 10000"/>
                  <a:gd name="connsiteX32" fmla="*/ 1363 w 9298"/>
                  <a:gd name="connsiteY32" fmla="*/ 1282 h 10000"/>
                  <a:gd name="connsiteX33" fmla="*/ 1199 w 9298"/>
                  <a:gd name="connsiteY33" fmla="*/ 1282 h 10000"/>
                  <a:gd name="connsiteX34" fmla="*/ 1033 w 9298"/>
                  <a:gd name="connsiteY34" fmla="*/ 1518 h 10000"/>
                  <a:gd name="connsiteX35" fmla="*/ 1323 w 9298"/>
                  <a:gd name="connsiteY35" fmla="*/ 1623 h 10000"/>
                  <a:gd name="connsiteX36" fmla="*/ 951 w 9298"/>
                  <a:gd name="connsiteY36" fmla="*/ 1597 h 10000"/>
                  <a:gd name="connsiteX37" fmla="*/ 785 w 9298"/>
                  <a:gd name="connsiteY37" fmla="*/ 1911 h 10000"/>
                  <a:gd name="connsiteX38" fmla="*/ 744 w 9298"/>
                  <a:gd name="connsiteY38" fmla="*/ 1963 h 10000"/>
                  <a:gd name="connsiteX39" fmla="*/ 578 w 9298"/>
                  <a:gd name="connsiteY39" fmla="*/ 2304 h 10000"/>
                  <a:gd name="connsiteX40" fmla="*/ 827 w 9298"/>
                  <a:gd name="connsiteY40" fmla="*/ 2382 h 10000"/>
                  <a:gd name="connsiteX41" fmla="*/ 496 w 9298"/>
                  <a:gd name="connsiteY41" fmla="*/ 2644 h 10000"/>
                  <a:gd name="connsiteX42" fmla="*/ 82 w 9298"/>
                  <a:gd name="connsiteY42" fmla="*/ 2932 h 10000"/>
                  <a:gd name="connsiteX43" fmla="*/ 0 w 9298"/>
                  <a:gd name="connsiteY43" fmla="*/ 3089 h 10000"/>
                  <a:gd name="connsiteX44" fmla="*/ 207 w 9298"/>
                  <a:gd name="connsiteY44" fmla="*/ 3429 h 10000"/>
                  <a:gd name="connsiteX45" fmla="*/ 0 w 9298"/>
                  <a:gd name="connsiteY45" fmla="*/ 3744 h 10000"/>
                  <a:gd name="connsiteX46" fmla="*/ 42 w 9298"/>
                  <a:gd name="connsiteY46" fmla="*/ 4084 h 10000"/>
                  <a:gd name="connsiteX47" fmla="*/ 166 w 9298"/>
                  <a:gd name="connsiteY47" fmla="*/ 4189 h 10000"/>
                  <a:gd name="connsiteX48" fmla="*/ 413 w 9298"/>
                  <a:gd name="connsiteY48" fmla="*/ 4162 h 10000"/>
                  <a:gd name="connsiteX49" fmla="*/ 909 w 9298"/>
                  <a:gd name="connsiteY49" fmla="*/ 4215 h 10000"/>
                  <a:gd name="connsiteX50" fmla="*/ 1323 w 9298"/>
                  <a:gd name="connsiteY50" fmla="*/ 4110 h 10000"/>
                  <a:gd name="connsiteX51" fmla="*/ 1778 w 9298"/>
                  <a:gd name="connsiteY51" fmla="*/ 4110 h 10000"/>
                  <a:gd name="connsiteX52" fmla="*/ 2066 w 9298"/>
                  <a:gd name="connsiteY52" fmla="*/ 4005 h 10000"/>
                  <a:gd name="connsiteX53" fmla="*/ 2148 w 9298"/>
                  <a:gd name="connsiteY53" fmla="*/ 4031 h 10000"/>
                  <a:gd name="connsiteX54" fmla="*/ 2025 w 9298"/>
                  <a:gd name="connsiteY54" fmla="*/ 4084 h 10000"/>
                  <a:gd name="connsiteX55" fmla="*/ 2314 w 9298"/>
                  <a:gd name="connsiteY55" fmla="*/ 4319 h 10000"/>
                  <a:gd name="connsiteX56" fmla="*/ 2521 w 9298"/>
                  <a:gd name="connsiteY56" fmla="*/ 4267 h 10000"/>
                  <a:gd name="connsiteX57" fmla="*/ 2811 w 9298"/>
                  <a:gd name="connsiteY57" fmla="*/ 4371 h 10000"/>
                  <a:gd name="connsiteX58" fmla="*/ 3181 w 9298"/>
                  <a:gd name="connsiteY58" fmla="*/ 4345 h 10000"/>
                  <a:gd name="connsiteX59" fmla="*/ 3802 w 9298"/>
                  <a:gd name="connsiteY59" fmla="*/ 4425 h 10000"/>
                  <a:gd name="connsiteX60" fmla="*/ 3966 w 9298"/>
                  <a:gd name="connsiteY60" fmla="*/ 4477 h 10000"/>
                  <a:gd name="connsiteX61" fmla="*/ 4545 w 9298"/>
                  <a:gd name="connsiteY61" fmla="*/ 4345 h 10000"/>
                  <a:gd name="connsiteX62" fmla="*/ 4629 w 9298"/>
                  <a:gd name="connsiteY62" fmla="*/ 4425 h 10000"/>
                  <a:gd name="connsiteX63" fmla="*/ 4793 w 9298"/>
                  <a:gd name="connsiteY63" fmla="*/ 4319 h 10000"/>
                  <a:gd name="connsiteX64" fmla="*/ 4877 w 9298"/>
                  <a:gd name="connsiteY64" fmla="*/ 4451 h 10000"/>
                  <a:gd name="connsiteX65" fmla="*/ 5455 w 9298"/>
                  <a:gd name="connsiteY65" fmla="*/ 4293 h 10000"/>
                  <a:gd name="connsiteX66" fmla="*/ 5455 w 9298"/>
                  <a:gd name="connsiteY66" fmla="*/ 4136 h 10000"/>
                  <a:gd name="connsiteX67" fmla="*/ 5578 w 9298"/>
                  <a:gd name="connsiteY67" fmla="*/ 4110 h 10000"/>
                  <a:gd name="connsiteX68" fmla="*/ 5703 w 9298"/>
                  <a:gd name="connsiteY68" fmla="*/ 4162 h 10000"/>
                  <a:gd name="connsiteX69" fmla="*/ 6116 w 9298"/>
                  <a:gd name="connsiteY69" fmla="*/ 4058 h 10000"/>
                  <a:gd name="connsiteX70" fmla="*/ 6199 w 9298"/>
                  <a:gd name="connsiteY70" fmla="*/ 4084 h 10000"/>
                  <a:gd name="connsiteX71" fmla="*/ 6405 w 9298"/>
                  <a:gd name="connsiteY71" fmla="*/ 4555 h 10000"/>
                  <a:gd name="connsiteX72" fmla="*/ 6529 w 9298"/>
                  <a:gd name="connsiteY72" fmla="*/ 4607 h 10000"/>
                  <a:gd name="connsiteX73" fmla="*/ 6819 w 9298"/>
                  <a:gd name="connsiteY73" fmla="*/ 4607 h 10000"/>
                  <a:gd name="connsiteX74" fmla="*/ 6943 w 9298"/>
                  <a:gd name="connsiteY74" fmla="*/ 4817 h 10000"/>
                  <a:gd name="connsiteX75" fmla="*/ 6984 w 9298"/>
                  <a:gd name="connsiteY75" fmla="*/ 4974 h 10000"/>
                  <a:gd name="connsiteX76" fmla="*/ 7480 w 9298"/>
                  <a:gd name="connsiteY76" fmla="*/ 5602 h 10000"/>
                  <a:gd name="connsiteX77" fmla="*/ 7274 w 9298"/>
                  <a:gd name="connsiteY77" fmla="*/ 5497 h 10000"/>
                  <a:gd name="connsiteX78" fmla="*/ 6695 w 9298"/>
                  <a:gd name="connsiteY78" fmla="*/ 5602 h 10000"/>
                  <a:gd name="connsiteX79" fmla="*/ 6405 w 9298"/>
                  <a:gd name="connsiteY79" fmla="*/ 5288 h 10000"/>
                  <a:gd name="connsiteX80" fmla="*/ 6199 w 9298"/>
                  <a:gd name="connsiteY80" fmla="*/ 5314 h 10000"/>
                  <a:gd name="connsiteX81" fmla="*/ 6364 w 9298"/>
                  <a:gd name="connsiteY81" fmla="*/ 5523 h 10000"/>
                  <a:gd name="connsiteX82" fmla="*/ 6405 w 9298"/>
                  <a:gd name="connsiteY82" fmla="*/ 5681 h 10000"/>
                  <a:gd name="connsiteX83" fmla="*/ 5992 w 9298"/>
                  <a:gd name="connsiteY83" fmla="*/ 5969 h 10000"/>
                  <a:gd name="connsiteX84" fmla="*/ 5910 w 9298"/>
                  <a:gd name="connsiteY84" fmla="*/ 6126 h 10000"/>
                  <a:gd name="connsiteX85" fmla="*/ 5869 w 9298"/>
                  <a:gd name="connsiteY85" fmla="*/ 6256 h 10000"/>
                  <a:gd name="connsiteX86" fmla="*/ 5826 w 9298"/>
                  <a:gd name="connsiteY86" fmla="*/ 6308 h 10000"/>
                  <a:gd name="connsiteX87" fmla="*/ 5744 w 9298"/>
                  <a:gd name="connsiteY87" fmla="*/ 6414 h 10000"/>
                  <a:gd name="connsiteX88" fmla="*/ 5496 w 9298"/>
                  <a:gd name="connsiteY88" fmla="*/ 6492 h 10000"/>
                  <a:gd name="connsiteX89" fmla="*/ 5578 w 9298"/>
                  <a:gd name="connsiteY89" fmla="*/ 6675 h 10000"/>
                  <a:gd name="connsiteX90" fmla="*/ 5537 w 9298"/>
                  <a:gd name="connsiteY90" fmla="*/ 6727 h 10000"/>
                  <a:gd name="connsiteX91" fmla="*/ 5207 w 9298"/>
                  <a:gd name="connsiteY91" fmla="*/ 6885 h 10000"/>
                  <a:gd name="connsiteX92" fmla="*/ 4877 w 9298"/>
                  <a:gd name="connsiteY92" fmla="*/ 6859 h 10000"/>
                  <a:gd name="connsiteX93" fmla="*/ 5166 w 9298"/>
                  <a:gd name="connsiteY93" fmla="*/ 6963 h 10000"/>
                  <a:gd name="connsiteX94" fmla="*/ 5166 w 9298"/>
                  <a:gd name="connsiteY94" fmla="*/ 7277 h 10000"/>
                  <a:gd name="connsiteX95" fmla="*/ 4793 w 9298"/>
                  <a:gd name="connsiteY95" fmla="*/ 7356 h 10000"/>
                  <a:gd name="connsiteX96" fmla="*/ 4711 w 9298"/>
                  <a:gd name="connsiteY96" fmla="*/ 7225 h 10000"/>
                  <a:gd name="connsiteX97" fmla="*/ 4669 w 9298"/>
                  <a:gd name="connsiteY97" fmla="*/ 7121 h 10000"/>
                  <a:gd name="connsiteX98" fmla="*/ 4299 w 9298"/>
                  <a:gd name="connsiteY98" fmla="*/ 7199 h 10000"/>
                  <a:gd name="connsiteX99" fmla="*/ 4463 w 9298"/>
                  <a:gd name="connsiteY99" fmla="*/ 7304 h 10000"/>
                  <a:gd name="connsiteX100" fmla="*/ 4587 w 9298"/>
                  <a:gd name="connsiteY100" fmla="*/ 7408 h 10000"/>
                  <a:gd name="connsiteX101" fmla="*/ 4752 w 9298"/>
                  <a:gd name="connsiteY101" fmla="*/ 7670 h 10000"/>
                  <a:gd name="connsiteX102" fmla="*/ 4959 w 9298"/>
                  <a:gd name="connsiteY102" fmla="*/ 7618 h 10000"/>
                  <a:gd name="connsiteX103" fmla="*/ 5124 w 9298"/>
                  <a:gd name="connsiteY103" fmla="*/ 7827 h 10000"/>
                  <a:gd name="connsiteX104" fmla="*/ 5248 w 9298"/>
                  <a:gd name="connsiteY104" fmla="*/ 7879 h 10000"/>
                  <a:gd name="connsiteX105" fmla="*/ 5537 w 9298"/>
                  <a:gd name="connsiteY105" fmla="*/ 7853 h 10000"/>
                  <a:gd name="connsiteX106" fmla="*/ 5662 w 9298"/>
                  <a:gd name="connsiteY106" fmla="*/ 7984 h 10000"/>
                  <a:gd name="connsiteX107" fmla="*/ 5786 w 9298"/>
                  <a:gd name="connsiteY107" fmla="*/ 8115 h 10000"/>
                  <a:gd name="connsiteX108" fmla="*/ 6364 w 9298"/>
                  <a:gd name="connsiteY108" fmla="*/ 7932 h 10000"/>
                  <a:gd name="connsiteX109" fmla="*/ 6364 w 9298"/>
                  <a:gd name="connsiteY109" fmla="*/ 7853 h 10000"/>
                  <a:gd name="connsiteX110" fmla="*/ 6199 w 9298"/>
                  <a:gd name="connsiteY110" fmla="*/ 7696 h 10000"/>
                  <a:gd name="connsiteX111" fmla="*/ 6405 w 9298"/>
                  <a:gd name="connsiteY111" fmla="*/ 7540 h 10000"/>
                  <a:gd name="connsiteX112" fmla="*/ 6281 w 9298"/>
                  <a:gd name="connsiteY112" fmla="*/ 7356 h 10000"/>
                  <a:gd name="connsiteX113" fmla="*/ 6405 w 9298"/>
                  <a:gd name="connsiteY113" fmla="*/ 7277 h 10000"/>
                  <a:gd name="connsiteX114" fmla="*/ 6571 w 9298"/>
                  <a:gd name="connsiteY114" fmla="*/ 7460 h 10000"/>
                  <a:gd name="connsiteX115" fmla="*/ 6489 w 9298"/>
                  <a:gd name="connsiteY115" fmla="*/ 7566 h 10000"/>
                  <a:gd name="connsiteX116" fmla="*/ 6859 w 9298"/>
                  <a:gd name="connsiteY116" fmla="*/ 7618 h 10000"/>
                  <a:gd name="connsiteX117" fmla="*/ 7025 w 9298"/>
                  <a:gd name="connsiteY117" fmla="*/ 7696 h 10000"/>
                  <a:gd name="connsiteX118" fmla="*/ 7190 w 9298"/>
                  <a:gd name="connsiteY118" fmla="*/ 7906 h 10000"/>
                  <a:gd name="connsiteX119" fmla="*/ 6943 w 9298"/>
                  <a:gd name="connsiteY119" fmla="*/ 8089 h 10000"/>
                  <a:gd name="connsiteX120" fmla="*/ 6529 w 9298"/>
                  <a:gd name="connsiteY120" fmla="*/ 8219 h 10000"/>
                  <a:gd name="connsiteX121" fmla="*/ 6447 w 9298"/>
                  <a:gd name="connsiteY121" fmla="*/ 8377 h 10000"/>
                  <a:gd name="connsiteX122" fmla="*/ 6199 w 9298"/>
                  <a:gd name="connsiteY122" fmla="*/ 8455 h 10000"/>
                  <a:gd name="connsiteX123" fmla="*/ 6322 w 9298"/>
                  <a:gd name="connsiteY123" fmla="*/ 8612 h 10000"/>
                  <a:gd name="connsiteX124" fmla="*/ 6571 w 9298"/>
                  <a:gd name="connsiteY124" fmla="*/ 8612 h 10000"/>
                  <a:gd name="connsiteX125" fmla="*/ 6611 w 9298"/>
                  <a:gd name="connsiteY125" fmla="*/ 8612 h 10000"/>
                  <a:gd name="connsiteX126" fmla="*/ 6777 w 9298"/>
                  <a:gd name="connsiteY126" fmla="*/ 8900 h 10000"/>
                  <a:gd name="connsiteX127" fmla="*/ 6859 w 9298"/>
                  <a:gd name="connsiteY127" fmla="*/ 8612 h 10000"/>
                  <a:gd name="connsiteX128" fmla="*/ 7067 w 9298"/>
                  <a:gd name="connsiteY128" fmla="*/ 8560 h 10000"/>
                  <a:gd name="connsiteX129" fmla="*/ 7274 w 9298"/>
                  <a:gd name="connsiteY129" fmla="*/ 8638 h 10000"/>
                  <a:gd name="connsiteX130" fmla="*/ 7274 w 9298"/>
                  <a:gd name="connsiteY130" fmla="*/ 8665 h 10000"/>
                  <a:gd name="connsiteX131" fmla="*/ 7480 w 9298"/>
                  <a:gd name="connsiteY131" fmla="*/ 8612 h 10000"/>
                  <a:gd name="connsiteX132" fmla="*/ 7604 w 9298"/>
                  <a:gd name="connsiteY132" fmla="*/ 8796 h 10000"/>
                  <a:gd name="connsiteX133" fmla="*/ 7190 w 9298"/>
                  <a:gd name="connsiteY133" fmla="*/ 8691 h 10000"/>
                  <a:gd name="connsiteX134" fmla="*/ 7107 w 9298"/>
                  <a:gd name="connsiteY134" fmla="*/ 8718 h 10000"/>
                  <a:gd name="connsiteX135" fmla="*/ 7067 w 9298"/>
                  <a:gd name="connsiteY135" fmla="*/ 8926 h 10000"/>
                  <a:gd name="connsiteX136" fmla="*/ 7025 w 9298"/>
                  <a:gd name="connsiteY136" fmla="*/ 9058 h 10000"/>
                  <a:gd name="connsiteX137" fmla="*/ 7356 w 9298"/>
                  <a:gd name="connsiteY137" fmla="*/ 9031 h 10000"/>
                  <a:gd name="connsiteX138" fmla="*/ 7439 w 9298"/>
                  <a:gd name="connsiteY138" fmla="*/ 9110 h 10000"/>
                  <a:gd name="connsiteX139" fmla="*/ 7480 w 9298"/>
                  <a:gd name="connsiteY139" fmla="*/ 8953 h 10000"/>
                  <a:gd name="connsiteX140" fmla="*/ 7604 w 9298"/>
                  <a:gd name="connsiteY140" fmla="*/ 8744 h 10000"/>
                  <a:gd name="connsiteX141" fmla="*/ 7892 w 9298"/>
                  <a:gd name="connsiteY141" fmla="*/ 9136 h 10000"/>
                  <a:gd name="connsiteX142" fmla="*/ 8430 w 9298"/>
                  <a:gd name="connsiteY142" fmla="*/ 9895 h 10000"/>
                  <a:gd name="connsiteX0" fmla="*/ 9066 w 10000"/>
                  <a:gd name="connsiteY0" fmla="*/ 9895 h 9895"/>
                  <a:gd name="connsiteX1" fmla="*/ 10000 w 10000"/>
                  <a:gd name="connsiteY1" fmla="*/ 9790 h 9895"/>
                  <a:gd name="connsiteX2" fmla="*/ 6889 w 10000"/>
                  <a:gd name="connsiteY2" fmla="*/ 3900 h 9895"/>
                  <a:gd name="connsiteX3" fmla="*/ 6533 w 10000"/>
                  <a:gd name="connsiteY3" fmla="*/ 3900 h 9895"/>
                  <a:gd name="connsiteX4" fmla="*/ 6178 w 10000"/>
                  <a:gd name="connsiteY4" fmla="*/ 4005 h 9895"/>
                  <a:gd name="connsiteX5" fmla="*/ 5778 w 10000"/>
                  <a:gd name="connsiteY5" fmla="*/ 3979 h 9895"/>
                  <a:gd name="connsiteX6" fmla="*/ 5778 w 10000"/>
                  <a:gd name="connsiteY6" fmla="*/ 3482 h 9895"/>
                  <a:gd name="connsiteX7" fmla="*/ 5999 w 10000"/>
                  <a:gd name="connsiteY7" fmla="*/ 3455 h 9895"/>
                  <a:gd name="connsiteX8" fmla="*/ 5867 w 10000"/>
                  <a:gd name="connsiteY8" fmla="*/ 3325 h 9895"/>
                  <a:gd name="connsiteX9" fmla="*/ 5867 w 10000"/>
                  <a:gd name="connsiteY9" fmla="*/ 3115 h 9895"/>
                  <a:gd name="connsiteX10" fmla="*/ 5911 w 10000"/>
                  <a:gd name="connsiteY10" fmla="*/ 2985 h 9895"/>
                  <a:gd name="connsiteX11" fmla="*/ 5468 w 10000"/>
                  <a:gd name="connsiteY11" fmla="*/ 2775 h 9895"/>
                  <a:gd name="connsiteX12" fmla="*/ 5022 w 10000"/>
                  <a:gd name="connsiteY12" fmla="*/ 2540 h 9895"/>
                  <a:gd name="connsiteX13" fmla="*/ 4800 w 10000"/>
                  <a:gd name="connsiteY13" fmla="*/ 2382 h 9895"/>
                  <a:gd name="connsiteX14" fmla="*/ 4489 w 10000"/>
                  <a:gd name="connsiteY14" fmla="*/ 2330 h 9895"/>
                  <a:gd name="connsiteX15" fmla="*/ 4134 w 10000"/>
                  <a:gd name="connsiteY15" fmla="*/ 2356 h 9895"/>
                  <a:gd name="connsiteX16" fmla="*/ 3777 w 10000"/>
                  <a:gd name="connsiteY16" fmla="*/ 2278 h 9895"/>
                  <a:gd name="connsiteX17" fmla="*/ 3333 w 10000"/>
                  <a:gd name="connsiteY17" fmla="*/ 1649 h 9895"/>
                  <a:gd name="connsiteX18" fmla="*/ 3200 w 10000"/>
                  <a:gd name="connsiteY18" fmla="*/ 1492 h 9895"/>
                  <a:gd name="connsiteX19" fmla="*/ 3066 w 10000"/>
                  <a:gd name="connsiteY19" fmla="*/ 1126 h 9895"/>
                  <a:gd name="connsiteX20" fmla="*/ 2889 w 10000"/>
                  <a:gd name="connsiteY20" fmla="*/ 785 h 9895"/>
                  <a:gd name="connsiteX21" fmla="*/ 2355 w 10000"/>
                  <a:gd name="connsiteY21" fmla="*/ 549 h 9895"/>
                  <a:gd name="connsiteX22" fmla="*/ 2043 w 10000"/>
                  <a:gd name="connsiteY22" fmla="*/ 52 h 9895"/>
                  <a:gd name="connsiteX23" fmla="*/ 1644 w 10000"/>
                  <a:gd name="connsiteY23" fmla="*/ 52 h 9895"/>
                  <a:gd name="connsiteX24" fmla="*/ 1466 w 10000"/>
                  <a:gd name="connsiteY24" fmla="*/ 157 h 9895"/>
                  <a:gd name="connsiteX25" fmla="*/ 1423 w 10000"/>
                  <a:gd name="connsiteY25" fmla="*/ 0 h 9895"/>
                  <a:gd name="connsiteX26" fmla="*/ 844 w 10000"/>
                  <a:gd name="connsiteY26" fmla="*/ 104 h 9895"/>
                  <a:gd name="connsiteX27" fmla="*/ 1466 w 10000"/>
                  <a:gd name="connsiteY27" fmla="*/ 210 h 9895"/>
                  <a:gd name="connsiteX28" fmla="*/ 1423 w 10000"/>
                  <a:gd name="connsiteY28" fmla="*/ 445 h 9895"/>
                  <a:gd name="connsiteX29" fmla="*/ 1555 w 10000"/>
                  <a:gd name="connsiteY29" fmla="*/ 759 h 9895"/>
                  <a:gd name="connsiteX30" fmla="*/ 1689 w 10000"/>
                  <a:gd name="connsiteY30" fmla="*/ 942 h 9895"/>
                  <a:gd name="connsiteX31" fmla="*/ 1466 w 10000"/>
                  <a:gd name="connsiteY31" fmla="*/ 1282 h 9895"/>
                  <a:gd name="connsiteX32" fmla="*/ 1290 w 10000"/>
                  <a:gd name="connsiteY32" fmla="*/ 1282 h 9895"/>
                  <a:gd name="connsiteX33" fmla="*/ 1111 w 10000"/>
                  <a:gd name="connsiteY33" fmla="*/ 1518 h 9895"/>
                  <a:gd name="connsiteX34" fmla="*/ 1423 w 10000"/>
                  <a:gd name="connsiteY34" fmla="*/ 1623 h 9895"/>
                  <a:gd name="connsiteX35" fmla="*/ 1023 w 10000"/>
                  <a:gd name="connsiteY35" fmla="*/ 1597 h 9895"/>
                  <a:gd name="connsiteX36" fmla="*/ 844 w 10000"/>
                  <a:gd name="connsiteY36" fmla="*/ 1911 h 9895"/>
                  <a:gd name="connsiteX37" fmla="*/ 800 w 10000"/>
                  <a:gd name="connsiteY37" fmla="*/ 1963 h 9895"/>
                  <a:gd name="connsiteX38" fmla="*/ 622 w 10000"/>
                  <a:gd name="connsiteY38" fmla="*/ 2304 h 9895"/>
                  <a:gd name="connsiteX39" fmla="*/ 889 w 10000"/>
                  <a:gd name="connsiteY39" fmla="*/ 2382 h 9895"/>
                  <a:gd name="connsiteX40" fmla="*/ 533 w 10000"/>
                  <a:gd name="connsiteY40" fmla="*/ 2644 h 9895"/>
                  <a:gd name="connsiteX41" fmla="*/ 88 w 10000"/>
                  <a:gd name="connsiteY41" fmla="*/ 2932 h 9895"/>
                  <a:gd name="connsiteX42" fmla="*/ 0 w 10000"/>
                  <a:gd name="connsiteY42" fmla="*/ 3089 h 9895"/>
                  <a:gd name="connsiteX43" fmla="*/ 223 w 10000"/>
                  <a:gd name="connsiteY43" fmla="*/ 3429 h 9895"/>
                  <a:gd name="connsiteX44" fmla="*/ 0 w 10000"/>
                  <a:gd name="connsiteY44" fmla="*/ 3744 h 9895"/>
                  <a:gd name="connsiteX45" fmla="*/ 45 w 10000"/>
                  <a:gd name="connsiteY45" fmla="*/ 4084 h 9895"/>
                  <a:gd name="connsiteX46" fmla="*/ 179 w 10000"/>
                  <a:gd name="connsiteY46" fmla="*/ 4189 h 9895"/>
                  <a:gd name="connsiteX47" fmla="*/ 444 w 10000"/>
                  <a:gd name="connsiteY47" fmla="*/ 4162 h 9895"/>
                  <a:gd name="connsiteX48" fmla="*/ 978 w 10000"/>
                  <a:gd name="connsiteY48" fmla="*/ 4215 h 9895"/>
                  <a:gd name="connsiteX49" fmla="*/ 1423 w 10000"/>
                  <a:gd name="connsiteY49" fmla="*/ 4110 h 9895"/>
                  <a:gd name="connsiteX50" fmla="*/ 1912 w 10000"/>
                  <a:gd name="connsiteY50" fmla="*/ 4110 h 9895"/>
                  <a:gd name="connsiteX51" fmla="*/ 2222 w 10000"/>
                  <a:gd name="connsiteY51" fmla="*/ 4005 h 9895"/>
                  <a:gd name="connsiteX52" fmla="*/ 2310 w 10000"/>
                  <a:gd name="connsiteY52" fmla="*/ 4031 h 9895"/>
                  <a:gd name="connsiteX53" fmla="*/ 2178 w 10000"/>
                  <a:gd name="connsiteY53" fmla="*/ 4084 h 9895"/>
                  <a:gd name="connsiteX54" fmla="*/ 2489 w 10000"/>
                  <a:gd name="connsiteY54" fmla="*/ 4319 h 9895"/>
                  <a:gd name="connsiteX55" fmla="*/ 2711 w 10000"/>
                  <a:gd name="connsiteY55" fmla="*/ 4267 h 9895"/>
                  <a:gd name="connsiteX56" fmla="*/ 3023 w 10000"/>
                  <a:gd name="connsiteY56" fmla="*/ 4371 h 9895"/>
                  <a:gd name="connsiteX57" fmla="*/ 3421 w 10000"/>
                  <a:gd name="connsiteY57" fmla="*/ 4345 h 9895"/>
                  <a:gd name="connsiteX58" fmla="*/ 4089 w 10000"/>
                  <a:gd name="connsiteY58" fmla="*/ 4425 h 9895"/>
                  <a:gd name="connsiteX59" fmla="*/ 4265 w 10000"/>
                  <a:gd name="connsiteY59" fmla="*/ 4477 h 9895"/>
                  <a:gd name="connsiteX60" fmla="*/ 4888 w 10000"/>
                  <a:gd name="connsiteY60" fmla="*/ 4345 h 9895"/>
                  <a:gd name="connsiteX61" fmla="*/ 4978 w 10000"/>
                  <a:gd name="connsiteY61" fmla="*/ 4425 h 9895"/>
                  <a:gd name="connsiteX62" fmla="*/ 5155 w 10000"/>
                  <a:gd name="connsiteY62" fmla="*/ 4319 h 9895"/>
                  <a:gd name="connsiteX63" fmla="*/ 5245 w 10000"/>
                  <a:gd name="connsiteY63" fmla="*/ 4451 h 9895"/>
                  <a:gd name="connsiteX64" fmla="*/ 5867 w 10000"/>
                  <a:gd name="connsiteY64" fmla="*/ 4293 h 9895"/>
                  <a:gd name="connsiteX65" fmla="*/ 5867 w 10000"/>
                  <a:gd name="connsiteY65" fmla="*/ 4136 h 9895"/>
                  <a:gd name="connsiteX66" fmla="*/ 5999 w 10000"/>
                  <a:gd name="connsiteY66" fmla="*/ 4110 h 9895"/>
                  <a:gd name="connsiteX67" fmla="*/ 6134 w 10000"/>
                  <a:gd name="connsiteY67" fmla="*/ 4162 h 9895"/>
                  <a:gd name="connsiteX68" fmla="*/ 6578 w 10000"/>
                  <a:gd name="connsiteY68" fmla="*/ 4058 h 9895"/>
                  <a:gd name="connsiteX69" fmla="*/ 6667 w 10000"/>
                  <a:gd name="connsiteY69" fmla="*/ 4084 h 9895"/>
                  <a:gd name="connsiteX70" fmla="*/ 6889 w 10000"/>
                  <a:gd name="connsiteY70" fmla="*/ 4555 h 9895"/>
                  <a:gd name="connsiteX71" fmla="*/ 7022 w 10000"/>
                  <a:gd name="connsiteY71" fmla="*/ 4607 h 9895"/>
                  <a:gd name="connsiteX72" fmla="*/ 7334 w 10000"/>
                  <a:gd name="connsiteY72" fmla="*/ 4607 h 9895"/>
                  <a:gd name="connsiteX73" fmla="*/ 7467 w 10000"/>
                  <a:gd name="connsiteY73" fmla="*/ 4817 h 9895"/>
                  <a:gd name="connsiteX74" fmla="*/ 7511 w 10000"/>
                  <a:gd name="connsiteY74" fmla="*/ 4974 h 9895"/>
                  <a:gd name="connsiteX75" fmla="*/ 8045 w 10000"/>
                  <a:gd name="connsiteY75" fmla="*/ 5602 h 9895"/>
                  <a:gd name="connsiteX76" fmla="*/ 7823 w 10000"/>
                  <a:gd name="connsiteY76" fmla="*/ 5497 h 9895"/>
                  <a:gd name="connsiteX77" fmla="*/ 7200 w 10000"/>
                  <a:gd name="connsiteY77" fmla="*/ 5602 h 9895"/>
                  <a:gd name="connsiteX78" fmla="*/ 6889 w 10000"/>
                  <a:gd name="connsiteY78" fmla="*/ 5288 h 9895"/>
                  <a:gd name="connsiteX79" fmla="*/ 6667 w 10000"/>
                  <a:gd name="connsiteY79" fmla="*/ 5314 h 9895"/>
                  <a:gd name="connsiteX80" fmla="*/ 6844 w 10000"/>
                  <a:gd name="connsiteY80" fmla="*/ 5523 h 9895"/>
                  <a:gd name="connsiteX81" fmla="*/ 6889 w 10000"/>
                  <a:gd name="connsiteY81" fmla="*/ 5681 h 9895"/>
                  <a:gd name="connsiteX82" fmla="*/ 6444 w 10000"/>
                  <a:gd name="connsiteY82" fmla="*/ 5969 h 9895"/>
                  <a:gd name="connsiteX83" fmla="*/ 6356 w 10000"/>
                  <a:gd name="connsiteY83" fmla="*/ 6126 h 9895"/>
                  <a:gd name="connsiteX84" fmla="*/ 6312 w 10000"/>
                  <a:gd name="connsiteY84" fmla="*/ 6256 h 9895"/>
                  <a:gd name="connsiteX85" fmla="*/ 6266 w 10000"/>
                  <a:gd name="connsiteY85" fmla="*/ 6308 h 9895"/>
                  <a:gd name="connsiteX86" fmla="*/ 6178 w 10000"/>
                  <a:gd name="connsiteY86" fmla="*/ 6414 h 9895"/>
                  <a:gd name="connsiteX87" fmla="*/ 5911 w 10000"/>
                  <a:gd name="connsiteY87" fmla="*/ 6492 h 9895"/>
                  <a:gd name="connsiteX88" fmla="*/ 5999 w 10000"/>
                  <a:gd name="connsiteY88" fmla="*/ 6675 h 9895"/>
                  <a:gd name="connsiteX89" fmla="*/ 5955 w 10000"/>
                  <a:gd name="connsiteY89" fmla="*/ 6727 h 9895"/>
                  <a:gd name="connsiteX90" fmla="*/ 5600 w 10000"/>
                  <a:gd name="connsiteY90" fmla="*/ 6885 h 9895"/>
                  <a:gd name="connsiteX91" fmla="*/ 5245 w 10000"/>
                  <a:gd name="connsiteY91" fmla="*/ 6859 h 9895"/>
                  <a:gd name="connsiteX92" fmla="*/ 5556 w 10000"/>
                  <a:gd name="connsiteY92" fmla="*/ 6963 h 9895"/>
                  <a:gd name="connsiteX93" fmla="*/ 5556 w 10000"/>
                  <a:gd name="connsiteY93" fmla="*/ 7277 h 9895"/>
                  <a:gd name="connsiteX94" fmla="*/ 5155 w 10000"/>
                  <a:gd name="connsiteY94" fmla="*/ 7356 h 9895"/>
                  <a:gd name="connsiteX95" fmla="*/ 5067 w 10000"/>
                  <a:gd name="connsiteY95" fmla="*/ 7225 h 9895"/>
                  <a:gd name="connsiteX96" fmla="*/ 5022 w 10000"/>
                  <a:gd name="connsiteY96" fmla="*/ 7121 h 9895"/>
                  <a:gd name="connsiteX97" fmla="*/ 4624 w 10000"/>
                  <a:gd name="connsiteY97" fmla="*/ 7199 h 9895"/>
                  <a:gd name="connsiteX98" fmla="*/ 4800 w 10000"/>
                  <a:gd name="connsiteY98" fmla="*/ 7304 h 9895"/>
                  <a:gd name="connsiteX99" fmla="*/ 4933 w 10000"/>
                  <a:gd name="connsiteY99" fmla="*/ 7408 h 9895"/>
                  <a:gd name="connsiteX100" fmla="*/ 5111 w 10000"/>
                  <a:gd name="connsiteY100" fmla="*/ 7670 h 9895"/>
                  <a:gd name="connsiteX101" fmla="*/ 5333 w 10000"/>
                  <a:gd name="connsiteY101" fmla="*/ 7618 h 9895"/>
                  <a:gd name="connsiteX102" fmla="*/ 5511 w 10000"/>
                  <a:gd name="connsiteY102" fmla="*/ 7827 h 9895"/>
                  <a:gd name="connsiteX103" fmla="*/ 5644 w 10000"/>
                  <a:gd name="connsiteY103" fmla="*/ 7879 h 9895"/>
                  <a:gd name="connsiteX104" fmla="*/ 5955 w 10000"/>
                  <a:gd name="connsiteY104" fmla="*/ 7853 h 9895"/>
                  <a:gd name="connsiteX105" fmla="*/ 6089 w 10000"/>
                  <a:gd name="connsiteY105" fmla="*/ 7984 h 9895"/>
                  <a:gd name="connsiteX106" fmla="*/ 6223 w 10000"/>
                  <a:gd name="connsiteY106" fmla="*/ 8115 h 9895"/>
                  <a:gd name="connsiteX107" fmla="*/ 6844 w 10000"/>
                  <a:gd name="connsiteY107" fmla="*/ 7932 h 9895"/>
                  <a:gd name="connsiteX108" fmla="*/ 6844 w 10000"/>
                  <a:gd name="connsiteY108" fmla="*/ 7853 h 9895"/>
                  <a:gd name="connsiteX109" fmla="*/ 6667 w 10000"/>
                  <a:gd name="connsiteY109" fmla="*/ 7696 h 9895"/>
                  <a:gd name="connsiteX110" fmla="*/ 6889 w 10000"/>
                  <a:gd name="connsiteY110" fmla="*/ 7540 h 9895"/>
                  <a:gd name="connsiteX111" fmla="*/ 6755 w 10000"/>
                  <a:gd name="connsiteY111" fmla="*/ 7356 h 9895"/>
                  <a:gd name="connsiteX112" fmla="*/ 6889 w 10000"/>
                  <a:gd name="connsiteY112" fmla="*/ 7277 h 9895"/>
                  <a:gd name="connsiteX113" fmla="*/ 7067 w 10000"/>
                  <a:gd name="connsiteY113" fmla="*/ 7460 h 9895"/>
                  <a:gd name="connsiteX114" fmla="*/ 6979 w 10000"/>
                  <a:gd name="connsiteY114" fmla="*/ 7566 h 9895"/>
                  <a:gd name="connsiteX115" fmla="*/ 7377 w 10000"/>
                  <a:gd name="connsiteY115" fmla="*/ 7618 h 9895"/>
                  <a:gd name="connsiteX116" fmla="*/ 7555 w 10000"/>
                  <a:gd name="connsiteY116" fmla="*/ 7696 h 9895"/>
                  <a:gd name="connsiteX117" fmla="*/ 7733 w 10000"/>
                  <a:gd name="connsiteY117" fmla="*/ 7906 h 9895"/>
                  <a:gd name="connsiteX118" fmla="*/ 7467 w 10000"/>
                  <a:gd name="connsiteY118" fmla="*/ 8089 h 9895"/>
                  <a:gd name="connsiteX119" fmla="*/ 7022 w 10000"/>
                  <a:gd name="connsiteY119" fmla="*/ 8219 h 9895"/>
                  <a:gd name="connsiteX120" fmla="*/ 6934 w 10000"/>
                  <a:gd name="connsiteY120" fmla="*/ 8377 h 9895"/>
                  <a:gd name="connsiteX121" fmla="*/ 6667 w 10000"/>
                  <a:gd name="connsiteY121" fmla="*/ 8455 h 9895"/>
                  <a:gd name="connsiteX122" fmla="*/ 6799 w 10000"/>
                  <a:gd name="connsiteY122" fmla="*/ 8612 h 9895"/>
                  <a:gd name="connsiteX123" fmla="*/ 7067 w 10000"/>
                  <a:gd name="connsiteY123" fmla="*/ 8612 h 9895"/>
                  <a:gd name="connsiteX124" fmla="*/ 7110 w 10000"/>
                  <a:gd name="connsiteY124" fmla="*/ 8612 h 9895"/>
                  <a:gd name="connsiteX125" fmla="*/ 7289 w 10000"/>
                  <a:gd name="connsiteY125" fmla="*/ 8900 h 9895"/>
                  <a:gd name="connsiteX126" fmla="*/ 7377 w 10000"/>
                  <a:gd name="connsiteY126" fmla="*/ 8612 h 9895"/>
                  <a:gd name="connsiteX127" fmla="*/ 7601 w 10000"/>
                  <a:gd name="connsiteY127" fmla="*/ 8560 h 9895"/>
                  <a:gd name="connsiteX128" fmla="*/ 7823 w 10000"/>
                  <a:gd name="connsiteY128" fmla="*/ 8638 h 9895"/>
                  <a:gd name="connsiteX129" fmla="*/ 7823 w 10000"/>
                  <a:gd name="connsiteY129" fmla="*/ 8665 h 9895"/>
                  <a:gd name="connsiteX130" fmla="*/ 8045 w 10000"/>
                  <a:gd name="connsiteY130" fmla="*/ 8612 h 9895"/>
                  <a:gd name="connsiteX131" fmla="*/ 8178 w 10000"/>
                  <a:gd name="connsiteY131" fmla="*/ 8796 h 9895"/>
                  <a:gd name="connsiteX132" fmla="*/ 7733 w 10000"/>
                  <a:gd name="connsiteY132" fmla="*/ 8691 h 9895"/>
                  <a:gd name="connsiteX133" fmla="*/ 7644 w 10000"/>
                  <a:gd name="connsiteY133" fmla="*/ 8718 h 9895"/>
                  <a:gd name="connsiteX134" fmla="*/ 7601 w 10000"/>
                  <a:gd name="connsiteY134" fmla="*/ 8926 h 9895"/>
                  <a:gd name="connsiteX135" fmla="*/ 7555 w 10000"/>
                  <a:gd name="connsiteY135" fmla="*/ 9058 h 9895"/>
                  <a:gd name="connsiteX136" fmla="*/ 7911 w 10000"/>
                  <a:gd name="connsiteY136" fmla="*/ 9031 h 9895"/>
                  <a:gd name="connsiteX137" fmla="*/ 8001 w 10000"/>
                  <a:gd name="connsiteY137" fmla="*/ 9110 h 9895"/>
                  <a:gd name="connsiteX138" fmla="*/ 8045 w 10000"/>
                  <a:gd name="connsiteY138" fmla="*/ 8953 h 9895"/>
                  <a:gd name="connsiteX139" fmla="*/ 8178 w 10000"/>
                  <a:gd name="connsiteY139" fmla="*/ 8744 h 9895"/>
                  <a:gd name="connsiteX140" fmla="*/ 8488 w 10000"/>
                  <a:gd name="connsiteY140" fmla="*/ 9136 h 9895"/>
                  <a:gd name="connsiteX141" fmla="*/ 9066 w 10000"/>
                  <a:gd name="connsiteY141" fmla="*/ 9895 h 9895"/>
                  <a:gd name="connsiteX0" fmla="*/ 9066 w 9066"/>
                  <a:gd name="connsiteY0" fmla="*/ 10000 h 10000"/>
                  <a:gd name="connsiteX1" fmla="*/ 6889 w 9066"/>
                  <a:gd name="connsiteY1" fmla="*/ 3941 h 10000"/>
                  <a:gd name="connsiteX2" fmla="*/ 6533 w 9066"/>
                  <a:gd name="connsiteY2" fmla="*/ 3941 h 10000"/>
                  <a:gd name="connsiteX3" fmla="*/ 6178 w 9066"/>
                  <a:gd name="connsiteY3" fmla="*/ 4047 h 10000"/>
                  <a:gd name="connsiteX4" fmla="*/ 5778 w 9066"/>
                  <a:gd name="connsiteY4" fmla="*/ 4021 h 10000"/>
                  <a:gd name="connsiteX5" fmla="*/ 5778 w 9066"/>
                  <a:gd name="connsiteY5" fmla="*/ 3519 h 10000"/>
                  <a:gd name="connsiteX6" fmla="*/ 5999 w 9066"/>
                  <a:gd name="connsiteY6" fmla="*/ 3492 h 10000"/>
                  <a:gd name="connsiteX7" fmla="*/ 5867 w 9066"/>
                  <a:gd name="connsiteY7" fmla="*/ 3360 h 10000"/>
                  <a:gd name="connsiteX8" fmla="*/ 5867 w 9066"/>
                  <a:gd name="connsiteY8" fmla="*/ 3148 h 10000"/>
                  <a:gd name="connsiteX9" fmla="*/ 5911 w 9066"/>
                  <a:gd name="connsiteY9" fmla="*/ 3017 h 10000"/>
                  <a:gd name="connsiteX10" fmla="*/ 5468 w 9066"/>
                  <a:gd name="connsiteY10" fmla="*/ 2804 h 10000"/>
                  <a:gd name="connsiteX11" fmla="*/ 5022 w 9066"/>
                  <a:gd name="connsiteY11" fmla="*/ 2567 h 10000"/>
                  <a:gd name="connsiteX12" fmla="*/ 4800 w 9066"/>
                  <a:gd name="connsiteY12" fmla="*/ 2407 h 10000"/>
                  <a:gd name="connsiteX13" fmla="*/ 4489 w 9066"/>
                  <a:gd name="connsiteY13" fmla="*/ 2355 h 10000"/>
                  <a:gd name="connsiteX14" fmla="*/ 4134 w 9066"/>
                  <a:gd name="connsiteY14" fmla="*/ 2381 h 10000"/>
                  <a:gd name="connsiteX15" fmla="*/ 3777 w 9066"/>
                  <a:gd name="connsiteY15" fmla="*/ 2302 h 10000"/>
                  <a:gd name="connsiteX16" fmla="*/ 3333 w 9066"/>
                  <a:gd name="connsiteY16" fmla="*/ 1666 h 10000"/>
                  <a:gd name="connsiteX17" fmla="*/ 3200 w 9066"/>
                  <a:gd name="connsiteY17" fmla="*/ 1508 h 10000"/>
                  <a:gd name="connsiteX18" fmla="*/ 3066 w 9066"/>
                  <a:gd name="connsiteY18" fmla="*/ 1138 h 10000"/>
                  <a:gd name="connsiteX19" fmla="*/ 2889 w 9066"/>
                  <a:gd name="connsiteY19" fmla="*/ 793 h 10000"/>
                  <a:gd name="connsiteX20" fmla="*/ 2355 w 9066"/>
                  <a:gd name="connsiteY20" fmla="*/ 555 h 10000"/>
                  <a:gd name="connsiteX21" fmla="*/ 2043 w 9066"/>
                  <a:gd name="connsiteY21" fmla="*/ 53 h 10000"/>
                  <a:gd name="connsiteX22" fmla="*/ 1644 w 9066"/>
                  <a:gd name="connsiteY22" fmla="*/ 53 h 10000"/>
                  <a:gd name="connsiteX23" fmla="*/ 1466 w 9066"/>
                  <a:gd name="connsiteY23" fmla="*/ 159 h 10000"/>
                  <a:gd name="connsiteX24" fmla="*/ 1423 w 9066"/>
                  <a:gd name="connsiteY24" fmla="*/ 0 h 10000"/>
                  <a:gd name="connsiteX25" fmla="*/ 844 w 9066"/>
                  <a:gd name="connsiteY25" fmla="*/ 105 h 10000"/>
                  <a:gd name="connsiteX26" fmla="*/ 1466 w 9066"/>
                  <a:gd name="connsiteY26" fmla="*/ 212 h 10000"/>
                  <a:gd name="connsiteX27" fmla="*/ 1423 w 9066"/>
                  <a:gd name="connsiteY27" fmla="*/ 450 h 10000"/>
                  <a:gd name="connsiteX28" fmla="*/ 1555 w 9066"/>
                  <a:gd name="connsiteY28" fmla="*/ 767 h 10000"/>
                  <a:gd name="connsiteX29" fmla="*/ 1689 w 9066"/>
                  <a:gd name="connsiteY29" fmla="*/ 952 h 10000"/>
                  <a:gd name="connsiteX30" fmla="*/ 1466 w 9066"/>
                  <a:gd name="connsiteY30" fmla="*/ 1296 h 10000"/>
                  <a:gd name="connsiteX31" fmla="*/ 1290 w 9066"/>
                  <a:gd name="connsiteY31" fmla="*/ 1296 h 10000"/>
                  <a:gd name="connsiteX32" fmla="*/ 1111 w 9066"/>
                  <a:gd name="connsiteY32" fmla="*/ 1534 h 10000"/>
                  <a:gd name="connsiteX33" fmla="*/ 1423 w 9066"/>
                  <a:gd name="connsiteY33" fmla="*/ 1640 h 10000"/>
                  <a:gd name="connsiteX34" fmla="*/ 1023 w 9066"/>
                  <a:gd name="connsiteY34" fmla="*/ 1614 h 10000"/>
                  <a:gd name="connsiteX35" fmla="*/ 844 w 9066"/>
                  <a:gd name="connsiteY35" fmla="*/ 1931 h 10000"/>
                  <a:gd name="connsiteX36" fmla="*/ 800 w 9066"/>
                  <a:gd name="connsiteY36" fmla="*/ 1984 h 10000"/>
                  <a:gd name="connsiteX37" fmla="*/ 622 w 9066"/>
                  <a:gd name="connsiteY37" fmla="*/ 2328 h 10000"/>
                  <a:gd name="connsiteX38" fmla="*/ 889 w 9066"/>
                  <a:gd name="connsiteY38" fmla="*/ 2407 h 10000"/>
                  <a:gd name="connsiteX39" fmla="*/ 533 w 9066"/>
                  <a:gd name="connsiteY39" fmla="*/ 2672 h 10000"/>
                  <a:gd name="connsiteX40" fmla="*/ 88 w 9066"/>
                  <a:gd name="connsiteY40" fmla="*/ 2963 h 10000"/>
                  <a:gd name="connsiteX41" fmla="*/ 0 w 9066"/>
                  <a:gd name="connsiteY41" fmla="*/ 3122 h 10000"/>
                  <a:gd name="connsiteX42" fmla="*/ 223 w 9066"/>
                  <a:gd name="connsiteY42" fmla="*/ 3465 h 10000"/>
                  <a:gd name="connsiteX43" fmla="*/ 0 w 9066"/>
                  <a:gd name="connsiteY43" fmla="*/ 3784 h 10000"/>
                  <a:gd name="connsiteX44" fmla="*/ 45 w 9066"/>
                  <a:gd name="connsiteY44" fmla="*/ 4127 h 10000"/>
                  <a:gd name="connsiteX45" fmla="*/ 179 w 9066"/>
                  <a:gd name="connsiteY45" fmla="*/ 4233 h 10000"/>
                  <a:gd name="connsiteX46" fmla="*/ 444 w 9066"/>
                  <a:gd name="connsiteY46" fmla="*/ 4206 h 10000"/>
                  <a:gd name="connsiteX47" fmla="*/ 978 w 9066"/>
                  <a:gd name="connsiteY47" fmla="*/ 4260 h 10000"/>
                  <a:gd name="connsiteX48" fmla="*/ 1423 w 9066"/>
                  <a:gd name="connsiteY48" fmla="*/ 4154 h 10000"/>
                  <a:gd name="connsiteX49" fmla="*/ 1912 w 9066"/>
                  <a:gd name="connsiteY49" fmla="*/ 4154 h 10000"/>
                  <a:gd name="connsiteX50" fmla="*/ 2222 w 9066"/>
                  <a:gd name="connsiteY50" fmla="*/ 4047 h 10000"/>
                  <a:gd name="connsiteX51" fmla="*/ 2310 w 9066"/>
                  <a:gd name="connsiteY51" fmla="*/ 4074 h 10000"/>
                  <a:gd name="connsiteX52" fmla="*/ 2178 w 9066"/>
                  <a:gd name="connsiteY52" fmla="*/ 4127 h 10000"/>
                  <a:gd name="connsiteX53" fmla="*/ 2489 w 9066"/>
                  <a:gd name="connsiteY53" fmla="*/ 4365 h 10000"/>
                  <a:gd name="connsiteX54" fmla="*/ 2711 w 9066"/>
                  <a:gd name="connsiteY54" fmla="*/ 4312 h 10000"/>
                  <a:gd name="connsiteX55" fmla="*/ 3023 w 9066"/>
                  <a:gd name="connsiteY55" fmla="*/ 4417 h 10000"/>
                  <a:gd name="connsiteX56" fmla="*/ 3421 w 9066"/>
                  <a:gd name="connsiteY56" fmla="*/ 4391 h 10000"/>
                  <a:gd name="connsiteX57" fmla="*/ 4089 w 9066"/>
                  <a:gd name="connsiteY57" fmla="*/ 4472 h 10000"/>
                  <a:gd name="connsiteX58" fmla="*/ 4265 w 9066"/>
                  <a:gd name="connsiteY58" fmla="*/ 4525 h 10000"/>
                  <a:gd name="connsiteX59" fmla="*/ 4888 w 9066"/>
                  <a:gd name="connsiteY59" fmla="*/ 4391 h 10000"/>
                  <a:gd name="connsiteX60" fmla="*/ 4978 w 9066"/>
                  <a:gd name="connsiteY60" fmla="*/ 4472 h 10000"/>
                  <a:gd name="connsiteX61" fmla="*/ 5155 w 9066"/>
                  <a:gd name="connsiteY61" fmla="*/ 4365 h 10000"/>
                  <a:gd name="connsiteX62" fmla="*/ 5245 w 9066"/>
                  <a:gd name="connsiteY62" fmla="*/ 4498 h 10000"/>
                  <a:gd name="connsiteX63" fmla="*/ 5867 w 9066"/>
                  <a:gd name="connsiteY63" fmla="*/ 4339 h 10000"/>
                  <a:gd name="connsiteX64" fmla="*/ 5867 w 9066"/>
                  <a:gd name="connsiteY64" fmla="*/ 4180 h 10000"/>
                  <a:gd name="connsiteX65" fmla="*/ 5999 w 9066"/>
                  <a:gd name="connsiteY65" fmla="*/ 4154 h 10000"/>
                  <a:gd name="connsiteX66" fmla="*/ 6134 w 9066"/>
                  <a:gd name="connsiteY66" fmla="*/ 4206 h 10000"/>
                  <a:gd name="connsiteX67" fmla="*/ 6578 w 9066"/>
                  <a:gd name="connsiteY67" fmla="*/ 4101 h 10000"/>
                  <a:gd name="connsiteX68" fmla="*/ 6667 w 9066"/>
                  <a:gd name="connsiteY68" fmla="*/ 4127 h 10000"/>
                  <a:gd name="connsiteX69" fmla="*/ 6889 w 9066"/>
                  <a:gd name="connsiteY69" fmla="*/ 4603 h 10000"/>
                  <a:gd name="connsiteX70" fmla="*/ 7022 w 9066"/>
                  <a:gd name="connsiteY70" fmla="*/ 4656 h 10000"/>
                  <a:gd name="connsiteX71" fmla="*/ 7334 w 9066"/>
                  <a:gd name="connsiteY71" fmla="*/ 4656 h 10000"/>
                  <a:gd name="connsiteX72" fmla="*/ 7467 w 9066"/>
                  <a:gd name="connsiteY72" fmla="*/ 4868 h 10000"/>
                  <a:gd name="connsiteX73" fmla="*/ 7511 w 9066"/>
                  <a:gd name="connsiteY73" fmla="*/ 5027 h 10000"/>
                  <a:gd name="connsiteX74" fmla="*/ 8045 w 9066"/>
                  <a:gd name="connsiteY74" fmla="*/ 5661 h 10000"/>
                  <a:gd name="connsiteX75" fmla="*/ 7823 w 9066"/>
                  <a:gd name="connsiteY75" fmla="*/ 5555 h 10000"/>
                  <a:gd name="connsiteX76" fmla="*/ 7200 w 9066"/>
                  <a:gd name="connsiteY76" fmla="*/ 5661 h 10000"/>
                  <a:gd name="connsiteX77" fmla="*/ 6889 w 9066"/>
                  <a:gd name="connsiteY77" fmla="*/ 5344 h 10000"/>
                  <a:gd name="connsiteX78" fmla="*/ 6667 w 9066"/>
                  <a:gd name="connsiteY78" fmla="*/ 5370 h 10000"/>
                  <a:gd name="connsiteX79" fmla="*/ 6844 w 9066"/>
                  <a:gd name="connsiteY79" fmla="*/ 5582 h 10000"/>
                  <a:gd name="connsiteX80" fmla="*/ 6889 w 9066"/>
                  <a:gd name="connsiteY80" fmla="*/ 5741 h 10000"/>
                  <a:gd name="connsiteX81" fmla="*/ 6444 w 9066"/>
                  <a:gd name="connsiteY81" fmla="*/ 6032 h 10000"/>
                  <a:gd name="connsiteX82" fmla="*/ 6356 w 9066"/>
                  <a:gd name="connsiteY82" fmla="*/ 6191 h 10000"/>
                  <a:gd name="connsiteX83" fmla="*/ 6312 w 9066"/>
                  <a:gd name="connsiteY83" fmla="*/ 6322 h 10000"/>
                  <a:gd name="connsiteX84" fmla="*/ 6266 w 9066"/>
                  <a:gd name="connsiteY84" fmla="*/ 6375 h 10000"/>
                  <a:gd name="connsiteX85" fmla="*/ 6178 w 9066"/>
                  <a:gd name="connsiteY85" fmla="*/ 6482 h 10000"/>
                  <a:gd name="connsiteX86" fmla="*/ 5911 w 9066"/>
                  <a:gd name="connsiteY86" fmla="*/ 6561 h 10000"/>
                  <a:gd name="connsiteX87" fmla="*/ 5999 w 9066"/>
                  <a:gd name="connsiteY87" fmla="*/ 6746 h 10000"/>
                  <a:gd name="connsiteX88" fmla="*/ 5955 w 9066"/>
                  <a:gd name="connsiteY88" fmla="*/ 6798 h 10000"/>
                  <a:gd name="connsiteX89" fmla="*/ 5600 w 9066"/>
                  <a:gd name="connsiteY89" fmla="*/ 6958 h 10000"/>
                  <a:gd name="connsiteX90" fmla="*/ 5245 w 9066"/>
                  <a:gd name="connsiteY90" fmla="*/ 6932 h 10000"/>
                  <a:gd name="connsiteX91" fmla="*/ 5556 w 9066"/>
                  <a:gd name="connsiteY91" fmla="*/ 7037 h 10000"/>
                  <a:gd name="connsiteX92" fmla="*/ 5556 w 9066"/>
                  <a:gd name="connsiteY92" fmla="*/ 7354 h 10000"/>
                  <a:gd name="connsiteX93" fmla="*/ 5155 w 9066"/>
                  <a:gd name="connsiteY93" fmla="*/ 7434 h 10000"/>
                  <a:gd name="connsiteX94" fmla="*/ 5067 w 9066"/>
                  <a:gd name="connsiteY94" fmla="*/ 7302 h 10000"/>
                  <a:gd name="connsiteX95" fmla="*/ 5022 w 9066"/>
                  <a:gd name="connsiteY95" fmla="*/ 7197 h 10000"/>
                  <a:gd name="connsiteX96" fmla="*/ 4624 w 9066"/>
                  <a:gd name="connsiteY96" fmla="*/ 7275 h 10000"/>
                  <a:gd name="connsiteX97" fmla="*/ 4800 w 9066"/>
                  <a:gd name="connsiteY97" fmla="*/ 7382 h 10000"/>
                  <a:gd name="connsiteX98" fmla="*/ 4933 w 9066"/>
                  <a:gd name="connsiteY98" fmla="*/ 7487 h 10000"/>
                  <a:gd name="connsiteX99" fmla="*/ 5111 w 9066"/>
                  <a:gd name="connsiteY99" fmla="*/ 7751 h 10000"/>
                  <a:gd name="connsiteX100" fmla="*/ 5333 w 9066"/>
                  <a:gd name="connsiteY100" fmla="*/ 7699 h 10000"/>
                  <a:gd name="connsiteX101" fmla="*/ 5511 w 9066"/>
                  <a:gd name="connsiteY101" fmla="*/ 7910 h 10000"/>
                  <a:gd name="connsiteX102" fmla="*/ 5644 w 9066"/>
                  <a:gd name="connsiteY102" fmla="*/ 7963 h 10000"/>
                  <a:gd name="connsiteX103" fmla="*/ 5955 w 9066"/>
                  <a:gd name="connsiteY103" fmla="*/ 7936 h 10000"/>
                  <a:gd name="connsiteX104" fmla="*/ 6089 w 9066"/>
                  <a:gd name="connsiteY104" fmla="*/ 8069 h 10000"/>
                  <a:gd name="connsiteX105" fmla="*/ 6223 w 9066"/>
                  <a:gd name="connsiteY105" fmla="*/ 8201 h 10000"/>
                  <a:gd name="connsiteX106" fmla="*/ 6844 w 9066"/>
                  <a:gd name="connsiteY106" fmla="*/ 8016 h 10000"/>
                  <a:gd name="connsiteX107" fmla="*/ 6844 w 9066"/>
                  <a:gd name="connsiteY107" fmla="*/ 7936 h 10000"/>
                  <a:gd name="connsiteX108" fmla="*/ 6667 w 9066"/>
                  <a:gd name="connsiteY108" fmla="*/ 7778 h 10000"/>
                  <a:gd name="connsiteX109" fmla="*/ 6889 w 9066"/>
                  <a:gd name="connsiteY109" fmla="*/ 7620 h 10000"/>
                  <a:gd name="connsiteX110" fmla="*/ 6755 w 9066"/>
                  <a:gd name="connsiteY110" fmla="*/ 7434 h 10000"/>
                  <a:gd name="connsiteX111" fmla="*/ 6889 w 9066"/>
                  <a:gd name="connsiteY111" fmla="*/ 7354 h 10000"/>
                  <a:gd name="connsiteX112" fmla="*/ 7067 w 9066"/>
                  <a:gd name="connsiteY112" fmla="*/ 7539 h 10000"/>
                  <a:gd name="connsiteX113" fmla="*/ 6979 w 9066"/>
                  <a:gd name="connsiteY113" fmla="*/ 7646 h 10000"/>
                  <a:gd name="connsiteX114" fmla="*/ 7377 w 9066"/>
                  <a:gd name="connsiteY114" fmla="*/ 7699 h 10000"/>
                  <a:gd name="connsiteX115" fmla="*/ 7555 w 9066"/>
                  <a:gd name="connsiteY115" fmla="*/ 7778 h 10000"/>
                  <a:gd name="connsiteX116" fmla="*/ 7733 w 9066"/>
                  <a:gd name="connsiteY116" fmla="*/ 7990 h 10000"/>
                  <a:gd name="connsiteX117" fmla="*/ 7467 w 9066"/>
                  <a:gd name="connsiteY117" fmla="*/ 8175 h 10000"/>
                  <a:gd name="connsiteX118" fmla="*/ 7022 w 9066"/>
                  <a:gd name="connsiteY118" fmla="*/ 8306 h 10000"/>
                  <a:gd name="connsiteX119" fmla="*/ 6934 w 9066"/>
                  <a:gd name="connsiteY119" fmla="*/ 8466 h 10000"/>
                  <a:gd name="connsiteX120" fmla="*/ 6667 w 9066"/>
                  <a:gd name="connsiteY120" fmla="*/ 8545 h 10000"/>
                  <a:gd name="connsiteX121" fmla="*/ 6799 w 9066"/>
                  <a:gd name="connsiteY121" fmla="*/ 8703 h 10000"/>
                  <a:gd name="connsiteX122" fmla="*/ 7067 w 9066"/>
                  <a:gd name="connsiteY122" fmla="*/ 8703 h 10000"/>
                  <a:gd name="connsiteX123" fmla="*/ 7110 w 9066"/>
                  <a:gd name="connsiteY123" fmla="*/ 8703 h 10000"/>
                  <a:gd name="connsiteX124" fmla="*/ 7289 w 9066"/>
                  <a:gd name="connsiteY124" fmla="*/ 8994 h 10000"/>
                  <a:gd name="connsiteX125" fmla="*/ 7377 w 9066"/>
                  <a:gd name="connsiteY125" fmla="*/ 8703 h 10000"/>
                  <a:gd name="connsiteX126" fmla="*/ 7601 w 9066"/>
                  <a:gd name="connsiteY126" fmla="*/ 8651 h 10000"/>
                  <a:gd name="connsiteX127" fmla="*/ 7823 w 9066"/>
                  <a:gd name="connsiteY127" fmla="*/ 8730 h 10000"/>
                  <a:gd name="connsiteX128" fmla="*/ 7823 w 9066"/>
                  <a:gd name="connsiteY128" fmla="*/ 8757 h 10000"/>
                  <a:gd name="connsiteX129" fmla="*/ 8045 w 9066"/>
                  <a:gd name="connsiteY129" fmla="*/ 8703 h 10000"/>
                  <a:gd name="connsiteX130" fmla="*/ 8178 w 9066"/>
                  <a:gd name="connsiteY130" fmla="*/ 8889 h 10000"/>
                  <a:gd name="connsiteX131" fmla="*/ 7733 w 9066"/>
                  <a:gd name="connsiteY131" fmla="*/ 8783 h 10000"/>
                  <a:gd name="connsiteX132" fmla="*/ 7644 w 9066"/>
                  <a:gd name="connsiteY132" fmla="*/ 8811 h 10000"/>
                  <a:gd name="connsiteX133" fmla="*/ 7601 w 9066"/>
                  <a:gd name="connsiteY133" fmla="*/ 9021 h 10000"/>
                  <a:gd name="connsiteX134" fmla="*/ 7555 w 9066"/>
                  <a:gd name="connsiteY134" fmla="*/ 9154 h 10000"/>
                  <a:gd name="connsiteX135" fmla="*/ 7911 w 9066"/>
                  <a:gd name="connsiteY135" fmla="*/ 9127 h 10000"/>
                  <a:gd name="connsiteX136" fmla="*/ 8001 w 9066"/>
                  <a:gd name="connsiteY136" fmla="*/ 9207 h 10000"/>
                  <a:gd name="connsiteX137" fmla="*/ 8045 w 9066"/>
                  <a:gd name="connsiteY137" fmla="*/ 9048 h 10000"/>
                  <a:gd name="connsiteX138" fmla="*/ 8178 w 9066"/>
                  <a:gd name="connsiteY138" fmla="*/ 8837 h 10000"/>
                  <a:gd name="connsiteX139" fmla="*/ 8488 w 9066"/>
                  <a:gd name="connsiteY139" fmla="*/ 9233 h 10000"/>
                  <a:gd name="connsiteX140" fmla="*/ 9066 w 9066"/>
                  <a:gd name="connsiteY140" fmla="*/ 10000 h 10000"/>
                  <a:gd name="connsiteX0" fmla="*/ 10000 w 10000"/>
                  <a:gd name="connsiteY0" fmla="*/ 10000 h 10000"/>
                  <a:gd name="connsiteX1" fmla="*/ 7599 w 10000"/>
                  <a:gd name="connsiteY1" fmla="*/ 3941 h 10000"/>
                  <a:gd name="connsiteX2" fmla="*/ 7206 w 10000"/>
                  <a:gd name="connsiteY2" fmla="*/ 3941 h 10000"/>
                  <a:gd name="connsiteX3" fmla="*/ 6814 w 10000"/>
                  <a:gd name="connsiteY3" fmla="*/ 4047 h 10000"/>
                  <a:gd name="connsiteX4" fmla="*/ 6373 w 10000"/>
                  <a:gd name="connsiteY4" fmla="*/ 4021 h 10000"/>
                  <a:gd name="connsiteX5" fmla="*/ 6373 w 10000"/>
                  <a:gd name="connsiteY5" fmla="*/ 3519 h 10000"/>
                  <a:gd name="connsiteX6" fmla="*/ 6617 w 10000"/>
                  <a:gd name="connsiteY6" fmla="*/ 3492 h 10000"/>
                  <a:gd name="connsiteX7" fmla="*/ 6471 w 10000"/>
                  <a:gd name="connsiteY7" fmla="*/ 3360 h 10000"/>
                  <a:gd name="connsiteX8" fmla="*/ 6471 w 10000"/>
                  <a:gd name="connsiteY8" fmla="*/ 3148 h 10000"/>
                  <a:gd name="connsiteX9" fmla="*/ 6520 w 10000"/>
                  <a:gd name="connsiteY9" fmla="*/ 3017 h 10000"/>
                  <a:gd name="connsiteX10" fmla="*/ 6031 w 10000"/>
                  <a:gd name="connsiteY10" fmla="*/ 2804 h 10000"/>
                  <a:gd name="connsiteX11" fmla="*/ 5539 w 10000"/>
                  <a:gd name="connsiteY11" fmla="*/ 2567 h 10000"/>
                  <a:gd name="connsiteX12" fmla="*/ 5295 w 10000"/>
                  <a:gd name="connsiteY12" fmla="*/ 2407 h 10000"/>
                  <a:gd name="connsiteX13" fmla="*/ 4951 w 10000"/>
                  <a:gd name="connsiteY13" fmla="*/ 2355 h 10000"/>
                  <a:gd name="connsiteX14" fmla="*/ 4560 w 10000"/>
                  <a:gd name="connsiteY14" fmla="*/ 2381 h 10000"/>
                  <a:gd name="connsiteX15" fmla="*/ 4166 w 10000"/>
                  <a:gd name="connsiteY15" fmla="*/ 2302 h 10000"/>
                  <a:gd name="connsiteX16" fmla="*/ 3676 w 10000"/>
                  <a:gd name="connsiteY16" fmla="*/ 1666 h 10000"/>
                  <a:gd name="connsiteX17" fmla="*/ 3530 w 10000"/>
                  <a:gd name="connsiteY17" fmla="*/ 1508 h 10000"/>
                  <a:gd name="connsiteX18" fmla="*/ 3382 w 10000"/>
                  <a:gd name="connsiteY18" fmla="*/ 1138 h 10000"/>
                  <a:gd name="connsiteX19" fmla="*/ 3187 w 10000"/>
                  <a:gd name="connsiteY19" fmla="*/ 793 h 10000"/>
                  <a:gd name="connsiteX20" fmla="*/ 2598 w 10000"/>
                  <a:gd name="connsiteY20" fmla="*/ 555 h 10000"/>
                  <a:gd name="connsiteX21" fmla="*/ 2253 w 10000"/>
                  <a:gd name="connsiteY21" fmla="*/ 53 h 10000"/>
                  <a:gd name="connsiteX22" fmla="*/ 1813 w 10000"/>
                  <a:gd name="connsiteY22" fmla="*/ 53 h 10000"/>
                  <a:gd name="connsiteX23" fmla="*/ 1617 w 10000"/>
                  <a:gd name="connsiteY23" fmla="*/ 159 h 10000"/>
                  <a:gd name="connsiteX24" fmla="*/ 1570 w 10000"/>
                  <a:gd name="connsiteY24" fmla="*/ 0 h 10000"/>
                  <a:gd name="connsiteX25" fmla="*/ 931 w 10000"/>
                  <a:gd name="connsiteY25" fmla="*/ 105 h 10000"/>
                  <a:gd name="connsiteX26" fmla="*/ 1617 w 10000"/>
                  <a:gd name="connsiteY26" fmla="*/ 212 h 10000"/>
                  <a:gd name="connsiteX27" fmla="*/ 1570 w 10000"/>
                  <a:gd name="connsiteY27" fmla="*/ 450 h 10000"/>
                  <a:gd name="connsiteX28" fmla="*/ 1715 w 10000"/>
                  <a:gd name="connsiteY28" fmla="*/ 767 h 10000"/>
                  <a:gd name="connsiteX29" fmla="*/ 1863 w 10000"/>
                  <a:gd name="connsiteY29" fmla="*/ 952 h 10000"/>
                  <a:gd name="connsiteX30" fmla="*/ 1617 w 10000"/>
                  <a:gd name="connsiteY30" fmla="*/ 1296 h 10000"/>
                  <a:gd name="connsiteX31" fmla="*/ 1423 w 10000"/>
                  <a:gd name="connsiteY31" fmla="*/ 1296 h 10000"/>
                  <a:gd name="connsiteX32" fmla="*/ 1225 w 10000"/>
                  <a:gd name="connsiteY32" fmla="*/ 1534 h 10000"/>
                  <a:gd name="connsiteX33" fmla="*/ 1570 w 10000"/>
                  <a:gd name="connsiteY33" fmla="*/ 1640 h 10000"/>
                  <a:gd name="connsiteX34" fmla="*/ 1128 w 10000"/>
                  <a:gd name="connsiteY34" fmla="*/ 1614 h 10000"/>
                  <a:gd name="connsiteX35" fmla="*/ 931 w 10000"/>
                  <a:gd name="connsiteY35" fmla="*/ 1931 h 10000"/>
                  <a:gd name="connsiteX36" fmla="*/ 882 w 10000"/>
                  <a:gd name="connsiteY36" fmla="*/ 1984 h 10000"/>
                  <a:gd name="connsiteX37" fmla="*/ 686 w 10000"/>
                  <a:gd name="connsiteY37" fmla="*/ 2328 h 10000"/>
                  <a:gd name="connsiteX38" fmla="*/ 981 w 10000"/>
                  <a:gd name="connsiteY38" fmla="*/ 2407 h 10000"/>
                  <a:gd name="connsiteX39" fmla="*/ 588 w 10000"/>
                  <a:gd name="connsiteY39" fmla="*/ 2672 h 10000"/>
                  <a:gd name="connsiteX40" fmla="*/ 97 w 10000"/>
                  <a:gd name="connsiteY40" fmla="*/ 2963 h 10000"/>
                  <a:gd name="connsiteX41" fmla="*/ 0 w 10000"/>
                  <a:gd name="connsiteY41" fmla="*/ 3122 h 10000"/>
                  <a:gd name="connsiteX42" fmla="*/ 246 w 10000"/>
                  <a:gd name="connsiteY42" fmla="*/ 3465 h 10000"/>
                  <a:gd name="connsiteX43" fmla="*/ 0 w 10000"/>
                  <a:gd name="connsiteY43" fmla="*/ 3784 h 10000"/>
                  <a:gd name="connsiteX44" fmla="*/ 50 w 10000"/>
                  <a:gd name="connsiteY44" fmla="*/ 4127 h 10000"/>
                  <a:gd name="connsiteX45" fmla="*/ 197 w 10000"/>
                  <a:gd name="connsiteY45" fmla="*/ 4233 h 10000"/>
                  <a:gd name="connsiteX46" fmla="*/ 490 w 10000"/>
                  <a:gd name="connsiteY46" fmla="*/ 4206 h 10000"/>
                  <a:gd name="connsiteX47" fmla="*/ 1079 w 10000"/>
                  <a:gd name="connsiteY47" fmla="*/ 4260 h 10000"/>
                  <a:gd name="connsiteX48" fmla="*/ 1570 w 10000"/>
                  <a:gd name="connsiteY48" fmla="*/ 4154 h 10000"/>
                  <a:gd name="connsiteX49" fmla="*/ 2109 w 10000"/>
                  <a:gd name="connsiteY49" fmla="*/ 4154 h 10000"/>
                  <a:gd name="connsiteX50" fmla="*/ 2451 w 10000"/>
                  <a:gd name="connsiteY50" fmla="*/ 4047 h 10000"/>
                  <a:gd name="connsiteX51" fmla="*/ 2548 w 10000"/>
                  <a:gd name="connsiteY51" fmla="*/ 4074 h 10000"/>
                  <a:gd name="connsiteX52" fmla="*/ 2402 w 10000"/>
                  <a:gd name="connsiteY52" fmla="*/ 4127 h 10000"/>
                  <a:gd name="connsiteX53" fmla="*/ 2745 w 10000"/>
                  <a:gd name="connsiteY53" fmla="*/ 4365 h 10000"/>
                  <a:gd name="connsiteX54" fmla="*/ 2990 w 10000"/>
                  <a:gd name="connsiteY54" fmla="*/ 4312 h 10000"/>
                  <a:gd name="connsiteX55" fmla="*/ 3334 w 10000"/>
                  <a:gd name="connsiteY55" fmla="*/ 4417 h 10000"/>
                  <a:gd name="connsiteX56" fmla="*/ 3773 w 10000"/>
                  <a:gd name="connsiteY56" fmla="*/ 4391 h 10000"/>
                  <a:gd name="connsiteX57" fmla="*/ 4510 w 10000"/>
                  <a:gd name="connsiteY57" fmla="*/ 4472 h 10000"/>
                  <a:gd name="connsiteX58" fmla="*/ 4704 w 10000"/>
                  <a:gd name="connsiteY58" fmla="*/ 4525 h 10000"/>
                  <a:gd name="connsiteX59" fmla="*/ 5392 w 10000"/>
                  <a:gd name="connsiteY59" fmla="*/ 4391 h 10000"/>
                  <a:gd name="connsiteX60" fmla="*/ 5491 w 10000"/>
                  <a:gd name="connsiteY60" fmla="*/ 4472 h 10000"/>
                  <a:gd name="connsiteX61" fmla="*/ 5686 w 10000"/>
                  <a:gd name="connsiteY61" fmla="*/ 4365 h 10000"/>
                  <a:gd name="connsiteX62" fmla="*/ 5785 w 10000"/>
                  <a:gd name="connsiteY62" fmla="*/ 4498 h 10000"/>
                  <a:gd name="connsiteX63" fmla="*/ 6471 w 10000"/>
                  <a:gd name="connsiteY63" fmla="*/ 4339 h 10000"/>
                  <a:gd name="connsiteX64" fmla="*/ 6471 w 10000"/>
                  <a:gd name="connsiteY64" fmla="*/ 4180 h 10000"/>
                  <a:gd name="connsiteX65" fmla="*/ 6617 w 10000"/>
                  <a:gd name="connsiteY65" fmla="*/ 4154 h 10000"/>
                  <a:gd name="connsiteX66" fmla="*/ 6766 w 10000"/>
                  <a:gd name="connsiteY66" fmla="*/ 4206 h 10000"/>
                  <a:gd name="connsiteX67" fmla="*/ 7256 w 10000"/>
                  <a:gd name="connsiteY67" fmla="*/ 4101 h 10000"/>
                  <a:gd name="connsiteX68" fmla="*/ 7354 w 10000"/>
                  <a:gd name="connsiteY68" fmla="*/ 4127 h 10000"/>
                  <a:gd name="connsiteX69" fmla="*/ 7599 w 10000"/>
                  <a:gd name="connsiteY69" fmla="*/ 4603 h 10000"/>
                  <a:gd name="connsiteX70" fmla="*/ 7745 w 10000"/>
                  <a:gd name="connsiteY70" fmla="*/ 4656 h 10000"/>
                  <a:gd name="connsiteX71" fmla="*/ 8090 w 10000"/>
                  <a:gd name="connsiteY71" fmla="*/ 4656 h 10000"/>
                  <a:gd name="connsiteX72" fmla="*/ 8236 w 10000"/>
                  <a:gd name="connsiteY72" fmla="*/ 4868 h 10000"/>
                  <a:gd name="connsiteX73" fmla="*/ 8285 w 10000"/>
                  <a:gd name="connsiteY73" fmla="*/ 5027 h 10000"/>
                  <a:gd name="connsiteX74" fmla="*/ 8874 w 10000"/>
                  <a:gd name="connsiteY74" fmla="*/ 5661 h 10000"/>
                  <a:gd name="connsiteX75" fmla="*/ 8629 w 10000"/>
                  <a:gd name="connsiteY75" fmla="*/ 5555 h 10000"/>
                  <a:gd name="connsiteX76" fmla="*/ 7942 w 10000"/>
                  <a:gd name="connsiteY76" fmla="*/ 5661 h 10000"/>
                  <a:gd name="connsiteX77" fmla="*/ 7599 w 10000"/>
                  <a:gd name="connsiteY77" fmla="*/ 5344 h 10000"/>
                  <a:gd name="connsiteX78" fmla="*/ 7354 w 10000"/>
                  <a:gd name="connsiteY78" fmla="*/ 5370 h 10000"/>
                  <a:gd name="connsiteX79" fmla="*/ 7549 w 10000"/>
                  <a:gd name="connsiteY79" fmla="*/ 5582 h 10000"/>
                  <a:gd name="connsiteX80" fmla="*/ 7599 w 10000"/>
                  <a:gd name="connsiteY80" fmla="*/ 5741 h 10000"/>
                  <a:gd name="connsiteX81" fmla="*/ 7108 w 10000"/>
                  <a:gd name="connsiteY81" fmla="*/ 6032 h 10000"/>
                  <a:gd name="connsiteX82" fmla="*/ 7011 w 10000"/>
                  <a:gd name="connsiteY82" fmla="*/ 6191 h 10000"/>
                  <a:gd name="connsiteX83" fmla="*/ 6962 w 10000"/>
                  <a:gd name="connsiteY83" fmla="*/ 6322 h 10000"/>
                  <a:gd name="connsiteX84" fmla="*/ 6912 w 10000"/>
                  <a:gd name="connsiteY84" fmla="*/ 6375 h 10000"/>
                  <a:gd name="connsiteX85" fmla="*/ 6814 w 10000"/>
                  <a:gd name="connsiteY85" fmla="*/ 6482 h 10000"/>
                  <a:gd name="connsiteX86" fmla="*/ 6520 w 10000"/>
                  <a:gd name="connsiteY86" fmla="*/ 6561 h 10000"/>
                  <a:gd name="connsiteX87" fmla="*/ 6617 w 10000"/>
                  <a:gd name="connsiteY87" fmla="*/ 6746 h 10000"/>
                  <a:gd name="connsiteX88" fmla="*/ 6568 w 10000"/>
                  <a:gd name="connsiteY88" fmla="*/ 6798 h 10000"/>
                  <a:gd name="connsiteX89" fmla="*/ 6177 w 10000"/>
                  <a:gd name="connsiteY89" fmla="*/ 6958 h 10000"/>
                  <a:gd name="connsiteX90" fmla="*/ 5785 w 10000"/>
                  <a:gd name="connsiteY90" fmla="*/ 6932 h 10000"/>
                  <a:gd name="connsiteX91" fmla="*/ 6128 w 10000"/>
                  <a:gd name="connsiteY91" fmla="*/ 7037 h 10000"/>
                  <a:gd name="connsiteX92" fmla="*/ 6128 w 10000"/>
                  <a:gd name="connsiteY92" fmla="*/ 7354 h 10000"/>
                  <a:gd name="connsiteX93" fmla="*/ 5686 w 10000"/>
                  <a:gd name="connsiteY93" fmla="*/ 7434 h 10000"/>
                  <a:gd name="connsiteX94" fmla="*/ 5589 w 10000"/>
                  <a:gd name="connsiteY94" fmla="*/ 7302 h 10000"/>
                  <a:gd name="connsiteX95" fmla="*/ 5539 w 10000"/>
                  <a:gd name="connsiteY95" fmla="*/ 7197 h 10000"/>
                  <a:gd name="connsiteX96" fmla="*/ 5100 w 10000"/>
                  <a:gd name="connsiteY96" fmla="*/ 7275 h 10000"/>
                  <a:gd name="connsiteX97" fmla="*/ 5295 w 10000"/>
                  <a:gd name="connsiteY97" fmla="*/ 7382 h 10000"/>
                  <a:gd name="connsiteX98" fmla="*/ 5441 w 10000"/>
                  <a:gd name="connsiteY98" fmla="*/ 7487 h 10000"/>
                  <a:gd name="connsiteX99" fmla="*/ 5638 w 10000"/>
                  <a:gd name="connsiteY99" fmla="*/ 7751 h 10000"/>
                  <a:gd name="connsiteX100" fmla="*/ 5882 w 10000"/>
                  <a:gd name="connsiteY100" fmla="*/ 7699 h 10000"/>
                  <a:gd name="connsiteX101" fmla="*/ 6079 w 10000"/>
                  <a:gd name="connsiteY101" fmla="*/ 7910 h 10000"/>
                  <a:gd name="connsiteX102" fmla="*/ 6225 w 10000"/>
                  <a:gd name="connsiteY102" fmla="*/ 7963 h 10000"/>
                  <a:gd name="connsiteX103" fmla="*/ 6568 w 10000"/>
                  <a:gd name="connsiteY103" fmla="*/ 7936 h 10000"/>
                  <a:gd name="connsiteX104" fmla="*/ 6716 w 10000"/>
                  <a:gd name="connsiteY104" fmla="*/ 8069 h 10000"/>
                  <a:gd name="connsiteX105" fmla="*/ 6864 w 10000"/>
                  <a:gd name="connsiteY105" fmla="*/ 8201 h 10000"/>
                  <a:gd name="connsiteX106" fmla="*/ 7549 w 10000"/>
                  <a:gd name="connsiteY106" fmla="*/ 8016 h 10000"/>
                  <a:gd name="connsiteX107" fmla="*/ 7549 w 10000"/>
                  <a:gd name="connsiteY107" fmla="*/ 7936 h 10000"/>
                  <a:gd name="connsiteX108" fmla="*/ 7354 w 10000"/>
                  <a:gd name="connsiteY108" fmla="*/ 7778 h 10000"/>
                  <a:gd name="connsiteX109" fmla="*/ 7599 w 10000"/>
                  <a:gd name="connsiteY109" fmla="*/ 7620 h 10000"/>
                  <a:gd name="connsiteX110" fmla="*/ 7451 w 10000"/>
                  <a:gd name="connsiteY110" fmla="*/ 7434 h 10000"/>
                  <a:gd name="connsiteX111" fmla="*/ 7599 w 10000"/>
                  <a:gd name="connsiteY111" fmla="*/ 7354 h 10000"/>
                  <a:gd name="connsiteX112" fmla="*/ 7795 w 10000"/>
                  <a:gd name="connsiteY112" fmla="*/ 7539 h 10000"/>
                  <a:gd name="connsiteX113" fmla="*/ 7698 w 10000"/>
                  <a:gd name="connsiteY113" fmla="*/ 7646 h 10000"/>
                  <a:gd name="connsiteX114" fmla="*/ 8137 w 10000"/>
                  <a:gd name="connsiteY114" fmla="*/ 7699 h 10000"/>
                  <a:gd name="connsiteX115" fmla="*/ 8333 w 10000"/>
                  <a:gd name="connsiteY115" fmla="*/ 7778 h 10000"/>
                  <a:gd name="connsiteX116" fmla="*/ 8530 w 10000"/>
                  <a:gd name="connsiteY116" fmla="*/ 7990 h 10000"/>
                  <a:gd name="connsiteX117" fmla="*/ 8236 w 10000"/>
                  <a:gd name="connsiteY117" fmla="*/ 8175 h 10000"/>
                  <a:gd name="connsiteX118" fmla="*/ 7745 w 10000"/>
                  <a:gd name="connsiteY118" fmla="*/ 8306 h 10000"/>
                  <a:gd name="connsiteX119" fmla="*/ 7648 w 10000"/>
                  <a:gd name="connsiteY119" fmla="*/ 8466 h 10000"/>
                  <a:gd name="connsiteX120" fmla="*/ 7354 w 10000"/>
                  <a:gd name="connsiteY120" fmla="*/ 8545 h 10000"/>
                  <a:gd name="connsiteX121" fmla="*/ 7499 w 10000"/>
                  <a:gd name="connsiteY121" fmla="*/ 8703 h 10000"/>
                  <a:gd name="connsiteX122" fmla="*/ 7795 w 10000"/>
                  <a:gd name="connsiteY122" fmla="*/ 8703 h 10000"/>
                  <a:gd name="connsiteX123" fmla="*/ 7842 w 10000"/>
                  <a:gd name="connsiteY123" fmla="*/ 8703 h 10000"/>
                  <a:gd name="connsiteX124" fmla="*/ 8040 w 10000"/>
                  <a:gd name="connsiteY124" fmla="*/ 8994 h 10000"/>
                  <a:gd name="connsiteX125" fmla="*/ 8137 w 10000"/>
                  <a:gd name="connsiteY125" fmla="*/ 8703 h 10000"/>
                  <a:gd name="connsiteX126" fmla="*/ 8384 w 10000"/>
                  <a:gd name="connsiteY126" fmla="*/ 8651 h 10000"/>
                  <a:gd name="connsiteX127" fmla="*/ 8629 w 10000"/>
                  <a:gd name="connsiteY127" fmla="*/ 8730 h 10000"/>
                  <a:gd name="connsiteX128" fmla="*/ 8629 w 10000"/>
                  <a:gd name="connsiteY128" fmla="*/ 8757 h 10000"/>
                  <a:gd name="connsiteX129" fmla="*/ 8874 w 10000"/>
                  <a:gd name="connsiteY129" fmla="*/ 8703 h 10000"/>
                  <a:gd name="connsiteX130" fmla="*/ 9021 w 10000"/>
                  <a:gd name="connsiteY130" fmla="*/ 8889 h 10000"/>
                  <a:gd name="connsiteX131" fmla="*/ 8530 w 10000"/>
                  <a:gd name="connsiteY131" fmla="*/ 8783 h 10000"/>
                  <a:gd name="connsiteX132" fmla="*/ 8432 w 10000"/>
                  <a:gd name="connsiteY132" fmla="*/ 8811 h 10000"/>
                  <a:gd name="connsiteX133" fmla="*/ 8384 w 10000"/>
                  <a:gd name="connsiteY133" fmla="*/ 9021 h 10000"/>
                  <a:gd name="connsiteX134" fmla="*/ 8333 w 10000"/>
                  <a:gd name="connsiteY134" fmla="*/ 9154 h 10000"/>
                  <a:gd name="connsiteX135" fmla="*/ 8726 w 10000"/>
                  <a:gd name="connsiteY135" fmla="*/ 9127 h 10000"/>
                  <a:gd name="connsiteX136" fmla="*/ 8825 w 10000"/>
                  <a:gd name="connsiteY136" fmla="*/ 9207 h 10000"/>
                  <a:gd name="connsiteX137" fmla="*/ 8874 w 10000"/>
                  <a:gd name="connsiteY137" fmla="*/ 9048 h 10000"/>
                  <a:gd name="connsiteX138" fmla="*/ 9021 w 10000"/>
                  <a:gd name="connsiteY138" fmla="*/ 8837 h 10000"/>
                  <a:gd name="connsiteX139" fmla="*/ 9362 w 10000"/>
                  <a:gd name="connsiteY139" fmla="*/ 9233 h 10000"/>
                  <a:gd name="connsiteX0" fmla="*/ 7599 w 9362"/>
                  <a:gd name="connsiteY0" fmla="*/ 3941 h 9233"/>
                  <a:gd name="connsiteX1" fmla="*/ 7206 w 9362"/>
                  <a:gd name="connsiteY1" fmla="*/ 3941 h 9233"/>
                  <a:gd name="connsiteX2" fmla="*/ 6814 w 9362"/>
                  <a:gd name="connsiteY2" fmla="*/ 4047 h 9233"/>
                  <a:gd name="connsiteX3" fmla="*/ 6373 w 9362"/>
                  <a:gd name="connsiteY3" fmla="*/ 4021 h 9233"/>
                  <a:gd name="connsiteX4" fmla="*/ 6373 w 9362"/>
                  <a:gd name="connsiteY4" fmla="*/ 3519 h 9233"/>
                  <a:gd name="connsiteX5" fmla="*/ 6617 w 9362"/>
                  <a:gd name="connsiteY5" fmla="*/ 3492 h 9233"/>
                  <a:gd name="connsiteX6" fmla="*/ 6471 w 9362"/>
                  <a:gd name="connsiteY6" fmla="*/ 3360 h 9233"/>
                  <a:gd name="connsiteX7" fmla="*/ 6471 w 9362"/>
                  <a:gd name="connsiteY7" fmla="*/ 3148 h 9233"/>
                  <a:gd name="connsiteX8" fmla="*/ 6520 w 9362"/>
                  <a:gd name="connsiteY8" fmla="*/ 3017 h 9233"/>
                  <a:gd name="connsiteX9" fmla="*/ 6031 w 9362"/>
                  <a:gd name="connsiteY9" fmla="*/ 2804 h 9233"/>
                  <a:gd name="connsiteX10" fmla="*/ 5539 w 9362"/>
                  <a:gd name="connsiteY10" fmla="*/ 2567 h 9233"/>
                  <a:gd name="connsiteX11" fmla="*/ 5295 w 9362"/>
                  <a:gd name="connsiteY11" fmla="*/ 2407 h 9233"/>
                  <a:gd name="connsiteX12" fmla="*/ 4951 w 9362"/>
                  <a:gd name="connsiteY12" fmla="*/ 2355 h 9233"/>
                  <a:gd name="connsiteX13" fmla="*/ 4560 w 9362"/>
                  <a:gd name="connsiteY13" fmla="*/ 2381 h 9233"/>
                  <a:gd name="connsiteX14" fmla="*/ 4166 w 9362"/>
                  <a:gd name="connsiteY14" fmla="*/ 2302 h 9233"/>
                  <a:gd name="connsiteX15" fmla="*/ 3676 w 9362"/>
                  <a:gd name="connsiteY15" fmla="*/ 1666 h 9233"/>
                  <a:gd name="connsiteX16" fmla="*/ 3530 w 9362"/>
                  <a:gd name="connsiteY16" fmla="*/ 1508 h 9233"/>
                  <a:gd name="connsiteX17" fmla="*/ 3382 w 9362"/>
                  <a:gd name="connsiteY17" fmla="*/ 1138 h 9233"/>
                  <a:gd name="connsiteX18" fmla="*/ 3187 w 9362"/>
                  <a:gd name="connsiteY18" fmla="*/ 793 h 9233"/>
                  <a:gd name="connsiteX19" fmla="*/ 2598 w 9362"/>
                  <a:gd name="connsiteY19" fmla="*/ 555 h 9233"/>
                  <a:gd name="connsiteX20" fmla="*/ 2253 w 9362"/>
                  <a:gd name="connsiteY20" fmla="*/ 53 h 9233"/>
                  <a:gd name="connsiteX21" fmla="*/ 1813 w 9362"/>
                  <a:gd name="connsiteY21" fmla="*/ 53 h 9233"/>
                  <a:gd name="connsiteX22" fmla="*/ 1617 w 9362"/>
                  <a:gd name="connsiteY22" fmla="*/ 159 h 9233"/>
                  <a:gd name="connsiteX23" fmla="*/ 1570 w 9362"/>
                  <a:gd name="connsiteY23" fmla="*/ 0 h 9233"/>
                  <a:gd name="connsiteX24" fmla="*/ 931 w 9362"/>
                  <a:gd name="connsiteY24" fmla="*/ 105 h 9233"/>
                  <a:gd name="connsiteX25" fmla="*/ 1617 w 9362"/>
                  <a:gd name="connsiteY25" fmla="*/ 212 h 9233"/>
                  <a:gd name="connsiteX26" fmla="*/ 1570 w 9362"/>
                  <a:gd name="connsiteY26" fmla="*/ 450 h 9233"/>
                  <a:gd name="connsiteX27" fmla="*/ 1715 w 9362"/>
                  <a:gd name="connsiteY27" fmla="*/ 767 h 9233"/>
                  <a:gd name="connsiteX28" fmla="*/ 1863 w 9362"/>
                  <a:gd name="connsiteY28" fmla="*/ 952 h 9233"/>
                  <a:gd name="connsiteX29" fmla="*/ 1617 w 9362"/>
                  <a:gd name="connsiteY29" fmla="*/ 1296 h 9233"/>
                  <a:gd name="connsiteX30" fmla="*/ 1423 w 9362"/>
                  <a:gd name="connsiteY30" fmla="*/ 1296 h 9233"/>
                  <a:gd name="connsiteX31" fmla="*/ 1225 w 9362"/>
                  <a:gd name="connsiteY31" fmla="*/ 1534 h 9233"/>
                  <a:gd name="connsiteX32" fmla="*/ 1570 w 9362"/>
                  <a:gd name="connsiteY32" fmla="*/ 1640 h 9233"/>
                  <a:gd name="connsiteX33" fmla="*/ 1128 w 9362"/>
                  <a:gd name="connsiteY33" fmla="*/ 1614 h 9233"/>
                  <a:gd name="connsiteX34" fmla="*/ 931 w 9362"/>
                  <a:gd name="connsiteY34" fmla="*/ 1931 h 9233"/>
                  <a:gd name="connsiteX35" fmla="*/ 882 w 9362"/>
                  <a:gd name="connsiteY35" fmla="*/ 1984 h 9233"/>
                  <a:gd name="connsiteX36" fmla="*/ 686 w 9362"/>
                  <a:gd name="connsiteY36" fmla="*/ 2328 h 9233"/>
                  <a:gd name="connsiteX37" fmla="*/ 981 w 9362"/>
                  <a:gd name="connsiteY37" fmla="*/ 2407 h 9233"/>
                  <a:gd name="connsiteX38" fmla="*/ 588 w 9362"/>
                  <a:gd name="connsiteY38" fmla="*/ 2672 h 9233"/>
                  <a:gd name="connsiteX39" fmla="*/ 97 w 9362"/>
                  <a:gd name="connsiteY39" fmla="*/ 2963 h 9233"/>
                  <a:gd name="connsiteX40" fmla="*/ 0 w 9362"/>
                  <a:gd name="connsiteY40" fmla="*/ 3122 h 9233"/>
                  <a:gd name="connsiteX41" fmla="*/ 246 w 9362"/>
                  <a:gd name="connsiteY41" fmla="*/ 3465 h 9233"/>
                  <a:gd name="connsiteX42" fmla="*/ 0 w 9362"/>
                  <a:gd name="connsiteY42" fmla="*/ 3784 h 9233"/>
                  <a:gd name="connsiteX43" fmla="*/ 50 w 9362"/>
                  <a:gd name="connsiteY43" fmla="*/ 4127 h 9233"/>
                  <a:gd name="connsiteX44" fmla="*/ 197 w 9362"/>
                  <a:gd name="connsiteY44" fmla="*/ 4233 h 9233"/>
                  <a:gd name="connsiteX45" fmla="*/ 490 w 9362"/>
                  <a:gd name="connsiteY45" fmla="*/ 4206 h 9233"/>
                  <a:gd name="connsiteX46" fmla="*/ 1079 w 9362"/>
                  <a:gd name="connsiteY46" fmla="*/ 4260 h 9233"/>
                  <a:gd name="connsiteX47" fmla="*/ 1570 w 9362"/>
                  <a:gd name="connsiteY47" fmla="*/ 4154 h 9233"/>
                  <a:gd name="connsiteX48" fmla="*/ 2109 w 9362"/>
                  <a:gd name="connsiteY48" fmla="*/ 4154 h 9233"/>
                  <a:gd name="connsiteX49" fmla="*/ 2451 w 9362"/>
                  <a:gd name="connsiteY49" fmla="*/ 4047 h 9233"/>
                  <a:gd name="connsiteX50" fmla="*/ 2548 w 9362"/>
                  <a:gd name="connsiteY50" fmla="*/ 4074 h 9233"/>
                  <a:gd name="connsiteX51" fmla="*/ 2402 w 9362"/>
                  <a:gd name="connsiteY51" fmla="*/ 4127 h 9233"/>
                  <a:gd name="connsiteX52" fmla="*/ 2745 w 9362"/>
                  <a:gd name="connsiteY52" fmla="*/ 4365 h 9233"/>
                  <a:gd name="connsiteX53" fmla="*/ 2990 w 9362"/>
                  <a:gd name="connsiteY53" fmla="*/ 4312 h 9233"/>
                  <a:gd name="connsiteX54" fmla="*/ 3334 w 9362"/>
                  <a:gd name="connsiteY54" fmla="*/ 4417 h 9233"/>
                  <a:gd name="connsiteX55" fmla="*/ 3773 w 9362"/>
                  <a:gd name="connsiteY55" fmla="*/ 4391 h 9233"/>
                  <a:gd name="connsiteX56" fmla="*/ 4510 w 9362"/>
                  <a:gd name="connsiteY56" fmla="*/ 4472 h 9233"/>
                  <a:gd name="connsiteX57" fmla="*/ 4704 w 9362"/>
                  <a:gd name="connsiteY57" fmla="*/ 4525 h 9233"/>
                  <a:gd name="connsiteX58" fmla="*/ 5392 w 9362"/>
                  <a:gd name="connsiteY58" fmla="*/ 4391 h 9233"/>
                  <a:gd name="connsiteX59" fmla="*/ 5491 w 9362"/>
                  <a:gd name="connsiteY59" fmla="*/ 4472 h 9233"/>
                  <a:gd name="connsiteX60" fmla="*/ 5686 w 9362"/>
                  <a:gd name="connsiteY60" fmla="*/ 4365 h 9233"/>
                  <a:gd name="connsiteX61" fmla="*/ 5785 w 9362"/>
                  <a:gd name="connsiteY61" fmla="*/ 4498 h 9233"/>
                  <a:gd name="connsiteX62" fmla="*/ 6471 w 9362"/>
                  <a:gd name="connsiteY62" fmla="*/ 4339 h 9233"/>
                  <a:gd name="connsiteX63" fmla="*/ 6471 w 9362"/>
                  <a:gd name="connsiteY63" fmla="*/ 4180 h 9233"/>
                  <a:gd name="connsiteX64" fmla="*/ 6617 w 9362"/>
                  <a:gd name="connsiteY64" fmla="*/ 4154 h 9233"/>
                  <a:gd name="connsiteX65" fmla="*/ 6766 w 9362"/>
                  <a:gd name="connsiteY65" fmla="*/ 4206 h 9233"/>
                  <a:gd name="connsiteX66" fmla="*/ 7256 w 9362"/>
                  <a:gd name="connsiteY66" fmla="*/ 4101 h 9233"/>
                  <a:gd name="connsiteX67" fmla="*/ 7354 w 9362"/>
                  <a:gd name="connsiteY67" fmla="*/ 4127 h 9233"/>
                  <a:gd name="connsiteX68" fmla="*/ 7599 w 9362"/>
                  <a:gd name="connsiteY68" fmla="*/ 4603 h 9233"/>
                  <a:gd name="connsiteX69" fmla="*/ 7745 w 9362"/>
                  <a:gd name="connsiteY69" fmla="*/ 4656 h 9233"/>
                  <a:gd name="connsiteX70" fmla="*/ 8090 w 9362"/>
                  <a:gd name="connsiteY70" fmla="*/ 4656 h 9233"/>
                  <a:gd name="connsiteX71" fmla="*/ 8236 w 9362"/>
                  <a:gd name="connsiteY71" fmla="*/ 4868 h 9233"/>
                  <a:gd name="connsiteX72" fmla="*/ 8285 w 9362"/>
                  <a:gd name="connsiteY72" fmla="*/ 5027 h 9233"/>
                  <a:gd name="connsiteX73" fmla="*/ 8874 w 9362"/>
                  <a:gd name="connsiteY73" fmla="*/ 5661 h 9233"/>
                  <a:gd name="connsiteX74" fmla="*/ 8629 w 9362"/>
                  <a:gd name="connsiteY74" fmla="*/ 5555 h 9233"/>
                  <a:gd name="connsiteX75" fmla="*/ 7942 w 9362"/>
                  <a:gd name="connsiteY75" fmla="*/ 5661 h 9233"/>
                  <a:gd name="connsiteX76" fmla="*/ 7599 w 9362"/>
                  <a:gd name="connsiteY76" fmla="*/ 5344 h 9233"/>
                  <a:gd name="connsiteX77" fmla="*/ 7354 w 9362"/>
                  <a:gd name="connsiteY77" fmla="*/ 5370 h 9233"/>
                  <a:gd name="connsiteX78" fmla="*/ 7549 w 9362"/>
                  <a:gd name="connsiteY78" fmla="*/ 5582 h 9233"/>
                  <a:gd name="connsiteX79" fmla="*/ 7599 w 9362"/>
                  <a:gd name="connsiteY79" fmla="*/ 5741 h 9233"/>
                  <a:gd name="connsiteX80" fmla="*/ 7108 w 9362"/>
                  <a:gd name="connsiteY80" fmla="*/ 6032 h 9233"/>
                  <a:gd name="connsiteX81" fmla="*/ 7011 w 9362"/>
                  <a:gd name="connsiteY81" fmla="*/ 6191 h 9233"/>
                  <a:gd name="connsiteX82" fmla="*/ 6962 w 9362"/>
                  <a:gd name="connsiteY82" fmla="*/ 6322 h 9233"/>
                  <a:gd name="connsiteX83" fmla="*/ 6912 w 9362"/>
                  <a:gd name="connsiteY83" fmla="*/ 6375 h 9233"/>
                  <a:gd name="connsiteX84" fmla="*/ 6814 w 9362"/>
                  <a:gd name="connsiteY84" fmla="*/ 6482 h 9233"/>
                  <a:gd name="connsiteX85" fmla="*/ 6520 w 9362"/>
                  <a:gd name="connsiteY85" fmla="*/ 6561 h 9233"/>
                  <a:gd name="connsiteX86" fmla="*/ 6617 w 9362"/>
                  <a:gd name="connsiteY86" fmla="*/ 6746 h 9233"/>
                  <a:gd name="connsiteX87" fmla="*/ 6568 w 9362"/>
                  <a:gd name="connsiteY87" fmla="*/ 6798 h 9233"/>
                  <a:gd name="connsiteX88" fmla="*/ 6177 w 9362"/>
                  <a:gd name="connsiteY88" fmla="*/ 6958 h 9233"/>
                  <a:gd name="connsiteX89" fmla="*/ 5785 w 9362"/>
                  <a:gd name="connsiteY89" fmla="*/ 6932 h 9233"/>
                  <a:gd name="connsiteX90" fmla="*/ 6128 w 9362"/>
                  <a:gd name="connsiteY90" fmla="*/ 7037 h 9233"/>
                  <a:gd name="connsiteX91" fmla="*/ 6128 w 9362"/>
                  <a:gd name="connsiteY91" fmla="*/ 7354 h 9233"/>
                  <a:gd name="connsiteX92" fmla="*/ 5686 w 9362"/>
                  <a:gd name="connsiteY92" fmla="*/ 7434 h 9233"/>
                  <a:gd name="connsiteX93" fmla="*/ 5589 w 9362"/>
                  <a:gd name="connsiteY93" fmla="*/ 7302 h 9233"/>
                  <a:gd name="connsiteX94" fmla="*/ 5539 w 9362"/>
                  <a:gd name="connsiteY94" fmla="*/ 7197 h 9233"/>
                  <a:gd name="connsiteX95" fmla="*/ 5100 w 9362"/>
                  <a:gd name="connsiteY95" fmla="*/ 7275 h 9233"/>
                  <a:gd name="connsiteX96" fmla="*/ 5295 w 9362"/>
                  <a:gd name="connsiteY96" fmla="*/ 7382 h 9233"/>
                  <a:gd name="connsiteX97" fmla="*/ 5441 w 9362"/>
                  <a:gd name="connsiteY97" fmla="*/ 7487 h 9233"/>
                  <a:gd name="connsiteX98" fmla="*/ 5638 w 9362"/>
                  <a:gd name="connsiteY98" fmla="*/ 7751 h 9233"/>
                  <a:gd name="connsiteX99" fmla="*/ 5882 w 9362"/>
                  <a:gd name="connsiteY99" fmla="*/ 7699 h 9233"/>
                  <a:gd name="connsiteX100" fmla="*/ 6079 w 9362"/>
                  <a:gd name="connsiteY100" fmla="*/ 7910 h 9233"/>
                  <a:gd name="connsiteX101" fmla="*/ 6225 w 9362"/>
                  <a:gd name="connsiteY101" fmla="*/ 7963 h 9233"/>
                  <a:gd name="connsiteX102" fmla="*/ 6568 w 9362"/>
                  <a:gd name="connsiteY102" fmla="*/ 7936 h 9233"/>
                  <a:gd name="connsiteX103" fmla="*/ 6716 w 9362"/>
                  <a:gd name="connsiteY103" fmla="*/ 8069 h 9233"/>
                  <a:gd name="connsiteX104" fmla="*/ 6864 w 9362"/>
                  <a:gd name="connsiteY104" fmla="*/ 8201 h 9233"/>
                  <a:gd name="connsiteX105" fmla="*/ 7549 w 9362"/>
                  <a:gd name="connsiteY105" fmla="*/ 8016 h 9233"/>
                  <a:gd name="connsiteX106" fmla="*/ 7549 w 9362"/>
                  <a:gd name="connsiteY106" fmla="*/ 7936 h 9233"/>
                  <a:gd name="connsiteX107" fmla="*/ 7354 w 9362"/>
                  <a:gd name="connsiteY107" fmla="*/ 7778 h 9233"/>
                  <a:gd name="connsiteX108" fmla="*/ 7599 w 9362"/>
                  <a:gd name="connsiteY108" fmla="*/ 7620 h 9233"/>
                  <a:gd name="connsiteX109" fmla="*/ 7451 w 9362"/>
                  <a:gd name="connsiteY109" fmla="*/ 7434 h 9233"/>
                  <a:gd name="connsiteX110" fmla="*/ 7599 w 9362"/>
                  <a:gd name="connsiteY110" fmla="*/ 7354 h 9233"/>
                  <a:gd name="connsiteX111" fmla="*/ 7795 w 9362"/>
                  <a:gd name="connsiteY111" fmla="*/ 7539 h 9233"/>
                  <a:gd name="connsiteX112" fmla="*/ 7698 w 9362"/>
                  <a:gd name="connsiteY112" fmla="*/ 7646 h 9233"/>
                  <a:gd name="connsiteX113" fmla="*/ 8137 w 9362"/>
                  <a:gd name="connsiteY113" fmla="*/ 7699 h 9233"/>
                  <a:gd name="connsiteX114" fmla="*/ 8333 w 9362"/>
                  <a:gd name="connsiteY114" fmla="*/ 7778 h 9233"/>
                  <a:gd name="connsiteX115" fmla="*/ 8530 w 9362"/>
                  <a:gd name="connsiteY115" fmla="*/ 7990 h 9233"/>
                  <a:gd name="connsiteX116" fmla="*/ 8236 w 9362"/>
                  <a:gd name="connsiteY116" fmla="*/ 8175 h 9233"/>
                  <a:gd name="connsiteX117" fmla="*/ 7745 w 9362"/>
                  <a:gd name="connsiteY117" fmla="*/ 8306 h 9233"/>
                  <a:gd name="connsiteX118" fmla="*/ 7648 w 9362"/>
                  <a:gd name="connsiteY118" fmla="*/ 8466 h 9233"/>
                  <a:gd name="connsiteX119" fmla="*/ 7354 w 9362"/>
                  <a:gd name="connsiteY119" fmla="*/ 8545 h 9233"/>
                  <a:gd name="connsiteX120" fmla="*/ 7499 w 9362"/>
                  <a:gd name="connsiteY120" fmla="*/ 8703 h 9233"/>
                  <a:gd name="connsiteX121" fmla="*/ 7795 w 9362"/>
                  <a:gd name="connsiteY121" fmla="*/ 8703 h 9233"/>
                  <a:gd name="connsiteX122" fmla="*/ 7842 w 9362"/>
                  <a:gd name="connsiteY122" fmla="*/ 8703 h 9233"/>
                  <a:gd name="connsiteX123" fmla="*/ 8040 w 9362"/>
                  <a:gd name="connsiteY123" fmla="*/ 8994 h 9233"/>
                  <a:gd name="connsiteX124" fmla="*/ 8137 w 9362"/>
                  <a:gd name="connsiteY124" fmla="*/ 8703 h 9233"/>
                  <a:gd name="connsiteX125" fmla="*/ 8384 w 9362"/>
                  <a:gd name="connsiteY125" fmla="*/ 8651 h 9233"/>
                  <a:gd name="connsiteX126" fmla="*/ 8629 w 9362"/>
                  <a:gd name="connsiteY126" fmla="*/ 8730 h 9233"/>
                  <a:gd name="connsiteX127" fmla="*/ 8629 w 9362"/>
                  <a:gd name="connsiteY127" fmla="*/ 8757 h 9233"/>
                  <a:gd name="connsiteX128" fmla="*/ 8874 w 9362"/>
                  <a:gd name="connsiteY128" fmla="*/ 8703 h 9233"/>
                  <a:gd name="connsiteX129" fmla="*/ 9021 w 9362"/>
                  <a:gd name="connsiteY129" fmla="*/ 8889 h 9233"/>
                  <a:gd name="connsiteX130" fmla="*/ 8530 w 9362"/>
                  <a:gd name="connsiteY130" fmla="*/ 8783 h 9233"/>
                  <a:gd name="connsiteX131" fmla="*/ 8432 w 9362"/>
                  <a:gd name="connsiteY131" fmla="*/ 8811 h 9233"/>
                  <a:gd name="connsiteX132" fmla="*/ 8384 w 9362"/>
                  <a:gd name="connsiteY132" fmla="*/ 9021 h 9233"/>
                  <a:gd name="connsiteX133" fmla="*/ 8333 w 9362"/>
                  <a:gd name="connsiteY133" fmla="*/ 9154 h 9233"/>
                  <a:gd name="connsiteX134" fmla="*/ 8726 w 9362"/>
                  <a:gd name="connsiteY134" fmla="*/ 9127 h 9233"/>
                  <a:gd name="connsiteX135" fmla="*/ 8825 w 9362"/>
                  <a:gd name="connsiteY135" fmla="*/ 9207 h 9233"/>
                  <a:gd name="connsiteX136" fmla="*/ 8874 w 9362"/>
                  <a:gd name="connsiteY136" fmla="*/ 9048 h 9233"/>
                  <a:gd name="connsiteX137" fmla="*/ 9021 w 9362"/>
                  <a:gd name="connsiteY137" fmla="*/ 8837 h 9233"/>
                  <a:gd name="connsiteX138" fmla="*/ 9362 w 9362"/>
                  <a:gd name="connsiteY138" fmla="*/ 9233 h 9233"/>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636 w 10000"/>
                  <a:gd name="connsiteY129" fmla="*/ 9627 h 10000"/>
                  <a:gd name="connsiteX130" fmla="*/ 9111 w 10000"/>
                  <a:gd name="connsiteY130" fmla="*/ 9513 h 10000"/>
                  <a:gd name="connsiteX131" fmla="*/ 9007 w 10000"/>
                  <a:gd name="connsiteY131" fmla="*/ 9543 h 10000"/>
                  <a:gd name="connsiteX132" fmla="*/ 8955 w 10000"/>
                  <a:gd name="connsiteY132" fmla="*/ 9770 h 10000"/>
                  <a:gd name="connsiteX133" fmla="*/ 8901 w 10000"/>
                  <a:gd name="connsiteY133" fmla="*/ 9914 h 10000"/>
                  <a:gd name="connsiteX134" fmla="*/ 9321 w 10000"/>
                  <a:gd name="connsiteY134" fmla="*/ 9885 h 10000"/>
                  <a:gd name="connsiteX135" fmla="*/ 9426 w 10000"/>
                  <a:gd name="connsiteY135" fmla="*/ 9972 h 10000"/>
                  <a:gd name="connsiteX136" fmla="*/ 9479 w 10000"/>
                  <a:gd name="connsiteY136" fmla="*/ 9800 h 10000"/>
                  <a:gd name="connsiteX137" fmla="*/ 10000 w 10000"/>
                  <a:gd name="connsiteY137"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479 w 10000"/>
                  <a:gd name="connsiteY128" fmla="*/ 9426 h 10000"/>
                  <a:gd name="connsiteX129" fmla="*/ 9111 w 10000"/>
                  <a:gd name="connsiteY129" fmla="*/ 9513 h 10000"/>
                  <a:gd name="connsiteX130" fmla="*/ 9007 w 10000"/>
                  <a:gd name="connsiteY130" fmla="*/ 9543 h 10000"/>
                  <a:gd name="connsiteX131" fmla="*/ 8955 w 10000"/>
                  <a:gd name="connsiteY131" fmla="*/ 9770 h 10000"/>
                  <a:gd name="connsiteX132" fmla="*/ 8901 w 10000"/>
                  <a:gd name="connsiteY132" fmla="*/ 9914 h 10000"/>
                  <a:gd name="connsiteX133" fmla="*/ 9321 w 10000"/>
                  <a:gd name="connsiteY133" fmla="*/ 9885 h 10000"/>
                  <a:gd name="connsiteX134" fmla="*/ 9426 w 10000"/>
                  <a:gd name="connsiteY134" fmla="*/ 9972 h 10000"/>
                  <a:gd name="connsiteX135" fmla="*/ 9479 w 10000"/>
                  <a:gd name="connsiteY135" fmla="*/ 9800 h 10000"/>
                  <a:gd name="connsiteX136" fmla="*/ 10000 w 10000"/>
                  <a:gd name="connsiteY136" fmla="*/ 10000 h 10000"/>
                  <a:gd name="connsiteX0" fmla="*/ 8117 w 10000"/>
                  <a:gd name="connsiteY0" fmla="*/ 4268 h 10000"/>
                  <a:gd name="connsiteX1" fmla="*/ 7697 w 10000"/>
                  <a:gd name="connsiteY1" fmla="*/ 4268 h 10000"/>
                  <a:gd name="connsiteX2" fmla="*/ 7278 w 10000"/>
                  <a:gd name="connsiteY2" fmla="*/ 4383 h 10000"/>
                  <a:gd name="connsiteX3" fmla="*/ 6807 w 10000"/>
                  <a:gd name="connsiteY3" fmla="*/ 4355 h 10000"/>
                  <a:gd name="connsiteX4" fmla="*/ 6807 w 10000"/>
                  <a:gd name="connsiteY4" fmla="*/ 3811 h 10000"/>
                  <a:gd name="connsiteX5" fmla="*/ 7068 w 10000"/>
                  <a:gd name="connsiteY5" fmla="*/ 3782 h 10000"/>
                  <a:gd name="connsiteX6" fmla="*/ 6912 w 10000"/>
                  <a:gd name="connsiteY6" fmla="*/ 3639 h 10000"/>
                  <a:gd name="connsiteX7" fmla="*/ 6912 w 10000"/>
                  <a:gd name="connsiteY7" fmla="*/ 3410 h 10000"/>
                  <a:gd name="connsiteX8" fmla="*/ 6964 w 10000"/>
                  <a:gd name="connsiteY8" fmla="*/ 3268 h 10000"/>
                  <a:gd name="connsiteX9" fmla="*/ 6442 w 10000"/>
                  <a:gd name="connsiteY9" fmla="*/ 3037 h 10000"/>
                  <a:gd name="connsiteX10" fmla="*/ 5916 w 10000"/>
                  <a:gd name="connsiteY10" fmla="*/ 2780 h 10000"/>
                  <a:gd name="connsiteX11" fmla="*/ 5656 w 10000"/>
                  <a:gd name="connsiteY11" fmla="*/ 2607 h 10000"/>
                  <a:gd name="connsiteX12" fmla="*/ 5288 w 10000"/>
                  <a:gd name="connsiteY12" fmla="*/ 2551 h 10000"/>
                  <a:gd name="connsiteX13" fmla="*/ 4871 w 10000"/>
                  <a:gd name="connsiteY13" fmla="*/ 2579 h 10000"/>
                  <a:gd name="connsiteX14" fmla="*/ 4450 w 10000"/>
                  <a:gd name="connsiteY14" fmla="*/ 2493 h 10000"/>
                  <a:gd name="connsiteX15" fmla="*/ 3927 w 10000"/>
                  <a:gd name="connsiteY15" fmla="*/ 1804 h 10000"/>
                  <a:gd name="connsiteX16" fmla="*/ 3771 w 10000"/>
                  <a:gd name="connsiteY16" fmla="*/ 1633 h 10000"/>
                  <a:gd name="connsiteX17" fmla="*/ 3612 w 10000"/>
                  <a:gd name="connsiteY17" fmla="*/ 1233 h 10000"/>
                  <a:gd name="connsiteX18" fmla="*/ 3404 w 10000"/>
                  <a:gd name="connsiteY18" fmla="*/ 859 h 10000"/>
                  <a:gd name="connsiteX19" fmla="*/ 2775 w 10000"/>
                  <a:gd name="connsiteY19" fmla="*/ 601 h 10000"/>
                  <a:gd name="connsiteX20" fmla="*/ 2407 w 10000"/>
                  <a:gd name="connsiteY20" fmla="*/ 57 h 10000"/>
                  <a:gd name="connsiteX21" fmla="*/ 1937 w 10000"/>
                  <a:gd name="connsiteY21" fmla="*/ 57 h 10000"/>
                  <a:gd name="connsiteX22" fmla="*/ 1727 w 10000"/>
                  <a:gd name="connsiteY22" fmla="*/ 172 h 10000"/>
                  <a:gd name="connsiteX23" fmla="*/ 1677 w 10000"/>
                  <a:gd name="connsiteY23" fmla="*/ 0 h 10000"/>
                  <a:gd name="connsiteX24" fmla="*/ 994 w 10000"/>
                  <a:gd name="connsiteY24" fmla="*/ 114 h 10000"/>
                  <a:gd name="connsiteX25" fmla="*/ 1727 w 10000"/>
                  <a:gd name="connsiteY25" fmla="*/ 230 h 10000"/>
                  <a:gd name="connsiteX26" fmla="*/ 1677 w 10000"/>
                  <a:gd name="connsiteY26" fmla="*/ 487 h 10000"/>
                  <a:gd name="connsiteX27" fmla="*/ 1832 w 10000"/>
                  <a:gd name="connsiteY27" fmla="*/ 831 h 10000"/>
                  <a:gd name="connsiteX28" fmla="*/ 1990 w 10000"/>
                  <a:gd name="connsiteY28" fmla="*/ 1031 h 10000"/>
                  <a:gd name="connsiteX29" fmla="*/ 1727 w 10000"/>
                  <a:gd name="connsiteY29" fmla="*/ 1404 h 10000"/>
                  <a:gd name="connsiteX30" fmla="*/ 1520 w 10000"/>
                  <a:gd name="connsiteY30" fmla="*/ 1404 h 10000"/>
                  <a:gd name="connsiteX31" fmla="*/ 1308 w 10000"/>
                  <a:gd name="connsiteY31" fmla="*/ 1661 h 10000"/>
                  <a:gd name="connsiteX32" fmla="*/ 1677 w 10000"/>
                  <a:gd name="connsiteY32" fmla="*/ 1776 h 10000"/>
                  <a:gd name="connsiteX33" fmla="*/ 1205 w 10000"/>
                  <a:gd name="connsiteY33" fmla="*/ 1748 h 10000"/>
                  <a:gd name="connsiteX34" fmla="*/ 994 w 10000"/>
                  <a:gd name="connsiteY34" fmla="*/ 2091 h 10000"/>
                  <a:gd name="connsiteX35" fmla="*/ 942 w 10000"/>
                  <a:gd name="connsiteY35" fmla="*/ 2149 h 10000"/>
                  <a:gd name="connsiteX36" fmla="*/ 733 w 10000"/>
                  <a:gd name="connsiteY36" fmla="*/ 2521 h 10000"/>
                  <a:gd name="connsiteX37" fmla="*/ 1048 w 10000"/>
                  <a:gd name="connsiteY37" fmla="*/ 2607 h 10000"/>
                  <a:gd name="connsiteX38" fmla="*/ 628 w 10000"/>
                  <a:gd name="connsiteY38" fmla="*/ 2894 h 10000"/>
                  <a:gd name="connsiteX39" fmla="*/ 104 w 10000"/>
                  <a:gd name="connsiteY39" fmla="*/ 3209 h 10000"/>
                  <a:gd name="connsiteX40" fmla="*/ 0 w 10000"/>
                  <a:gd name="connsiteY40" fmla="*/ 3381 h 10000"/>
                  <a:gd name="connsiteX41" fmla="*/ 263 w 10000"/>
                  <a:gd name="connsiteY41" fmla="*/ 3753 h 10000"/>
                  <a:gd name="connsiteX42" fmla="*/ 0 w 10000"/>
                  <a:gd name="connsiteY42" fmla="*/ 4098 h 10000"/>
                  <a:gd name="connsiteX43" fmla="*/ 53 w 10000"/>
                  <a:gd name="connsiteY43" fmla="*/ 4470 h 10000"/>
                  <a:gd name="connsiteX44" fmla="*/ 210 w 10000"/>
                  <a:gd name="connsiteY44" fmla="*/ 4585 h 10000"/>
                  <a:gd name="connsiteX45" fmla="*/ 523 w 10000"/>
                  <a:gd name="connsiteY45" fmla="*/ 4555 h 10000"/>
                  <a:gd name="connsiteX46" fmla="*/ 1153 w 10000"/>
                  <a:gd name="connsiteY46" fmla="*/ 4614 h 10000"/>
                  <a:gd name="connsiteX47" fmla="*/ 1677 w 10000"/>
                  <a:gd name="connsiteY47" fmla="*/ 4499 h 10000"/>
                  <a:gd name="connsiteX48" fmla="*/ 2253 w 10000"/>
                  <a:gd name="connsiteY48" fmla="*/ 4499 h 10000"/>
                  <a:gd name="connsiteX49" fmla="*/ 2618 w 10000"/>
                  <a:gd name="connsiteY49" fmla="*/ 4383 h 10000"/>
                  <a:gd name="connsiteX50" fmla="*/ 2722 w 10000"/>
                  <a:gd name="connsiteY50" fmla="*/ 4412 h 10000"/>
                  <a:gd name="connsiteX51" fmla="*/ 2566 w 10000"/>
                  <a:gd name="connsiteY51" fmla="*/ 4470 h 10000"/>
                  <a:gd name="connsiteX52" fmla="*/ 2932 w 10000"/>
                  <a:gd name="connsiteY52" fmla="*/ 4728 h 10000"/>
                  <a:gd name="connsiteX53" fmla="*/ 3194 w 10000"/>
                  <a:gd name="connsiteY53" fmla="*/ 4670 h 10000"/>
                  <a:gd name="connsiteX54" fmla="*/ 3561 w 10000"/>
                  <a:gd name="connsiteY54" fmla="*/ 4784 h 10000"/>
                  <a:gd name="connsiteX55" fmla="*/ 4030 w 10000"/>
                  <a:gd name="connsiteY55" fmla="*/ 4756 h 10000"/>
                  <a:gd name="connsiteX56" fmla="*/ 4817 w 10000"/>
                  <a:gd name="connsiteY56" fmla="*/ 4843 h 10000"/>
                  <a:gd name="connsiteX57" fmla="*/ 5025 w 10000"/>
                  <a:gd name="connsiteY57" fmla="*/ 4901 h 10000"/>
                  <a:gd name="connsiteX58" fmla="*/ 5759 w 10000"/>
                  <a:gd name="connsiteY58" fmla="*/ 4756 h 10000"/>
                  <a:gd name="connsiteX59" fmla="*/ 5865 w 10000"/>
                  <a:gd name="connsiteY59" fmla="*/ 4843 h 10000"/>
                  <a:gd name="connsiteX60" fmla="*/ 6073 w 10000"/>
                  <a:gd name="connsiteY60" fmla="*/ 4728 h 10000"/>
                  <a:gd name="connsiteX61" fmla="*/ 6179 w 10000"/>
                  <a:gd name="connsiteY61" fmla="*/ 4872 h 10000"/>
                  <a:gd name="connsiteX62" fmla="*/ 6912 w 10000"/>
                  <a:gd name="connsiteY62" fmla="*/ 4699 h 10000"/>
                  <a:gd name="connsiteX63" fmla="*/ 6912 w 10000"/>
                  <a:gd name="connsiteY63" fmla="*/ 4527 h 10000"/>
                  <a:gd name="connsiteX64" fmla="*/ 7068 w 10000"/>
                  <a:gd name="connsiteY64" fmla="*/ 4499 h 10000"/>
                  <a:gd name="connsiteX65" fmla="*/ 7227 w 10000"/>
                  <a:gd name="connsiteY65" fmla="*/ 4555 h 10000"/>
                  <a:gd name="connsiteX66" fmla="*/ 7750 w 10000"/>
                  <a:gd name="connsiteY66" fmla="*/ 4442 h 10000"/>
                  <a:gd name="connsiteX67" fmla="*/ 7855 w 10000"/>
                  <a:gd name="connsiteY67" fmla="*/ 4470 h 10000"/>
                  <a:gd name="connsiteX68" fmla="*/ 8117 w 10000"/>
                  <a:gd name="connsiteY68" fmla="*/ 4985 h 10000"/>
                  <a:gd name="connsiteX69" fmla="*/ 8273 w 10000"/>
                  <a:gd name="connsiteY69" fmla="*/ 5043 h 10000"/>
                  <a:gd name="connsiteX70" fmla="*/ 8641 w 10000"/>
                  <a:gd name="connsiteY70" fmla="*/ 5043 h 10000"/>
                  <a:gd name="connsiteX71" fmla="*/ 8797 w 10000"/>
                  <a:gd name="connsiteY71" fmla="*/ 5272 h 10000"/>
                  <a:gd name="connsiteX72" fmla="*/ 8850 w 10000"/>
                  <a:gd name="connsiteY72" fmla="*/ 5445 h 10000"/>
                  <a:gd name="connsiteX73" fmla="*/ 9479 w 10000"/>
                  <a:gd name="connsiteY73" fmla="*/ 6131 h 10000"/>
                  <a:gd name="connsiteX74" fmla="*/ 9217 w 10000"/>
                  <a:gd name="connsiteY74" fmla="*/ 6016 h 10000"/>
                  <a:gd name="connsiteX75" fmla="*/ 8483 w 10000"/>
                  <a:gd name="connsiteY75" fmla="*/ 6131 h 10000"/>
                  <a:gd name="connsiteX76" fmla="*/ 8117 w 10000"/>
                  <a:gd name="connsiteY76" fmla="*/ 5788 h 10000"/>
                  <a:gd name="connsiteX77" fmla="*/ 7855 w 10000"/>
                  <a:gd name="connsiteY77" fmla="*/ 5816 h 10000"/>
                  <a:gd name="connsiteX78" fmla="*/ 8063 w 10000"/>
                  <a:gd name="connsiteY78" fmla="*/ 6046 h 10000"/>
                  <a:gd name="connsiteX79" fmla="*/ 8117 w 10000"/>
                  <a:gd name="connsiteY79" fmla="*/ 6218 h 10000"/>
                  <a:gd name="connsiteX80" fmla="*/ 7592 w 10000"/>
                  <a:gd name="connsiteY80" fmla="*/ 6533 h 10000"/>
                  <a:gd name="connsiteX81" fmla="*/ 7489 w 10000"/>
                  <a:gd name="connsiteY81" fmla="*/ 6705 h 10000"/>
                  <a:gd name="connsiteX82" fmla="*/ 7436 w 10000"/>
                  <a:gd name="connsiteY82" fmla="*/ 6847 h 10000"/>
                  <a:gd name="connsiteX83" fmla="*/ 7383 w 10000"/>
                  <a:gd name="connsiteY83" fmla="*/ 6905 h 10000"/>
                  <a:gd name="connsiteX84" fmla="*/ 7278 w 10000"/>
                  <a:gd name="connsiteY84" fmla="*/ 7020 h 10000"/>
                  <a:gd name="connsiteX85" fmla="*/ 6964 w 10000"/>
                  <a:gd name="connsiteY85" fmla="*/ 7106 h 10000"/>
                  <a:gd name="connsiteX86" fmla="*/ 7068 w 10000"/>
                  <a:gd name="connsiteY86" fmla="*/ 7306 h 10000"/>
                  <a:gd name="connsiteX87" fmla="*/ 7016 w 10000"/>
                  <a:gd name="connsiteY87" fmla="*/ 7363 h 10000"/>
                  <a:gd name="connsiteX88" fmla="*/ 6598 w 10000"/>
                  <a:gd name="connsiteY88" fmla="*/ 7536 h 10000"/>
                  <a:gd name="connsiteX89" fmla="*/ 6179 w 10000"/>
                  <a:gd name="connsiteY89" fmla="*/ 7508 h 10000"/>
                  <a:gd name="connsiteX90" fmla="*/ 6546 w 10000"/>
                  <a:gd name="connsiteY90" fmla="*/ 7622 h 10000"/>
                  <a:gd name="connsiteX91" fmla="*/ 6546 w 10000"/>
                  <a:gd name="connsiteY91" fmla="*/ 7965 h 10000"/>
                  <a:gd name="connsiteX92" fmla="*/ 6073 w 10000"/>
                  <a:gd name="connsiteY92" fmla="*/ 8052 h 10000"/>
                  <a:gd name="connsiteX93" fmla="*/ 5970 w 10000"/>
                  <a:gd name="connsiteY93" fmla="*/ 7909 h 10000"/>
                  <a:gd name="connsiteX94" fmla="*/ 5916 w 10000"/>
                  <a:gd name="connsiteY94" fmla="*/ 7795 h 10000"/>
                  <a:gd name="connsiteX95" fmla="*/ 5448 w 10000"/>
                  <a:gd name="connsiteY95" fmla="*/ 7879 h 10000"/>
                  <a:gd name="connsiteX96" fmla="*/ 5656 w 10000"/>
                  <a:gd name="connsiteY96" fmla="*/ 7995 h 10000"/>
                  <a:gd name="connsiteX97" fmla="*/ 5812 w 10000"/>
                  <a:gd name="connsiteY97" fmla="*/ 8109 h 10000"/>
                  <a:gd name="connsiteX98" fmla="*/ 6022 w 10000"/>
                  <a:gd name="connsiteY98" fmla="*/ 8395 h 10000"/>
                  <a:gd name="connsiteX99" fmla="*/ 6283 w 10000"/>
                  <a:gd name="connsiteY99" fmla="*/ 8339 h 10000"/>
                  <a:gd name="connsiteX100" fmla="*/ 6493 w 10000"/>
                  <a:gd name="connsiteY100" fmla="*/ 8567 h 10000"/>
                  <a:gd name="connsiteX101" fmla="*/ 6649 w 10000"/>
                  <a:gd name="connsiteY101" fmla="*/ 8624 h 10000"/>
                  <a:gd name="connsiteX102" fmla="*/ 7016 w 10000"/>
                  <a:gd name="connsiteY102" fmla="*/ 8595 h 10000"/>
                  <a:gd name="connsiteX103" fmla="*/ 7174 w 10000"/>
                  <a:gd name="connsiteY103" fmla="*/ 8739 h 10000"/>
                  <a:gd name="connsiteX104" fmla="*/ 7332 w 10000"/>
                  <a:gd name="connsiteY104" fmla="*/ 8882 h 10000"/>
                  <a:gd name="connsiteX105" fmla="*/ 8063 w 10000"/>
                  <a:gd name="connsiteY105" fmla="*/ 8682 h 10000"/>
                  <a:gd name="connsiteX106" fmla="*/ 8063 w 10000"/>
                  <a:gd name="connsiteY106" fmla="*/ 8595 h 10000"/>
                  <a:gd name="connsiteX107" fmla="*/ 7855 w 10000"/>
                  <a:gd name="connsiteY107" fmla="*/ 8424 h 10000"/>
                  <a:gd name="connsiteX108" fmla="*/ 8117 w 10000"/>
                  <a:gd name="connsiteY108" fmla="*/ 8253 h 10000"/>
                  <a:gd name="connsiteX109" fmla="*/ 7959 w 10000"/>
                  <a:gd name="connsiteY109" fmla="*/ 8052 h 10000"/>
                  <a:gd name="connsiteX110" fmla="*/ 8117 w 10000"/>
                  <a:gd name="connsiteY110" fmla="*/ 7965 h 10000"/>
                  <a:gd name="connsiteX111" fmla="*/ 8326 w 10000"/>
                  <a:gd name="connsiteY111" fmla="*/ 8165 h 10000"/>
                  <a:gd name="connsiteX112" fmla="*/ 8223 w 10000"/>
                  <a:gd name="connsiteY112" fmla="*/ 8281 h 10000"/>
                  <a:gd name="connsiteX113" fmla="*/ 8692 w 10000"/>
                  <a:gd name="connsiteY113" fmla="*/ 8339 h 10000"/>
                  <a:gd name="connsiteX114" fmla="*/ 8901 w 10000"/>
                  <a:gd name="connsiteY114" fmla="*/ 8424 h 10000"/>
                  <a:gd name="connsiteX115" fmla="*/ 9111 w 10000"/>
                  <a:gd name="connsiteY115" fmla="*/ 8654 h 10000"/>
                  <a:gd name="connsiteX116" fmla="*/ 8797 w 10000"/>
                  <a:gd name="connsiteY116" fmla="*/ 8854 h 10000"/>
                  <a:gd name="connsiteX117" fmla="*/ 8273 w 10000"/>
                  <a:gd name="connsiteY117" fmla="*/ 8996 h 10000"/>
                  <a:gd name="connsiteX118" fmla="*/ 8169 w 10000"/>
                  <a:gd name="connsiteY118" fmla="*/ 9169 h 10000"/>
                  <a:gd name="connsiteX119" fmla="*/ 7855 w 10000"/>
                  <a:gd name="connsiteY119" fmla="*/ 9255 h 10000"/>
                  <a:gd name="connsiteX120" fmla="*/ 8010 w 10000"/>
                  <a:gd name="connsiteY120" fmla="*/ 9426 h 10000"/>
                  <a:gd name="connsiteX121" fmla="*/ 8326 w 10000"/>
                  <a:gd name="connsiteY121" fmla="*/ 9426 h 10000"/>
                  <a:gd name="connsiteX122" fmla="*/ 8376 w 10000"/>
                  <a:gd name="connsiteY122" fmla="*/ 9426 h 10000"/>
                  <a:gd name="connsiteX123" fmla="*/ 8588 w 10000"/>
                  <a:gd name="connsiteY123" fmla="*/ 9741 h 10000"/>
                  <a:gd name="connsiteX124" fmla="*/ 8692 w 10000"/>
                  <a:gd name="connsiteY124" fmla="*/ 9426 h 10000"/>
                  <a:gd name="connsiteX125" fmla="*/ 8955 w 10000"/>
                  <a:gd name="connsiteY125" fmla="*/ 9370 h 10000"/>
                  <a:gd name="connsiteX126" fmla="*/ 9217 w 10000"/>
                  <a:gd name="connsiteY126" fmla="*/ 9455 h 10000"/>
                  <a:gd name="connsiteX127" fmla="*/ 9217 w 10000"/>
                  <a:gd name="connsiteY127" fmla="*/ 9484 h 10000"/>
                  <a:gd name="connsiteX128" fmla="*/ 9111 w 10000"/>
                  <a:gd name="connsiteY128" fmla="*/ 9513 h 10000"/>
                  <a:gd name="connsiteX129" fmla="*/ 9007 w 10000"/>
                  <a:gd name="connsiteY129" fmla="*/ 9543 h 10000"/>
                  <a:gd name="connsiteX130" fmla="*/ 8955 w 10000"/>
                  <a:gd name="connsiteY130" fmla="*/ 9770 h 10000"/>
                  <a:gd name="connsiteX131" fmla="*/ 8901 w 10000"/>
                  <a:gd name="connsiteY131" fmla="*/ 9914 h 10000"/>
                  <a:gd name="connsiteX132" fmla="*/ 9321 w 10000"/>
                  <a:gd name="connsiteY132" fmla="*/ 9885 h 10000"/>
                  <a:gd name="connsiteX133" fmla="*/ 9426 w 10000"/>
                  <a:gd name="connsiteY133" fmla="*/ 9972 h 10000"/>
                  <a:gd name="connsiteX134" fmla="*/ 9479 w 10000"/>
                  <a:gd name="connsiteY134" fmla="*/ 9800 h 10000"/>
                  <a:gd name="connsiteX135" fmla="*/ 10000 w 10000"/>
                  <a:gd name="connsiteY135" fmla="*/ 10000 h 10000"/>
                  <a:gd name="connsiteX0" fmla="*/ 8117 w 9479"/>
                  <a:gd name="connsiteY0" fmla="*/ 4268 h 9972"/>
                  <a:gd name="connsiteX1" fmla="*/ 7697 w 9479"/>
                  <a:gd name="connsiteY1" fmla="*/ 4268 h 9972"/>
                  <a:gd name="connsiteX2" fmla="*/ 7278 w 9479"/>
                  <a:gd name="connsiteY2" fmla="*/ 4383 h 9972"/>
                  <a:gd name="connsiteX3" fmla="*/ 6807 w 9479"/>
                  <a:gd name="connsiteY3" fmla="*/ 4355 h 9972"/>
                  <a:gd name="connsiteX4" fmla="*/ 6807 w 9479"/>
                  <a:gd name="connsiteY4" fmla="*/ 3811 h 9972"/>
                  <a:gd name="connsiteX5" fmla="*/ 7068 w 9479"/>
                  <a:gd name="connsiteY5" fmla="*/ 3782 h 9972"/>
                  <a:gd name="connsiteX6" fmla="*/ 6912 w 9479"/>
                  <a:gd name="connsiteY6" fmla="*/ 3639 h 9972"/>
                  <a:gd name="connsiteX7" fmla="*/ 6912 w 9479"/>
                  <a:gd name="connsiteY7" fmla="*/ 3410 h 9972"/>
                  <a:gd name="connsiteX8" fmla="*/ 6964 w 9479"/>
                  <a:gd name="connsiteY8" fmla="*/ 3268 h 9972"/>
                  <a:gd name="connsiteX9" fmla="*/ 6442 w 9479"/>
                  <a:gd name="connsiteY9" fmla="*/ 3037 h 9972"/>
                  <a:gd name="connsiteX10" fmla="*/ 5916 w 9479"/>
                  <a:gd name="connsiteY10" fmla="*/ 2780 h 9972"/>
                  <a:gd name="connsiteX11" fmla="*/ 5656 w 9479"/>
                  <a:gd name="connsiteY11" fmla="*/ 2607 h 9972"/>
                  <a:gd name="connsiteX12" fmla="*/ 5288 w 9479"/>
                  <a:gd name="connsiteY12" fmla="*/ 2551 h 9972"/>
                  <a:gd name="connsiteX13" fmla="*/ 4871 w 9479"/>
                  <a:gd name="connsiteY13" fmla="*/ 2579 h 9972"/>
                  <a:gd name="connsiteX14" fmla="*/ 4450 w 9479"/>
                  <a:gd name="connsiteY14" fmla="*/ 2493 h 9972"/>
                  <a:gd name="connsiteX15" fmla="*/ 3927 w 9479"/>
                  <a:gd name="connsiteY15" fmla="*/ 1804 h 9972"/>
                  <a:gd name="connsiteX16" fmla="*/ 3771 w 9479"/>
                  <a:gd name="connsiteY16" fmla="*/ 1633 h 9972"/>
                  <a:gd name="connsiteX17" fmla="*/ 3612 w 9479"/>
                  <a:gd name="connsiteY17" fmla="*/ 1233 h 9972"/>
                  <a:gd name="connsiteX18" fmla="*/ 3404 w 9479"/>
                  <a:gd name="connsiteY18" fmla="*/ 859 h 9972"/>
                  <a:gd name="connsiteX19" fmla="*/ 2775 w 9479"/>
                  <a:gd name="connsiteY19" fmla="*/ 601 h 9972"/>
                  <a:gd name="connsiteX20" fmla="*/ 2407 w 9479"/>
                  <a:gd name="connsiteY20" fmla="*/ 57 h 9972"/>
                  <a:gd name="connsiteX21" fmla="*/ 1937 w 9479"/>
                  <a:gd name="connsiteY21" fmla="*/ 57 h 9972"/>
                  <a:gd name="connsiteX22" fmla="*/ 1727 w 9479"/>
                  <a:gd name="connsiteY22" fmla="*/ 172 h 9972"/>
                  <a:gd name="connsiteX23" fmla="*/ 1677 w 9479"/>
                  <a:gd name="connsiteY23" fmla="*/ 0 h 9972"/>
                  <a:gd name="connsiteX24" fmla="*/ 994 w 9479"/>
                  <a:gd name="connsiteY24" fmla="*/ 114 h 9972"/>
                  <a:gd name="connsiteX25" fmla="*/ 1727 w 9479"/>
                  <a:gd name="connsiteY25" fmla="*/ 230 h 9972"/>
                  <a:gd name="connsiteX26" fmla="*/ 1677 w 9479"/>
                  <a:gd name="connsiteY26" fmla="*/ 487 h 9972"/>
                  <a:gd name="connsiteX27" fmla="*/ 1832 w 9479"/>
                  <a:gd name="connsiteY27" fmla="*/ 831 h 9972"/>
                  <a:gd name="connsiteX28" fmla="*/ 1990 w 9479"/>
                  <a:gd name="connsiteY28" fmla="*/ 1031 h 9972"/>
                  <a:gd name="connsiteX29" fmla="*/ 1727 w 9479"/>
                  <a:gd name="connsiteY29" fmla="*/ 1404 h 9972"/>
                  <a:gd name="connsiteX30" fmla="*/ 1520 w 9479"/>
                  <a:gd name="connsiteY30" fmla="*/ 1404 h 9972"/>
                  <a:gd name="connsiteX31" fmla="*/ 1308 w 9479"/>
                  <a:gd name="connsiteY31" fmla="*/ 1661 h 9972"/>
                  <a:gd name="connsiteX32" fmla="*/ 1677 w 9479"/>
                  <a:gd name="connsiteY32" fmla="*/ 1776 h 9972"/>
                  <a:gd name="connsiteX33" fmla="*/ 1205 w 9479"/>
                  <a:gd name="connsiteY33" fmla="*/ 1748 h 9972"/>
                  <a:gd name="connsiteX34" fmla="*/ 994 w 9479"/>
                  <a:gd name="connsiteY34" fmla="*/ 2091 h 9972"/>
                  <a:gd name="connsiteX35" fmla="*/ 942 w 9479"/>
                  <a:gd name="connsiteY35" fmla="*/ 2149 h 9972"/>
                  <a:gd name="connsiteX36" fmla="*/ 733 w 9479"/>
                  <a:gd name="connsiteY36" fmla="*/ 2521 h 9972"/>
                  <a:gd name="connsiteX37" fmla="*/ 1048 w 9479"/>
                  <a:gd name="connsiteY37" fmla="*/ 2607 h 9972"/>
                  <a:gd name="connsiteX38" fmla="*/ 628 w 9479"/>
                  <a:gd name="connsiteY38" fmla="*/ 2894 h 9972"/>
                  <a:gd name="connsiteX39" fmla="*/ 104 w 9479"/>
                  <a:gd name="connsiteY39" fmla="*/ 3209 h 9972"/>
                  <a:gd name="connsiteX40" fmla="*/ 0 w 9479"/>
                  <a:gd name="connsiteY40" fmla="*/ 3381 h 9972"/>
                  <a:gd name="connsiteX41" fmla="*/ 263 w 9479"/>
                  <a:gd name="connsiteY41" fmla="*/ 3753 h 9972"/>
                  <a:gd name="connsiteX42" fmla="*/ 0 w 9479"/>
                  <a:gd name="connsiteY42" fmla="*/ 4098 h 9972"/>
                  <a:gd name="connsiteX43" fmla="*/ 53 w 9479"/>
                  <a:gd name="connsiteY43" fmla="*/ 4470 h 9972"/>
                  <a:gd name="connsiteX44" fmla="*/ 210 w 9479"/>
                  <a:gd name="connsiteY44" fmla="*/ 4585 h 9972"/>
                  <a:gd name="connsiteX45" fmla="*/ 523 w 9479"/>
                  <a:gd name="connsiteY45" fmla="*/ 4555 h 9972"/>
                  <a:gd name="connsiteX46" fmla="*/ 1153 w 9479"/>
                  <a:gd name="connsiteY46" fmla="*/ 4614 h 9972"/>
                  <a:gd name="connsiteX47" fmla="*/ 1677 w 9479"/>
                  <a:gd name="connsiteY47" fmla="*/ 4499 h 9972"/>
                  <a:gd name="connsiteX48" fmla="*/ 2253 w 9479"/>
                  <a:gd name="connsiteY48" fmla="*/ 4499 h 9972"/>
                  <a:gd name="connsiteX49" fmla="*/ 2618 w 9479"/>
                  <a:gd name="connsiteY49" fmla="*/ 4383 h 9972"/>
                  <a:gd name="connsiteX50" fmla="*/ 2722 w 9479"/>
                  <a:gd name="connsiteY50" fmla="*/ 4412 h 9972"/>
                  <a:gd name="connsiteX51" fmla="*/ 2566 w 9479"/>
                  <a:gd name="connsiteY51" fmla="*/ 4470 h 9972"/>
                  <a:gd name="connsiteX52" fmla="*/ 2932 w 9479"/>
                  <a:gd name="connsiteY52" fmla="*/ 4728 h 9972"/>
                  <a:gd name="connsiteX53" fmla="*/ 3194 w 9479"/>
                  <a:gd name="connsiteY53" fmla="*/ 4670 h 9972"/>
                  <a:gd name="connsiteX54" fmla="*/ 3561 w 9479"/>
                  <a:gd name="connsiteY54" fmla="*/ 4784 h 9972"/>
                  <a:gd name="connsiteX55" fmla="*/ 4030 w 9479"/>
                  <a:gd name="connsiteY55" fmla="*/ 4756 h 9972"/>
                  <a:gd name="connsiteX56" fmla="*/ 4817 w 9479"/>
                  <a:gd name="connsiteY56" fmla="*/ 4843 h 9972"/>
                  <a:gd name="connsiteX57" fmla="*/ 5025 w 9479"/>
                  <a:gd name="connsiteY57" fmla="*/ 4901 h 9972"/>
                  <a:gd name="connsiteX58" fmla="*/ 5759 w 9479"/>
                  <a:gd name="connsiteY58" fmla="*/ 4756 h 9972"/>
                  <a:gd name="connsiteX59" fmla="*/ 5865 w 9479"/>
                  <a:gd name="connsiteY59" fmla="*/ 4843 h 9972"/>
                  <a:gd name="connsiteX60" fmla="*/ 6073 w 9479"/>
                  <a:gd name="connsiteY60" fmla="*/ 4728 h 9972"/>
                  <a:gd name="connsiteX61" fmla="*/ 6179 w 9479"/>
                  <a:gd name="connsiteY61" fmla="*/ 4872 h 9972"/>
                  <a:gd name="connsiteX62" fmla="*/ 6912 w 9479"/>
                  <a:gd name="connsiteY62" fmla="*/ 4699 h 9972"/>
                  <a:gd name="connsiteX63" fmla="*/ 6912 w 9479"/>
                  <a:gd name="connsiteY63" fmla="*/ 4527 h 9972"/>
                  <a:gd name="connsiteX64" fmla="*/ 7068 w 9479"/>
                  <a:gd name="connsiteY64" fmla="*/ 4499 h 9972"/>
                  <a:gd name="connsiteX65" fmla="*/ 7227 w 9479"/>
                  <a:gd name="connsiteY65" fmla="*/ 4555 h 9972"/>
                  <a:gd name="connsiteX66" fmla="*/ 7750 w 9479"/>
                  <a:gd name="connsiteY66" fmla="*/ 4442 h 9972"/>
                  <a:gd name="connsiteX67" fmla="*/ 7855 w 9479"/>
                  <a:gd name="connsiteY67" fmla="*/ 4470 h 9972"/>
                  <a:gd name="connsiteX68" fmla="*/ 8117 w 9479"/>
                  <a:gd name="connsiteY68" fmla="*/ 4985 h 9972"/>
                  <a:gd name="connsiteX69" fmla="*/ 8273 w 9479"/>
                  <a:gd name="connsiteY69" fmla="*/ 5043 h 9972"/>
                  <a:gd name="connsiteX70" fmla="*/ 8641 w 9479"/>
                  <a:gd name="connsiteY70" fmla="*/ 5043 h 9972"/>
                  <a:gd name="connsiteX71" fmla="*/ 8797 w 9479"/>
                  <a:gd name="connsiteY71" fmla="*/ 5272 h 9972"/>
                  <a:gd name="connsiteX72" fmla="*/ 8850 w 9479"/>
                  <a:gd name="connsiteY72" fmla="*/ 5445 h 9972"/>
                  <a:gd name="connsiteX73" fmla="*/ 9479 w 9479"/>
                  <a:gd name="connsiteY73" fmla="*/ 6131 h 9972"/>
                  <a:gd name="connsiteX74" fmla="*/ 9217 w 9479"/>
                  <a:gd name="connsiteY74" fmla="*/ 6016 h 9972"/>
                  <a:gd name="connsiteX75" fmla="*/ 8483 w 9479"/>
                  <a:gd name="connsiteY75" fmla="*/ 6131 h 9972"/>
                  <a:gd name="connsiteX76" fmla="*/ 8117 w 9479"/>
                  <a:gd name="connsiteY76" fmla="*/ 5788 h 9972"/>
                  <a:gd name="connsiteX77" fmla="*/ 7855 w 9479"/>
                  <a:gd name="connsiteY77" fmla="*/ 5816 h 9972"/>
                  <a:gd name="connsiteX78" fmla="*/ 8063 w 9479"/>
                  <a:gd name="connsiteY78" fmla="*/ 6046 h 9972"/>
                  <a:gd name="connsiteX79" fmla="*/ 8117 w 9479"/>
                  <a:gd name="connsiteY79" fmla="*/ 6218 h 9972"/>
                  <a:gd name="connsiteX80" fmla="*/ 7592 w 9479"/>
                  <a:gd name="connsiteY80" fmla="*/ 6533 h 9972"/>
                  <a:gd name="connsiteX81" fmla="*/ 7489 w 9479"/>
                  <a:gd name="connsiteY81" fmla="*/ 6705 h 9972"/>
                  <a:gd name="connsiteX82" fmla="*/ 7436 w 9479"/>
                  <a:gd name="connsiteY82" fmla="*/ 6847 h 9972"/>
                  <a:gd name="connsiteX83" fmla="*/ 7383 w 9479"/>
                  <a:gd name="connsiteY83" fmla="*/ 6905 h 9972"/>
                  <a:gd name="connsiteX84" fmla="*/ 7278 w 9479"/>
                  <a:gd name="connsiteY84" fmla="*/ 7020 h 9972"/>
                  <a:gd name="connsiteX85" fmla="*/ 6964 w 9479"/>
                  <a:gd name="connsiteY85" fmla="*/ 7106 h 9972"/>
                  <a:gd name="connsiteX86" fmla="*/ 7068 w 9479"/>
                  <a:gd name="connsiteY86" fmla="*/ 7306 h 9972"/>
                  <a:gd name="connsiteX87" fmla="*/ 7016 w 9479"/>
                  <a:gd name="connsiteY87" fmla="*/ 7363 h 9972"/>
                  <a:gd name="connsiteX88" fmla="*/ 6598 w 9479"/>
                  <a:gd name="connsiteY88" fmla="*/ 7536 h 9972"/>
                  <a:gd name="connsiteX89" fmla="*/ 6179 w 9479"/>
                  <a:gd name="connsiteY89" fmla="*/ 7508 h 9972"/>
                  <a:gd name="connsiteX90" fmla="*/ 6546 w 9479"/>
                  <a:gd name="connsiteY90" fmla="*/ 7622 h 9972"/>
                  <a:gd name="connsiteX91" fmla="*/ 6546 w 9479"/>
                  <a:gd name="connsiteY91" fmla="*/ 7965 h 9972"/>
                  <a:gd name="connsiteX92" fmla="*/ 6073 w 9479"/>
                  <a:gd name="connsiteY92" fmla="*/ 8052 h 9972"/>
                  <a:gd name="connsiteX93" fmla="*/ 5970 w 9479"/>
                  <a:gd name="connsiteY93" fmla="*/ 7909 h 9972"/>
                  <a:gd name="connsiteX94" fmla="*/ 5916 w 9479"/>
                  <a:gd name="connsiteY94" fmla="*/ 7795 h 9972"/>
                  <a:gd name="connsiteX95" fmla="*/ 5448 w 9479"/>
                  <a:gd name="connsiteY95" fmla="*/ 7879 h 9972"/>
                  <a:gd name="connsiteX96" fmla="*/ 5656 w 9479"/>
                  <a:gd name="connsiteY96" fmla="*/ 7995 h 9972"/>
                  <a:gd name="connsiteX97" fmla="*/ 5812 w 9479"/>
                  <a:gd name="connsiteY97" fmla="*/ 8109 h 9972"/>
                  <a:gd name="connsiteX98" fmla="*/ 6022 w 9479"/>
                  <a:gd name="connsiteY98" fmla="*/ 8395 h 9972"/>
                  <a:gd name="connsiteX99" fmla="*/ 6283 w 9479"/>
                  <a:gd name="connsiteY99" fmla="*/ 8339 h 9972"/>
                  <a:gd name="connsiteX100" fmla="*/ 6493 w 9479"/>
                  <a:gd name="connsiteY100" fmla="*/ 8567 h 9972"/>
                  <a:gd name="connsiteX101" fmla="*/ 6649 w 9479"/>
                  <a:gd name="connsiteY101" fmla="*/ 8624 h 9972"/>
                  <a:gd name="connsiteX102" fmla="*/ 7016 w 9479"/>
                  <a:gd name="connsiteY102" fmla="*/ 8595 h 9972"/>
                  <a:gd name="connsiteX103" fmla="*/ 7174 w 9479"/>
                  <a:gd name="connsiteY103" fmla="*/ 8739 h 9972"/>
                  <a:gd name="connsiteX104" fmla="*/ 7332 w 9479"/>
                  <a:gd name="connsiteY104" fmla="*/ 8882 h 9972"/>
                  <a:gd name="connsiteX105" fmla="*/ 8063 w 9479"/>
                  <a:gd name="connsiteY105" fmla="*/ 8682 h 9972"/>
                  <a:gd name="connsiteX106" fmla="*/ 8063 w 9479"/>
                  <a:gd name="connsiteY106" fmla="*/ 8595 h 9972"/>
                  <a:gd name="connsiteX107" fmla="*/ 7855 w 9479"/>
                  <a:gd name="connsiteY107" fmla="*/ 8424 h 9972"/>
                  <a:gd name="connsiteX108" fmla="*/ 8117 w 9479"/>
                  <a:gd name="connsiteY108" fmla="*/ 8253 h 9972"/>
                  <a:gd name="connsiteX109" fmla="*/ 7959 w 9479"/>
                  <a:gd name="connsiteY109" fmla="*/ 8052 h 9972"/>
                  <a:gd name="connsiteX110" fmla="*/ 8117 w 9479"/>
                  <a:gd name="connsiteY110" fmla="*/ 7965 h 9972"/>
                  <a:gd name="connsiteX111" fmla="*/ 8326 w 9479"/>
                  <a:gd name="connsiteY111" fmla="*/ 8165 h 9972"/>
                  <a:gd name="connsiteX112" fmla="*/ 8223 w 9479"/>
                  <a:gd name="connsiteY112" fmla="*/ 8281 h 9972"/>
                  <a:gd name="connsiteX113" fmla="*/ 8692 w 9479"/>
                  <a:gd name="connsiteY113" fmla="*/ 8339 h 9972"/>
                  <a:gd name="connsiteX114" fmla="*/ 8901 w 9479"/>
                  <a:gd name="connsiteY114" fmla="*/ 8424 h 9972"/>
                  <a:gd name="connsiteX115" fmla="*/ 9111 w 9479"/>
                  <a:gd name="connsiteY115" fmla="*/ 8654 h 9972"/>
                  <a:gd name="connsiteX116" fmla="*/ 8797 w 9479"/>
                  <a:gd name="connsiteY116" fmla="*/ 8854 h 9972"/>
                  <a:gd name="connsiteX117" fmla="*/ 8273 w 9479"/>
                  <a:gd name="connsiteY117" fmla="*/ 8996 h 9972"/>
                  <a:gd name="connsiteX118" fmla="*/ 8169 w 9479"/>
                  <a:gd name="connsiteY118" fmla="*/ 9169 h 9972"/>
                  <a:gd name="connsiteX119" fmla="*/ 7855 w 9479"/>
                  <a:gd name="connsiteY119" fmla="*/ 9255 h 9972"/>
                  <a:gd name="connsiteX120" fmla="*/ 8010 w 9479"/>
                  <a:gd name="connsiteY120" fmla="*/ 9426 h 9972"/>
                  <a:gd name="connsiteX121" fmla="*/ 8326 w 9479"/>
                  <a:gd name="connsiteY121" fmla="*/ 9426 h 9972"/>
                  <a:gd name="connsiteX122" fmla="*/ 8376 w 9479"/>
                  <a:gd name="connsiteY122" fmla="*/ 9426 h 9972"/>
                  <a:gd name="connsiteX123" fmla="*/ 8588 w 9479"/>
                  <a:gd name="connsiteY123" fmla="*/ 9741 h 9972"/>
                  <a:gd name="connsiteX124" fmla="*/ 8692 w 9479"/>
                  <a:gd name="connsiteY124" fmla="*/ 9426 h 9972"/>
                  <a:gd name="connsiteX125" fmla="*/ 8955 w 9479"/>
                  <a:gd name="connsiteY125" fmla="*/ 9370 h 9972"/>
                  <a:gd name="connsiteX126" fmla="*/ 9217 w 9479"/>
                  <a:gd name="connsiteY126" fmla="*/ 9455 h 9972"/>
                  <a:gd name="connsiteX127" fmla="*/ 9217 w 9479"/>
                  <a:gd name="connsiteY127" fmla="*/ 9484 h 9972"/>
                  <a:gd name="connsiteX128" fmla="*/ 9111 w 9479"/>
                  <a:gd name="connsiteY128" fmla="*/ 9513 h 9972"/>
                  <a:gd name="connsiteX129" fmla="*/ 9007 w 9479"/>
                  <a:gd name="connsiteY129" fmla="*/ 9543 h 9972"/>
                  <a:gd name="connsiteX130" fmla="*/ 8955 w 9479"/>
                  <a:gd name="connsiteY130" fmla="*/ 9770 h 9972"/>
                  <a:gd name="connsiteX131" fmla="*/ 8901 w 9479"/>
                  <a:gd name="connsiteY131" fmla="*/ 9914 h 9972"/>
                  <a:gd name="connsiteX132" fmla="*/ 9321 w 9479"/>
                  <a:gd name="connsiteY132" fmla="*/ 9885 h 9972"/>
                  <a:gd name="connsiteX133" fmla="*/ 9426 w 9479"/>
                  <a:gd name="connsiteY133" fmla="*/ 9972 h 9972"/>
                  <a:gd name="connsiteX134" fmla="*/ 9479 w 9479"/>
                  <a:gd name="connsiteY134" fmla="*/ 9800 h 9972"/>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833 w 10000"/>
                  <a:gd name="connsiteY132" fmla="*/ 9913 h 10000"/>
                  <a:gd name="connsiteX133" fmla="*/ 9944 w 10000"/>
                  <a:gd name="connsiteY133" fmla="*/ 10000 h 10000"/>
                  <a:gd name="connsiteX0" fmla="*/ 8563 w 10000"/>
                  <a:gd name="connsiteY0" fmla="*/ 4280 h 10000"/>
                  <a:gd name="connsiteX1" fmla="*/ 8120 w 10000"/>
                  <a:gd name="connsiteY1" fmla="*/ 4280 h 10000"/>
                  <a:gd name="connsiteX2" fmla="*/ 7678 w 10000"/>
                  <a:gd name="connsiteY2" fmla="*/ 4395 h 10000"/>
                  <a:gd name="connsiteX3" fmla="*/ 7181 w 10000"/>
                  <a:gd name="connsiteY3" fmla="*/ 4367 h 10000"/>
                  <a:gd name="connsiteX4" fmla="*/ 7181 w 10000"/>
                  <a:gd name="connsiteY4" fmla="*/ 3822 h 10000"/>
                  <a:gd name="connsiteX5" fmla="*/ 7456 w 10000"/>
                  <a:gd name="connsiteY5" fmla="*/ 3793 h 10000"/>
                  <a:gd name="connsiteX6" fmla="*/ 7292 w 10000"/>
                  <a:gd name="connsiteY6" fmla="*/ 3649 h 10000"/>
                  <a:gd name="connsiteX7" fmla="*/ 7292 w 10000"/>
                  <a:gd name="connsiteY7" fmla="*/ 3420 h 10000"/>
                  <a:gd name="connsiteX8" fmla="*/ 7347 w 10000"/>
                  <a:gd name="connsiteY8" fmla="*/ 3277 h 10000"/>
                  <a:gd name="connsiteX9" fmla="*/ 6796 w 10000"/>
                  <a:gd name="connsiteY9" fmla="*/ 3046 h 10000"/>
                  <a:gd name="connsiteX10" fmla="*/ 6241 w 10000"/>
                  <a:gd name="connsiteY10" fmla="*/ 2788 h 10000"/>
                  <a:gd name="connsiteX11" fmla="*/ 5967 w 10000"/>
                  <a:gd name="connsiteY11" fmla="*/ 2614 h 10000"/>
                  <a:gd name="connsiteX12" fmla="*/ 5579 w 10000"/>
                  <a:gd name="connsiteY12" fmla="*/ 2558 h 10000"/>
                  <a:gd name="connsiteX13" fmla="*/ 5139 w 10000"/>
                  <a:gd name="connsiteY13" fmla="*/ 2586 h 10000"/>
                  <a:gd name="connsiteX14" fmla="*/ 4695 w 10000"/>
                  <a:gd name="connsiteY14" fmla="*/ 2500 h 10000"/>
                  <a:gd name="connsiteX15" fmla="*/ 4143 w 10000"/>
                  <a:gd name="connsiteY15" fmla="*/ 1809 h 10000"/>
                  <a:gd name="connsiteX16" fmla="*/ 3978 w 10000"/>
                  <a:gd name="connsiteY16" fmla="*/ 1638 h 10000"/>
                  <a:gd name="connsiteX17" fmla="*/ 3811 w 10000"/>
                  <a:gd name="connsiteY17" fmla="*/ 1236 h 10000"/>
                  <a:gd name="connsiteX18" fmla="*/ 3591 w 10000"/>
                  <a:gd name="connsiteY18" fmla="*/ 861 h 10000"/>
                  <a:gd name="connsiteX19" fmla="*/ 2928 w 10000"/>
                  <a:gd name="connsiteY19" fmla="*/ 603 h 10000"/>
                  <a:gd name="connsiteX20" fmla="*/ 2539 w 10000"/>
                  <a:gd name="connsiteY20" fmla="*/ 57 h 10000"/>
                  <a:gd name="connsiteX21" fmla="*/ 2043 w 10000"/>
                  <a:gd name="connsiteY21" fmla="*/ 57 h 10000"/>
                  <a:gd name="connsiteX22" fmla="*/ 1822 w 10000"/>
                  <a:gd name="connsiteY22" fmla="*/ 172 h 10000"/>
                  <a:gd name="connsiteX23" fmla="*/ 1769 w 10000"/>
                  <a:gd name="connsiteY23" fmla="*/ 0 h 10000"/>
                  <a:gd name="connsiteX24" fmla="*/ 1049 w 10000"/>
                  <a:gd name="connsiteY24" fmla="*/ 114 h 10000"/>
                  <a:gd name="connsiteX25" fmla="*/ 1822 w 10000"/>
                  <a:gd name="connsiteY25" fmla="*/ 231 h 10000"/>
                  <a:gd name="connsiteX26" fmla="*/ 1769 w 10000"/>
                  <a:gd name="connsiteY26" fmla="*/ 488 h 10000"/>
                  <a:gd name="connsiteX27" fmla="*/ 1933 w 10000"/>
                  <a:gd name="connsiteY27" fmla="*/ 833 h 10000"/>
                  <a:gd name="connsiteX28" fmla="*/ 2099 w 10000"/>
                  <a:gd name="connsiteY28" fmla="*/ 1034 h 10000"/>
                  <a:gd name="connsiteX29" fmla="*/ 1822 w 10000"/>
                  <a:gd name="connsiteY29" fmla="*/ 1408 h 10000"/>
                  <a:gd name="connsiteX30" fmla="*/ 1604 w 10000"/>
                  <a:gd name="connsiteY30" fmla="*/ 1408 h 10000"/>
                  <a:gd name="connsiteX31" fmla="*/ 1380 w 10000"/>
                  <a:gd name="connsiteY31" fmla="*/ 1666 h 10000"/>
                  <a:gd name="connsiteX32" fmla="*/ 1769 w 10000"/>
                  <a:gd name="connsiteY32" fmla="*/ 1781 h 10000"/>
                  <a:gd name="connsiteX33" fmla="*/ 1271 w 10000"/>
                  <a:gd name="connsiteY33" fmla="*/ 1753 h 10000"/>
                  <a:gd name="connsiteX34" fmla="*/ 1049 w 10000"/>
                  <a:gd name="connsiteY34" fmla="*/ 2097 h 10000"/>
                  <a:gd name="connsiteX35" fmla="*/ 994 w 10000"/>
                  <a:gd name="connsiteY35" fmla="*/ 2155 h 10000"/>
                  <a:gd name="connsiteX36" fmla="*/ 773 w 10000"/>
                  <a:gd name="connsiteY36" fmla="*/ 2528 h 10000"/>
                  <a:gd name="connsiteX37" fmla="*/ 1106 w 10000"/>
                  <a:gd name="connsiteY37" fmla="*/ 2614 h 10000"/>
                  <a:gd name="connsiteX38" fmla="*/ 663 w 10000"/>
                  <a:gd name="connsiteY38" fmla="*/ 2902 h 10000"/>
                  <a:gd name="connsiteX39" fmla="*/ 110 w 10000"/>
                  <a:gd name="connsiteY39" fmla="*/ 3218 h 10000"/>
                  <a:gd name="connsiteX40" fmla="*/ 0 w 10000"/>
                  <a:gd name="connsiteY40" fmla="*/ 3390 h 10000"/>
                  <a:gd name="connsiteX41" fmla="*/ 277 w 10000"/>
                  <a:gd name="connsiteY41" fmla="*/ 3764 h 10000"/>
                  <a:gd name="connsiteX42" fmla="*/ 0 w 10000"/>
                  <a:gd name="connsiteY42" fmla="*/ 4110 h 10000"/>
                  <a:gd name="connsiteX43" fmla="*/ 56 w 10000"/>
                  <a:gd name="connsiteY43" fmla="*/ 4483 h 10000"/>
                  <a:gd name="connsiteX44" fmla="*/ 222 w 10000"/>
                  <a:gd name="connsiteY44" fmla="*/ 4598 h 10000"/>
                  <a:gd name="connsiteX45" fmla="*/ 552 w 10000"/>
                  <a:gd name="connsiteY45" fmla="*/ 4568 h 10000"/>
                  <a:gd name="connsiteX46" fmla="*/ 1216 w 10000"/>
                  <a:gd name="connsiteY46" fmla="*/ 4627 h 10000"/>
                  <a:gd name="connsiteX47" fmla="*/ 1769 w 10000"/>
                  <a:gd name="connsiteY47" fmla="*/ 4512 h 10000"/>
                  <a:gd name="connsiteX48" fmla="*/ 2377 w 10000"/>
                  <a:gd name="connsiteY48" fmla="*/ 4512 h 10000"/>
                  <a:gd name="connsiteX49" fmla="*/ 2762 w 10000"/>
                  <a:gd name="connsiteY49" fmla="*/ 4395 h 10000"/>
                  <a:gd name="connsiteX50" fmla="*/ 2872 w 10000"/>
                  <a:gd name="connsiteY50" fmla="*/ 4424 h 10000"/>
                  <a:gd name="connsiteX51" fmla="*/ 2707 w 10000"/>
                  <a:gd name="connsiteY51" fmla="*/ 4483 h 10000"/>
                  <a:gd name="connsiteX52" fmla="*/ 3093 w 10000"/>
                  <a:gd name="connsiteY52" fmla="*/ 4741 h 10000"/>
                  <a:gd name="connsiteX53" fmla="*/ 3370 w 10000"/>
                  <a:gd name="connsiteY53" fmla="*/ 4683 h 10000"/>
                  <a:gd name="connsiteX54" fmla="*/ 3757 w 10000"/>
                  <a:gd name="connsiteY54" fmla="*/ 4797 h 10000"/>
                  <a:gd name="connsiteX55" fmla="*/ 4252 w 10000"/>
                  <a:gd name="connsiteY55" fmla="*/ 4769 h 10000"/>
                  <a:gd name="connsiteX56" fmla="*/ 5082 w 10000"/>
                  <a:gd name="connsiteY56" fmla="*/ 4857 h 10000"/>
                  <a:gd name="connsiteX57" fmla="*/ 5301 w 10000"/>
                  <a:gd name="connsiteY57" fmla="*/ 4915 h 10000"/>
                  <a:gd name="connsiteX58" fmla="*/ 6076 w 10000"/>
                  <a:gd name="connsiteY58" fmla="*/ 4769 h 10000"/>
                  <a:gd name="connsiteX59" fmla="*/ 6187 w 10000"/>
                  <a:gd name="connsiteY59" fmla="*/ 4857 h 10000"/>
                  <a:gd name="connsiteX60" fmla="*/ 6407 w 10000"/>
                  <a:gd name="connsiteY60" fmla="*/ 4741 h 10000"/>
                  <a:gd name="connsiteX61" fmla="*/ 6519 w 10000"/>
                  <a:gd name="connsiteY61" fmla="*/ 4886 h 10000"/>
                  <a:gd name="connsiteX62" fmla="*/ 7292 w 10000"/>
                  <a:gd name="connsiteY62" fmla="*/ 4712 h 10000"/>
                  <a:gd name="connsiteX63" fmla="*/ 7292 w 10000"/>
                  <a:gd name="connsiteY63" fmla="*/ 4540 h 10000"/>
                  <a:gd name="connsiteX64" fmla="*/ 7456 w 10000"/>
                  <a:gd name="connsiteY64" fmla="*/ 4512 h 10000"/>
                  <a:gd name="connsiteX65" fmla="*/ 7624 w 10000"/>
                  <a:gd name="connsiteY65" fmla="*/ 4568 h 10000"/>
                  <a:gd name="connsiteX66" fmla="*/ 8176 w 10000"/>
                  <a:gd name="connsiteY66" fmla="*/ 4454 h 10000"/>
                  <a:gd name="connsiteX67" fmla="*/ 8287 w 10000"/>
                  <a:gd name="connsiteY67" fmla="*/ 4483 h 10000"/>
                  <a:gd name="connsiteX68" fmla="*/ 8563 w 10000"/>
                  <a:gd name="connsiteY68" fmla="*/ 4999 h 10000"/>
                  <a:gd name="connsiteX69" fmla="*/ 8728 w 10000"/>
                  <a:gd name="connsiteY69" fmla="*/ 5057 h 10000"/>
                  <a:gd name="connsiteX70" fmla="*/ 9116 w 10000"/>
                  <a:gd name="connsiteY70" fmla="*/ 5057 h 10000"/>
                  <a:gd name="connsiteX71" fmla="*/ 9281 w 10000"/>
                  <a:gd name="connsiteY71" fmla="*/ 5287 h 10000"/>
                  <a:gd name="connsiteX72" fmla="*/ 9336 w 10000"/>
                  <a:gd name="connsiteY72" fmla="*/ 5460 h 10000"/>
                  <a:gd name="connsiteX73" fmla="*/ 10000 w 10000"/>
                  <a:gd name="connsiteY73" fmla="*/ 6148 h 10000"/>
                  <a:gd name="connsiteX74" fmla="*/ 9724 w 10000"/>
                  <a:gd name="connsiteY74" fmla="*/ 6033 h 10000"/>
                  <a:gd name="connsiteX75" fmla="*/ 8949 w 10000"/>
                  <a:gd name="connsiteY75" fmla="*/ 6148 h 10000"/>
                  <a:gd name="connsiteX76" fmla="*/ 8563 w 10000"/>
                  <a:gd name="connsiteY76" fmla="*/ 5804 h 10000"/>
                  <a:gd name="connsiteX77" fmla="*/ 8287 w 10000"/>
                  <a:gd name="connsiteY77" fmla="*/ 5832 h 10000"/>
                  <a:gd name="connsiteX78" fmla="*/ 8506 w 10000"/>
                  <a:gd name="connsiteY78" fmla="*/ 6063 h 10000"/>
                  <a:gd name="connsiteX79" fmla="*/ 8563 w 10000"/>
                  <a:gd name="connsiteY79" fmla="*/ 6235 h 10000"/>
                  <a:gd name="connsiteX80" fmla="*/ 8009 w 10000"/>
                  <a:gd name="connsiteY80" fmla="*/ 6551 h 10000"/>
                  <a:gd name="connsiteX81" fmla="*/ 7901 w 10000"/>
                  <a:gd name="connsiteY81" fmla="*/ 6724 h 10000"/>
                  <a:gd name="connsiteX82" fmla="*/ 7845 w 10000"/>
                  <a:gd name="connsiteY82" fmla="*/ 6866 h 10000"/>
                  <a:gd name="connsiteX83" fmla="*/ 7789 w 10000"/>
                  <a:gd name="connsiteY83" fmla="*/ 6924 h 10000"/>
                  <a:gd name="connsiteX84" fmla="*/ 7678 w 10000"/>
                  <a:gd name="connsiteY84" fmla="*/ 7040 h 10000"/>
                  <a:gd name="connsiteX85" fmla="*/ 7347 w 10000"/>
                  <a:gd name="connsiteY85" fmla="*/ 7126 h 10000"/>
                  <a:gd name="connsiteX86" fmla="*/ 7456 w 10000"/>
                  <a:gd name="connsiteY86" fmla="*/ 7327 h 10000"/>
                  <a:gd name="connsiteX87" fmla="*/ 7402 w 10000"/>
                  <a:gd name="connsiteY87" fmla="*/ 7384 h 10000"/>
                  <a:gd name="connsiteX88" fmla="*/ 6961 w 10000"/>
                  <a:gd name="connsiteY88" fmla="*/ 7557 h 10000"/>
                  <a:gd name="connsiteX89" fmla="*/ 6519 w 10000"/>
                  <a:gd name="connsiteY89" fmla="*/ 7529 h 10000"/>
                  <a:gd name="connsiteX90" fmla="*/ 6906 w 10000"/>
                  <a:gd name="connsiteY90" fmla="*/ 7643 h 10000"/>
                  <a:gd name="connsiteX91" fmla="*/ 6906 w 10000"/>
                  <a:gd name="connsiteY91" fmla="*/ 7987 h 10000"/>
                  <a:gd name="connsiteX92" fmla="*/ 6407 w 10000"/>
                  <a:gd name="connsiteY92" fmla="*/ 8075 h 10000"/>
                  <a:gd name="connsiteX93" fmla="*/ 6298 w 10000"/>
                  <a:gd name="connsiteY93" fmla="*/ 7931 h 10000"/>
                  <a:gd name="connsiteX94" fmla="*/ 6241 w 10000"/>
                  <a:gd name="connsiteY94" fmla="*/ 7817 h 10000"/>
                  <a:gd name="connsiteX95" fmla="*/ 5747 w 10000"/>
                  <a:gd name="connsiteY95" fmla="*/ 7901 h 10000"/>
                  <a:gd name="connsiteX96" fmla="*/ 5967 w 10000"/>
                  <a:gd name="connsiteY96" fmla="*/ 8017 h 10000"/>
                  <a:gd name="connsiteX97" fmla="*/ 6131 w 10000"/>
                  <a:gd name="connsiteY97" fmla="*/ 8132 h 10000"/>
                  <a:gd name="connsiteX98" fmla="*/ 6353 w 10000"/>
                  <a:gd name="connsiteY98" fmla="*/ 8419 h 10000"/>
                  <a:gd name="connsiteX99" fmla="*/ 6628 w 10000"/>
                  <a:gd name="connsiteY99" fmla="*/ 8362 h 10000"/>
                  <a:gd name="connsiteX100" fmla="*/ 6850 w 10000"/>
                  <a:gd name="connsiteY100" fmla="*/ 8591 h 10000"/>
                  <a:gd name="connsiteX101" fmla="*/ 7014 w 10000"/>
                  <a:gd name="connsiteY101" fmla="*/ 8648 h 10000"/>
                  <a:gd name="connsiteX102" fmla="*/ 7402 w 10000"/>
                  <a:gd name="connsiteY102" fmla="*/ 8619 h 10000"/>
                  <a:gd name="connsiteX103" fmla="*/ 7568 w 10000"/>
                  <a:gd name="connsiteY103" fmla="*/ 8764 h 10000"/>
                  <a:gd name="connsiteX104" fmla="*/ 7735 w 10000"/>
                  <a:gd name="connsiteY104" fmla="*/ 8907 h 10000"/>
                  <a:gd name="connsiteX105" fmla="*/ 8506 w 10000"/>
                  <a:gd name="connsiteY105" fmla="*/ 8706 h 10000"/>
                  <a:gd name="connsiteX106" fmla="*/ 8506 w 10000"/>
                  <a:gd name="connsiteY106" fmla="*/ 8619 h 10000"/>
                  <a:gd name="connsiteX107" fmla="*/ 8287 w 10000"/>
                  <a:gd name="connsiteY107" fmla="*/ 8448 h 10000"/>
                  <a:gd name="connsiteX108" fmla="*/ 8563 w 10000"/>
                  <a:gd name="connsiteY108" fmla="*/ 8276 h 10000"/>
                  <a:gd name="connsiteX109" fmla="*/ 8396 w 10000"/>
                  <a:gd name="connsiteY109" fmla="*/ 8075 h 10000"/>
                  <a:gd name="connsiteX110" fmla="*/ 8563 w 10000"/>
                  <a:gd name="connsiteY110" fmla="*/ 7987 h 10000"/>
                  <a:gd name="connsiteX111" fmla="*/ 8784 w 10000"/>
                  <a:gd name="connsiteY111" fmla="*/ 8188 h 10000"/>
                  <a:gd name="connsiteX112" fmla="*/ 8675 w 10000"/>
                  <a:gd name="connsiteY112" fmla="*/ 8304 h 10000"/>
                  <a:gd name="connsiteX113" fmla="*/ 9170 w 10000"/>
                  <a:gd name="connsiteY113" fmla="*/ 8362 h 10000"/>
                  <a:gd name="connsiteX114" fmla="*/ 9390 w 10000"/>
                  <a:gd name="connsiteY114" fmla="*/ 8448 h 10000"/>
                  <a:gd name="connsiteX115" fmla="*/ 9612 w 10000"/>
                  <a:gd name="connsiteY115" fmla="*/ 8678 h 10000"/>
                  <a:gd name="connsiteX116" fmla="*/ 9281 w 10000"/>
                  <a:gd name="connsiteY116" fmla="*/ 8879 h 10000"/>
                  <a:gd name="connsiteX117" fmla="*/ 8728 w 10000"/>
                  <a:gd name="connsiteY117" fmla="*/ 9021 h 10000"/>
                  <a:gd name="connsiteX118" fmla="*/ 8618 w 10000"/>
                  <a:gd name="connsiteY118" fmla="*/ 9195 h 10000"/>
                  <a:gd name="connsiteX119" fmla="*/ 8287 w 10000"/>
                  <a:gd name="connsiteY119" fmla="*/ 9281 h 10000"/>
                  <a:gd name="connsiteX120" fmla="*/ 8450 w 10000"/>
                  <a:gd name="connsiteY120" fmla="*/ 9452 h 10000"/>
                  <a:gd name="connsiteX121" fmla="*/ 8784 w 10000"/>
                  <a:gd name="connsiteY121" fmla="*/ 9452 h 10000"/>
                  <a:gd name="connsiteX122" fmla="*/ 8836 w 10000"/>
                  <a:gd name="connsiteY122" fmla="*/ 9452 h 10000"/>
                  <a:gd name="connsiteX123" fmla="*/ 9060 w 10000"/>
                  <a:gd name="connsiteY123" fmla="*/ 9768 h 10000"/>
                  <a:gd name="connsiteX124" fmla="*/ 9170 w 10000"/>
                  <a:gd name="connsiteY124" fmla="*/ 9452 h 10000"/>
                  <a:gd name="connsiteX125" fmla="*/ 9447 w 10000"/>
                  <a:gd name="connsiteY125" fmla="*/ 9396 h 10000"/>
                  <a:gd name="connsiteX126" fmla="*/ 9724 w 10000"/>
                  <a:gd name="connsiteY126" fmla="*/ 9482 h 10000"/>
                  <a:gd name="connsiteX127" fmla="*/ 9724 w 10000"/>
                  <a:gd name="connsiteY127" fmla="*/ 9511 h 10000"/>
                  <a:gd name="connsiteX128" fmla="*/ 9612 w 10000"/>
                  <a:gd name="connsiteY128" fmla="*/ 9540 h 10000"/>
                  <a:gd name="connsiteX129" fmla="*/ 9502 w 10000"/>
                  <a:gd name="connsiteY129" fmla="*/ 9570 h 10000"/>
                  <a:gd name="connsiteX130" fmla="*/ 9447 w 10000"/>
                  <a:gd name="connsiteY130" fmla="*/ 9797 h 10000"/>
                  <a:gd name="connsiteX131" fmla="*/ 9390 w 10000"/>
                  <a:gd name="connsiteY131" fmla="*/ 9942 h 10000"/>
                  <a:gd name="connsiteX132" fmla="*/ 9944 w 10000"/>
                  <a:gd name="connsiteY132" fmla="*/ 10000 h 10000"/>
                  <a:gd name="connsiteX0" fmla="*/ 8563 w 10000"/>
                  <a:gd name="connsiteY0" fmla="*/ 4280 h 9942"/>
                  <a:gd name="connsiteX1" fmla="*/ 8120 w 10000"/>
                  <a:gd name="connsiteY1" fmla="*/ 4280 h 9942"/>
                  <a:gd name="connsiteX2" fmla="*/ 7678 w 10000"/>
                  <a:gd name="connsiteY2" fmla="*/ 4395 h 9942"/>
                  <a:gd name="connsiteX3" fmla="*/ 7181 w 10000"/>
                  <a:gd name="connsiteY3" fmla="*/ 4367 h 9942"/>
                  <a:gd name="connsiteX4" fmla="*/ 7181 w 10000"/>
                  <a:gd name="connsiteY4" fmla="*/ 3822 h 9942"/>
                  <a:gd name="connsiteX5" fmla="*/ 7456 w 10000"/>
                  <a:gd name="connsiteY5" fmla="*/ 3793 h 9942"/>
                  <a:gd name="connsiteX6" fmla="*/ 7292 w 10000"/>
                  <a:gd name="connsiteY6" fmla="*/ 3649 h 9942"/>
                  <a:gd name="connsiteX7" fmla="*/ 7292 w 10000"/>
                  <a:gd name="connsiteY7" fmla="*/ 3420 h 9942"/>
                  <a:gd name="connsiteX8" fmla="*/ 7347 w 10000"/>
                  <a:gd name="connsiteY8" fmla="*/ 3277 h 9942"/>
                  <a:gd name="connsiteX9" fmla="*/ 6796 w 10000"/>
                  <a:gd name="connsiteY9" fmla="*/ 3046 h 9942"/>
                  <a:gd name="connsiteX10" fmla="*/ 6241 w 10000"/>
                  <a:gd name="connsiteY10" fmla="*/ 2788 h 9942"/>
                  <a:gd name="connsiteX11" fmla="*/ 5967 w 10000"/>
                  <a:gd name="connsiteY11" fmla="*/ 2614 h 9942"/>
                  <a:gd name="connsiteX12" fmla="*/ 5579 w 10000"/>
                  <a:gd name="connsiteY12" fmla="*/ 2558 h 9942"/>
                  <a:gd name="connsiteX13" fmla="*/ 5139 w 10000"/>
                  <a:gd name="connsiteY13" fmla="*/ 2586 h 9942"/>
                  <a:gd name="connsiteX14" fmla="*/ 4695 w 10000"/>
                  <a:gd name="connsiteY14" fmla="*/ 2500 h 9942"/>
                  <a:gd name="connsiteX15" fmla="*/ 4143 w 10000"/>
                  <a:gd name="connsiteY15" fmla="*/ 1809 h 9942"/>
                  <a:gd name="connsiteX16" fmla="*/ 3978 w 10000"/>
                  <a:gd name="connsiteY16" fmla="*/ 1638 h 9942"/>
                  <a:gd name="connsiteX17" fmla="*/ 3811 w 10000"/>
                  <a:gd name="connsiteY17" fmla="*/ 1236 h 9942"/>
                  <a:gd name="connsiteX18" fmla="*/ 3591 w 10000"/>
                  <a:gd name="connsiteY18" fmla="*/ 861 h 9942"/>
                  <a:gd name="connsiteX19" fmla="*/ 2928 w 10000"/>
                  <a:gd name="connsiteY19" fmla="*/ 603 h 9942"/>
                  <a:gd name="connsiteX20" fmla="*/ 2539 w 10000"/>
                  <a:gd name="connsiteY20" fmla="*/ 57 h 9942"/>
                  <a:gd name="connsiteX21" fmla="*/ 2043 w 10000"/>
                  <a:gd name="connsiteY21" fmla="*/ 57 h 9942"/>
                  <a:gd name="connsiteX22" fmla="*/ 1822 w 10000"/>
                  <a:gd name="connsiteY22" fmla="*/ 172 h 9942"/>
                  <a:gd name="connsiteX23" fmla="*/ 1769 w 10000"/>
                  <a:gd name="connsiteY23" fmla="*/ 0 h 9942"/>
                  <a:gd name="connsiteX24" fmla="*/ 1049 w 10000"/>
                  <a:gd name="connsiteY24" fmla="*/ 114 h 9942"/>
                  <a:gd name="connsiteX25" fmla="*/ 1822 w 10000"/>
                  <a:gd name="connsiteY25" fmla="*/ 231 h 9942"/>
                  <a:gd name="connsiteX26" fmla="*/ 1769 w 10000"/>
                  <a:gd name="connsiteY26" fmla="*/ 488 h 9942"/>
                  <a:gd name="connsiteX27" fmla="*/ 1933 w 10000"/>
                  <a:gd name="connsiteY27" fmla="*/ 833 h 9942"/>
                  <a:gd name="connsiteX28" fmla="*/ 2099 w 10000"/>
                  <a:gd name="connsiteY28" fmla="*/ 1034 h 9942"/>
                  <a:gd name="connsiteX29" fmla="*/ 1822 w 10000"/>
                  <a:gd name="connsiteY29" fmla="*/ 1408 h 9942"/>
                  <a:gd name="connsiteX30" fmla="*/ 1604 w 10000"/>
                  <a:gd name="connsiteY30" fmla="*/ 1408 h 9942"/>
                  <a:gd name="connsiteX31" fmla="*/ 1380 w 10000"/>
                  <a:gd name="connsiteY31" fmla="*/ 1666 h 9942"/>
                  <a:gd name="connsiteX32" fmla="*/ 1769 w 10000"/>
                  <a:gd name="connsiteY32" fmla="*/ 1781 h 9942"/>
                  <a:gd name="connsiteX33" fmla="*/ 1271 w 10000"/>
                  <a:gd name="connsiteY33" fmla="*/ 1753 h 9942"/>
                  <a:gd name="connsiteX34" fmla="*/ 1049 w 10000"/>
                  <a:gd name="connsiteY34" fmla="*/ 2097 h 9942"/>
                  <a:gd name="connsiteX35" fmla="*/ 994 w 10000"/>
                  <a:gd name="connsiteY35" fmla="*/ 2155 h 9942"/>
                  <a:gd name="connsiteX36" fmla="*/ 773 w 10000"/>
                  <a:gd name="connsiteY36" fmla="*/ 2528 h 9942"/>
                  <a:gd name="connsiteX37" fmla="*/ 1106 w 10000"/>
                  <a:gd name="connsiteY37" fmla="*/ 2614 h 9942"/>
                  <a:gd name="connsiteX38" fmla="*/ 663 w 10000"/>
                  <a:gd name="connsiteY38" fmla="*/ 2902 h 9942"/>
                  <a:gd name="connsiteX39" fmla="*/ 110 w 10000"/>
                  <a:gd name="connsiteY39" fmla="*/ 3218 h 9942"/>
                  <a:gd name="connsiteX40" fmla="*/ 0 w 10000"/>
                  <a:gd name="connsiteY40" fmla="*/ 3390 h 9942"/>
                  <a:gd name="connsiteX41" fmla="*/ 277 w 10000"/>
                  <a:gd name="connsiteY41" fmla="*/ 3764 h 9942"/>
                  <a:gd name="connsiteX42" fmla="*/ 0 w 10000"/>
                  <a:gd name="connsiteY42" fmla="*/ 4110 h 9942"/>
                  <a:gd name="connsiteX43" fmla="*/ 56 w 10000"/>
                  <a:gd name="connsiteY43" fmla="*/ 4483 h 9942"/>
                  <a:gd name="connsiteX44" fmla="*/ 222 w 10000"/>
                  <a:gd name="connsiteY44" fmla="*/ 4598 h 9942"/>
                  <a:gd name="connsiteX45" fmla="*/ 552 w 10000"/>
                  <a:gd name="connsiteY45" fmla="*/ 4568 h 9942"/>
                  <a:gd name="connsiteX46" fmla="*/ 1216 w 10000"/>
                  <a:gd name="connsiteY46" fmla="*/ 4627 h 9942"/>
                  <a:gd name="connsiteX47" fmla="*/ 1769 w 10000"/>
                  <a:gd name="connsiteY47" fmla="*/ 4512 h 9942"/>
                  <a:gd name="connsiteX48" fmla="*/ 2377 w 10000"/>
                  <a:gd name="connsiteY48" fmla="*/ 4512 h 9942"/>
                  <a:gd name="connsiteX49" fmla="*/ 2762 w 10000"/>
                  <a:gd name="connsiteY49" fmla="*/ 4395 h 9942"/>
                  <a:gd name="connsiteX50" fmla="*/ 2872 w 10000"/>
                  <a:gd name="connsiteY50" fmla="*/ 4424 h 9942"/>
                  <a:gd name="connsiteX51" fmla="*/ 2707 w 10000"/>
                  <a:gd name="connsiteY51" fmla="*/ 4483 h 9942"/>
                  <a:gd name="connsiteX52" fmla="*/ 3093 w 10000"/>
                  <a:gd name="connsiteY52" fmla="*/ 4741 h 9942"/>
                  <a:gd name="connsiteX53" fmla="*/ 3370 w 10000"/>
                  <a:gd name="connsiteY53" fmla="*/ 4683 h 9942"/>
                  <a:gd name="connsiteX54" fmla="*/ 3757 w 10000"/>
                  <a:gd name="connsiteY54" fmla="*/ 4797 h 9942"/>
                  <a:gd name="connsiteX55" fmla="*/ 4252 w 10000"/>
                  <a:gd name="connsiteY55" fmla="*/ 4769 h 9942"/>
                  <a:gd name="connsiteX56" fmla="*/ 5082 w 10000"/>
                  <a:gd name="connsiteY56" fmla="*/ 4857 h 9942"/>
                  <a:gd name="connsiteX57" fmla="*/ 5301 w 10000"/>
                  <a:gd name="connsiteY57" fmla="*/ 4915 h 9942"/>
                  <a:gd name="connsiteX58" fmla="*/ 6076 w 10000"/>
                  <a:gd name="connsiteY58" fmla="*/ 4769 h 9942"/>
                  <a:gd name="connsiteX59" fmla="*/ 6187 w 10000"/>
                  <a:gd name="connsiteY59" fmla="*/ 4857 h 9942"/>
                  <a:gd name="connsiteX60" fmla="*/ 6407 w 10000"/>
                  <a:gd name="connsiteY60" fmla="*/ 4741 h 9942"/>
                  <a:gd name="connsiteX61" fmla="*/ 6519 w 10000"/>
                  <a:gd name="connsiteY61" fmla="*/ 4886 h 9942"/>
                  <a:gd name="connsiteX62" fmla="*/ 7292 w 10000"/>
                  <a:gd name="connsiteY62" fmla="*/ 4712 h 9942"/>
                  <a:gd name="connsiteX63" fmla="*/ 7292 w 10000"/>
                  <a:gd name="connsiteY63" fmla="*/ 4540 h 9942"/>
                  <a:gd name="connsiteX64" fmla="*/ 7456 w 10000"/>
                  <a:gd name="connsiteY64" fmla="*/ 4512 h 9942"/>
                  <a:gd name="connsiteX65" fmla="*/ 7624 w 10000"/>
                  <a:gd name="connsiteY65" fmla="*/ 4568 h 9942"/>
                  <a:gd name="connsiteX66" fmla="*/ 8176 w 10000"/>
                  <a:gd name="connsiteY66" fmla="*/ 4454 h 9942"/>
                  <a:gd name="connsiteX67" fmla="*/ 8287 w 10000"/>
                  <a:gd name="connsiteY67" fmla="*/ 4483 h 9942"/>
                  <a:gd name="connsiteX68" fmla="*/ 8563 w 10000"/>
                  <a:gd name="connsiteY68" fmla="*/ 4999 h 9942"/>
                  <a:gd name="connsiteX69" fmla="*/ 8728 w 10000"/>
                  <a:gd name="connsiteY69" fmla="*/ 5057 h 9942"/>
                  <a:gd name="connsiteX70" fmla="*/ 9116 w 10000"/>
                  <a:gd name="connsiteY70" fmla="*/ 5057 h 9942"/>
                  <a:gd name="connsiteX71" fmla="*/ 9281 w 10000"/>
                  <a:gd name="connsiteY71" fmla="*/ 5287 h 9942"/>
                  <a:gd name="connsiteX72" fmla="*/ 9336 w 10000"/>
                  <a:gd name="connsiteY72" fmla="*/ 5460 h 9942"/>
                  <a:gd name="connsiteX73" fmla="*/ 10000 w 10000"/>
                  <a:gd name="connsiteY73" fmla="*/ 6148 h 9942"/>
                  <a:gd name="connsiteX74" fmla="*/ 9724 w 10000"/>
                  <a:gd name="connsiteY74" fmla="*/ 6033 h 9942"/>
                  <a:gd name="connsiteX75" fmla="*/ 8949 w 10000"/>
                  <a:gd name="connsiteY75" fmla="*/ 6148 h 9942"/>
                  <a:gd name="connsiteX76" fmla="*/ 8563 w 10000"/>
                  <a:gd name="connsiteY76" fmla="*/ 5804 h 9942"/>
                  <a:gd name="connsiteX77" fmla="*/ 8287 w 10000"/>
                  <a:gd name="connsiteY77" fmla="*/ 5832 h 9942"/>
                  <a:gd name="connsiteX78" fmla="*/ 8506 w 10000"/>
                  <a:gd name="connsiteY78" fmla="*/ 6063 h 9942"/>
                  <a:gd name="connsiteX79" fmla="*/ 8563 w 10000"/>
                  <a:gd name="connsiteY79" fmla="*/ 6235 h 9942"/>
                  <a:gd name="connsiteX80" fmla="*/ 8009 w 10000"/>
                  <a:gd name="connsiteY80" fmla="*/ 6551 h 9942"/>
                  <a:gd name="connsiteX81" fmla="*/ 7901 w 10000"/>
                  <a:gd name="connsiteY81" fmla="*/ 6724 h 9942"/>
                  <a:gd name="connsiteX82" fmla="*/ 7845 w 10000"/>
                  <a:gd name="connsiteY82" fmla="*/ 6866 h 9942"/>
                  <a:gd name="connsiteX83" fmla="*/ 7789 w 10000"/>
                  <a:gd name="connsiteY83" fmla="*/ 6924 h 9942"/>
                  <a:gd name="connsiteX84" fmla="*/ 7678 w 10000"/>
                  <a:gd name="connsiteY84" fmla="*/ 7040 h 9942"/>
                  <a:gd name="connsiteX85" fmla="*/ 7347 w 10000"/>
                  <a:gd name="connsiteY85" fmla="*/ 7126 h 9942"/>
                  <a:gd name="connsiteX86" fmla="*/ 7456 w 10000"/>
                  <a:gd name="connsiteY86" fmla="*/ 7327 h 9942"/>
                  <a:gd name="connsiteX87" fmla="*/ 7402 w 10000"/>
                  <a:gd name="connsiteY87" fmla="*/ 7384 h 9942"/>
                  <a:gd name="connsiteX88" fmla="*/ 6961 w 10000"/>
                  <a:gd name="connsiteY88" fmla="*/ 7557 h 9942"/>
                  <a:gd name="connsiteX89" fmla="*/ 6519 w 10000"/>
                  <a:gd name="connsiteY89" fmla="*/ 7529 h 9942"/>
                  <a:gd name="connsiteX90" fmla="*/ 6906 w 10000"/>
                  <a:gd name="connsiteY90" fmla="*/ 7643 h 9942"/>
                  <a:gd name="connsiteX91" fmla="*/ 6906 w 10000"/>
                  <a:gd name="connsiteY91" fmla="*/ 7987 h 9942"/>
                  <a:gd name="connsiteX92" fmla="*/ 6407 w 10000"/>
                  <a:gd name="connsiteY92" fmla="*/ 8075 h 9942"/>
                  <a:gd name="connsiteX93" fmla="*/ 6298 w 10000"/>
                  <a:gd name="connsiteY93" fmla="*/ 7931 h 9942"/>
                  <a:gd name="connsiteX94" fmla="*/ 6241 w 10000"/>
                  <a:gd name="connsiteY94" fmla="*/ 7817 h 9942"/>
                  <a:gd name="connsiteX95" fmla="*/ 5747 w 10000"/>
                  <a:gd name="connsiteY95" fmla="*/ 7901 h 9942"/>
                  <a:gd name="connsiteX96" fmla="*/ 5967 w 10000"/>
                  <a:gd name="connsiteY96" fmla="*/ 8017 h 9942"/>
                  <a:gd name="connsiteX97" fmla="*/ 6131 w 10000"/>
                  <a:gd name="connsiteY97" fmla="*/ 8132 h 9942"/>
                  <a:gd name="connsiteX98" fmla="*/ 6353 w 10000"/>
                  <a:gd name="connsiteY98" fmla="*/ 8419 h 9942"/>
                  <a:gd name="connsiteX99" fmla="*/ 6628 w 10000"/>
                  <a:gd name="connsiteY99" fmla="*/ 8362 h 9942"/>
                  <a:gd name="connsiteX100" fmla="*/ 6850 w 10000"/>
                  <a:gd name="connsiteY100" fmla="*/ 8591 h 9942"/>
                  <a:gd name="connsiteX101" fmla="*/ 7014 w 10000"/>
                  <a:gd name="connsiteY101" fmla="*/ 8648 h 9942"/>
                  <a:gd name="connsiteX102" fmla="*/ 7402 w 10000"/>
                  <a:gd name="connsiteY102" fmla="*/ 8619 h 9942"/>
                  <a:gd name="connsiteX103" fmla="*/ 7568 w 10000"/>
                  <a:gd name="connsiteY103" fmla="*/ 8764 h 9942"/>
                  <a:gd name="connsiteX104" fmla="*/ 7735 w 10000"/>
                  <a:gd name="connsiteY104" fmla="*/ 8907 h 9942"/>
                  <a:gd name="connsiteX105" fmla="*/ 8506 w 10000"/>
                  <a:gd name="connsiteY105" fmla="*/ 8706 h 9942"/>
                  <a:gd name="connsiteX106" fmla="*/ 8506 w 10000"/>
                  <a:gd name="connsiteY106" fmla="*/ 8619 h 9942"/>
                  <a:gd name="connsiteX107" fmla="*/ 8287 w 10000"/>
                  <a:gd name="connsiteY107" fmla="*/ 8448 h 9942"/>
                  <a:gd name="connsiteX108" fmla="*/ 8563 w 10000"/>
                  <a:gd name="connsiteY108" fmla="*/ 8276 h 9942"/>
                  <a:gd name="connsiteX109" fmla="*/ 8396 w 10000"/>
                  <a:gd name="connsiteY109" fmla="*/ 8075 h 9942"/>
                  <a:gd name="connsiteX110" fmla="*/ 8563 w 10000"/>
                  <a:gd name="connsiteY110" fmla="*/ 7987 h 9942"/>
                  <a:gd name="connsiteX111" fmla="*/ 8784 w 10000"/>
                  <a:gd name="connsiteY111" fmla="*/ 8188 h 9942"/>
                  <a:gd name="connsiteX112" fmla="*/ 8675 w 10000"/>
                  <a:gd name="connsiteY112" fmla="*/ 8304 h 9942"/>
                  <a:gd name="connsiteX113" fmla="*/ 9170 w 10000"/>
                  <a:gd name="connsiteY113" fmla="*/ 8362 h 9942"/>
                  <a:gd name="connsiteX114" fmla="*/ 9390 w 10000"/>
                  <a:gd name="connsiteY114" fmla="*/ 8448 h 9942"/>
                  <a:gd name="connsiteX115" fmla="*/ 9612 w 10000"/>
                  <a:gd name="connsiteY115" fmla="*/ 8678 h 9942"/>
                  <a:gd name="connsiteX116" fmla="*/ 9281 w 10000"/>
                  <a:gd name="connsiteY116" fmla="*/ 8879 h 9942"/>
                  <a:gd name="connsiteX117" fmla="*/ 8728 w 10000"/>
                  <a:gd name="connsiteY117" fmla="*/ 9021 h 9942"/>
                  <a:gd name="connsiteX118" fmla="*/ 8618 w 10000"/>
                  <a:gd name="connsiteY118" fmla="*/ 9195 h 9942"/>
                  <a:gd name="connsiteX119" fmla="*/ 8287 w 10000"/>
                  <a:gd name="connsiteY119" fmla="*/ 9281 h 9942"/>
                  <a:gd name="connsiteX120" fmla="*/ 8450 w 10000"/>
                  <a:gd name="connsiteY120" fmla="*/ 9452 h 9942"/>
                  <a:gd name="connsiteX121" fmla="*/ 8784 w 10000"/>
                  <a:gd name="connsiteY121" fmla="*/ 9452 h 9942"/>
                  <a:gd name="connsiteX122" fmla="*/ 8836 w 10000"/>
                  <a:gd name="connsiteY122" fmla="*/ 9452 h 9942"/>
                  <a:gd name="connsiteX123" fmla="*/ 9060 w 10000"/>
                  <a:gd name="connsiteY123" fmla="*/ 9768 h 9942"/>
                  <a:gd name="connsiteX124" fmla="*/ 9170 w 10000"/>
                  <a:gd name="connsiteY124" fmla="*/ 9452 h 9942"/>
                  <a:gd name="connsiteX125" fmla="*/ 9447 w 10000"/>
                  <a:gd name="connsiteY125" fmla="*/ 9396 h 9942"/>
                  <a:gd name="connsiteX126" fmla="*/ 9724 w 10000"/>
                  <a:gd name="connsiteY126" fmla="*/ 9482 h 9942"/>
                  <a:gd name="connsiteX127" fmla="*/ 9724 w 10000"/>
                  <a:gd name="connsiteY127" fmla="*/ 9511 h 9942"/>
                  <a:gd name="connsiteX128" fmla="*/ 9612 w 10000"/>
                  <a:gd name="connsiteY128" fmla="*/ 9540 h 9942"/>
                  <a:gd name="connsiteX129" fmla="*/ 9502 w 10000"/>
                  <a:gd name="connsiteY129" fmla="*/ 9570 h 9942"/>
                  <a:gd name="connsiteX130" fmla="*/ 9447 w 10000"/>
                  <a:gd name="connsiteY130" fmla="*/ 9797 h 9942"/>
                  <a:gd name="connsiteX131" fmla="*/ 9390 w 10000"/>
                  <a:gd name="connsiteY131" fmla="*/ 9942 h 9942"/>
                  <a:gd name="connsiteX0" fmla="*/ 8563 w 10000"/>
                  <a:gd name="connsiteY0" fmla="*/ 4305 h 9854"/>
                  <a:gd name="connsiteX1" fmla="*/ 8120 w 10000"/>
                  <a:gd name="connsiteY1" fmla="*/ 4305 h 9854"/>
                  <a:gd name="connsiteX2" fmla="*/ 7678 w 10000"/>
                  <a:gd name="connsiteY2" fmla="*/ 4421 h 9854"/>
                  <a:gd name="connsiteX3" fmla="*/ 7181 w 10000"/>
                  <a:gd name="connsiteY3" fmla="*/ 4392 h 9854"/>
                  <a:gd name="connsiteX4" fmla="*/ 7181 w 10000"/>
                  <a:gd name="connsiteY4" fmla="*/ 3844 h 9854"/>
                  <a:gd name="connsiteX5" fmla="*/ 7456 w 10000"/>
                  <a:gd name="connsiteY5" fmla="*/ 3815 h 9854"/>
                  <a:gd name="connsiteX6" fmla="*/ 7292 w 10000"/>
                  <a:gd name="connsiteY6" fmla="*/ 3670 h 9854"/>
                  <a:gd name="connsiteX7" fmla="*/ 7292 w 10000"/>
                  <a:gd name="connsiteY7" fmla="*/ 3440 h 9854"/>
                  <a:gd name="connsiteX8" fmla="*/ 7347 w 10000"/>
                  <a:gd name="connsiteY8" fmla="*/ 3296 h 9854"/>
                  <a:gd name="connsiteX9" fmla="*/ 6796 w 10000"/>
                  <a:gd name="connsiteY9" fmla="*/ 3064 h 9854"/>
                  <a:gd name="connsiteX10" fmla="*/ 6241 w 10000"/>
                  <a:gd name="connsiteY10" fmla="*/ 2804 h 9854"/>
                  <a:gd name="connsiteX11" fmla="*/ 5967 w 10000"/>
                  <a:gd name="connsiteY11" fmla="*/ 2629 h 9854"/>
                  <a:gd name="connsiteX12" fmla="*/ 5579 w 10000"/>
                  <a:gd name="connsiteY12" fmla="*/ 2573 h 9854"/>
                  <a:gd name="connsiteX13" fmla="*/ 5139 w 10000"/>
                  <a:gd name="connsiteY13" fmla="*/ 2601 h 9854"/>
                  <a:gd name="connsiteX14" fmla="*/ 4695 w 10000"/>
                  <a:gd name="connsiteY14" fmla="*/ 2515 h 9854"/>
                  <a:gd name="connsiteX15" fmla="*/ 4143 w 10000"/>
                  <a:gd name="connsiteY15" fmla="*/ 1820 h 9854"/>
                  <a:gd name="connsiteX16" fmla="*/ 3978 w 10000"/>
                  <a:gd name="connsiteY16" fmla="*/ 1648 h 9854"/>
                  <a:gd name="connsiteX17" fmla="*/ 3811 w 10000"/>
                  <a:gd name="connsiteY17" fmla="*/ 1243 h 9854"/>
                  <a:gd name="connsiteX18" fmla="*/ 3591 w 10000"/>
                  <a:gd name="connsiteY18" fmla="*/ 866 h 9854"/>
                  <a:gd name="connsiteX19" fmla="*/ 2928 w 10000"/>
                  <a:gd name="connsiteY19" fmla="*/ 607 h 9854"/>
                  <a:gd name="connsiteX20" fmla="*/ 2539 w 10000"/>
                  <a:gd name="connsiteY20" fmla="*/ 57 h 9854"/>
                  <a:gd name="connsiteX21" fmla="*/ 2043 w 10000"/>
                  <a:gd name="connsiteY21" fmla="*/ 57 h 9854"/>
                  <a:gd name="connsiteX22" fmla="*/ 1822 w 10000"/>
                  <a:gd name="connsiteY22" fmla="*/ 173 h 9854"/>
                  <a:gd name="connsiteX23" fmla="*/ 1769 w 10000"/>
                  <a:gd name="connsiteY23" fmla="*/ 0 h 9854"/>
                  <a:gd name="connsiteX24" fmla="*/ 1049 w 10000"/>
                  <a:gd name="connsiteY24" fmla="*/ 115 h 9854"/>
                  <a:gd name="connsiteX25" fmla="*/ 1822 w 10000"/>
                  <a:gd name="connsiteY25" fmla="*/ 232 h 9854"/>
                  <a:gd name="connsiteX26" fmla="*/ 1769 w 10000"/>
                  <a:gd name="connsiteY26" fmla="*/ 491 h 9854"/>
                  <a:gd name="connsiteX27" fmla="*/ 1933 w 10000"/>
                  <a:gd name="connsiteY27" fmla="*/ 838 h 9854"/>
                  <a:gd name="connsiteX28" fmla="*/ 2099 w 10000"/>
                  <a:gd name="connsiteY28" fmla="*/ 1040 h 9854"/>
                  <a:gd name="connsiteX29" fmla="*/ 1822 w 10000"/>
                  <a:gd name="connsiteY29" fmla="*/ 1416 h 9854"/>
                  <a:gd name="connsiteX30" fmla="*/ 1604 w 10000"/>
                  <a:gd name="connsiteY30" fmla="*/ 1416 h 9854"/>
                  <a:gd name="connsiteX31" fmla="*/ 1380 w 10000"/>
                  <a:gd name="connsiteY31" fmla="*/ 1676 h 9854"/>
                  <a:gd name="connsiteX32" fmla="*/ 1769 w 10000"/>
                  <a:gd name="connsiteY32" fmla="*/ 1791 h 9854"/>
                  <a:gd name="connsiteX33" fmla="*/ 1271 w 10000"/>
                  <a:gd name="connsiteY33" fmla="*/ 1763 h 9854"/>
                  <a:gd name="connsiteX34" fmla="*/ 1049 w 10000"/>
                  <a:gd name="connsiteY34" fmla="*/ 2109 h 9854"/>
                  <a:gd name="connsiteX35" fmla="*/ 994 w 10000"/>
                  <a:gd name="connsiteY35" fmla="*/ 2168 h 9854"/>
                  <a:gd name="connsiteX36" fmla="*/ 773 w 10000"/>
                  <a:gd name="connsiteY36" fmla="*/ 2543 h 9854"/>
                  <a:gd name="connsiteX37" fmla="*/ 1106 w 10000"/>
                  <a:gd name="connsiteY37" fmla="*/ 2629 h 9854"/>
                  <a:gd name="connsiteX38" fmla="*/ 663 w 10000"/>
                  <a:gd name="connsiteY38" fmla="*/ 2919 h 9854"/>
                  <a:gd name="connsiteX39" fmla="*/ 110 w 10000"/>
                  <a:gd name="connsiteY39" fmla="*/ 3237 h 9854"/>
                  <a:gd name="connsiteX40" fmla="*/ 0 w 10000"/>
                  <a:gd name="connsiteY40" fmla="*/ 3410 h 9854"/>
                  <a:gd name="connsiteX41" fmla="*/ 277 w 10000"/>
                  <a:gd name="connsiteY41" fmla="*/ 3786 h 9854"/>
                  <a:gd name="connsiteX42" fmla="*/ 0 w 10000"/>
                  <a:gd name="connsiteY42" fmla="*/ 4134 h 9854"/>
                  <a:gd name="connsiteX43" fmla="*/ 56 w 10000"/>
                  <a:gd name="connsiteY43" fmla="*/ 4509 h 9854"/>
                  <a:gd name="connsiteX44" fmla="*/ 222 w 10000"/>
                  <a:gd name="connsiteY44" fmla="*/ 4625 h 9854"/>
                  <a:gd name="connsiteX45" fmla="*/ 552 w 10000"/>
                  <a:gd name="connsiteY45" fmla="*/ 4595 h 9854"/>
                  <a:gd name="connsiteX46" fmla="*/ 1216 w 10000"/>
                  <a:gd name="connsiteY46" fmla="*/ 4654 h 9854"/>
                  <a:gd name="connsiteX47" fmla="*/ 1769 w 10000"/>
                  <a:gd name="connsiteY47" fmla="*/ 4538 h 9854"/>
                  <a:gd name="connsiteX48" fmla="*/ 2377 w 10000"/>
                  <a:gd name="connsiteY48" fmla="*/ 4538 h 9854"/>
                  <a:gd name="connsiteX49" fmla="*/ 2762 w 10000"/>
                  <a:gd name="connsiteY49" fmla="*/ 4421 h 9854"/>
                  <a:gd name="connsiteX50" fmla="*/ 2872 w 10000"/>
                  <a:gd name="connsiteY50" fmla="*/ 4450 h 9854"/>
                  <a:gd name="connsiteX51" fmla="*/ 2707 w 10000"/>
                  <a:gd name="connsiteY51" fmla="*/ 4509 h 9854"/>
                  <a:gd name="connsiteX52" fmla="*/ 3093 w 10000"/>
                  <a:gd name="connsiteY52" fmla="*/ 4769 h 9854"/>
                  <a:gd name="connsiteX53" fmla="*/ 3370 w 10000"/>
                  <a:gd name="connsiteY53" fmla="*/ 4710 h 9854"/>
                  <a:gd name="connsiteX54" fmla="*/ 3757 w 10000"/>
                  <a:gd name="connsiteY54" fmla="*/ 4825 h 9854"/>
                  <a:gd name="connsiteX55" fmla="*/ 4252 w 10000"/>
                  <a:gd name="connsiteY55" fmla="*/ 4797 h 9854"/>
                  <a:gd name="connsiteX56" fmla="*/ 5082 w 10000"/>
                  <a:gd name="connsiteY56" fmla="*/ 4885 h 9854"/>
                  <a:gd name="connsiteX57" fmla="*/ 5301 w 10000"/>
                  <a:gd name="connsiteY57" fmla="*/ 4944 h 9854"/>
                  <a:gd name="connsiteX58" fmla="*/ 6076 w 10000"/>
                  <a:gd name="connsiteY58" fmla="*/ 4797 h 9854"/>
                  <a:gd name="connsiteX59" fmla="*/ 6187 w 10000"/>
                  <a:gd name="connsiteY59" fmla="*/ 4885 h 9854"/>
                  <a:gd name="connsiteX60" fmla="*/ 6407 w 10000"/>
                  <a:gd name="connsiteY60" fmla="*/ 4769 h 9854"/>
                  <a:gd name="connsiteX61" fmla="*/ 6519 w 10000"/>
                  <a:gd name="connsiteY61" fmla="*/ 4915 h 9854"/>
                  <a:gd name="connsiteX62" fmla="*/ 7292 w 10000"/>
                  <a:gd name="connsiteY62" fmla="*/ 4739 h 9854"/>
                  <a:gd name="connsiteX63" fmla="*/ 7292 w 10000"/>
                  <a:gd name="connsiteY63" fmla="*/ 4566 h 9854"/>
                  <a:gd name="connsiteX64" fmla="*/ 7456 w 10000"/>
                  <a:gd name="connsiteY64" fmla="*/ 4538 h 9854"/>
                  <a:gd name="connsiteX65" fmla="*/ 7624 w 10000"/>
                  <a:gd name="connsiteY65" fmla="*/ 4595 h 9854"/>
                  <a:gd name="connsiteX66" fmla="*/ 8176 w 10000"/>
                  <a:gd name="connsiteY66" fmla="*/ 4480 h 9854"/>
                  <a:gd name="connsiteX67" fmla="*/ 8287 w 10000"/>
                  <a:gd name="connsiteY67" fmla="*/ 4509 h 9854"/>
                  <a:gd name="connsiteX68" fmla="*/ 8563 w 10000"/>
                  <a:gd name="connsiteY68" fmla="*/ 5028 h 9854"/>
                  <a:gd name="connsiteX69" fmla="*/ 8728 w 10000"/>
                  <a:gd name="connsiteY69" fmla="*/ 5087 h 9854"/>
                  <a:gd name="connsiteX70" fmla="*/ 9116 w 10000"/>
                  <a:gd name="connsiteY70" fmla="*/ 5087 h 9854"/>
                  <a:gd name="connsiteX71" fmla="*/ 9281 w 10000"/>
                  <a:gd name="connsiteY71" fmla="*/ 5318 h 9854"/>
                  <a:gd name="connsiteX72" fmla="*/ 9336 w 10000"/>
                  <a:gd name="connsiteY72" fmla="*/ 5492 h 9854"/>
                  <a:gd name="connsiteX73" fmla="*/ 10000 w 10000"/>
                  <a:gd name="connsiteY73" fmla="*/ 6184 h 9854"/>
                  <a:gd name="connsiteX74" fmla="*/ 9724 w 10000"/>
                  <a:gd name="connsiteY74" fmla="*/ 6068 h 9854"/>
                  <a:gd name="connsiteX75" fmla="*/ 8949 w 10000"/>
                  <a:gd name="connsiteY75" fmla="*/ 6184 h 9854"/>
                  <a:gd name="connsiteX76" fmla="*/ 8563 w 10000"/>
                  <a:gd name="connsiteY76" fmla="*/ 5838 h 9854"/>
                  <a:gd name="connsiteX77" fmla="*/ 8287 w 10000"/>
                  <a:gd name="connsiteY77" fmla="*/ 5866 h 9854"/>
                  <a:gd name="connsiteX78" fmla="*/ 8506 w 10000"/>
                  <a:gd name="connsiteY78" fmla="*/ 6098 h 9854"/>
                  <a:gd name="connsiteX79" fmla="*/ 8563 w 10000"/>
                  <a:gd name="connsiteY79" fmla="*/ 6271 h 9854"/>
                  <a:gd name="connsiteX80" fmla="*/ 8009 w 10000"/>
                  <a:gd name="connsiteY80" fmla="*/ 6589 h 9854"/>
                  <a:gd name="connsiteX81" fmla="*/ 7901 w 10000"/>
                  <a:gd name="connsiteY81" fmla="*/ 6763 h 9854"/>
                  <a:gd name="connsiteX82" fmla="*/ 7845 w 10000"/>
                  <a:gd name="connsiteY82" fmla="*/ 6906 h 9854"/>
                  <a:gd name="connsiteX83" fmla="*/ 7789 w 10000"/>
                  <a:gd name="connsiteY83" fmla="*/ 6964 h 9854"/>
                  <a:gd name="connsiteX84" fmla="*/ 7678 w 10000"/>
                  <a:gd name="connsiteY84" fmla="*/ 7081 h 9854"/>
                  <a:gd name="connsiteX85" fmla="*/ 7347 w 10000"/>
                  <a:gd name="connsiteY85" fmla="*/ 7168 h 9854"/>
                  <a:gd name="connsiteX86" fmla="*/ 7456 w 10000"/>
                  <a:gd name="connsiteY86" fmla="*/ 7370 h 9854"/>
                  <a:gd name="connsiteX87" fmla="*/ 7402 w 10000"/>
                  <a:gd name="connsiteY87" fmla="*/ 7427 h 9854"/>
                  <a:gd name="connsiteX88" fmla="*/ 6961 w 10000"/>
                  <a:gd name="connsiteY88" fmla="*/ 7601 h 9854"/>
                  <a:gd name="connsiteX89" fmla="*/ 6519 w 10000"/>
                  <a:gd name="connsiteY89" fmla="*/ 7573 h 9854"/>
                  <a:gd name="connsiteX90" fmla="*/ 6906 w 10000"/>
                  <a:gd name="connsiteY90" fmla="*/ 7688 h 9854"/>
                  <a:gd name="connsiteX91" fmla="*/ 6906 w 10000"/>
                  <a:gd name="connsiteY91" fmla="*/ 8034 h 9854"/>
                  <a:gd name="connsiteX92" fmla="*/ 6407 w 10000"/>
                  <a:gd name="connsiteY92" fmla="*/ 8122 h 9854"/>
                  <a:gd name="connsiteX93" fmla="*/ 6298 w 10000"/>
                  <a:gd name="connsiteY93" fmla="*/ 7977 h 9854"/>
                  <a:gd name="connsiteX94" fmla="*/ 6241 w 10000"/>
                  <a:gd name="connsiteY94" fmla="*/ 7863 h 9854"/>
                  <a:gd name="connsiteX95" fmla="*/ 5747 w 10000"/>
                  <a:gd name="connsiteY95" fmla="*/ 7947 h 9854"/>
                  <a:gd name="connsiteX96" fmla="*/ 5967 w 10000"/>
                  <a:gd name="connsiteY96" fmla="*/ 8064 h 9854"/>
                  <a:gd name="connsiteX97" fmla="*/ 6131 w 10000"/>
                  <a:gd name="connsiteY97" fmla="*/ 8179 h 9854"/>
                  <a:gd name="connsiteX98" fmla="*/ 6353 w 10000"/>
                  <a:gd name="connsiteY98" fmla="*/ 8468 h 9854"/>
                  <a:gd name="connsiteX99" fmla="*/ 6628 w 10000"/>
                  <a:gd name="connsiteY99" fmla="*/ 8411 h 9854"/>
                  <a:gd name="connsiteX100" fmla="*/ 6850 w 10000"/>
                  <a:gd name="connsiteY100" fmla="*/ 8641 h 9854"/>
                  <a:gd name="connsiteX101" fmla="*/ 7014 w 10000"/>
                  <a:gd name="connsiteY101" fmla="*/ 8698 h 9854"/>
                  <a:gd name="connsiteX102" fmla="*/ 7402 w 10000"/>
                  <a:gd name="connsiteY102" fmla="*/ 8669 h 9854"/>
                  <a:gd name="connsiteX103" fmla="*/ 7568 w 10000"/>
                  <a:gd name="connsiteY103" fmla="*/ 8815 h 9854"/>
                  <a:gd name="connsiteX104" fmla="*/ 7735 w 10000"/>
                  <a:gd name="connsiteY104" fmla="*/ 8959 h 9854"/>
                  <a:gd name="connsiteX105" fmla="*/ 8506 w 10000"/>
                  <a:gd name="connsiteY105" fmla="*/ 8757 h 9854"/>
                  <a:gd name="connsiteX106" fmla="*/ 8506 w 10000"/>
                  <a:gd name="connsiteY106" fmla="*/ 8669 h 9854"/>
                  <a:gd name="connsiteX107" fmla="*/ 8287 w 10000"/>
                  <a:gd name="connsiteY107" fmla="*/ 8497 h 9854"/>
                  <a:gd name="connsiteX108" fmla="*/ 8563 w 10000"/>
                  <a:gd name="connsiteY108" fmla="*/ 8324 h 9854"/>
                  <a:gd name="connsiteX109" fmla="*/ 8396 w 10000"/>
                  <a:gd name="connsiteY109" fmla="*/ 8122 h 9854"/>
                  <a:gd name="connsiteX110" fmla="*/ 8563 w 10000"/>
                  <a:gd name="connsiteY110" fmla="*/ 8034 h 9854"/>
                  <a:gd name="connsiteX111" fmla="*/ 8784 w 10000"/>
                  <a:gd name="connsiteY111" fmla="*/ 8236 h 9854"/>
                  <a:gd name="connsiteX112" fmla="*/ 8675 w 10000"/>
                  <a:gd name="connsiteY112" fmla="*/ 8352 h 9854"/>
                  <a:gd name="connsiteX113" fmla="*/ 9170 w 10000"/>
                  <a:gd name="connsiteY113" fmla="*/ 8411 h 9854"/>
                  <a:gd name="connsiteX114" fmla="*/ 9390 w 10000"/>
                  <a:gd name="connsiteY114" fmla="*/ 8497 h 9854"/>
                  <a:gd name="connsiteX115" fmla="*/ 9612 w 10000"/>
                  <a:gd name="connsiteY115" fmla="*/ 8729 h 9854"/>
                  <a:gd name="connsiteX116" fmla="*/ 9281 w 10000"/>
                  <a:gd name="connsiteY116" fmla="*/ 8931 h 9854"/>
                  <a:gd name="connsiteX117" fmla="*/ 8728 w 10000"/>
                  <a:gd name="connsiteY117" fmla="*/ 9074 h 9854"/>
                  <a:gd name="connsiteX118" fmla="*/ 8618 w 10000"/>
                  <a:gd name="connsiteY118" fmla="*/ 9249 h 9854"/>
                  <a:gd name="connsiteX119" fmla="*/ 8287 w 10000"/>
                  <a:gd name="connsiteY119" fmla="*/ 9335 h 9854"/>
                  <a:gd name="connsiteX120" fmla="*/ 8450 w 10000"/>
                  <a:gd name="connsiteY120" fmla="*/ 9507 h 9854"/>
                  <a:gd name="connsiteX121" fmla="*/ 8784 w 10000"/>
                  <a:gd name="connsiteY121" fmla="*/ 9507 h 9854"/>
                  <a:gd name="connsiteX122" fmla="*/ 8836 w 10000"/>
                  <a:gd name="connsiteY122" fmla="*/ 9507 h 9854"/>
                  <a:gd name="connsiteX123" fmla="*/ 9060 w 10000"/>
                  <a:gd name="connsiteY123" fmla="*/ 9825 h 9854"/>
                  <a:gd name="connsiteX124" fmla="*/ 9170 w 10000"/>
                  <a:gd name="connsiteY124" fmla="*/ 9507 h 9854"/>
                  <a:gd name="connsiteX125" fmla="*/ 9447 w 10000"/>
                  <a:gd name="connsiteY125" fmla="*/ 9451 h 9854"/>
                  <a:gd name="connsiteX126" fmla="*/ 9724 w 10000"/>
                  <a:gd name="connsiteY126" fmla="*/ 9537 h 9854"/>
                  <a:gd name="connsiteX127" fmla="*/ 9724 w 10000"/>
                  <a:gd name="connsiteY127" fmla="*/ 9566 h 9854"/>
                  <a:gd name="connsiteX128" fmla="*/ 9612 w 10000"/>
                  <a:gd name="connsiteY128" fmla="*/ 9596 h 9854"/>
                  <a:gd name="connsiteX129" fmla="*/ 9502 w 10000"/>
                  <a:gd name="connsiteY129" fmla="*/ 9626 h 9854"/>
                  <a:gd name="connsiteX130" fmla="*/ 9447 w 10000"/>
                  <a:gd name="connsiteY130" fmla="*/ 9854 h 9854"/>
                  <a:gd name="connsiteX0" fmla="*/ 8563 w 10000"/>
                  <a:gd name="connsiteY0" fmla="*/ 4369 h 10000"/>
                  <a:gd name="connsiteX1" fmla="*/ 8120 w 10000"/>
                  <a:gd name="connsiteY1" fmla="*/ 4369 h 10000"/>
                  <a:gd name="connsiteX2" fmla="*/ 7678 w 10000"/>
                  <a:gd name="connsiteY2" fmla="*/ 4487 h 10000"/>
                  <a:gd name="connsiteX3" fmla="*/ 7181 w 10000"/>
                  <a:gd name="connsiteY3" fmla="*/ 4457 h 10000"/>
                  <a:gd name="connsiteX4" fmla="*/ 7181 w 10000"/>
                  <a:gd name="connsiteY4" fmla="*/ 3901 h 10000"/>
                  <a:gd name="connsiteX5" fmla="*/ 7456 w 10000"/>
                  <a:gd name="connsiteY5" fmla="*/ 3872 h 10000"/>
                  <a:gd name="connsiteX6" fmla="*/ 7292 w 10000"/>
                  <a:gd name="connsiteY6" fmla="*/ 3724 h 10000"/>
                  <a:gd name="connsiteX7" fmla="*/ 7292 w 10000"/>
                  <a:gd name="connsiteY7" fmla="*/ 3491 h 10000"/>
                  <a:gd name="connsiteX8" fmla="*/ 7347 w 10000"/>
                  <a:gd name="connsiteY8" fmla="*/ 3345 h 10000"/>
                  <a:gd name="connsiteX9" fmla="*/ 6796 w 10000"/>
                  <a:gd name="connsiteY9" fmla="*/ 3109 h 10000"/>
                  <a:gd name="connsiteX10" fmla="*/ 6241 w 10000"/>
                  <a:gd name="connsiteY10" fmla="*/ 2846 h 10000"/>
                  <a:gd name="connsiteX11" fmla="*/ 5967 w 10000"/>
                  <a:gd name="connsiteY11" fmla="*/ 2668 h 10000"/>
                  <a:gd name="connsiteX12" fmla="*/ 5579 w 10000"/>
                  <a:gd name="connsiteY12" fmla="*/ 2611 h 10000"/>
                  <a:gd name="connsiteX13" fmla="*/ 5139 w 10000"/>
                  <a:gd name="connsiteY13" fmla="*/ 2640 h 10000"/>
                  <a:gd name="connsiteX14" fmla="*/ 4695 w 10000"/>
                  <a:gd name="connsiteY14" fmla="*/ 2552 h 10000"/>
                  <a:gd name="connsiteX15" fmla="*/ 4143 w 10000"/>
                  <a:gd name="connsiteY15" fmla="*/ 1847 h 10000"/>
                  <a:gd name="connsiteX16" fmla="*/ 3978 w 10000"/>
                  <a:gd name="connsiteY16" fmla="*/ 1672 h 10000"/>
                  <a:gd name="connsiteX17" fmla="*/ 3811 w 10000"/>
                  <a:gd name="connsiteY17" fmla="*/ 1261 h 10000"/>
                  <a:gd name="connsiteX18" fmla="*/ 3591 w 10000"/>
                  <a:gd name="connsiteY18" fmla="*/ 879 h 10000"/>
                  <a:gd name="connsiteX19" fmla="*/ 2928 w 10000"/>
                  <a:gd name="connsiteY19" fmla="*/ 616 h 10000"/>
                  <a:gd name="connsiteX20" fmla="*/ 2539 w 10000"/>
                  <a:gd name="connsiteY20" fmla="*/ 58 h 10000"/>
                  <a:gd name="connsiteX21" fmla="*/ 2043 w 10000"/>
                  <a:gd name="connsiteY21" fmla="*/ 58 h 10000"/>
                  <a:gd name="connsiteX22" fmla="*/ 1822 w 10000"/>
                  <a:gd name="connsiteY22" fmla="*/ 176 h 10000"/>
                  <a:gd name="connsiteX23" fmla="*/ 1769 w 10000"/>
                  <a:gd name="connsiteY23" fmla="*/ 0 h 10000"/>
                  <a:gd name="connsiteX24" fmla="*/ 1049 w 10000"/>
                  <a:gd name="connsiteY24" fmla="*/ 117 h 10000"/>
                  <a:gd name="connsiteX25" fmla="*/ 1822 w 10000"/>
                  <a:gd name="connsiteY25" fmla="*/ 235 h 10000"/>
                  <a:gd name="connsiteX26" fmla="*/ 1769 w 10000"/>
                  <a:gd name="connsiteY26" fmla="*/ 498 h 10000"/>
                  <a:gd name="connsiteX27" fmla="*/ 1933 w 10000"/>
                  <a:gd name="connsiteY27" fmla="*/ 850 h 10000"/>
                  <a:gd name="connsiteX28" fmla="*/ 2099 w 10000"/>
                  <a:gd name="connsiteY28" fmla="*/ 1055 h 10000"/>
                  <a:gd name="connsiteX29" fmla="*/ 1822 w 10000"/>
                  <a:gd name="connsiteY29" fmla="*/ 1437 h 10000"/>
                  <a:gd name="connsiteX30" fmla="*/ 1604 w 10000"/>
                  <a:gd name="connsiteY30" fmla="*/ 1437 h 10000"/>
                  <a:gd name="connsiteX31" fmla="*/ 1380 w 10000"/>
                  <a:gd name="connsiteY31" fmla="*/ 1701 h 10000"/>
                  <a:gd name="connsiteX32" fmla="*/ 1769 w 10000"/>
                  <a:gd name="connsiteY32" fmla="*/ 1818 h 10000"/>
                  <a:gd name="connsiteX33" fmla="*/ 1271 w 10000"/>
                  <a:gd name="connsiteY33" fmla="*/ 1789 h 10000"/>
                  <a:gd name="connsiteX34" fmla="*/ 1049 w 10000"/>
                  <a:gd name="connsiteY34" fmla="*/ 2140 h 10000"/>
                  <a:gd name="connsiteX35" fmla="*/ 994 w 10000"/>
                  <a:gd name="connsiteY35" fmla="*/ 2200 h 10000"/>
                  <a:gd name="connsiteX36" fmla="*/ 773 w 10000"/>
                  <a:gd name="connsiteY36" fmla="*/ 2581 h 10000"/>
                  <a:gd name="connsiteX37" fmla="*/ 1106 w 10000"/>
                  <a:gd name="connsiteY37" fmla="*/ 2668 h 10000"/>
                  <a:gd name="connsiteX38" fmla="*/ 663 w 10000"/>
                  <a:gd name="connsiteY38" fmla="*/ 2962 h 10000"/>
                  <a:gd name="connsiteX39" fmla="*/ 110 w 10000"/>
                  <a:gd name="connsiteY39" fmla="*/ 3285 h 10000"/>
                  <a:gd name="connsiteX40" fmla="*/ 0 w 10000"/>
                  <a:gd name="connsiteY40" fmla="*/ 3461 h 10000"/>
                  <a:gd name="connsiteX41" fmla="*/ 277 w 10000"/>
                  <a:gd name="connsiteY41" fmla="*/ 3842 h 10000"/>
                  <a:gd name="connsiteX42" fmla="*/ 0 w 10000"/>
                  <a:gd name="connsiteY42" fmla="*/ 4195 h 10000"/>
                  <a:gd name="connsiteX43" fmla="*/ 56 w 10000"/>
                  <a:gd name="connsiteY43" fmla="*/ 4576 h 10000"/>
                  <a:gd name="connsiteX44" fmla="*/ 222 w 10000"/>
                  <a:gd name="connsiteY44" fmla="*/ 4694 h 10000"/>
                  <a:gd name="connsiteX45" fmla="*/ 552 w 10000"/>
                  <a:gd name="connsiteY45" fmla="*/ 4663 h 10000"/>
                  <a:gd name="connsiteX46" fmla="*/ 1216 w 10000"/>
                  <a:gd name="connsiteY46" fmla="*/ 4723 h 10000"/>
                  <a:gd name="connsiteX47" fmla="*/ 1769 w 10000"/>
                  <a:gd name="connsiteY47" fmla="*/ 4605 h 10000"/>
                  <a:gd name="connsiteX48" fmla="*/ 2377 w 10000"/>
                  <a:gd name="connsiteY48" fmla="*/ 4605 h 10000"/>
                  <a:gd name="connsiteX49" fmla="*/ 2762 w 10000"/>
                  <a:gd name="connsiteY49" fmla="*/ 4487 h 10000"/>
                  <a:gd name="connsiteX50" fmla="*/ 2872 w 10000"/>
                  <a:gd name="connsiteY50" fmla="*/ 4516 h 10000"/>
                  <a:gd name="connsiteX51" fmla="*/ 2707 w 10000"/>
                  <a:gd name="connsiteY51" fmla="*/ 4576 h 10000"/>
                  <a:gd name="connsiteX52" fmla="*/ 3093 w 10000"/>
                  <a:gd name="connsiteY52" fmla="*/ 4840 h 10000"/>
                  <a:gd name="connsiteX53" fmla="*/ 3370 w 10000"/>
                  <a:gd name="connsiteY53" fmla="*/ 4780 h 10000"/>
                  <a:gd name="connsiteX54" fmla="*/ 3757 w 10000"/>
                  <a:gd name="connsiteY54" fmla="*/ 4896 h 10000"/>
                  <a:gd name="connsiteX55" fmla="*/ 4252 w 10000"/>
                  <a:gd name="connsiteY55" fmla="*/ 4868 h 10000"/>
                  <a:gd name="connsiteX56" fmla="*/ 5082 w 10000"/>
                  <a:gd name="connsiteY56" fmla="*/ 4957 h 10000"/>
                  <a:gd name="connsiteX57" fmla="*/ 5301 w 10000"/>
                  <a:gd name="connsiteY57" fmla="*/ 5017 h 10000"/>
                  <a:gd name="connsiteX58" fmla="*/ 6076 w 10000"/>
                  <a:gd name="connsiteY58" fmla="*/ 4868 h 10000"/>
                  <a:gd name="connsiteX59" fmla="*/ 6187 w 10000"/>
                  <a:gd name="connsiteY59" fmla="*/ 4957 h 10000"/>
                  <a:gd name="connsiteX60" fmla="*/ 6407 w 10000"/>
                  <a:gd name="connsiteY60" fmla="*/ 4840 h 10000"/>
                  <a:gd name="connsiteX61" fmla="*/ 6519 w 10000"/>
                  <a:gd name="connsiteY61" fmla="*/ 4988 h 10000"/>
                  <a:gd name="connsiteX62" fmla="*/ 7292 w 10000"/>
                  <a:gd name="connsiteY62" fmla="*/ 4809 h 10000"/>
                  <a:gd name="connsiteX63" fmla="*/ 7292 w 10000"/>
                  <a:gd name="connsiteY63" fmla="*/ 4634 h 10000"/>
                  <a:gd name="connsiteX64" fmla="*/ 7456 w 10000"/>
                  <a:gd name="connsiteY64" fmla="*/ 4605 h 10000"/>
                  <a:gd name="connsiteX65" fmla="*/ 7624 w 10000"/>
                  <a:gd name="connsiteY65" fmla="*/ 4663 h 10000"/>
                  <a:gd name="connsiteX66" fmla="*/ 8176 w 10000"/>
                  <a:gd name="connsiteY66" fmla="*/ 4546 h 10000"/>
                  <a:gd name="connsiteX67" fmla="*/ 8287 w 10000"/>
                  <a:gd name="connsiteY67" fmla="*/ 4576 h 10000"/>
                  <a:gd name="connsiteX68" fmla="*/ 8563 w 10000"/>
                  <a:gd name="connsiteY68" fmla="*/ 5102 h 10000"/>
                  <a:gd name="connsiteX69" fmla="*/ 8728 w 10000"/>
                  <a:gd name="connsiteY69" fmla="*/ 5162 h 10000"/>
                  <a:gd name="connsiteX70" fmla="*/ 9116 w 10000"/>
                  <a:gd name="connsiteY70" fmla="*/ 5162 h 10000"/>
                  <a:gd name="connsiteX71" fmla="*/ 9281 w 10000"/>
                  <a:gd name="connsiteY71" fmla="*/ 5397 h 10000"/>
                  <a:gd name="connsiteX72" fmla="*/ 9336 w 10000"/>
                  <a:gd name="connsiteY72" fmla="*/ 5573 h 10000"/>
                  <a:gd name="connsiteX73" fmla="*/ 10000 w 10000"/>
                  <a:gd name="connsiteY73" fmla="*/ 6276 h 10000"/>
                  <a:gd name="connsiteX74" fmla="*/ 9724 w 10000"/>
                  <a:gd name="connsiteY74" fmla="*/ 6158 h 10000"/>
                  <a:gd name="connsiteX75" fmla="*/ 8949 w 10000"/>
                  <a:gd name="connsiteY75" fmla="*/ 6276 h 10000"/>
                  <a:gd name="connsiteX76" fmla="*/ 8563 w 10000"/>
                  <a:gd name="connsiteY76" fmla="*/ 5924 h 10000"/>
                  <a:gd name="connsiteX77" fmla="*/ 8287 w 10000"/>
                  <a:gd name="connsiteY77" fmla="*/ 5953 h 10000"/>
                  <a:gd name="connsiteX78" fmla="*/ 8506 w 10000"/>
                  <a:gd name="connsiteY78" fmla="*/ 6188 h 10000"/>
                  <a:gd name="connsiteX79" fmla="*/ 8563 w 10000"/>
                  <a:gd name="connsiteY79" fmla="*/ 6364 h 10000"/>
                  <a:gd name="connsiteX80" fmla="*/ 8009 w 10000"/>
                  <a:gd name="connsiteY80" fmla="*/ 6687 h 10000"/>
                  <a:gd name="connsiteX81" fmla="*/ 7901 w 10000"/>
                  <a:gd name="connsiteY81" fmla="*/ 6863 h 10000"/>
                  <a:gd name="connsiteX82" fmla="*/ 7845 w 10000"/>
                  <a:gd name="connsiteY82" fmla="*/ 7008 h 10000"/>
                  <a:gd name="connsiteX83" fmla="*/ 7789 w 10000"/>
                  <a:gd name="connsiteY83" fmla="*/ 7067 h 10000"/>
                  <a:gd name="connsiteX84" fmla="*/ 7678 w 10000"/>
                  <a:gd name="connsiteY84" fmla="*/ 7186 h 10000"/>
                  <a:gd name="connsiteX85" fmla="*/ 7347 w 10000"/>
                  <a:gd name="connsiteY85" fmla="*/ 7274 h 10000"/>
                  <a:gd name="connsiteX86" fmla="*/ 7456 w 10000"/>
                  <a:gd name="connsiteY86" fmla="*/ 7479 h 10000"/>
                  <a:gd name="connsiteX87" fmla="*/ 7402 w 10000"/>
                  <a:gd name="connsiteY87" fmla="*/ 7537 h 10000"/>
                  <a:gd name="connsiteX88" fmla="*/ 6961 w 10000"/>
                  <a:gd name="connsiteY88" fmla="*/ 7714 h 10000"/>
                  <a:gd name="connsiteX89" fmla="*/ 6519 w 10000"/>
                  <a:gd name="connsiteY89" fmla="*/ 7685 h 10000"/>
                  <a:gd name="connsiteX90" fmla="*/ 6906 w 10000"/>
                  <a:gd name="connsiteY90" fmla="*/ 7802 h 10000"/>
                  <a:gd name="connsiteX91" fmla="*/ 6906 w 10000"/>
                  <a:gd name="connsiteY91" fmla="*/ 8153 h 10000"/>
                  <a:gd name="connsiteX92" fmla="*/ 6407 w 10000"/>
                  <a:gd name="connsiteY92" fmla="*/ 8242 h 10000"/>
                  <a:gd name="connsiteX93" fmla="*/ 6298 w 10000"/>
                  <a:gd name="connsiteY93" fmla="*/ 8095 h 10000"/>
                  <a:gd name="connsiteX94" fmla="*/ 6241 w 10000"/>
                  <a:gd name="connsiteY94" fmla="*/ 7980 h 10000"/>
                  <a:gd name="connsiteX95" fmla="*/ 5747 w 10000"/>
                  <a:gd name="connsiteY95" fmla="*/ 8065 h 10000"/>
                  <a:gd name="connsiteX96" fmla="*/ 5967 w 10000"/>
                  <a:gd name="connsiteY96" fmla="*/ 8183 h 10000"/>
                  <a:gd name="connsiteX97" fmla="*/ 6131 w 10000"/>
                  <a:gd name="connsiteY97" fmla="*/ 8300 h 10000"/>
                  <a:gd name="connsiteX98" fmla="*/ 6353 w 10000"/>
                  <a:gd name="connsiteY98" fmla="*/ 8593 h 10000"/>
                  <a:gd name="connsiteX99" fmla="*/ 6628 w 10000"/>
                  <a:gd name="connsiteY99" fmla="*/ 8536 h 10000"/>
                  <a:gd name="connsiteX100" fmla="*/ 6850 w 10000"/>
                  <a:gd name="connsiteY100" fmla="*/ 8769 h 10000"/>
                  <a:gd name="connsiteX101" fmla="*/ 7014 w 10000"/>
                  <a:gd name="connsiteY101" fmla="*/ 8827 h 10000"/>
                  <a:gd name="connsiteX102" fmla="*/ 7402 w 10000"/>
                  <a:gd name="connsiteY102" fmla="*/ 8797 h 10000"/>
                  <a:gd name="connsiteX103" fmla="*/ 7568 w 10000"/>
                  <a:gd name="connsiteY103" fmla="*/ 8946 h 10000"/>
                  <a:gd name="connsiteX104" fmla="*/ 7735 w 10000"/>
                  <a:gd name="connsiteY104" fmla="*/ 9092 h 10000"/>
                  <a:gd name="connsiteX105" fmla="*/ 8506 w 10000"/>
                  <a:gd name="connsiteY105" fmla="*/ 8887 h 10000"/>
                  <a:gd name="connsiteX106" fmla="*/ 8506 w 10000"/>
                  <a:gd name="connsiteY106" fmla="*/ 8797 h 10000"/>
                  <a:gd name="connsiteX107" fmla="*/ 8287 w 10000"/>
                  <a:gd name="connsiteY107" fmla="*/ 8623 h 10000"/>
                  <a:gd name="connsiteX108" fmla="*/ 8563 w 10000"/>
                  <a:gd name="connsiteY108" fmla="*/ 8447 h 10000"/>
                  <a:gd name="connsiteX109" fmla="*/ 8396 w 10000"/>
                  <a:gd name="connsiteY109" fmla="*/ 8242 h 10000"/>
                  <a:gd name="connsiteX110" fmla="*/ 8563 w 10000"/>
                  <a:gd name="connsiteY110" fmla="*/ 8153 h 10000"/>
                  <a:gd name="connsiteX111" fmla="*/ 8784 w 10000"/>
                  <a:gd name="connsiteY111" fmla="*/ 8358 h 10000"/>
                  <a:gd name="connsiteX112" fmla="*/ 8675 w 10000"/>
                  <a:gd name="connsiteY112" fmla="*/ 8476 h 10000"/>
                  <a:gd name="connsiteX113" fmla="*/ 9170 w 10000"/>
                  <a:gd name="connsiteY113" fmla="*/ 8536 h 10000"/>
                  <a:gd name="connsiteX114" fmla="*/ 9390 w 10000"/>
                  <a:gd name="connsiteY114" fmla="*/ 8623 h 10000"/>
                  <a:gd name="connsiteX115" fmla="*/ 9612 w 10000"/>
                  <a:gd name="connsiteY115" fmla="*/ 8858 h 10000"/>
                  <a:gd name="connsiteX116" fmla="*/ 9281 w 10000"/>
                  <a:gd name="connsiteY116" fmla="*/ 9063 h 10000"/>
                  <a:gd name="connsiteX117" fmla="*/ 8728 w 10000"/>
                  <a:gd name="connsiteY117" fmla="*/ 9208 h 10000"/>
                  <a:gd name="connsiteX118" fmla="*/ 8618 w 10000"/>
                  <a:gd name="connsiteY118" fmla="*/ 9386 h 10000"/>
                  <a:gd name="connsiteX119" fmla="*/ 8287 w 10000"/>
                  <a:gd name="connsiteY119" fmla="*/ 9473 h 10000"/>
                  <a:gd name="connsiteX120" fmla="*/ 8450 w 10000"/>
                  <a:gd name="connsiteY120" fmla="*/ 9648 h 10000"/>
                  <a:gd name="connsiteX121" fmla="*/ 8784 w 10000"/>
                  <a:gd name="connsiteY121" fmla="*/ 9648 h 10000"/>
                  <a:gd name="connsiteX122" fmla="*/ 8836 w 10000"/>
                  <a:gd name="connsiteY122" fmla="*/ 9648 h 10000"/>
                  <a:gd name="connsiteX123" fmla="*/ 9060 w 10000"/>
                  <a:gd name="connsiteY123" fmla="*/ 9971 h 10000"/>
                  <a:gd name="connsiteX124" fmla="*/ 9447 w 10000"/>
                  <a:gd name="connsiteY124" fmla="*/ 9591 h 10000"/>
                  <a:gd name="connsiteX125" fmla="*/ 9724 w 10000"/>
                  <a:gd name="connsiteY125" fmla="*/ 9678 h 10000"/>
                  <a:gd name="connsiteX126" fmla="*/ 9724 w 10000"/>
                  <a:gd name="connsiteY126" fmla="*/ 9708 h 10000"/>
                  <a:gd name="connsiteX127" fmla="*/ 9612 w 10000"/>
                  <a:gd name="connsiteY127" fmla="*/ 9738 h 10000"/>
                  <a:gd name="connsiteX128" fmla="*/ 9502 w 10000"/>
                  <a:gd name="connsiteY128" fmla="*/ 9769 h 10000"/>
                  <a:gd name="connsiteX129" fmla="*/ 9447 w 10000"/>
                  <a:gd name="connsiteY129" fmla="*/ 10000 h 10000"/>
                  <a:gd name="connsiteX0" fmla="*/ 8563 w 10000"/>
                  <a:gd name="connsiteY0" fmla="*/ 4369 h 9971"/>
                  <a:gd name="connsiteX1" fmla="*/ 8120 w 10000"/>
                  <a:gd name="connsiteY1" fmla="*/ 4369 h 9971"/>
                  <a:gd name="connsiteX2" fmla="*/ 7678 w 10000"/>
                  <a:gd name="connsiteY2" fmla="*/ 4487 h 9971"/>
                  <a:gd name="connsiteX3" fmla="*/ 7181 w 10000"/>
                  <a:gd name="connsiteY3" fmla="*/ 4457 h 9971"/>
                  <a:gd name="connsiteX4" fmla="*/ 7181 w 10000"/>
                  <a:gd name="connsiteY4" fmla="*/ 3901 h 9971"/>
                  <a:gd name="connsiteX5" fmla="*/ 7456 w 10000"/>
                  <a:gd name="connsiteY5" fmla="*/ 3872 h 9971"/>
                  <a:gd name="connsiteX6" fmla="*/ 7292 w 10000"/>
                  <a:gd name="connsiteY6" fmla="*/ 3724 h 9971"/>
                  <a:gd name="connsiteX7" fmla="*/ 7292 w 10000"/>
                  <a:gd name="connsiteY7" fmla="*/ 3491 h 9971"/>
                  <a:gd name="connsiteX8" fmla="*/ 7347 w 10000"/>
                  <a:gd name="connsiteY8" fmla="*/ 3345 h 9971"/>
                  <a:gd name="connsiteX9" fmla="*/ 6796 w 10000"/>
                  <a:gd name="connsiteY9" fmla="*/ 3109 h 9971"/>
                  <a:gd name="connsiteX10" fmla="*/ 6241 w 10000"/>
                  <a:gd name="connsiteY10" fmla="*/ 2846 h 9971"/>
                  <a:gd name="connsiteX11" fmla="*/ 5967 w 10000"/>
                  <a:gd name="connsiteY11" fmla="*/ 2668 h 9971"/>
                  <a:gd name="connsiteX12" fmla="*/ 5579 w 10000"/>
                  <a:gd name="connsiteY12" fmla="*/ 2611 h 9971"/>
                  <a:gd name="connsiteX13" fmla="*/ 5139 w 10000"/>
                  <a:gd name="connsiteY13" fmla="*/ 2640 h 9971"/>
                  <a:gd name="connsiteX14" fmla="*/ 4695 w 10000"/>
                  <a:gd name="connsiteY14" fmla="*/ 2552 h 9971"/>
                  <a:gd name="connsiteX15" fmla="*/ 4143 w 10000"/>
                  <a:gd name="connsiteY15" fmla="*/ 1847 h 9971"/>
                  <a:gd name="connsiteX16" fmla="*/ 3978 w 10000"/>
                  <a:gd name="connsiteY16" fmla="*/ 1672 h 9971"/>
                  <a:gd name="connsiteX17" fmla="*/ 3811 w 10000"/>
                  <a:gd name="connsiteY17" fmla="*/ 1261 h 9971"/>
                  <a:gd name="connsiteX18" fmla="*/ 3591 w 10000"/>
                  <a:gd name="connsiteY18" fmla="*/ 879 h 9971"/>
                  <a:gd name="connsiteX19" fmla="*/ 2928 w 10000"/>
                  <a:gd name="connsiteY19" fmla="*/ 616 h 9971"/>
                  <a:gd name="connsiteX20" fmla="*/ 2539 w 10000"/>
                  <a:gd name="connsiteY20" fmla="*/ 58 h 9971"/>
                  <a:gd name="connsiteX21" fmla="*/ 2043 w 10000"/>
                  <a:gd name="connsiteY21" fmla="*/ 58 h 9971"/>
                  <a:gd name="connsiteX22" fmla="*/ 1822 w 10000"/>
                  <a:gd name="connsiteY22" fmla="*/ 176 h 9971"/>
                  <a:gd name="connsiteX23" fmla="*/ 1769 w 10000"/>
                  <a:gd name="connsiteY23" fmla="*/ 0 h 9971"/>
                  <a:gd name="connsiteX24" fmla="*/ 1049 w 10000"/>
                  <a:gd name="connsiteY24" fmla="*/ 117 h 9971"/>
                  <a:gd name="connsiteX25" fmla="*/ 1822 w 10000"/>
                  <a:gd name="connsiteY25" fmla="*/ 235 h 9971"/>
                  <a:gd name="connsiteX26" fmla="*/ 1769 w 10000"/>
                  <a:gd name="connsiteY26" fmla="*/ 498 h 9971"/>
                  <a:gd name="connsiteX27" fmla="*/ 1933 w 10000"/>
                  <a:gd name="connsiteY27" fmla="*/ 850 h 9971"/>
                  <a:gd name="connsiteX28" fmla="*/ 2099 w 10000"/>
                  <a:gd name="connsiteY28" fmla="*/ 1055 h 9971"/>
                  <a:gd name="connsiteX29" fmla="*/ 1822 w 10000"/>
                  <a:gd name="connsiteY29" fmla="*/ 1437 h 9971"/>
                  <a:gd name="connsiteX30" fmla="*/ 1604 w 10000"/>
                  <a:gd name="connsiteY30" fmla="*/ 1437 h 9971"/>
                  <a:gd name="connsiteX31" fmla="*/ 1380 w 10000"/>
                  <a:gd name="connsiteY31" fmla="*/ 1701 h 9971"/>
                  <a:gd name="connsiteX32" fmla="*/ 1769 w 10000"/>
                  <a:gd name="connsiteY32" fmla="*/ 1818 h 9971"/>
                  <a:gd name="connsiteX33" fmla="*/ 1271 w 10000"/>
                  <a:gd name="connsiteY33" fmla="*/ 1789 h 9971"/>
                  <a:gd name="connsiteX34" fmla="*/ 1049 w 10000"/>
                  <a:gd name="connsiteY34" fmla="*/ 2140 h 9971"/>
                  <a:gd name="connsiteX35" fmla="*/ 994 w 10000"/>
                  <a:gd name="connsiteY35" fmla="*/ 2200 h 9971"/>
                  <a:gd name="connsiteX36" fmla="*/ 773 w 10000"/>
                  <a:gd name="connsiteY36" fmla="*/ 2581 h 9971"/>
                  <a:gd name="connsiteX37" fmla="*/ 1106 w 10000"/>
                  <a:gd name="connsiteY37" fmla="*/ 2668 h 9971"/>
                  <a:gd name="connsiteX38" fmla="*/ 663 w 10000"/>
                  <a:gd name="connsiteY38" fmla="*/ 2962 h 9971"/>
                  <a:gd name="connsiteX39" fmla="*/ 110 w 10000"/>
                  <a:gd name="connsiteY39" fmla="*/ 3285 h 9971"/>
                  <a:gd name="connsiteX40" fmla="*/ 0 w 10000"/>
                  <a:gd name="connsiteY40" fmla="*/ 3461 h 9971"/>
                  <a:gd name="connsiteX41" fmla="*/ 277 w 10000"/>
                  <a:gd name="connsiteY41" fmla="*/ 3842 h 9971"/>
                  <a:gd name="connsiteX42" fmla="*/ 0 w 10000"/>
                  <a:gd name="connsiteY42" fmla="*/ 4195 h 9971"/>
                  <a:gd name="connsiteX43" fmla="*/ 56 w 10000"/>
                  <a:gd name="connsiteY43" fmla="*/ 4576 h 9971"/>
                  <a:gd name="connsiteX44" fmla="*/ 222 w 10000"/>
                  <a:gd name="connsiteY44" fmla="*/ 4694 h 9971"/>
                  <a:gd name="connsiteX45" fmla="*/ 552 w 10000"/>
                  <a:gd name="connsiteY45" fmla="*/ 4663 h 9971"/>
                  <a:gd name="connsiteX46" fmla="*/ 1216 w 10000"/>
                  <a:gd name="connsiteY46" fmla="*/ 4723 h 9971"/>
                  <a:gd name="connsiteX47" fmla="*/ 1769 w 10000"/>
                  <a:gd name="connsiteY47" fmla="*/ 4605 h 9971"/>
                  <a:gd name="connsiteX48" fmla="*/ 2377 w 10000"/>
                  <a:gd name="connsiteY48" fmla="*/ 4605 h 9971"/>
                  <a:gd name="connsiteX49" fmla="*/ 2762 w 10000"/>
                  <a:gd name="connsiteY49" fmla="*/ 4487 h 9971"/>
                  <a:gd name="connsiteX50" fmla="*/ 2872 w 10000"/>
                  <a:gd name="connsiteY50" fmla="*/ 4516 h 9971"/>
                  <a:gd name="connsiteX51" fmla="*/ 2707 w 10000"/>
                  <a:gd name="connsiteY51" fmla="*/ 4576 h 9971"/>
                  <a:gd name="connsiteX52" fmla="*/ 3093 w 10000"/>
                  <a:gd name="connsiteY52" fmla="*/ 4840 h 9971"/>
                  <a:gd name="connsiteX53" fmla="*/ 3370 w 10000"/>
                  <a:gd name="connsiteY53" fmla="*/ 4780 h 9971"/>
                  <a:gd name="connsiteX54" fmla="*/ 3757 w 10000"/>
                  <a:gd name="connsiteY54" fmla="*/ 4896 h 9971"/>
                  <a:gd name="connsiteX55" fmla="*/ 4252 w 10000"/>
                  <a:gd name="connsiteY55" fmla="*/ 4868 h 9971"/>
                  <a:gd name="connsiteX56" fmla="*/ 5082 w 10000"/>
                  <a:gd name="connsiteY56" fmla="*/ 4957 h 9971"/>
                  <a:gd name="connsiteX57" fmla="*/ 5301 w 10000"/>
                  <a:gd name="connsiteY57" fmla="*/ 5017 h 9971"/>
                  <a:gd name="connsiteX58" fmla="*/ 6076 w 10000"/>
                  <a:gd name="connsiteY58" fmla="*/ 4868 h 9971"/>
                  <a:gd name="connsiteX59" fmla="*/ 6187 w 10000"/>
                  <a:gd name="connsiteY59" fmla="*/ 4957 h 9971"/>
                  <a:gd name="connsiteX60" fmla="*/ 6407 w 10000"/>
                  <a:gd name="connsiteY60" fmla="*/ 4840 h 9971"/>
                  <a:gd name="connsiteX61" fmla="*/ 6519 w 10000"/>
                  <a:gd name="connsiteY61" fmla="*/ 4988 h 9971"/>
                  <a:gd name="connsiteX62" fmla="*/ 7292 w 10000"/>
                  <a:gd name="connsiteY62" fmla="*/ 4809 h 9971"/>
                  <a:gd name="connsiteX63" fmla="*/ 7292 w 10000"/>
                  <a:gd name="connsiteY63" fmla="*/ 4634 h 9971"/>
                  <a:gd name="connsiteX64" fmla="*/ 7456 w 10000"/>
                  <a:gd name="connsiteY64" fmla="*/ 4605 h 9971"/>
                  <a:gd name="connsiteX65" fmla="*/ 7624 w 10000"/>
                  <a:gd name="connsiteY65" fmla="*/ 4663 h 9971"/>
                  <a:gd name="connsiteX66" fmla="*/ 8176 w 10000"/>
                  <a:gd name="connsiteY66" fmla="*/ 4546 h 9971"/>
                  <a:gd name="connsiteX67" fmla="*/ 8287 w 10000"/>
                  <a:gd name="connsiteY67" fmla="*/ 4576 h 9971"/>
                  <a:gd name="connsiteX68" fmla="*/ 8563 w 10000"/>
                  <a:gd name="connsiteY68" fmla="*/ 5102 h 9971"/>
                  <a:gd name="connsiteX69" fmla="*/ 8728 w 10000"/>
                  <a:gd name="connsiteY69" fmla="*/ 5162 h 9971"/>
                  <a:gd name="connsiteX70" fmla="*/ 9116 w 10000"/>
                  <a:gd name="connsiteY70" fmla="*/ 5162 h 9971"/>
                  <a:gd name="connsiteX71" fmla="*/ 9281 w 10000"/>
                  <a:gd name="connsiteY71" fmla="*/ 5397 h 9971"/>
                  <a:gd name="connsiteX72" fmla="*/ 9336 w 10000"/>
                  <a:gd name="connsiteY72" fmla="*/ 5573 h 9971"/>
                  <a:gd name="connsiteX73" fmla="*/ 10000 w 10000"/>
                  <a:gd name="connsiteY73" fmla="*/ 6276 h 9971"/>
                  <a:gd name="connsiteX74" fmla="*/ 9724 w 10000"/>
                  <a:gd name="connsiteY74" fmla="*/ 6158 h 9971"/>
                  <a:gd name="connsiteX75" fmla="*/ 8949 w 10000"/>
                  <a:gd name="connsiteY75" fmla="*/ 6276 h 9971"/>
                  <a:gd name="connsiteX76" fmla="*/ 8563 w 10000"/>
                  <a:gd name="connsiteY76" fmla="*/ 5924 h 9971"/>
                  <a:gd name="connsiteX77" fmla="*/ 8287 w 10000"/>
                  <a:gd name="connsiteY77" fmla="*/ 5953 h 9971"/>
                  <a:gd name="connsiteX78" fmla="*/ 8506 w 10000"/>
                  <a:gd name="connsiteY78" fmla="*/ 6188 h 9971"/>
                  <a:gd name="connsiteX79" fmla="*/ 8563 w 10000"/>
                  <a:gd name="connsiteY79" fmla="*/ 6364 h 9971"/>
                  <a:gd name="connsiteX80" fmla="*/ 8009 w 10000"/>
                  <a:gd name="connsiteY80" fmla="*/ 6687 h 9971"/>
                  <a:gd name="connsiteX81" fmla="*/ 7901 w 10000"/>
                  <a:gd name="connsiteY81" fmla="*/ 6863 h 9971"/>
                  <a:gd name="connsiteX82" fmla="*/ 7845 w 10000"/>
                  <a:gd name="connsiteY82" fmla="*/ 7008 h 9971"/>
                  <a:gd name="connsiteX83" fmla="*/ 7789 w 10000"/>
                  <a:gd name="connsiteY83" fmla="*/ 7067 h 9971"/>
                  <a:gd name="connsiteX84" fmla="*/ 7678 w 10000"/>
                  <a:gd name="connsiteY84" fmla="*/ 7186 h 9971"/>
                  <a:gd name="connsiteX85" fmla="*/ 7347 w 10000"/>
                  <a:gd name="connsiteY85" fmla="*/ 7274 h 9971"/>
                  <a:gd name="connsiteX86" fmla="*/ 7456 w 10000"/>
                  <a:gd name="connsiteY86" fmla="*/ 7479 h 9971"/>
                  <a:gd name="connsiteX87" fmla="*/ 7402 w 10000"/>
                  <a:gd name="connsiteY87" fmla="*/ 7537 h 9971"/>
                  <a:gd name="connsiteX88" fmla="*/ 6961 w 10000"/>
                  <a:gd name="connsiteY88" fmla="*/ 7714 h 9971"/>
                  <a:gd name="connsiteX89" fmla="*/ 6519 w 10000"/>
                  <a:gd name="connsiteY89" fmla="*/ 7685 h 9971"/>
                  <a:gd name="connsiteX90" fmla="*/ 6906 w 10000"/>
                  <a:gd name="connsiteY90" fmla="*/ 7802 h 9971"/>
                  <a:gd name="connsiteX91" fmla="*/ 6906 w 10000"/>
                  <a:gd name="connsiteY91" fmla="*/ 8153 h 9971"/>
                  <a:gd name="connsiteX92" fmla="*/ 6407 w 10000"/>
                  <a:gd name="connsiteY92" fmla="*/ 8242 h 9971"/>
                  <a:gd name="connsiteX93" fmla="*/ 6298 w 10000"/>
                  <a:gd name="connsiteY93" fmla="*/ 8095 h 9971"/>
                  <a:gd name="connsiteX94" fmla="*/ 6241 w 10000"/>
                  <a:gd name="connsiteY94" fmla="*/ 7980 h 9971"/>
                  <a:gd name="connsiteX95" fmla="*/ 5747 w 10000"/>
                  <a:gd name="connsiteY95" fmla="*/ 8065 h 9971"/>
                  <a:gd name="connsiteX96" fmla="*/ 5967 w 10000"/>
                  <a:gd name="connsiteY96" fmla="*/ 8183 h 9971"/>
                  <a:gd name="connsiteX97" fmla="*/ 6131 w 10000"/>
                  <a:gd name="connsiteY97" fmla="*/ 8300 h 9971"/>
                  <a:gd name="connsiteX98" fmla="*/ 6353 w 10000"/>
                  <a:gd name="connsiteY98" fmla="*/ 8593 h 9971"/>
                  <a:gd name="connsiteX99" fmla="*/ 6628 w 10000"/>
                  <a:gd name="connsiteY99" fmla="*/ 8536 h 9971"/>
                  <a:gd name="connsiteX100" fmla="*/ 6850 w 10000"/>
                  <a:gd name="connsiteY100" fmla="*/ 8769 h 9971"/>
                  <a:gd name="connsiteX101" fmla="*/ 7014 w 10000"/>
                  <a:gd name="connsiteY101" fmla="*/ 8827 h 9971"/>
                  <a:gd name="connsiteX102" fmla="*/ 7402 w 10000"/>
                  <a:gd name="connsiteY102" fmla="*/ 8797 h 9971"/>
                  <a:gd name="connsiteX103" fmla="*/ 7568 w 10000"/>
                  <a:gd name="connsiteY103" fmla="*/ 8946 h 9971"/>
                  <a:gd name="connsiteX104" fmla="*/ 7735 w 10000"/>
                  <a:gd name="connsiteY104" fmla="*/ 9092 h 9971"/>
                  <a:gd name="connsiteX105" fmla="*/ 8506 w 10000"/>
                  <a:gd name="connsiteY105" fmla="*/ 8887 h 9971"/>
                  <a:gd name="connsiteX106" fmla="*/ 8506 w 10000"/>
                  <a:gd name="connsiteY106" fmla="*/ 8797 h 9971"/>
                  <a:gd name="connsiteX107" fmla="*/ 8287 w 10000"/>
                  <a:gd name="connsiteY107" fmla="*/ 8623 h 9971"/>
                  <a:gd name="connsiteX108" fmla="*/ 8563 w 10000"/>
                  <a:gd name="connsiteY108" fmla="*/ 8447 h 9971"/>
                  <a:gd name="connsiteX109" fmla="*/ 8396 w 10000"/>
                  <a:gd name="connsiteY109" fmla="*/ 8242 h 9971"/>
                  <a:gd name="connsiteX110" fmla="*/ 8563 w 10000"/>
                  <a:gd name="connsiteY110" fmla="*/ 8153 h 9971"/>
                  <a:gd name="connsiteX111" fmla="*/ 8784 w 10000"/>
                  <a:gd name="connsiteY111" fmla="*/ 8358 h 9971"/>
                  <a:gd name="connsiteX112" fmla="*/ 8675 w 10000"/>
                  <a:gd name="connsiteY112" fmla="*/ 8476 h 9971"/>
                  <a:gd name="connsiteX113" fmla="*/ 9170 w 10000"/>
                  <a:gd name="connsiteY113" fmla="*/ 8536 h 9971"/>
                  <a:gd name="connsiteX114" fmla="*/ 9390 w 10000"/>
                  <a:gd name="connsiteY114" fmla="*/ 8623 h 9971"/>
                  <a:gd name="connsiteX115" fmla="*/ 9612 w 10000"/>
                  <a:gd name="connsiteY115" fmla="*/ 8858 h 9971"/>
                  <a:gd name="connsiteX116" fmla="*/ 9281 w 10000"/>
                  <a:gd name="connsiteY116" fmla="*/ 9063 h 9971"/>
                  <a:gd name="connsiteX117" fmla="*/ 8728 w 10000"/>
                  <a:gd name="connsiteY117" fmla="*/ 9208 h 9971"/>
                  <a:gd name="connsiteX118" fmla="*/ 8618 w 10000"/>
                  <a:gd name="connsiteY118" fmla="*/ 9386 h 9971"/>
                  <a:gd name="connsiteX119" fmla="*/ 8287 w 10000"/>
                  <a:gd name="connsiteY119" fmla="*/ 9473 h 9971"/>
                  <a:gd name="connsiteX120" fmla="*/ 8450 w 10000"/>
                  <a:gd name="connsiteY120" fmla="*/ 9648 h 9971"/>
                  <a:gd name="connsiteX121" fmla="*/ 8784 w 10000"/>
                  <a:gd name="connsiteY121" fmla="*/ 9648 h 9971"/>
                  <a:gd name="connsiteX122" fmla="*/ 8836 w 10000"/>
                  <a:gd name="connsiteY122" fmla="*/ 9648 h 9971"/>
                  <a:gd name="connsiteX123" fmla="*/ 9060 w 10000"/>
                  <a:gd name="connsiteY123" fmla="*/ 9971 h 9971"/>
                  <a:gd name="connsiteX124" fmla="*/ 9447 w 10000"/>
                  <a:gd name="connsiteY124" fmla="*/ 9591 h 9971"/>
                  <a:gd name="connsiteX125" fmla="*/ 9724 w 10000"/>
                  <a:gd name="connsiteY125" fmla="*/ 9678 h 9971"/>
                  <a:gd name="connsiteX126" fmla="*/ 9724 w 10000"/>
                  <a:gd name="connsiteY126" fmla="*/ 9708 h 9971"/>
                  <a:gd name="connsiteX127" fmla="*/ 9612 w 10000"/>
                  <a:gd name="connsiteY127" fmla="*/ 9738 h 9971"/>
                  <a:gd name="connsiteX128" fmla="*/ 9502 w 10000"/>
                  <a:gd name="connsiteY128" fmla="*/ 9769 h 9971"/>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618 w 10000"/>
                  <a:gd name="connsiteY118" fmla="*/ 9413 h 10000"/>
                  <a:gd name="connsiteX119" fmla="*/ 8287 w 10000"/>
                  <a:gd name="connsiteY119" fmla="*/ 9501 h 10000"/>
                  <a:gd name="connsiteX120" fmla="*/ 8450 w 10000"/>
                  <a:gd name="connsiteY120" fmla="*/ 9676 h 10000"/>
                  <a:gd name="connsiteX121" fmla="*/ 8784 w 10000"/>
                  <a:gd name="connsiteY121" fmla="*/ 9676 h 10000"/>
                  <a:gd name="connsiteX122" fmla="*/ 9060 w 10000"/>
                  <a:gd name="connsiteY122" fmla="*/ 10000 h 10000"/>
                  <a:gd name="connsiteX123" fmla="*/ 9447 w 10000"/>
                  <a:gd name="connsiteY123" fmla="*/ 9619 h 10000"/>
                  <a:gd name="connsiteX124" fmla="*/ 9724 w 10000"/>
                  <a:gd name="connsiteY124" fmla="*/ 9706 h 10000"/>
                  <a:gd name="connsiteX125" fmla="*/ 9724 w 10000"/>
                  <a:gd name="connsiteY125" fmla="*/ 9736 h 10000"/>
                  <a:gd name="connsiteX126" fmla="*/ 9612 w 10000"/>
                  <a:gd name="connsiteY126" fmla="*/ 9766 h 10000"/>
                  <a:gd name="connsiteX127" fmla="*/ 9502 w 10000"/>
                  <a:gd name="connsiteY127"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612 w 10000"/>
                  <a:gd name="connsiteY115" fmla="*/ 8884 h 10000"/>
                  <a:gd name="connsiteX116" fmla="*/ 9281 w 10000"/>
                  <a:gd name="connsiteY116" fmla="*/ 9089 h 10000"/>
                  <a:gd name="connsiteX117" fmla="*/ 8728 w 10000"/>
                  <a:gd name="connsiteY117" fmla="*/ 9235 h 10000"/>
                  <a:gd name="connsiteX118" fmla="*/ 8287 w 10000"/>
                  <a:gd name="connsiteY118" fmla="*/ 9501 h 10000"/>
                  <a:gd name="connsiteX119" fmla="*/ 8450 w 10000"/>
                  <a:gd name="connsiteY119" fmla="*/ 9676 h 10000"/>
                  <a:gd name="connsiteX120" fmla="*/ 8784 w 10000"/>
                  <a:gd name="connsiteY120" fmla="*/ 9676 h 10000"/>
                  <a:gd name="connsiteX121" fmla="*/ 9060 w 10000"/>
                  <a:gd name="connsiteY121" fmla="*/ 10000 h 10000"/>
                  <a:gd name="connsiteX122" fmla="*/ 9447 w 10000"/>
                  <a:gd name="connsiteY122" fmla="*/ 9619 h 10000"/>
                  <a:gd name="connsiteX123" fmla="*/ 9724 w 10000"/>
                  <a:gd name="connsiteY123" fmla="*/ 9706 h 10000"/>
                  <a:gd name="connsiteX124" fmla="*/ 9724 w 10000"/>
                  <a:gd name="connsiteY124" fmla="*/ 9736 h 10000"/>
                  <a:gd name="connsiteX125" fmla="*/ 9612 w 10000"/>
                  <a:gd name="connsiteY125" fmla="*/ 9766 h 10000"/>
                  <a:gd name="connsiteX126" fmla="*/ 9502 w 10000"/>
                  <a:gd name="connsiteY126" fmla="*/ 9797 h 10000"/>
                  <a:gd name="connsiteX0" fmla="*/ 8563 w 10000"/>
                  <a:gd name="connsiteY0" fmla="*/ 4382 h 10000"/>
                  <a:gd name="connsiteX1" fmla="*/ 8120 w 10000"/>
                  <a:gd name="connsiteY1" fmla="*/ 4382 h 10000"/>
                  <a:gd name="connsiteX2" fmla="*/ 7678 w 10000"/>
                  <a:gd name="connsiteY2" fmla="*/ 4500 h 10000"/>
                  <a:gd name="connsiteX3" fmla="*/ 7181 w 10000"/>
                  <a:gd name="connsiteY3" fmla="*/ 4470 h 10000"/>
                  <a:gd name="connsiteX4" fmla="*/ 7181 w 10000"/>
                  <a:gd name="connsiteY4" fmla="*/ 3912 h 10000"/>
                  <a:gd name="connsiteX5" fmla="*/ 7456 w 10000"/>
                  <a:gd name="connsiteY5" fmla="*/ 3883 h 10000"/>
                  <a:gd name="connsiteX6" fmla="*/ 7292 w 10000"/>
                  <a:gd name="connsiteY6" fmla="*/ 3735 h 10000"/>
                  <a:gd name="connsiteX7" fmla="*/ 7292 w 10000"/>
                  <a:gd name="connsiteY7" fmla="*/ 3501 h 10000"/>
                  <a:gd name="connsiteX8" fmla="*/ 7347 w 10000"/>
                  <a:gd name="connsiteY8" fmla="*/ 3355 h 10000"/>
                  <a:gd name="connsiteX9" fmla="*/ 6796 w 10000"/>
                  <a:gd name="connsiteY9" fmla="*/ 3118 h 10000"/>
                  <a:gd name="connsiteX10" fmla="*/ 6241 w 10000"/>
                  <a:gd name="connsiteY10" fmla="*/ 2854 h 10000"/>
                  <a:gd name="connsiteX11" fmla="*/ 5967 w 10000"/>
                  <a:gd name="connsiteY11" fmla="*/ 2676 h 10000"/>
                  <a:gd name="connsiteX12" fmla="*/ 5579 w 10000"/>
                  <a:gd name="connsiteY12" fmla="*/ 2619 h 10000"/>
                  <a:gd name="connsiteX13" fmla="*/ 5139 w 10000"/>
                  <a:gd name="connsiteY13" fmla="*/ 2648 h 10000"/>
                  <a:gd name="connsiteX14" fmla="*/ 4695 w 10000"/>
                  <a:gd name="connsiteY14" fmla="*/ 2559 h 10000"/>
                  <a:gd name="connsiteX15" fmla="*/ 4143 w 10000"/>
                  <a:gd name="connsiteY15" fmla="*/ 1852 h 10000"/>
                  <a:gd name="connsiteX16" fmla="*/ 3978 w 10000"/>
                  <a:gd name="connsiteY16" fmla="*/ 1677 h 10000"/>
                  <a:gd name="connsiteX17" fmla="*/ 3811 w 10000"/>
                  <a:gd name="connsiteY17" fmla="*/ 1265 h 10000"/>
                  <a:gd name="connsiteX18" fmla="*/ 3591 w 10000"/>
                  <a:gd name="connsiteY18" fmla="*/ 882 h 10000"/>
                  <a:gd name="connsiteX19" fmla="*/ 2928 w 10000"/>
                  <a:gd name="connsiteY19" fmla="*/ 618 h 10000"/>
                  <a:gd name="connsiteX20" fmla="*/ 2539 w 10000"/>
                  <a:gd name="connsiteY20" fmla="*/ 58 h 10000"/>
                  <a:gd name="connsiteX21" fmla="*/ 2043 w 10000"/>
                  <a:gd name="connsiteY21" fmla="*/ 58 h 10000"/>
                  <a:gd name="connsiteX22" fmla="*/ 1822 w 10000"/>
                  <a:gd name="connsiteY22" fmla="*/ 177 h 10000"/>
                  <a:gd name="connsiteX23" fmla="*/ 1769 w 10000"/>
                  <a:gd name="connsiteY23" fmla="*/ 0 h 10000"/>
                  <a:gd name="connsiteX24" fmla="*/ 1049 w 10000"/>
                  <a:gd name="connsiteY24" fmla="*/ 117 h 10000"/>
                  <a:gd name="connsiteX25" fmla="*/ 1822 w 10000"/>
                  <a:gd name="connsiteY25" fmla="*/ 236 h 10000"/>
                  <a:gd name="connsiteX26" fmla="*/ 1769 w 10000"/>
                  <a:gd name="connsiteY26" fmla="*/ 499 h 10000"/>
                  <a:gd name="connsiteX27" fmla="*/ 1933 w 10000"/>
                  <a:gd name="connsiteY27" fmla="*/ 852 h 10000"/>
                  <a:gd name="connsiteX28" fmla="*/ 2099 w 10000"/>
                  <a:gd name="connsiteY28" fmla="*/ 1058 h 10000"/>
                  <a:gd name="connsiteX29" fmla="*/ 1822 w 10000"/>
                  <a:gd name="connsiteY29" fmla="*/ 1441 h 10000"/>
                  <a:gd name="connsiteX30" fmla="*/ 1604 w 10000"/>
                  <a:gd name="connsiteY30" fmla="*/ 1441 h 10000"/>
                  <a:gd name="connsiteX31" fmla="*/ 1380 w 10000"/>
                  <a:gd name="connsiteY31" fmla="*/ 1706 h 10000"/>
                  <a:gd name="connsiteX32" fmla="*/ 1769 w 10000"/>
                  <a:gd name="connsiteY32" fmla="*/ 1823 h 10000"/>
                  <a:gd name="connsiteX33" fmla="*/ 1271 w 10000"/>
                  <a:gd name="connsiteY33" fmla="*/ 1794 h 10000"/>
                  <a:gd name="connsiteX34" fmla="*/ 1049 w 10000"/>
                  <a:gd name="connsiteY34" fmla="*/ 2146 h 10000"/>
                  <a:gd name="connsiteX35" fmla="*/ 994 w 10000"/>
                  <a:gd name="connsiteY35" fmla="*/ 2206 h 10000"/>
                  <a:gd name="connsiteX36" fmla="*/ 773 w 10000"/>
                  <a:gd name="connsiteY36" fmla="*/ 2589 h 10000"/>
                  <a:gd name="connsiteX37" fmla="*/ 1106 w 10000"/>
                  <a:gd name="connsiteY37" fmla="*/ 2676 h 10000"/>
                  <a:gd name="connsiteX38" fmla="*/ 663 w 10000"/>
                  <a:gd name="connsiteY38" fmla="*/ 2971 h 10000"/>
                  <a:gd name="connsiteX39" fmla="*/ 110 w 10000"/>
                  <a:gd name="connsiteY39" fmla="*/ 3295 h 10000"/>
                  <a:gd name="connsiteX40" fmla="*/ 0 w 10000"/>
                  <a:gd name="connsiteY40" fmla="*/ 3471 h 10000"/>
                  <a:gd name="connsiteX41" fmla="*/ 277 w 10000"/>
                  <a:gd name="connsiteY41" fmla="*/ 3853 h 10000"/>
                  <a:gd name="connsiteX42" fmla="*/ 0 w 10000"/>
                  <a:gd name="connsiteY42" fmla="*/ 4207 h 10000"/>
                  <a:gd name="connsiteX43" fmla="*/ 56 w 10000"/>
                  <a:gd name="connsiteY43" fmla="*/ 4589 h 10000"/>
                  <a:gd name="connsiteX44" fmla="*/ 222 w 10000"/>
                  <a:gd name="connsiteY44" fmla="*/ 4708 h 10000"/>
                  <a:gd name="connsiteX45" fmla="*/ 552 w 10000"/>
                  <a:gd name="connsiteY45" fmla="*/ 4677 h 10000"/>
                  <a:gd name="connsiteX46" fmla="*/ 1216 w 10000"/>
                  <a:gd name="connsiteY46" fmla="*/ 4737 h 10000"/>
                  <a:gd name="connsiteX47" fmla="*/ 1769 w 10000"/>
                  <a:gd name="connsiteY47" fmla="*/ 4618 h 10000"/>
                  <a:gd name="connsiteX48" fmla="*/ 2377 w 10000"/>
                  <a:gd name="connsiteY48" fmla="*/ 4618 h 10000"/>
                  <a:gd name="connsiteX49" fmla="*/ 2762 w 10000"/>
                  <a:gd name="connsiteY49" fmla="*/ 4500 h 10000"/>
                  <a:gd name="connsiteX50" fmla="*/ 2872 w 10000"/>
                  <a:gd name="connsiteY50" fmla="*/ 4529 h 10000"/>
                  <a:gd name="connsiteX51" fmla="*/ 2707 w 10000"/>
                  <a:gd name="connsiteY51" fmla="*/ 4589 h 10000"/>
                  <a:gd name="connsiteX52" fmla="*/ 3093 w 10000"/>
                  <a:gd name="connsiteY52" fmla="*/ 4854 h 10000"/>
                  <a:gd name="connsiteX53" fmla="*/ 3370 w 10000"/>
                  <a:gd name="connsiteY53" fmla="*/ 4794 h 10000"/>
                  <a:gd name="connsiteX54" fmla="*/ 3757 w 10000"/>
                  <a:gd name="connsiteY54" fmla="*/ 4910 h 10000"/>
                  <a:gd name="connsiteX55" fmla="*/ 4252 w 10000"/>
                  <a:gd name="connsiteY55" fmla="*/ 4882 h 10000"/>
                  <a:gd name="connsiteX56" fmla="*/ 5082 w 10000"/>
                  <a:gd name="connsiteY56" fmla="*/ 4971 h 10000"/>
                  <a:gd name="connsiteX57" fmla="*/ 5301 w 10000"/>
                  <a:gd name="connsiteY57" fmla="*/ 5032 h 10000"/>
                  <a:gd name="connsiteX58" fmla="*/ 6076 w 10000"/>
                  <a:gd name="connsiteY58" fmla="*/ 4882 h 10000"/>
                  <a:gd name="connsiteX59" fmla="*/ 6187 w 10000"/>
                  <a:gd name="connsiteY59" fmla="*/ 4971 h 10000"/>
                  <a:gd name="connsiteX60" fmla="*/ 6407 w 10000"/>
                  <a:gd name="connsiteY60" fmla="*/ 4854 h 10000"/>
                  <a:gd name="connsiteX61" fmla="*/ 6519 w 10000"/>
                  <a:gd name="connsiteY61" fmla="*/ 5003 h 10000"/>
                  <a:gd name="connsiteX62" fmla="*/ 7292 w 10000"/>
                  <a:gd name="connsiteY62" fmla="*/ 4823 h 10000"/>
                  <a:gd name="connsiteX63" fmla="*/ 7292 w 10000"/>
                  <a:gd name="connsiteY63" fmla="*/ 4647 h 10000"/>
                  <a:gd name="connsiteX64" fmla="*/ 7456 w 10000"/>
                  <a:gd name="connsiteY64" fmla="*/ 4618 h 10000"/>
                  <a:gd name="connsiteX65" fmla="*/ 7624 w 10000"/>
                  <a:gd name="connsiteY65" fmla="*/ 4677 h 10000"/>
                  <a:gd name="connsiteX66" fmla="*/ 8176 w 10000"/>
                  <a:gd name="connsiteY66" fmla="*/ 4559 h 10000"/>
                  <a:gd name="connsiteX67" fmla="*/ 8287 w 10000"/>
                  <a:gd name="connsiteY67" fmla="*/ 4589 h 10000"/>
                  <a:gd name="connsiteX68" fmla="*/ 8563 w 10000"/>
                  <a:gd name="connsiteY68" fmla="*/ 5117 h 10000"/>
                  <a:gd name="connsiteX69" fmla="*/ 8728 w 10000"/>
                  <a:gd name="connsiteY69" fmla="*/ 5177 h 10000"/>
                  <a:gd name="connsiteX70" fmla="*/ 9116 w 10000"/>
                  <a:gd name="connsiteY70" fmla="*/ 5177 h 10000"/>
                  <a:gd name="connsiteX71" fmla="*/ 9281 w 10000"/>
                  <a:gd name="connsiteY71" fmla="*/ 5413 h 10000"/>
                  <a:gd name="connsiteX72" fmla="*/ 9336 w 10000"/>
                  <a:gd name="connsiteY72" fmla="*/ 5589 h 10000"/>
                  <a:gd name="connsiteX73" fmla="*/ 10000 w 10000"/>
                  <a:gd name="connsiteY73" fmla="*/ 6294 h 10000"/>
                  <a:gd name="connsiteX74" fmla="*/ 9724 w 10000"/>
                  <a:gd name="connsiteY74" fmla="*/ 6176 h 10000"/>
                  <a:gd name="connsiteX75" fmla="*/ 8949 w 10000"/>
                  <a:gd name="connsiteY75" fmla="*/ 6294 h 10000"/>
                  <a:gd name="connsiteX76" fmla="*/ 8563 w 10000"/>
                  <a:gd name="connsiteY76" fmla="*/ 5941 h 10000"/>
                  <a:gd name="connsiteX77" fmla="*/ 8287 w 10000"/>
                  <a:gd name="connsiteY77" fmla="*/ 5970 h 10000"/>
                  <a:gd name="connsiteX78" fmla="*/ 8506 w 10000"/>
                  <a:gd name="connsiteY78" fmla="*/ 6206 h 10000"/>
                  <a:gd name="connsiteX79" fmla="*/ 8563 w 10000"/>
                  <a:gd name="connsiteY79" fmla="*/ 6383 h 10000"/>
                  <a:gd name="connsiteX80" fmla="*/ 8009 w 10000"/>
                  <a:gd name="connsiteY80" fmla="*/ 6706 h 10000"/>
                  <a:gd name="connsiteX81" fmla="*/ 7901 w 10000"/>
                  <a:gd name="connsiteY81" fmla="*/ 6883 h 10000"/>
                  <a:gd name="connsiteX82" fmla="*/ 7845 w 10000"/>
                  <a:gd name="connsiteY82" fmla="*/ 7028 h 10000"/>
                  <a:gd name="connsiteX83" fmla="*/ 7789 w 10000"/>
                  <a:gd name="connsiteY83" fmla="*/ 7088 h 10000"/>
                  <a:gd name="connsiteX84" fmla="*/ 7678 w 10000"/>
                  <a:gd name="connsiteY84" fmla="*/ 7207 h 10000"/>
                  <a:gd name="connsiteX85" fmla="*/ 7347 w 10000"/>
                  <a:gd name="connsiteY85" fmla="*/ 7295 h 10000"/>
                  <a:gd name="connsiteX86" fmla="*/ 7456 w 10000"/>
                  <a:gd name="connsiteY86" fmla="*/ 7501 h 10000"/>
                  <a:gd name="connsiteX87" fmla="*/ 7402 w 10000"/>
                  <a:gd name="connsiteY87" fmla="*/ 7559 h 10000"/>
                  <a:gd name="connsiteX88" fmla="*/ 6961 w 10000"/>
                  <a:gd name="connsiteY88" fmla="*/ 7736 h 10000"/>
                  <a:gd name="connsiteX89" fmla="*/ 6519 w 10000"/>
                  <a:gd name="connsiteY89" fmla="*/ 7707 h 10000"/>
                  <a:gd name="connsiteX90" fmla="*/ 6906 w 10000"/>
                  <a:gd name="connsiteY90" fmla="*/ 7825 h 10000"/>
                  <a:gd name="connsiteX91" fmla="*/ 6906 w 10000"/>
                  <a:gd name="connsiteY91" fmla="*/ 8177 h 10000"/>
                  <a:gd name="connsiteX92" fmla="*/ 6407 w 10000"/>
                  <a:gd name="connsiteY92" fmla="*/ 8266 h 10000"/>
                  <a:gd name="connsiteX93" fmla="*/ 6298 w 10000"/>
                  <a:gd name="connsiteY93" fmla="*/ 8119 h 10000"/>
                  <a:gd name="connsiteX94" fmla="*/ 6241 w 10000"/>
                  <a:gd name="connsiteY94" fmla="*/ 8003 h 10000"/>
                  <a:gd name="connsiteX95" fmla="*/ 5747 w 10000"/>
                  <a:gd name="connsiteY95" fmla="*/ 8088 h 10000"/>
                  <a:gd name="connsiteX96" fmla="*/ 5967 w 10000"/>
                  <a:gd name="connsiteY96" fmla="*/ 8207 h 10000"/>
                  <a:gd name="connsiteX97" fmla="*/ 6131 w 10000"/>
                  <a:gd name="connsiteY97" fmla="*/ 8324 h 10000"/>
                  <a:gd name="connsiteX98" fmla="*/ 6353 w 10000"/>
                  <a:gd name="connsiteY98" fmla="*/ 8618 h 10000"/>
                  <a:gd name="connsiteX99" fmla="*/ 6628 w 10000"/>
                  <a:gd name="connsiteY99" fmla="*/ 8561 h 10000"/>
                  <a:gd name="connsiteX100" fmla="*/ 6850 w 10000"/>
                  <a:gd name="connsiteY100" fmla="*/ 8795 h 10000"/>
                  <a:gd name="connsiteX101" fmla="*/ 7014 w 10000"/>
                  <a:gd name="connsiteY101" fmla="*/ 8853 h 10000"/>
                  <a:gd name="connsiteX102" fmla="*/ 7402 w 10000"/>
                  <a:gd name="connsiteY102" fmla="*/ 8823 h 10000"/>
                  <a:gd name="connsiteX103" fmla="*/ 7568 w 10000"/>
                  <a:gd name="connsiteY103" fmla="*/ 8972 h 10000"/>
                  <a:gd name="connsiteX104" fmla="*/ 7735 w 10000"/>
                  <a:gd name="connsiteY104" fmla="*/ 9118 h 10000"/>
                  <a:gd name="connsiteX105" fmla="*/ 8506 w 10000"/>
                  <a:gd name="connsiteY105" fmla="*/ 8913 h 10000"/>
                  <a:gd name="connsiteX106" fmla="*/ 8506 w 10000"/>
                  <a:gd name="connsiteY106" fmla="*/ 8823 h 10000"/>
                  <a:gd name="connsiteX107" fmla="*/ 8287 w 10000"/>
                  <a:gd name="connsiteY107" fmla="*/ 8648 h 10000"/>
                  <a:gd name="connsiteX108" fmla="*/ 8563 w 10000"/>
                  <a:gd name="connsiteY108" fmla="*/ 8472 h 10000"/>
                  <a:gd name="connsiteX109" fmla="*/ 8396 w 10000"/>
                  <a:gd name="connsiteY109" fmla="*/ 8266 h 10000"/>
                  <a:gd name="connsiteX110" fmla="*/ 8563 w 10000"/>
                  <a:gd name="connsiteY110" fmla="*/ 8177 h 10000"/>
                  <a:gd name="connsiteX111" fmla="*/ 8784 w 10000"/>
                  <a:gd name="connsiteY111" fmla="*/ 8382 h 10000"/>
                  <a:gd name="connsiteX112" fmla="*/ 8675 w 10000"/>
                  <a:gd name="connsiteY112" fmla="*/ 8501 h 10000"/>
                  <a:gd name="connsiteX113" fmla="*/ 9170 w 10000"/>
                  <a:gd name="connsiteY113" fmla="*/ 8561 h 10000"/>
                  <a:gd name="connsiteX114" fmla="*/ 9390 w 10000"/>
                  <a:gd name="connsiteY114" fmla="*/ 8648 h 10000"/>
                  <a:gd name="connsiteX115" fmla="*/ 9281 w 10000"/>
                  <a:gd name="connsiteY115" fmla="*/ 9089 h 10000"/>
                  <a:gd name="connsiteX116" fmla="*/ 8728 w 10000"/>
                  <a:gd name="connsiteY116" fmla="*/ 9235 h 10000"/>
                  <a:gd name="connsiteX117" fmla="*/ 8287 w 10000"/>
                  <a:gd name="connsiteY117" fmla="*/ 9501 h 10000"/>
                  <a:gd name="connsiteX118" fmla="*/ 8450 w 10000"/>
                  <a:gd name="connsiteY118" fmla="*/ 9676 h 10000"/>
                  <a:gd name="connsiteX119" fmla="*/ 8784 w 10000"/>
                  <a:gd name="connsiteY119" fmla="*/ 9676 h 10000"/>
                  <a:gd name="connsiteX120" fmla="*/ 9060 w 10000"/>
                  <a:gd name="connsiteY120" fmla="*/ 10000 h 10000"/>
                  <a:gd name="connsiteX121" fmla="*/ 9447 w 10000"/>
                  <a:gd name="connsiteY121" fmla="*/ 9619 h 10000"/>
                  <a:gd name="connsiteX122" fmla="*/ 9724 w 10000"/>
                  <a:gd name="connsiteY122" fmla="*/ 9706 h 10000"/>
                  <a:gd name="connsiteX123" fmla="*/ 9724 w 10000"/>
                  <a:gd name="connsiteY123" fmla="*/ 9736 h 10000"/>
                  <a:gd name="connsiteX124" fmla="*/ 9612 w 10000"/>
                  <a:gd name="connsiteY124" fmla="*/ 9766 h 10000"/>
                  <a:gd name="connsiteX125" fmla="*/ 9502 w 10000"/>
                  <a:gd name="connsiteY125" fmla="*/ 9797 h 10000"/>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8784 w 10000"/>
                  <a:gd name="connsiteY119" fmla="*/ 9676 h 10005"/>
                  <a:gd name="connsiteX120" fmla="*/ 9060 w 10000"/>
                  <a:gd name="connsiteY120" fmla="*/ 10000 h 10005"/>
                  <a:gd name="connsiteX121" fmla="*/ 9724 w 10000"/>
                  <a:gd name="connsiteY121" fmla="*/ 9706 h 10005"/>
                  <a:gd name="connsiteX122" fmla="*/ 9724 w 10000"/>
                  <a:gd name="connsiteY122" fmla="*/ 9736 h 10005"/>
                  <a:gd name="connsiteX123" fmla="*/ 9612 w 10000"/>
                  <a:gd name="connsiteY123" fmla="*/ 9766 h 10005"/>
                  <a:gd name="connsiteX124" fmla="*/ 9502 w 10000"/>
                  <a:gd name="connsiteY124"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8450 w 10000"/>
                  <a:gd name="connsiteY118" fmla="*/ 9676 h 10005"/>
                  <a:gd name="connsiteX119" fmla="*/ 9060 w 10000"/>
                  <a:gd name="connsiteY119" fmla="*/ 10000 h 10005"/>
                  <a:gd name="connsiteX120" fmla="*/ 9724 w 10000"/>
                  <a:gd name="connsiteY120" fmla="*/ 9706 h 10005"/>
                  <a:gd name="connsiteX121" fmla="*/ 9724 w 10000"/>
                  <a:gd name="connsiteY121" fmla="*/ 9736 h 10005"/>
                  <a:gd name="connsiteX122" fmla="*/ 9612 w 10000"/>
                  <a:gd name="connsiteY122" fmla="*/ 9766 h 10005"/>
                  <a:gd name="connsiteX123" fmla="*/ 9502 w 10000"/>
                  <a:gd name="connsiteY123" fmla="*/ 9797 h 10005"/>
                  <a:gd name="connsiteX0" fmla="*/ 8563 w 10000"/>
                  <a:gd name="connsiteY0" fmla="*/ 4382 h 10005"/>
                  <a:gd name="connsiteX1" fmla="*/ 8120 w 10000"/>
                  <a:gd name="connsiteY1" fmla="*/ 4382 h 10005"/>
                  <a:gd name="connsiteX2" fmla="*/ 7678 w 10000"/>
                  <a:gd name="connsiteY2" fmla="*/ 4500 h 10005"/>
                  <a:gd name="connsiteX3" fmla="*/ 7181 w 10000"/>
                  <a:gd name="connsiteY3" fmla="*/ 4470 h 10005"/>
                  <a:gd name="connsiteX4" fmla="*/ 7181 w 10000"/>
                  <a:gd name="connsiteY4" fmla="*/ 3912 h 10005"/>
                  <a:gd name="connsiteX5" fmla="*/ 7456 w 10000"/>
                  <a:gd name="connsiteY5" fmla="*/ 3883 h 10005"/>
                  <a:gd name="connsiteX6" fmla="*/ 7292 w 10000"/>
                  <a:gd name="connsiteY6" fmla="*/ 3735 h 10005"/>
                  <a:gd name="connsiteX7" fmla="*/ 7292 w 10000"/>
                  <a:gd name="connsiteY7" fmla="*/ 3501 h 10005"/>
                  <a:gd name="connsiteX8" fmla="*/ 7347 w 10000"/>
                  <a:gd name="connsiteY8" fmla="*/ 3355 h 10005"/>
                  <a:gd name="connsiteX9" fmla="*/ 6796 w 10000"/>
                  <a:gd name="connsiteY9" fmla="*/ 3118 h 10005"/>
                  <a:gd name="connsiteX10" fmla="*/ 6241 w 10000"/>
                  <a:gd name="connsiteY10" fmla="*/ 2854 h 10005"/>
                  <a:gd name="connsiteX11" fmla="*/ 5967 w 10000"/>
                  <a:gd name="connsiteY11" fmla="*/ 2676 h 10005"/>
                  <a:gd name="connsiteX12" fmla="*/ 5579 w 10000"/>
                  <a:gd name="connsiteY12" fmla="*/ 2619 h 10005"/>
                  <a:gd name="connsiteX13" fmla="*/ 5139 w 10000"/>
                  <a:gd name="connsiteY13" fmla="*/ 2648 h 10005"/>
                  <a:gd name="connsiteX14" fmla="*/ 4695 w 10000"/>
                  <a:gd name="connsiteY14" fmla="*/ 2559 h 10005"/>
                  <a:gd name="connsiteX15" fmla="*/ 4143 w 10000"/>
                  <a:gd name="connsiteY15" fmla="*/ 1852 h 10005"/>
                  <a:gd name="connsiteX16" fmla="*/ 3978 w 10000"/>
                  <a:gd name="connsiteY16" fmla="*/ 1677 h 10005"/>
                  <a:gd name="connsiteX17" fmla="*/ 3811 w 10000"/>
                  <a:gd name="connsiteY17" fmla="*/ 1265 h 10005"/>
                  <a:gd name="connsiteX18" fmla="*/ 3591 w 10000"/>
                  <a:gd name="connsiteY18" fmla="*/ 882 h 10005"/>
                  <a:gd name="connsiteX19" fmla="*/ 2928 w 10000"/>
                  <a:gd name="connsiteY19" fmla="*/ 618 h 10005"/>
                  <a:gd name="connsiteX20" fmla="*/ 2539 w 10000"/>
                  <a:gd name="connsiteY20" fmla="*/ 58 h 10005"/>
                  <a:gd name="connsiteX21" fmla="*/ 2043 w 10000"/>
                  <a:gd name="connsiteY21" fmla="*/ 58 h 10005"/>
                  <a:gd name="connsiteX22" fmla="*/ 1822 w 10000"/>
                  <a:gd name="connsiteY22" fmla="*/ 177 h 10005"/>
                  <a:gd name="connsiteX23" fmla="*/ 1769 w 10000"/>
                  <a:gd name="connsiteY23" fmla="*/ 0 h 10005"/>
                  <a:gd name="connsiteX24" fmla="*/ 1049 w 10000"/>
                  <a:gd name="connsiteY24" fmla="*/ 117 h 10005"/>
                  <a:gd name="connsiteX25" fmla="*/ 1822 w 10000"/>
                  <a:gd name="connsiteY25" fmla="*/ 236 h 10005"/>
                  <a:gd name="connsiteX26" fmla="*/ 1769 w 10000"/>
                  <a:gd name="connsiteY26" fmla="*/ 499 h 10005"/>
                  <a:gd name="connsiteX27" fmla="*/ 1933 w 10000"/>
                  <a:gd name="connsiteY27" fmla="*/ 852 h 10005"/>
                  <a:gd name="connsiteX28" fmla="*/ 2099 w 10000"/>
                  <a:gd name="connsiteY28" fmla="*/ 1058 h 10005"/>
                  <a:gd name="connsiteX29" fmla="*/ 1822 w 10000"/>
                  <a:gd name="connsiteY29" fmla="*/ 1441 h 10005"/>
                  <a:gd name="connsiteX30" fmla="*/ 1604 w 10000"/>
                  <a:gd name="connsiteY30" fmla="*/ 1441 h 10005"/>
                  <a:gd name="connsiteX31" fmla="*/ 1380 w 10000"/>
                  <a:gd name="connsiteY31" fmla="*/ 1706 h 10005"/>
                  <a:gd name="connsiteX32" fmla="*/ 1769 w 10000"/>
                  <a:gd name="connsiteY32" fmla="*/ 1823 h 10005"/>
                  <a:gd name="connsiteX33" fmla="*/ 1271 w 10000"/>
                  <a:gd name="connsiteY33" fmla="*/ 1794 h 10005"/>
                  <a:gd name="connsiteX34" fmla="*/ 1049 w 10000"/>
                  <a:gd name="connsiteY34" fmla="*/ 2146 h 10005"/>
                  <a:gd name="connsiteX35" fmla="*/ 994 w 10000"/>
                  <a:gd name="connsiteY35" fmla="*/ 2206 h 10005"/>
                  <a:gd name="connsiteX36" fmla="*/ 773 w 10000"/>
                  <a:gd name="connsiteY36" fmla="*/ 2589 h 10005"/>
                  <a:gd name="connsiteX37" fmla="*/ 1106 w 10000"/>
                  <a:gd name="connsiteY37" fmla="*/ 2676 h 10005"/>
                  <a:gd name="connsiteX38" fmla="*/ 663 w 10000"/>
                  <a:gd name="connsiteY38" fmla="*/ 2971 h 10005"/>
                  <a:gd name="connsiteX39" fmla="*/ 110 w 10000"/>
                  <a:gd name="connsiteY39" fmla="*/ 3295 h 10005"/>
                  <a:gd name="connsiteX40" fmla="*/ 0 w 10000"/>
                  <a:gd name="connsiteY40" fmla="*/ 3471 h 10005"/>
                  <a:gd name="connsiteX41" fmla="*/ 277 w 10000"/>
                  <a:gd name="connsiteY41" fmla="*/ 3853 h 10005"/>
                  <a:gd name="connsiteX42" fmla="*/ 0 w 10000"/>
                  <a:gd name="connsiteY42" fmla="*/ 4207 h 10005"/>
                  <a:gd name="connsiteX43" fmla="*/ 56 w 10000"/>
                  <a:gd name="connsiteY43" fmla="*/ 4589 h 10005"/>
                  <a:gd name="connsiteX44" fmla="*/ 222 w 10000"/>
                  <a:gd name="connsiteY44" fmla="*/ 4708 h 10005"/>
                  <a:gd name="connsiteX45" fmla="*/ 552 w 10000"/>
                  <a:gd name="connsiteY45" fmla="*/ 4677 h 10005"/>
                  <a:gd name="connsiteX46" fmla="*/ 1216 w 10000"/>
                  <a:gd name="connsiteY46" fmla="*/ 4737 h 10005"/>
                  <a:gd name="connsiteX47" fmla="*/ 1769 w 10000"/>
                  <a:gd name="connsiteY47" fmla="*/ 4618 h 10005"/>
                  <a:gd name="connsiteX48" fmla="*/ 2377 w 10000"/>
                  <a:gd name="connsiteY48" fmla="*/ 4618 h 10005"/>
                  <a:gd name="connsiteX49" fmla="*/ 2762 w 10000"/>
                  <a:gd name="connsiteY49" fmla="*/ 4500 h 10005"/>
                  <a:gd name="connsiteX50" fmla="*/ 2872 w 10000"/>
                  <a:gd name="connsiteY50" fmla="*/ 4529 h 10005"/>
                  <a:gd name="connsiteX51" fmla="*/ 2707 w 10000"/>
                  <a:gd name="connsiteY51" fmla="*/ 4589 h 10005"/>
                  <a:gd name="connsiteX52" fmla="*/ 3093 w 10000"/>
                  <a:gd name="connsiteY52" fmla="*/ 4854 h 10005"/>
                  <a:gd name="connsiteX53" fmla="*/ 3370 w 10000"/>
                  <a:gd name="connsiteY53" fmla="*/ 4794 h 10005"/>
                  <a:gd name="connsiteX54" fmla="*/ 3757 w 10000"/>
                  <a:gd name="connsiteY54" fmla="*/ 4910 h 10005"/>
                  <a:gd name="connsiteX55" fmla="*/ 4252 w 10000"/>
                  <a:gd name="connsiteY55" fmla="*/ 4882 h 10005"/>
                  <a:gd name="connsiteX56" fmla="*/ 5082 w 10000"/>
                  <a:gd name="connsiteY56" fmla="*/ 4971 h 10005"/>
                  <a:gd name="connsiteX57" fmla="*/ 5301 w 10000"/>
                  <a:gd name="connsiteY57" fmla="*/ 5032 h 10005"/>
                  <a:gd name="connsiteX58" fmla="*/ 6076 w 10000"/>
                  <a:gd name="connsiteY58" fmla="*/ 4882 h 10005"/>
                  <a:gd name="connsiteX59" fmla="*/ 6187 w 10000"/>
                  <a:gd name="connsiteY59" fmla="*/ 4971 h 10005"/>
                  <a:gd name="connsiteX60" fmla="*/ 6407 w 10000"/>
                  <a:gd name="connsiteY60" fmla="*/ 4854 h 10005"/>
                  <a:gd name="connsiteX61" fmla="*/ 6519 w 10000"/>
                  <a:gd name="connsiteY61" fmla="*/ 5003 h 10005"/>
                  <a:gd name="connsiteX62" fmla="*/ 7292 w 10000"/>
                  <a:gd name="connsiteY62" fmla="*/ 4823 h 10005"/>
                  <a:gd name="connsiteX63" fmla="*/ 7292 w 10000"/>
                  <a:gd name="connsiteY63" fmla="*/ 4647 h 10005"/>
                  <a:gd name="connsiteX64" fmla="*/ 7456 w 10000"/>
                  <a:gd name="connsiteY64" fmla="*/ 4618 h 10005"/>
                  <a:gd name="connsiteX65" fmla="*/ 7624 w 10000"/>
                  <a:gd name="connsiteY65" fmla="*/ 4677 h 10005"/>
                  <a:gd name="connsiteX66" fmla="*/ 8176 w 10000"/>
                  <a:gd name="connsiteY66" fmla="*/ 4559 h 10005"/>
                  <a:gd name="connsiteX67" fmla="*/ 8287 w 10000"/>
                  <a:gd name="connsiteY67" fmla="*/ 4589 h 10005"/>
                  <a:gd name="connsiteX68" fmla="*/ 8563 w 10000"/>
                  <a:gd name="connsiteY68" fmla="*/ 5117 h 10005"/>
                  <a:gd name="connsiteX69" fmla="*/ 8728 w 10000"/>
                  <a:gd name="connsiteY69" fmla="*/ 5177 h 10005"/>
                  <a:gd name="connsiteX70" fmla="*/ 9116 w 10000"/>
                  <a:gd name="connsiteY70" fmla="*/ 5177 h 10005"/>
                  <a:gd name="connsiteX71" fmla="*/ 9281 w 10000"/>
                  <a:gd name="connsiteY71" fmla="*/ 5413 h 10005"/>
                  <a:gd name="connsiteX72" fmla="*/ 9336 w 10000"/>
                  <a:gd name="connsiteY72" fmla="*/ 5589 h 10005"/>
                  <a:gd name="connsiteX73" fmla="*/ 10000 w 10000"/>
                  <a:gd name="connsiteY73" fmla="*/ 6294 h 10005"/>
                  <a:gd name="connsiteX74" fmla="*/ 9724 w 10000"/>
                  <a:gd name="connsiteY74" fmla="*/ 6176 h 10005"/>
                  <a:gd name="connsiteX75" fmla="*/ 8949 w 10000"/>
                  <a:gd name="connsiteY75" fmla="*/ 6294 h 10005"/>
                  <a:gd name="connsiteX76" fmla="*/ 8563 w 10000"/>
                  <a:gd name="connsiteY76" fmla="*/ 5941 h 10005"/>
                  <a:gd name="connsiteX77" fmla="*/ 8287 w 10000"/>
                  <a:gd name="connsiteY77" fmla="*/ 5970 h 10005"/>
                  <a:gd name="connsiteX78" fmla="*/ 8506 w 10000"/>
                  <a:gd name="connsiteY78" fmla="*/ 6206 h 10005"/>
                  <a:gd name="connsiteX79" fmla="*/ 8563 w 10000"/>
                  <a:gd name="connsiteY79" fmla="*/ 6383 h 10005"/>
                  <a:gd name="connsiteX80" fmla="*/ 8009 w 10000"/>
                  <a:gd name="connsiteY80" fmla="*/ 6706 h 10005"/>
                  <a:gd name="connsiteX81" fmla="*/ 7901 w 10000"/>
                  <a:gd name="connsiteY81" fmla="*/ 6883 h 10005"/>
                  <a:gd name="connsiteX82" fmla="*/ 7845 w 10000"/>
                  <a:gd name="connsiteY82" fmla="*/ 7028 h 10005"/>
                  <a:gd name="connsiteX83" fmla="*/ 7789 w 10000"/>
                  <a:gd name="connsiteY83" fmla="*/ 7088 h 10005"/>
                  <a:gd name="connsiteX84" fmla="*/ 7678 w 10000"/>
                  <a:gd name="connsiteY84" fmla="*/ 7207 h 10005"/>
                  <a:gd name="connsiteX85" fmla="*/ 7347 w 10000"/>
                  <a:gd name="connsiteY85" fmla="*/ 7295 h 10005"/>
                  <a:gd name="connsiteX86" fmla="*/ 7456 w 10000"/>
                  <a:gd name="connsiteY86" fmla="*/ 7501 h 10005"/>
                  <a:gd name="connsiteX87" fmla="*/ 7402 w 10000"/>
                  <a:gd name="connsiteY87" fmla="*/ 7559 h 10005"/>
                  <a:gd name="connsiteX88" fmla="*/ 6961 w 10000"/>
                  <a:gd name="connsiteY88" fmla="*/ 7736 h 10005"/>
                  <a:gd name="connsiteX89" fmla="*/ 6519 w 10000"/>
                  <a:gd name="connsiteY89" fmla="*/ 7707 h 10005"/>
                  <a:gd name="connsiteX90" fmla="*/ 6906 w 10000"/>
                  <a:gd name="connsiteY90" fmla="*/ 7825 h 10005"/>
                  <a:gd name="connsiteX91" fmla="*/ 6906 w 10000"/>
                  <a:gd name="connsiteY91" fmla="*/ 8177 h 10005"/>
                  <a:gd name="connsiteX92" fmla="*/ 6407 w 10000"/>
                  <a:gd name="connsiteY92" fmla="*/ 8266 h 10005"/>
                  <a:gd name="connsiteX93" fmla="*/ 6298 w 10000"/>
                  <a:gd name="connsiteY93" fmla="*/ 8119 h 10005"/>
                  <a:gd name="connsiteX94" fmla="*/ 6241 w 10000"/>
                  <a:gd name="connsiteY94" fmla="*/ 8003 h 10005"/>
                  <a:gd name="connsiteX95" fmla="*/ 5747 w 10000"/>
                  <a:gd name="connsiteY95" fmla="*/ 8088 h 10005"/>
                  <a:gd name="connsiteX96" fmla="*/ 5967 w 10000"/>
                  <a:gd name="connsiteY96" fmla="*/ 8207 h 10005"/>
                  <a:gd name="connsiteX97" fmla="*/ 6131 w 10000"/>
                  <a:gd name="connsiteY97" fmla="*/ 8324 h 10005"/>
                  <a:gd name="connsiteX98" fmla="*/ 6353 w 10000"/>
                  <a:gd name="connsiteY98" fmla="*/ 8618 h 10005"/>
                  <a:gd name="connsiteX99" fmla="*/ 6628 w 10000"/>
                  <a:gd name="connsiteY99" fmla="*/ 8561 h 10005"/>
                  <a:gd name="connsiteX100" fmla="*/ 6850 w 10000"/>
                  <a:gd name="connsiteY100" fmla="*/ 8795 h 10005"/>
                  <a:gd name="connsiteX101" fmla="*/ 7014 w 10000"/>
                  <a:gd name="connsiteY101" fmla="*/ 8853 h 10005"/>
                  <a:gd name="connsiteX102" fmla="*/ 7402 w 10000"/>
                  <a:gd name="connsiteY102" fmla="*/ 8823 h 10005"/>
                  <a:gd name="connsiteX103" fmla="*/ 7568 w 10000"/>
                  <a:gd name="connsiteY103" fmla="*/ 8972 h 10005"/>
                  <a:gd name="connsiteX104" fmla="*/ 7735 w 10000"/>
                  <a:gd name="connsiteY104" fmla="*/ 9118 h 10005"/>
                  <a:gd name="connsiteX105" fmla="*/ 8506 w 10000"/>
                  <a:gd name="connsiteY105" fmla="*/ 8913 h 10005"/>
                  <a:gd name="connsiteX106" fmla="*/ 8506 w 10000"/>
                  <a:gd name="connsiteY106" fmla="*/ 8823 h 10005"/>
                  <a:gd name="connsiteX107" fmla="*/ 8287 w 10000"/>
                  <a:gd name="connsiteY107" fmla="*/ 8648 h 10005"/>
                  <a:gd name="connsiteX108" fmla="*/ 8563 w 10000"/>
                  <a:gd name="connsiteY108" fmla="*/ 8472 h 10005"/>
                  <a:gd name="connsiteX109" fmla="*/ 8396 w 10000"/>
                  <a:gd name="connsiteY109" fmla="*/ 8266 h 10005"/>
                  <a:gd name="connsiteX110" fmla="*/ 8563 w 10000"/>
                  <a:gd name="connsiteY110" fmla="*/ 8177 h 10005"/>
                  <a:gd name="connsiteX111" fmla="*/ 8784 w 10000"/>
                  <a:gd name="connsiteY111" fmla="*/ 8382 h 10005"/>
                  <a:gd name="connsiteX112" fmla="*/ 8675 w 10000"/>
                  <a:gd name="connsiteY112" fmla="*/ 8501 h 10005"/>
                  <a:gd name="connsiteX113" fmla="*/ 9170 w 10000"/>
                  <a:gd name="connsiteY113" fmla="*/ 8561 h 10005"/>
                  <a:gd name="connsiteX114" fmla="*/ 9390 w 10000"/>
                  <a:gd name="connsiteY114" fmla="*/ 8648 h 10005"/>
                  <a:gd name="connsiteX115" fmla="*/ 9281 w 10000"/>
                  <a:gd name="connsiteY115" fmla="*/ 9089 h 10005"/>
                  <a:gd name="connsiteX116" fmla="*/ 8728 w 10000"/>
                  <a:gd name="connsiteY116" fmla="*/ 9235 h 10005"/>
                  <a:gd name="connsiteX117" fmla="*/ 8287 w 10000"/>
                  <a:gd name="connsiteY117" fmla="*/ 9501 h 10005"/>
                  <a:gd name="connsiteX118" fmla="*/ 9060 w 10000"/>
                  <a:gd name="connsiteY118" fmla="*/ 10000 h 10005"/>
                  <a:gd name="connsiteX119" fmla="*/ 9724 w 10000"/>
                  <a:gd name="connsiteY119" fmla="*/ 9706 h 10005"/>
                  <a:gd name="connsiteX120" fmla="*/ 9724 w 10000"/>
                  <a:gd name="connsiteY120" fmla="*/ 9736 h 10005"/>
                  <a:gd name="connsiteX121" fmla="*/ 9612 w 10000"/>
                  <a:gd name="connsiteY121" fmla="*/ 9766 h 10005"/>
                  <a:gd name="connsiteX122" fmla="*/ 9502 w 10000"/>
                  <a:gd name="connsiteY122" fmla="*/ 9797 h 10005"/>
                  <a:gd name="connsiteX0" fmla="*/ 8563 w 10000"/>
                  <a:gd name="connsiteY0" fmla="*/ 4382 h 9797"/>
                  <a:gd name="connsiteX1" fmla="*/ 8120 w 10000"/>
                  <a:gd name="connsiteY1" fmla="*/ 4382 h 9797"/>
                  <a:gd name="connsiteX2" fmla="*/ 7678 w 10000"/>
                  <a:gd name="connsiteY2" fmla="*/ 4500 h 9797"/>
                  <a:gd name="connsiteX3" fmla="*/ 7181 w 10000"/>
                  <a:gd name="connsiteY3" fmla="*/ 4470 h 9797"/>
                  <a:gd name="connsiteX4" fmla="*/ 7181 w 10000"/>
                  <a:gd name="connsiteY4" fmla="*/ 3912 h 9797"/>
                  <a:gd name="connsiteX5" fmla="*/ 7456 w 10000"/>
                  <a:gd name="connsiteY5" fmla="*/ 3883 h 9797"/>
                  <a:gd name="connsiteX6" fmla="*/ 7292 w 10000"/>
                  <a:gd name="connsiteY6" fmla="*/ 3735 h 9797"/>
                  <a:gd name="connsiteX7" fmla="*/ 7292 w 10000"/>
                  <a:gd name="connsiteY7" fmla="*/ 3501 h 9797"/>
                  <a:gd name="connsiteX8" fmla="*/ 7347 w 10000"/>
                  <a:gd name="connsiteY8" fmla="*/ 3355 h 9797"/>
                  <a:gd name="connsiteX9" fmla="*/ 6796 w 10000"/>
                  <a:gd name="connsiteY9" fmla="*/ 3118 h 9797"/>
                  <a:gd name="connsiteX10" fmla="*/ 6241 w 10000"/>
                  <a:gd name="connsiteY10" fmla="*/ 2854 h 9797"/>
                  <a:gd name="connsiteX11" fmla="*/ 5967 w 10000"/>
                  <a:gd name="connsiteY11" fmla="*/ 2676 h 9797"/>
                  <a:gd name="connsiteX12" fmla="*/ 5579 w 10000"/>
                  <a:gd name="connsiteY12" fmla="*/ 2619 h 9797"/>
                  <a:gd name="connsiteX13" fmla="*/ 5139 w 10000"/>
                  <a:gd name="connsiteY13" fmla="*/ 2648 h 9797"/>
                  <a:gd name="connsiteX14" fmla="*/ 4695 w 10000"/>
                  <a:gd name="connsiteY14" fmla="*/ 2559 h 9797"/>
                  <a:gd name="connsiteX15" fmla="*/ 4143 w 10000"/>
                  <a:gd name="connsiteY15" fmla="*/ 1852 h 9797"/>
                  <a:gd name="connsiteX16" fmla="*/ 3978 w 10000"/>
                  <a:gd name="connsiteY16" fmla="*/ 1677 h 9797"/>
                  <a:gd name="connsiteX17" fmla="*/ 3811 w 10000"/>
                  <a:gd name="connsiteY17" fmla="*/ 1265 h 9797"/>
                  <a:gd name="connsiteX18" fmla="*/ 3591 w 10000"/>
                  <a:gd name="connsiteY18" fmla="*/ 882 h 9797"/>
                  <a:gd name="connsiteX19" fmla="*/ 2928 w 10000"/>
                  <a:gd name="connsiteY19" fmla="*/ 618 h 9797"/>
                  <a:gd name="connsiteX20" fmla="*/ 2539 w 10000"/>
                  <a:gd name="connsiteY20" fmla="*/ 58 h 9797"/>
                  <a:gd name="connsiteX21" fmla="*/ 2043 w 10000"/>
                  <a:gd name="connsiteY21" fmla="*/ 58 h 9797"/>
                  <a:gd name="connsiteX22" fmla="*/ 1822 w 10000"/>
                  <a:gd name="connsiteY22" fmla="*/ 177 h 9797"/>
                  <a:gd name="connsiteX23" fmla="*/ 1769 w 10000"/>
                  <a:gd name="connsiteY23" fmla="*/ 0 h 9797"/>
                  <a:gd name="connsiteX24" fmla="*/ 1049 w 10000"/>
                  <a:gd name="connsiteY24" fmla="*/ 117 h 9797"/>
                  <a:gd name="connsiteX25" fmla="*/ 1822 w 10000"/>
                  <a:gd name="connsiteY25" fmla="*/ 236 h 9797"/>
                  <a:gd name="connsiteX26" fmla="*/ 1769 w 10000"/>
                  <a:gd name="connsiteY26" fmla="*/ 499 h 9797"/>
                  <a:gd name="connsiteX27" fmla="*/ 1933 w 10000"/>
                  <a:gd name="connsiteY27" fmla="*/ 852 h 9797"/>
                  <a:gd name="connsiteX28" fmla="*/ 2099 w 10000"/>
                  <a:gd name="connsiteY28" fmla="*/ 1058 h 9797"/>
                  <a:gd name="connsiteX29" fmla="*/ 1822 w 10000"/>
                  <a:gd name="connsiteY29" fmla="*/ 1441 h 9797"/>
                  <a:gd name="connsiteX30" fmla="*/ 1604 w 10000"/>
                  <a:gd name="connsiteY30" fmla="*/ 1441 h 9797"/>
                  <a:gd name="connsiteX31" fmla="*/ 1380 w 10000"/>
                  <a:gd name="connsiteY31" fmla="*/ 1706 h 9797"/>
                  <a:gd name="connsiteX32" fmla="*/ 1769 w 10000"/>
                  <a:gd name="connsiteY32" fmla="*/ 1823 h 9797"/>
                  <a:gd name="connsiteX33" fmla="*/ 1271 w 10000"/>
                  <a:gd name="connsiteY33" fmla="*/ 1794 h 9797"/>
                  <a:gd name="connsiteX34" fmla="*/ 1049 w 10000"/>
                  <a:gd name="connsiteY34" fmla="*/ 2146 h 9797"/>
                  <a:gd name="connsiteX35" fmla="*/ 994 w 10000"/>
                  <a:gd name="connsiteY35" fmla="*/ 2206 h 9797"/>
                  <a:gd name="connsiteX36" fmla="*/ 773 w 10000"/>
                  <a:gd name="connsiteY36" fmla="*/ 2589 h 9797"/>
                  <a:gd name="connsiteX37" fmla="*/ 1106 w 10000"/>
                  <a:gd name="connsiteY37" fmla="*/ 2676 h 9797"/>
                  <a:gd name="connsiteX38" fmla="*/ 663 w 10000"/>
                  <a:gd name="connsiteY38" fmla="*/ 2971 h 9797"/>
                  <a:gd name="connsiteX39" fmla="*/ 110 w 10000"/>
                  <a:gd name="connsiteY39" fmla="*/ 3295 h 9797"/>
                  <a:gd name="connsiteX40" fmla="*/ 0 w 10000"/>
                  <a:gd name="connsiteY40" fmla="*/ 3471 h 9797"/>
                  <a:gd name="connsiteX41" fmla="*/ 277 w 10000"/>
                  <a:gd name="connsiteY41" fmla="*/ 3853 h 9797"/>
                  <a:gd name="connsiteX42" fmla="*/ 0 w 10000"/>
                  <a:gd name="connsiteY42" fmla="*/ 4207 h 9797"/>
                  <a:gd name="connsiteX43" fmla="*/ 56 w 10000"/>
                  <a:gd name="connsiteY43" fmla="*/ 4589 h 9797"/>
                  <a:gd name="connsiteX44" fmla="*/ 222 w 10000"/>
                  <a:gd name="connsiteY44" fmla="*/ 4708 h 9797"/>
                  <a:gd name="connsiteX45" fmla="*/ 552 w 10000"/>
                  <a:gd name="connsiteY45" fmla="*/ 4677 h 9797"/>
                  <a:gd name="connsiteX46" fmla="*/ 1216 w 10000"/>
                  <a:gd name="connsiteY46" fmla="*/ 4737 h 9797"/>
                  <a:gd name="connsiteX47" fmla="*/ 1769 w 10000"/>
                  <a:gd name="connsiteY47" fmla="*/ 4618 h 9797"/>
                  <a:gd name="connsiteX48" fmla="*/ 2377 w 10000"/>
                  <a:gd name="connsiteY48" fmla="*/ 4618 h 9797"/>
                  <a:gd name="connsiteX49" fmla="*/ 2762 w 10000"/>
                  <a:gd name="connsiteY49" fmla="*/ 4500 h 9797"/>
                  <a:gd name="connsiteX50" fmla="*/ 2872 w 10000"/>
                  <a:gd name="connsiteY50" fmla="*/ 4529 h 9797"/>
                  <a:gd name="connsiteX51" fmla="*/ 2707 w 10000"/>
                  <a:gd name="connsiteY51" fmla="*/ 4589 h 9797"/>
                  <a:gd name="connsiteX52" fmla="*/ 3093 w 10000"/>
                  <a:gd name="connsiteY52" fmla="*/ 4854 h 9797"/>
                  <a:gd name="connsiteX53" fmla="*/ 3370 w 10000"/>
                  <a:gd name="connsiteY53" fmla="*/ 4794 h 9797"/>
                  <a:gd name="connsiteX54" fmla="*/ 3757 w 10000"/>
                  <a:gd name="connsiteY54" fmla="*/ 4910 h 9797"/>
                  <a:gd name="connsiteX55" fmla="*/ 4252 w 10000"/>
                  <a:gd name="connsiteY55" fmla="*/ 4882 h 9797"/>
                  <a:gd name="connsiteX56" fmla="*/ 5082 w 10000"/>
                  <a:gd name="connsiteY56" fmla="*/ 4971 h 9797"/>
                  <a:gd name="connsiteX57" fmla="*/ 5301 w 10000"/>
                  <a:gd name="connsiteY57" fmla="*/ 5032 h 9797"/>
                  <a:gd name="connsiteX58" fmla="*/ 6076 w 10000"/>
                  <a:gd name="connsiteY58" fmla="*/ 4882 h 9797"/>
                  <a:gd name="connsiteX59" fmla="*/ 6187 w 10000"/>
                  <a:gd name="connsiteY59" fmla="*/ 4971 h 9797"/>
                  <a:gd name="connsiteX60" fmla="*/ 6407 w 10000"/>
                  <a:gd name="connsiteY60" fmla="*/ 4854 h 9797"/>
                  <a:gd name="connsiteX61" fmla="*/ 6519 w 10000"/>
                  <a:gd name="connsiteY61" fmla="*/ 5003 h 9797"/>
                  <a:gd name="connsiteX62" fmla="*/ 7292 w 10000"/>
                  <a:gd name="connsiteY62" fmla="*/ 4823 h 9797"/>
                  <a:gd name="connsiteX63" fmla="*/ 7292 w 10000"/>
                  <a:gd name="connsiteY63" fmla="*/ 4647 h 9797"/>
                  <a:gd name="connsiteX64" fmla="*/ 7456 w 10000"/>
                  <a:gd name="connsiteY64" fmla="*/ 4618 h 9797"/>
                  <a:gd name="connsiteX65" fmla="*/ 7624 w 10000"/>
                  <a:gd name="connsiteY65" fmla="*/ 4677 h 9797"/>
                  <a:gd name="connsiteX66" fmla="*/ 8176 w 10000"/>
                  <a:gd name="connsiteY66" fmla="*/ 4559 h 9797"/>
                  <a:gd name="connsiteX67" fmla="*/ 8287 w 10000"/>
                  <a:gd name="connsiteY67" fmla="*/ 4589 h 9797"/>
                  <a:gd name="connsiteX68" fmla="*/ 8563 w 10000"/>
                  <a:gd name="connsiteY68" fmla="*/ 5117 h 9797"/>
                  <a:gd name="connsiteX69" fmla="*/ 8728 w 10000"/>
                  <a:gd name="connsiteY69" fmla="*/ 5177 h 9797"/>
                  <a:gd name="connsiteX70" fmla="*/ 9116 w 10000"/>
                  <a:gd name="connsiteY70" fmla="*/ 5177 h 9797"/>
                  <a:gd name="connsiteX71" fmla="*/ 9281 w 10000"/>
                  <a:gd name="connsiteY71" fmla="*/ 5413 h 9797"/>
                  <a:gd name="connsiteX72" fmla="*/ 9336 w 10000"/>
                  <a:gd name="connsiteY72" fmla="*/ 5589 h 9797"/>
                  <a:gd name="connsiteX73" fmla="*/ 10000 w 10000"/>
                  <a:gd name="connsiteY73" fmla="*/ 6294 h 9797"/>
                  <a:gd name="connsiteX74" fmla="*/ 9724 w 10000"/>
                  <a:gd name="connsiteY74" fmla="*/ 6176 h 9797"/>
                  <a:gd name="connsiteX75" fmla="*/ 8949 w 10000"/>
                  <a:gd name="connsiteY75" fmla="*/ 6294 h 9797"/>
                  <a:gd name="connsiteX76" fmla="*/ 8563 w 10000"/>
                  <a:gd name="connsiteY76" fmla="*/ 5941 h 9797"/>
                  <a:gd name="connsiteX77" fmla="*/ 8287 w 10000"/>
                  <a:gd name="connsiteY77" fmla="*/ 5970 h 9797"/>
                  <a:gd name="connsiteX78" fmla="*/ 8506 w 10000"/>
                  <a:gd name="connsiteY78" fmla="*/ 6206 h 9797"/>
                  <a:gd name="connsiteX79" fmla="*/ 8563 w 10000"/>
                  <a:gd name="connsiteY79" fmla="*/ 6383 h 9797"/>
                  <a:gd name="connsiteX80" fmla="*/ 8009 w 10000"/>
                  <a:gd name="connsiteY80" fmla="*/ 6706 h 9797"/>
                  <a:gd name="connsiteX81" fmla="*/ 7901 w 10000"/>
                  <a:gd name="connsiteY81" fmla="*/ 6883 h 9797"/>
                  <a:gd name="connsiteX82" fmla="*/ 7845 w 10000"/>
                  <a:gd name="connsiteY82" fmla="*/ 7028 h 9797"/>
                  <a:gd name="connsiteX83" fmla="*/ 7789 w 10000"/>
                  <a:gd name="connsiteY83" fmla="*/ 7088 h 9797"/>
                  <a:gd name="connsiteX84" fmla="*/ 7678 w 10000"/>
                  <a:gd name="connsiteY84" fmla="*/ 7207 h 9797"/>
                  <a:gd name="connsiteX85" fmla="*/ 7347 w 10000"/>
                  <a:gd name="connsiteY85" fmla="*/ 7295 h 9797"/>
                  <a:gd name="connsiteX86" fmla="*/ 7456 w 10000"/>
                  <a:gd name="connsiteY86" fmla="*/ 7501 h 9797"/>
                  <a:gd name="connsiteX87" fmla="*/ 7402 w 10000"/>
                  <a:gd name="connsiteY87" fmla="*/ 7559 h 9797"/>
                  <a:gd name="connsiteX88" fmla="*/ 6961 w 10000"/>
                  <a:gd name="connsiteY88" fmla="*/ 7736 h 9797"/>
                  <a:gd name="connsiteX89" fmla="*/ 6519 w 10000"/>
                  <a:gd name="connsiteY89" fmla="*/ 7707 h 9797"/>
                  <a:gd name="connsiteX90" fmla="*/ 6906 w 10000"/>
                  <a:gd name="connsiteY90" fmla="*/ 7825 h 9797"/>
                  <a:gd name="connsiteX91" fmla="*/ 6906 w 10000"/>
                  <a:gd name="connsiteY91" fmla="*/ 8177 h 9797"/>
                  <a:gd name="connsiteX92" fmla="*/ 6407 w 10000"/>
                  <a:gd name="connsiteY92" fmla="*/ 8266 h 9797"/>
                  <a:gd name="connsiteX93" fmla="*/ 6298 w 10000"/>
                  <a:gd name="connsiteY93" fmla="*/ 8119 h 9797"/>
                  <a:gd name="connsiteX94" fmla="*/ 6241 w 10000"/>
                  <a:gd name="connsiteY94" fmla="*/ 8003 h 9797"/>
                  <a:gd name="connsiteX95" fmla="*/ 5747 w 10000"/>
                  <a:gd name="connsiteY95" fmla="*/ 8088 h 9797"/>
                  <a:gd name="connsiteX96" fmla="*/ 5967 w 10000"/>
                  <a:gd name="connsiteY96" fmla="*/ 8207 h 9797"/>
                  <a:gd name="connsiteX97" fmla="*/ 6131 w 10000"/>
                  <a:gd name="connsiteY97" fmla="*/ 8324 h 9797"/>
                  <a:gd name="connsiteX98" fmla="*/ 6353 w 10000"/>
                  <a:gd name="connsiteY98" fmla="*/ 8618 h 9797"/>
                  <a:gd name="connsiteX99" fmla="*/ 6628 w 10000"/>
                  <a:gd name="connsiteY99" fmla="*/ 8561 h 9797"/>
                  <a:gd name="connsiteX100" fmla="*/ 6850 w 10000"/>
                  <a:gd name="connsiteY100" fmla="*/ 8795 h 9797"/>
                  <a:gd name="connsiteX101" fmla="*/ 7014 w 10000"/>
                  <a:gd name="connsiteY101" fmla="*/ 8853 h 9797"/>
                  <a:gd name="connsiteX102" fmla="*/ 7402 w 10000"/>
                  <a:gd name="connsiteY102" fmla="*/ 8823 h 9797"/>
                  <a:gd name="connsiteX103" fmla="*/ 7568 w 10000"/>
                  <a:gd name="connsiteY103" fmla="*/ 8972 h 9797"/>
                  <a:gd name="connsiteX104" fmla="*/ 7735 w 10000"/>
                  <a:gd name="connsiteY104" fmla="*/ 9118 h 9797"/>
                  <a:gd name="connsiteX105" fmla="*/ 8506 w 10000"/>
                  <a:gd name="connsiteY105" fmla="*/ 8913 h 9797"/>
                  <a:gd name="connsiteX106" fmla="*/ 8506 w 10000"/>
                  <a:gd name="connsiteY106" fmla="*/ 8823 h 9797"/>
                  <a:gd name="connsiteX107" fmla="*/ 8287 w 10000"/>
                  <a:gd name="connsiteY107" fmla="*/ 8648 h 9797"/>
                  <a:gd name="connsiteX108" fmla="*/ 8563 w 10000"/>
                  <a:gd name="connsiteY108" fmla="*/ 8472 h 9797"/>
                  <a:gd name="connsiteX109" fmla="*/ 8396 w 10000"/>
                  <a:gd name="connsiteY109" fmla="*/ 8266 h 9797"/>
                  <a:gd name="connsiteX110" fmla="*/ 8563 w 10000"/>
                  <a:gd name="connsiteY110" fmla="*/ 8177 h 9797"/>
                  <a:gd name="connsiteX111" fmla="*/ 8784 w 10000"/>
                  <a:gd name="connsiteY111" fmla="*/ 8382 h 9797"/>
                  <a:gd name="connsiteX112" fmla="*/ 8675 w 10000"/>
                  <a:gd name="connsiteY112" fmla="*/ 8501 h 9797"/>
                  <a:gd name="connsiteX113" fmla="*/ 9170 w 10000"/>
                  <a:gd name="connsiteY113" fmla="*/ 8561 h 9797"/>
                  <a:gd name="connsiteX114" fmla="*/ 9390 w 10000"/>
                  <a:gd name="connsiteY114" fmla="*/ 8648 h 9797"/>
                  <a:gd name="connsiteX115" fmla="*/ 9281 w 10000"/>
                  <a:gd name="connsiteY115" fmla="*/ 9089 h 9797"/>
                  <a:gd name="connsiteX116" fmla="*/ 8728 w 10000"/>
                  <a:gd name="connsiteY116" fmla="*/ 9235 h 9797"/>
                  <a:gd name="connsiteX117" fmla="*/ 8287 w 10000"/>
                  <a:gd name="connsiteY117" fmla="*/ 9501 h 9797"/>
                  <a:gd name="connsiteX118" fmla="*/ 9724 w 10000"/>
                  <a:gd name="connsiteY118" fmla="*/ 9706 h 9797"/>
                  <a:gd name="connsiteX119" fmla="*/ 9724 w 10000"/>
                  <a:gd name="connsiteY119" fmla="*/ 9736 h 9797"/>
                  <a:gd name="connsiteX120" fmla="*/ 9612 w 10000"/>
                  <a:gd name="connsiteY120" fmla="*/ 9766 h 9797"/>
                  <a:gd name="connsiteX121" fmla="*/ 9502 w 10000"/>
                  <a:gd name="connsiteY121" fmla="*/ 9797 h 9797"/>
                  <a:gd name="connsiteX0" fmla="*/ 8563 w 10000"/>
                  <a:gd name="connsiteY0" fmla="*/ 4473 h 9968"/>
                  <a:gd name="connsiteX1" fmla="*/ 8120 w 10000"/>
                  <a:gd name="connsiteY1" fmla="*/ 4473 h 9968"/>
                  <a:gd name="connsiteX2" fmla="*/ 7678 w 10000"/>
                  <a:gd name="connsiteY2" fmla="*/ 4593 h 9968"/>
                  <a:gd name="connsiteX3" fmla="*/ 7181 w 10000"/>
                  <a:gd name="connsiteY3" fmla="*/ 4563 h 9968"/>
                  <a:gd name="connsiteX4" fmla="*/ 7181 w 10000"/>
                  <a:gd name="connsiteY4" fmla="*/ 3993 h 9968"/>
                  <a:gd name="connsiteX5" fmla="*/ 7456 w 10000"/>
                  <a:gd name="connsiteY5" fmla="*/ 3963 h 9968"/>
                  <a:gd name="connsiteX6" fmla="*/ 7292 w 10000"/>
                  <a:gd name="connsiteY6" fmla="*/ 3812 h 9968"/>
                  <a:gd name="connsiteX7" fmla="*/ 7292 w 10000"/>
                  <a:gd name="connsiteY7" fmla="*/ 3574 h 9968"/>
                  <a:gd name="connsiteX8" fmla="*/ 7347 w 10000"/>
                  <a:gd name="connsiteY8" fmla="*/ 3425 h 9968"/>
                  <a:gd name="connsiteX9" fmla="*/ 6796 w 10000"/>
                  <a:gd name="connsiteY9" fmla="*/ 3183 h 9968"/>
                  <a:gd name="connsiteX10" fmla="*/ 6241 w 10000"/>
                  <a:gd name="connsiteY10" fmla="*/ 2913 h 9968"/>
                  <a:gd name="connsiteX11" fmla="*/ 5967 w 10000"/>
                  <a:gd name="connsiteY11" fmla="*/ 2731 h 9968"/>
                  <a:gd name="connsiteX12" fmla="*/ 5579 w 10000"/>
                  <a:gd name="connsiteY12" fmla="*/ 2673 h 9968"/>
                  <a:gd name="connsiteX13" fmla="*/ 5139 w 10000"/>
                  <a:gd name="connsiteY13" fmla="*/ 2703 h 9968"/>
                  <a:gd name="connsiteX14" fmla="*/ 4695 w 10000"/>
                  <a:gd name="connsiteY14" fmla="*/ 2612 h 9968"/>
                  <a:gd name="connsiteX15" fmla="*/ 4143 w 10000"/>
                  <a:gd name="connsiteY15" fmla="*/ 1890 h 9968"/>
                  <a:gd name="connsiteX16" fmla="*/ 3978 w 10000"/>
                  <a:gd name="connsiteY16" fmla="*/ 1712 h 9968"/>
                  <a:gd name="connsiteX17" fmla="*/ 3811 w 10000"/>
                  <a:gd name="connsiteY17" fmla="*/ 1291 h 9968"/>
                  <a:gd name="connsiteX18" fmla="*/ 3591 w 10000"/>
                  <a:gd name="connsiteY18" fmla="*/ 900 h 9968"/>
                  <a:gd name="connsiteX19" fmla="*/ 2928 w 10000"/>
                  <a:gd name="connsiteY19" fmla="*/ 631 h 9968"/>
                  <a:gd name="connsiteX20" fmla="*/ 2539 w 10000"/>
                  <a:gd name="connsiteY20" fmla="*/ 59 h 9968"/>
                  <a:gd name="connsiteX21" fmla="*/ 2043 w 10000"/>
                  <a:gd name="connsiteY21" fmla="*/ 59 h 9968"/>
                  <a:gd name="connsiteX22" fmla="*/ 1822 w 10000"/>
                  <a:gd name="connsiteY22" fmla="*/ 181 h 9968"/>
                  <a:gd name="connsiteX23" fmla="*/ 1769 w 10000"/>
                  <a:gd name="connsiteY23" fmla="*/ 0 h 9968"/>
                  <a:gd name="connsiteX24" fmla="*/ 1049 w 10000"/>
                  <a:gd name="connsiteY24" fmla="*/ 119 h 9968"/>
                  <a:gd name="connsiteX25" fmla="*/ 1822 w 10000"/>
                  <a:gd name="connsiteY25" fmla="*/ 241 h 9968"/>
                  <a:gd name="connsiteX26" fmla="*/ 1769 w 10000"/>
                  <a:gd name="connsiteY26" fmla="*/ 509 h 9968"/>
                  <a:gd name="connsiteX27" fmla="*/ 1933 w 10000"/>
                  <a:gd name="connsiteY27" fmla="*/ 870 h 9968"/>
                  <a:gd name="connsiteX28" fmla="*/ 2099 w 10000"/>
                  <a:gd name="connsiteY28" fmla="*/ 1080 h 9968"/>
                  <a:gd name="connsiteX29" fmla="*/ 1822 w 10000"/>
                  <a:gd name="connsiteY29" fmla="*/ 1471 h 9968"/>
                  <a:gd name="connsiteX30" fmla="*/ 1604 w 10000"/>
                  <a:gd name="connsiteY30" fmla="*/ 1471 h 9968"/>
                  <a:gd name="connsiteX31" fmla="*/ 1380 w 10000"/>
                  <a:gd name="connsiteY31" fmla="*/ 1741 h 9968"/>
                  <a:gd name="connsiteX32" fmla="*/ 1769 w 10000"/>
                  <a:gd name="connsiteY32" fmla="*/ 1861 h 9968"/>
                  <a:gd name="connsiteX33" fmla="*/ 1271 w 10000"/>
                  <a:gd name="connsiteY33" fmla="*/ 1831 h 9968"/>
                  <a:gd name="connsiteX34" fmla="*/ 1049 w 10000"/>
                  <a:gd name="connsiteY34" fmla="*/ 2190 h 9968"/>
                  <a:gd name="connsiteX35" fmla="*/ 994 w 10000"/>
                  <a:gd name="connsiteY35" fmla="*/ 2252 h 9968"/>
                  <a:gd name="connsiteX36" fmla="*/ 773 w 10000"/>
                  <a:gd name="connsiteY36" fmla="*/ 2643 h 9968"/>
                  <a:gd name="connsiteX37" fmla="*/ 1106 w 10000"/>
                  <a:gd name="connsiteY37" fmla="*/ 2731 h 9968"/>
                  <a:gd name="connsiteX38" fmla="*/ 663 w 10000"/>
                  <a:gd name="connsiteY38" fmla="*/ 3033 h 9968"/>
                  <a:gd name="connsiteX39" fmla="*/ 110 w 10000"/>
                  <a:gd name="connsiteY39" fmla="*/ 3363 h 9968"/>
                  <a:gd name="connsiteX40" fmla="*/ 0 w 10000"/>
                  <a:gd name="connsiteY40" fmla="*/ 3543 h 9968"/>
                  <a:gd name="connsiteX41" fmla="*/ 277 w 10000"/>
                  <a:gd name="connsiteY41" fmla="*/ 3933 h 9968"/>
                  <a:gd name="connsiteX42" fmla="*/ 0 w 10000"/>
                  <a:gd name="connsiteY42" fmla="*/ 4294 h 9968"/>
                  <a:gd name="connsiteX43" fmla="*/ 56 w 10000"/>
                  <a:gd name="connsiteY43" fmla="*/ 4684 h 9968"/>
                  <a:gd name="connsiteX44" fmla="*/ 222 w 10000"/>
                  <a:gd name="connsiteY44" fmla="*/ 4806 h 9968"/>
                  <a:gd name="connsiteX45" fmla="*/ 552 w 10000"/>
                  <a:gd name="connsiteY45" fmla="*/ 4774 h 9968"/>
                  <a:gd name="connsiteX46" fmla="*/ 1216 w 10000"/>
                  <a:gd name="connsiteY46" fmla="*/ 4835 h 9968"/>
                  <a:gd name="connsiteX47" fmla="*/ 1769 w 10000"/>
                  <a:gd name="connsiteY47" fmla="*/ 4714 h 9968"/>
                  <a:gd name="connsiteX48" fmla="*/ 2377 w 10000"/>
                  <a:gd name="connsiteY48" fmla="*/ 4714 h 9968"/>
                  <a:gd name="connsiteX49" fmla="*/ 2762 w 10000"/>
                  <a:gd name="connsiteY49" fmla="*/ 4593 h 9968"/>
                  <a:gd name="connsiteX50" fmla="*/ 2872 w 10000"/>
                  <a:gd name="connsiteY50" fmla="*/ 4623 h 9968"/>
                  <a:gd name="connsiteX51" fmla="*/ 2707 w 10000"/>
                  <a:gd name="connsiteY51" fmla="*/ 4684 h 9968"/>
                  <a:gd name="connsiteX52" fmla="*/ 3093 w 10000"/>
                  <a:gd name="connsiteY52" fmla="*/ 4955 h 9968"/>
                  <a:gd name="connsiteX53" fmla="*/ 3370 w 10000"/>
                  <a:gd name="connsiteY53" fmla="*/ 4893 h 9968"/>
                  <a:gd name="connsiteX54" fmla="*/ 3757 w 10000"/>
                  <a:gd name="connsiteY54" fmla="*/ 5012 h 9968"/>
                  <a:gd name="connsiteX55" fmla="*/ 4252 w 10000"/>
                  <a:gd name="connsiteY55" fmla="*/ 4983 h 9968"/>
                  <a:gd name="connsiteX56" fmla="*/ 5082 w 10000"/>
                  <a:gd name="connsiteY56" fmla="*/ 5074 h 9968"/>
                  <a:gd name="connsiteX57" fmla="*/ 5301 w 10000"/>
                  <a:gd name="connsiteY57" fmla="*/ 5136 h 9968"/>
                  <a:gd name="connsiteX58" fmla="*/ 6076 w 10000"/>
                  <a:gd name="connsiteY58" fmla="*/ 4983 h 9968"/>
                  <a:gd name="connsiteX59" fmla="*/ 6187 w 10000"/>
                  <a:gd name="connsiteY59" fmla="*/ 5074 h 9968"/>
                  <a:gd name="connsiteX60" fmla="*/ 6407 w 10000"/>
                  <a:gd name="connsiteY60" fmla="*/ 4955 h 9968"/>
                  <a:gd name="connsiteX61" fmla="*/ 6519 w 10000"/>
                  <a:gd name="connsiteY61" fmla="*/ 5107 h 9968"/>
                  <a:gd name="connsiteX62" fmla="*/ 7292 w 10000"/>
                  <a:gd name="connsiteY62" fmla="*/ 4923 h 9968"/>
                  <a:gd name="connsiteX63" fmla="*/ 7292 w 10000"/>
                  <a:gd name="connsiteY63" fmla="*/ 4743 h 9968"/>
                  <a:gd name="connsiteX64" fmla="*/ 7456 w 10000"/>
                  <a:gd name="connsiteY64" fmla="*/ 4714 h 9968"/>
                  <a:gd name="connsiteX65" fmla="*/ 7624 w 10000"/>
                  <a:gd name="connsiteY65" fmla="*/ 4774 h 9968"/>
                  <a:gd name="connsiteX66" fmla="*/ 8176 w 10000"/>
                  <a:gd name="connsiteY66" fmla="*/ 4653 h 9968"/>
                  <a:gd name="connsiteX67" fmla="*/ 8287 w 10000"/>
                  <a:gd name="connsiteY67" fmla="*/ 4684 h 9968"/>
                  <a:gd name="connsiteX68" fmla="*/ 8563 w 10000"/>
                  <a:gd name="connsiteY68" fmla="*/ 5223 h 9968"/>
                  <a:gd name="connsiteX69" fmla="*/ 8728 w 10000"/>
                  <a:gd name="connsiteY69" fmla="*/ 5284 h 9968"/>
                  <a:gd name="connsiteX70" fmla="*/ 9116 w 10000"/>
                  <a:gd name="connsiteY70" fmla="*/ 5284 h 9968"/>
                  <a:gd name="connsiteX71" fmla="*/ 9281 w 10000"/>
                  <a:gd name="connsiteY71" fmla="*/ 5525 h 9968"/>
                  <a:gd name="connsiteX72" fmla="*/ 9336 w 10000"/>
                  <a:gd name="connsiteY72" fmla="*/ 5705 h 9968"/>
                  <a:gd name="connsiteX73" fmla="*/ 10000 w 10000"/>
                  <a:gd name="connsiteY73" fmla="*/ 6424 h 9968"/>
                  <a:gd name="connsiteX74" fmla="*/ 9724 w 10000"/>
                  <a:gd name="connsiteY74" fmla="*/ 6304 h 9968"/>
                  <a:gd name="connsiteX75" fmla="*/ 8949 w 10000"/>
                  <a:gd name="connsiteY75" fmla="*/ 6424 h 9968"/>
                  <a:gd name="connsiteX76" fmla="*/ 8563 w 10000"/>
                  <a:gd name="connsiteY76" fmla="*/ 6064 h 9968"/>
                  <a:gd name="connsiteX77" fmla="*/ 8287 w 10000"/>
                  <a:gd name="connsiteY77" fmla="*/ 6094 h 9968"/>
                  <a:gd name="connsiteX78" fmla="*/ 8506 w 10000"/>
                  <a:gd name="connsiteY78" fmla="*/ 6335 h 9968"/>
                  <a:gd name="connsiteX79" fmla="*/ 8563 w 10000"/>
                  <a:gd name="connsiteY79" fmla="*/ 6515 h 9968"/>
                  <a:gd name="connsiteX80" fmla="*/ 8009 w 10000"/>
                  <a:gd name="connsiteY80" fmla="*/ 6845 h 9968"/>
                  <a:gd name="connsiteX81" fmla="*/ 7901 w 10000"/>
                  <a:gd name="connsiteY81" fmla="*/ 7026 h 9968"/>
                  <a:gd name="connsiteX82" fmla="*/ 7845 w 10000"/>
                  <a:gd name="connsiteY82" fmla="*/ 7174 h 9968"/>
                  <a:gd name="connsiteX83" fmla="*/ 7789 w 10000"/>
                  <a:gd name="connsiteY83" fmla="*/ 7235 h 9968"/>
                  <a:gd name="connsiteX84" fmla="*/ 7678 w 10000"/>
                  <a:gd name="connsiteY84" fmla="*/ 7356 h 9968"/>
                  <a:gd name="connsiteX85" fmla="*/ 7347 w 10000"/>
                  <a:gd name="connsiteY85" fmla="*/ 7446 h 9968"/>
                  <a:gd name="connsiteX86" fmla="*/ 7456 w 10000"/>
                  <a:gd name="connsiteY86" fmla="*/ 7656 h 9968"/>
                  <a:gd name="connsiteX87" fmla="*/ 7402 w 10000"/>
                  <a:gd name="connsiteY87" fmla="*/ 7716 h 9968"/>
                  <a:gd name="connsiteX88" fmla="*/ 6961 w 10000"/>
                  <a:gd name="connsiteY88" fmla="*/ 7896 h 9968"/>
                  <a:gd name="connsiteX89" fmla="*/ 6519 w 10000"/>
                  <a:gd name="connsiteY89" fmla="*/ 7867 h 9968"/>
                  <a:gd name="connsiteX90" fmla="*/ 6906 w 10000"/>
                  <a:gd name="connsiteY90" fmla="*/ 7987 h 9968"/>
                  <a:gd name="connsiteX91" fmla="*/ 6906 w 10000"/>
                  <a:gd name="connsiteY91" fmla="*/ 8346 h 9968"/>
                  <a:gd name="connsiteX92" fmla="*/ 6407 w 10000"/>
                  <a:gd name="connsiteY92" fmla="*/ 8437 h 9968"/>
                  <a:gd name="connsiteX93" fmla="*/ 6298 w 10000"/>
                  <a:gd name="connsiteY93" fmla="*/ 8287 h 9968"/>
                  <a:gd name="connsiteX94" fmla="*/ 6241 w 10000"/>
                  <a:gd name="connsiteY94" fmla="*/ 8169 h 9968"/>
                  <a:gd name="connsiteX95" fmla="*/ 5747 w 10000"/>
                  <a:gd name="connsiteY95" fmla="*/ 8256 h 9968"/>
                  <a:gd name="connsiteX96" fmla="*/ 5967 w 10000"/>
                  <a:gd name="connsiteY96" fmla="*/ 8377 h 9968"/>
                  <a:gd name="connsiteX97" fmla="*/ 6131 w 10000"/>
                  <a:gd name="connsiteY97" fmla="*/ 8496 h 9968"/>
                  <a:gd name="connsiteX98" fmla="*/ 6353 w 10000"/>
                  <a:gd name="connsiteY98" fmla="*/ 8797 h 9968"/>
                  <a:gd name="connsiteX99" fmla="*/ 6628 w 10000"/>
                  <a:gd name="connsiteY99" fmla="*/ 8738 h 9968"/>
                  <a:gd name="connsiteX100" fmla="*/ 6850 w 10000"/>
                  <a:gd name="connsiteY100" fmla="*/ 8977 h 9968"/>
                  <a:gd name="connsiteX101" fmla="*/ 7014 w 10000"/>
                  <a:gd name="connsiteY101" fmla="*/ 9036 h 9968"/>
                  <a:gd name="connsiteX102" fmla="*/ 7402 w 10000"/>
                  <a:gd name="connsiteY102" fmla="*/ 9006 h 9968"/>
                  <a:gd name="connsiteX103" fmla="*/ 7568 w 10000"/>
                  <a:gd name="connsiteY103" fmla="*/ 9158 h 9968"/>
                  <a:gd name="connsiteX104" fmla="*/ 7735 w 10000"/>
                  <a:gd name="connsiteY104" fmla="*/ 9307 h 9968"/>
                  <a:gd name="connsiteX105" fmla="*/ 8506 w 10000"/>
                  <a:gd name="connsiteY105" fmla="*/ 9098 h 9968"/>
                  <a:gd name="connsiteX106" fmla="*/ 8506 w 10000"/>
                  <a:gd name="connsiteY106" fmla="*/ 9006 h 9968"/>
                  <a:gd name="connsiteX107" fmla="*/ 8287 w 10000"/>
                  <a:gd name="connsiteY107" fmla="*/ 8827 h 9968"/>
                  <a:gd name="connsiteX108" fmla="*/ 8563 w 10000"/>
                  <a:gd name="connsiteY108" fmla="*/ 8648 h 9968"/>
                  <a:gd name="connsiteX109" fmla="*/ 8396 w 10000"/>
                  <a:gd name="connsiteY109" fmla="*/ 8437 h 9968"/>
                  <a:gd name="connsiteX110" fmla="*/ 8563 w 10000"/>
                  <a:gd name="connsiteY110" fmla="*/ 8346 h 9968"/>
                  <a:gd name="connsiteX111" fmla="*/ 8784 w 10000"/>
                  <a:gd name="connsiteY111" fmla="*/ 8556 h 9968"/>
                  <a:gd name="connsiteX112" fmla="*/ 8675 w 10000"/>
                  <a:gd name="connsiteY112" fmla="*/ 8677 h 9968"/>
                  <a:gd name="connsiteX113" fmla="*/ 9170 w 10000"/>
                  <a:gd name="connsiteY113" fmla="*/ 8738 h 9968"/>
                  <a:gd name="connsiteX114" fmla="*/ 9390 w 10000"/>
                  <a:gd name="connsiteY114" fmla="*/ 8827 h 9968"/>
                  <a:gd name="connsiteX115" fmla="*/ 9281 w 10000"/>
                  <a:gd name="connsiteY115" fmla="*/ 9277 h 9968"/>
                  <a:gd name="connsiteX116" fmla="*/ 8728 w 10000"/>
                  <a:gd name="connsiteY116" fmla="*/ 9426 h 9968"/>
                  <a:gd name="connsiteX117" fmla="*/ 8287 w 10000"/>
                  <a:gd name="connsiteY117" fmla="*/ 9698 h 9968"/>
                  <a:gd name="connsiteX118" fmla="*/ 9724 w 10000"/>
                  <a:gd name="connsiteY118" fmla="*/ 9907 h 9968"/>
                  <a:gd name="connsiteX119" fmla="*/ 9724 w 10000"/>
                  <a:gd name="connsiteY119" fmla="*/ 9938 h 9968"/>
                  <a:gd name="connsiteX120" fmla="*/ 9612 w 10000"/>
                  <a:gd name="connsiteY120" fmla="*/ 9968 h 9968"/>
                  <a:gd name="connsiteX0" fmla="*/ 8563 w 10000"/>
                  <a:gd name="connsiteY0" fmla="*/ 4487 h 10000"/>
                  <a:gd name="connsiteX1" fmla="*/ 8120 w 10000"/>
                  <a:gd name="connsiteY1" fmla="*/ 4487 h 10000"/>
                  <a:gd name="connsiteX2" fmla="*/ 7678 w 10000"/>
                  <a:gd name="connsiteY2" fmla="*/ 4608 h 10000"/>
                  <a:gd name="connsiteX3" fmla="*/ 7181 w 10000"/>
                  <a:gd name="connsiteY3" fmla="*/ 4578 h 10000"/>
                  <a:gd name="connsiteX4" fmla="*/ 7181 w 10000"/>
                  <a:gd name="connsiteY4" fmla="*/ 4006 h 10000"/>
                  <a:gd name="connsiteX5" fmla="*/ 7456 w 10000"/>
                  <a:gd name="connsiteY5" fmla="*/ 3976 h 10000"/>
                  <a:gd name="connsiteX6" fmla="*/ 7292 w 10000"/>
                  <a:gd name="connsiteY6" fmla="*/ 3824 h 10000"/>
                  <a:gd name="connsiteX7" fmla="*/ 7292 w 10000"/>
                  <a:gd name="connsiteY7" fmla="*/ 3585 h 10000"/>
                  <a:gd name="connsiteX8" fmla="*/ 7347 w 10000"/>
                  <a:gd name="connsiteY8" fmla="*/ 3436 h 10000"/>
                  <a:gd name="connsiteX9" fmla="*/ 6796 w 10000"/>
                  <a:gd name="connsiteY9" fmla="*/ 3193 h 10000"/>
                  <a:gd name="connsiteX10" fmla="*/ 6241 w 10000"/>
                  <a:gd name="connsiteY10" fmla="*/ 2922 h 10000"/>
                  <a:gd name="connsiteX11" fmla="*/ 5967 w 10000"/>
                  <a:gd name="connsiteY11" fmla="*/ 2740 h 10000"/>
                  <a:gd name="connsiteX12" fmla="*/ 5579 w 10000"/>
                  <a:gd name="connsiteY12" fmla="*/ 2682 h 10000"/>
                  <a:gd name="connsiteX13" fmla="*/ 5139 w 10000"/>
                  <a:gd name="connsiteY13" fmla="*/ 2712 h 10000"/>
                  <a:gd name="connsiteX14" fmla="*/ 4695 w 10000"/>
                  <a:gd name="connsiteY14" fmla="*/ 2620 h 10000"/>
                  <a:gd name="connsiteX15" fmla="*/ 4143 w 10000"/>
                  <a:gd name="connsiteY15" fmla="*/ 1896 h 10000"/>
                  <a:gd name="connsiteX16" fmla="*/ 3978 w 10000"/>
                  <a:gd name="connsiteY16" fmla="*/ 1717 h 10000"/>
                  <a:gd name="connsiteX17" fmla="*/ 3811 w 10000"/>
                  <a:gd name="connsiteY17" fmla="*/ 1295 h 10000"/>
                  <a:gd name="connsiteX18" fmla="*/ 3591 w 10000"/>
                  <a:gd name="connsiteY18" fmla="*/ 903 h 10000"/>
                  <a:gd name="connsiteX19" fmla="*/ 2928 w 10000"/>
                  <a:gd name="connsiteY19" fmla="*/ 633 h 10000"/>
                  <a:gd name="connsiteX20" fmla="*/ 2539 w 10000"/>
                  <a:gd name="connsiteY20" fmla="*/ 59 h 10000"/>
                  <a:gd name="connsiteX21" fmla="*/ 2043 w 10000"/>
                  <a:gd name="connsiteY21" fmla="*/ 59 h 10000"/>
                  <a:gd name="connsiteX22" fmla="*/ 1822 w 10000"/>
                  <a:gd name="connsiteY22" fmla="*/ 182 h 10000"/>
                  <a:gd name="connsiteX23" fmla="*/ 1769 w 10000"/>
                  <a:gd name="connsiteY23" fmla="*/ 0 h 10000"/>
                  <a:gd name="connsiteX24" fmla="*/ 1049 w 10000"/>
                  <a:gd name="connsiteY24" fmla="*/ 119 h 10000"/>
                  <a:gd name="connsiteX25" fmla="*/ 1822 w 10000"/>
                  <a:gd name="connsiteY25" fmla="*/ 242 h 10000"/>
                  <a:gd name="connsiteX26" fmla="*/ 1769 w 10000"/>
                  <a:gd name="connsiteY26" fmla="*/ 511 h 10000"/>
                  <a:gd name="connsiteX27" fmla="*/ 1933 w 10000"/>
                  <a:gd name="connsiteY27" fmla="*/ 873 h 10000"/>
                  <a:gd name="connsiteX28" fmla="*/ 2099 w 10000"/>
                  <a:gd name="connsiteY28" fmla="*/ 1083 h 10000"/>
                  <a:gd name="connsiteX29" fmla="*/ 1822 w 10000"/>
                  <a:gd name="connsiteY29" fmla="*/ 1476 h 10000"/>
                  <a:gd name="connsiteX30" fmla="*/ 1604 w 10000"/>
                  <a:gd name="connsiteY30" fmla="*/ 1476 h 10000"/>
                  <a:gd name="connsiteX31" fmla="*/ 1380 w 10000"/>
                  <a:gd name="connsiteY31" fmla="*/ 1747 h 10000"/>
                  <a:gd name="connsiteX32" fmla="*/ 1769 w 10000"/>
                  <a:gd name="connsiteY32" fmla="*/ 1867 h 10000"/>
                  <a:gd name="connsiteX33" fmla="*/ 1271 w 10000"/>
                  <a:gd name="connsiteY33" fmla="*/ 1837 h 10000"/>
                  <a:gd name="connsiteX34" fmla="*/ 1049 w 10000"/>
                  <a:gd name="connsiteY34" fmla="*/ 2197 h 10000"/>
                  <a:gd name="connsiteX35" fmla="*/ 994 w 10000"/>
                  <a:gd name="connsiteY35" fmla="*/ 2259 h 10000"/>
                  <a:gd name="connsiteX36" fmla="*/ 773 w 10000"/>
                  <a:gd name="connsiteY36" fmla="*/ 2651 h 10000"/>
                  <a:gd name="connsiteX37" fmla="*/ 1106 w 10000"/>
                  <a:gd name="connsiteY37" fmla="*/ 2740 h 10000"/>
                  <a:gd name="connsiteX38" fmla="*/ 663 w 10000"/>
                  <a:gd name="connsiteY38" fmla="*/ 3043 h 10000"/>
                  <a:gd name="connsiteX39" fmla="*/ 110 w 10000"/>
                  <a:gd name="connsiteY39" fmla="*/ 3374 h 10000"/>
                  <a:gd name="connsiteX40" fmla="*/ 0 w 10000"/>
                  <a:gd name="connsiteY40" fmla="*/ 3554 h 10000"/>
                  <a:gd name="connsiteX41" fmla="*/ 277 w 10000"/>
                  <a:gd name="connsiteY41" fmla="*/ 3946 h 10000"/>
                  <a:gd name="connsiteX42" fmla="*/ 0 w 10000"/>
                  <a:gd name="connsiteY42" fmla="*/ 4308 h 10000"/>
                  <a:gd name="connsiteX43" fmla="*/ 56 w 10000"/>
                  <a:gd name="connsiteY43" fmla="*/ 4699 h 10000"/>
                  <a:gd name="connsiteX44" fmla="*/ 222 w 10000"/>
                  <a:gd name="connsiteY44" fmla="*/ 4821 h 10000"/>
                  <a:gd name="connsiteX45" fmla="*/ 552 w 10000"/>
                  <a:gd name="connsiteY45" fmla="*/ 4789 h 10000"/>
                  <a:gd name="connsiteX46" fmla="*/ 1216 w 10000"/>
                  <a:gd name="connsiteY46" fmla="*/ 4851 h 10000"/>
                  <a:gd name="connsiteX47" fmla="*/ 1769 w 10000"/>
                  <a:gd name="connsiteY47" fmla="*/ 4729 h 10000"/>
                  <a:gd name="connsiteX48" fmla="*/ 2377 w 10000"/>
                  <a:gd name="connsiteY48" fmla="*/ 4729 h 10000"/>
                  <a:gd name="connsiteX49" fmla="*/ 2762 w 10000"/>
                  <a:gd name="connsiteY49" fmla="*/ 4608 h 10000"/>
                  <a:gd name="connsiteX50" fmla="*/ 2872 w 10000"/>
                  <a:gd name="connsiteY50" fmla="*/ 4638 h 10000"/>
                  <a:gd name="connsiteX51" fmla="*/ 2707 w 10000"/>
                  <a:gd name="connsiteY51" fmla="*/ 4699 h 10000"/>
                  <a:gd name="connsiteX52" fmla="*/ 3093 w 10000"/>
                  <a:gd name="connsiteY52" fmla="*/ 4971 h 10000"/>
                  <a:gd name="connsiteX53" fmla="*/ 3370 w 10000"/>
                  <a:gd name="connsiteY53" fmla="*/ 4909 h 10000"/>
                  <a:gd name="connsiteX54" fmla="*/ 3757 w 10000"/>
                  <a:gd name="connsiteY54" fmla="*/ 5028 h 10000"/>
                  <a:gd name="connsiteX55" fmla="*/ 4252 w 10000"/>
                  <a:gd name="connsiteY55" fmla="*/ 4999 h 10000"/>
                  <a:gd name="connsiteX56" fmla="*/ 5082 w 10000"/>
                  <a:gd name="connsiteY56" fmla="*/ 5090 h 10000"/>
                  <a:gd name="connsiteX57" fmla="*/ 5301 w 10000"/>
                  <a:gd name="connsiteY57" fmla="*/ 5152 h 10000"/>
                  <a:gd name="connsiteX58" fmla="*/ 6076 w 10000"/>
                  <a:gd name="connsiteY58" fmla="*/ 4999 h 10000"/>
                  <a:gd name="connsiteX59" fmla="*/ 6187 w 10000"/>
                  <a:gd name="connsiteY59" fmla="*/ 5090 h 10000"/>
                  <a:gd name="connsiteX60" fmla="*/ 6407 w 10000"/>
                  <a:gd name="connsiteY60" fmla="*/ 4971 h 10000"/>
                  <a:gd name="connsiteX61" fmla="*/ 6519 w 10000"/>
                  <a:gd name="connsiteY61" fmla="*/ 5123 h 10000"/>
                  <a:gd name="connsiteX62" fmla="*/ 7292 w 10000"/>
                  <a:gd name="connsiteY62" fmla="*/ 4939 h 10000"/>
                  <a:gd name="connsiteX63" fmla="*/ 7292 w 10000"/>
                  <a:gd name="connsiteY63" fmla="*/ 4758 h 10000"/>
                  <a:gd name="connsiteX64" fmla="*/ 7456 w 10000"/>
                  <a:gd name="connsiteY64" fmla="*/ 4729 h 10000"/>
                  <a:gd name="connsiteX65" fmla="*/ 7624 w 10000"/>
                  <a:gd name="connsiteY65" fmla="*/ 4789 h 10000"/>
                  <a:gd name="connsiteX66" fmla="*/ 8176 w 10000"/>
                  <a:gd name="connsiteY66" fmla="*/ 4668 h 10000"/>
                  <a:gd name="connsiteX67" fmla="*/ 8287 w 10000"/>
                  <a:gd name="connsiteY67" fmla="*/ 4699 h 10000"/>
                  <a:gd name="connsiteX68" fmla="*/ 8563 w 10000"/>
                  <a:gd name="connsiteY68" fmla="*/ 5240 h 10000"/>
                  <a:gd name="connsiteX69" fmla="*/ 8728 w 10000"/>
                  <a:gd name="connsiteY69" fmla="*/ 5301 h 10000"/>
                  <a:gd name="connsiteX70" fmla="*/ 9116 w 10000"/>
                  <a:gd name="connsiteY70" fmla="*/ 5301 h 10000"/>
                  <a:gd name="connsiteX71" fmla="*/ 9281 w 10000"/>
                  <a:gd name="connsiteY71" fmla="*/ 5543 h 10000"/>
                  <a:gd name="connsiteX72" fmla="*/ 9336 w 10000"/>
                  <a:gd name="connsiteY72" fmla="*/ 5723 h 10000"/>
                  <a:gd name="connsiteX73" fmla="*/ 10000 w 10000"/>
                  <a:gd name="connsiteY73" fmla="*/ 6445 h 10000"/>
                  <a:gd name="connsiteX74" fmla="*/ 9724 w 10000"/>
                  <a:gd name="connsiteY74" fmla="*/ 6324 h 10000"/>
                  <a:gd name="connsiteX75" fmla="*/ 8949 w 10000"/>
                  <a:gd name="connsiteY75" fmla="*/ 6445 h 10000"/>
                  <a:gd name="connsiteX76" fmla="*/ 8563 w 10000"/>
                  <a:gd name="connsiteY76" fmla="*/ 6083 h 10000"/>
                  <a:gd name="connsiteX77" fmla="*/ 8287 w 10000"/>
                  <a:gd name="connsiteY77" fmla="*/ 6114 h 10000"/>
                  <a:gd name="connsiteX78" fmla="*/ 8506 w 10000"/>
                  <a:gd name="connsiteY78" fmla="*/ 6355 h 10000"/>
                  <a:gd name="connsiteX79" fmla="*/ 8563 w 10000"/>
                  <a:gd name="connsiteY79" fmla="*/ 6536 h 10000"/>
                  <a:gd name="connsiteX80" fmla="*/ 8009 w 10000"/>
                  <a:gd name="connsiteY80" fmla="*/ 6867 h 10000"/>
                  <a:gd name="connsiteX81" fmla="*/ 7901 w 10000"/>
                  <a:gd name="connsiteY81" fmla="*/ 7049 h 10000"/>
                  <a:gd name="connsiteX82" fmla="*/ 7845 w 10000"/>
                  <a:gd name="connsiteY82" fmla="*/ 7197 h 10000"/>
                  <a:gd name="connsiteX83" fmla="*/ 7789 w 10000"/>
                  <a:gd name="connsiteY83" fmla="*/ 7258 h 10000"/>
                  <a:gd name="connsiteX84" fmla="*/ 7678 w 10000"/>
                  <a:gd name="connsiteY84" fmla="*/ 7380 h 10000"/>
                  <a:gd name="connsiteX85" fmla="*/ 7347 w 10000"/>
                  <a:gd name="connsiteY85" fmla="*/ 7470 h 10000"/>
                  <a:gd name="connsiteX86" fmla="*/ 7456 w 10000"/>
                  <a:gd name="connsiteY86" fmla="*/ 7681 h 10000"/>
                  <a:gd name="connsiteX87" fmla="*/ 7402 w 10000"/>
                  <a:gd name="connsiteY87" fmla="*/ 7741 h 10000"/>
                  <a:gd name="connsiteX88" fmla="*/ 6961 w 10000"/>
                  <a:gd name="connsiteY88" fmla="*/ 7921 h 10000"/>
                  <a:gd name="connsiteX89" fmla="*/ 6519 w 10000"/>
                  <a:gd name="connsiteY89" fmla="*/ 7892 h 10000"/>
                  <a:gd name="connsiteX90" fmla="*/ 6906 w 10000"/>
                  <a:gd name="connsiteY90" fmla="*/ 8013 h 10000"/>
                  <a:gd name="connsiteX91" fmla="*/ 6906 w 10000"/>
                  <a:gd name="connsiteY91" fmla="*/ 8373 h 10000"/>
                  <a:gd name="connsiteX92" fmla="*/ 6407 w 10000"/>
                  <a:gd name="connsiteY92" fmla="*/ 8464 h 10000"/>
                  <a:gd name="connsiteX93" fmla="*/ 6298 w 10000"/>
                  <a:gd name="connsiteY93" fmla="*/ 8314 h 10000"/>
                  <a:gd name="connsiteX94" fmla="*/ 6241 w 10000"/>
                  <a:gd name="connsiteY94" fmla="*/ 8195 h 10000"/>
                  <a:gd name="connsiteX95" fmla="*/ 5747 w 10000"/>
                  <a:gd name="connsiteY95" fmla="*/ 8283 h 10000"/>
                  <a:gd name="connsiteX96" fmla="*/ 5967 w 10000"/>
                  <a:gd name="connsiteY96" fmla="*/ 8404 h 10000"/>
                  <a:gd name="connsiteX97" fmla="*/ 6131 w 10000"/>
                  <a:gd name="connsiteY97" fmla="*/ 8523 h 10000"/>
                  <a:gd name="connsiteX98" fmla="*/ 6353 w 10000"/>
                  <a:gd name="connsiteY98" fmla="*/ 8825 h 10000"/>
                  <a:gd name="connsiteX99" fmla="*/ 6628 w 10000"/>
                  <a:gd name="connsiteY99" fmla="*/ 8766 h 10000"/>
                  <a:gd name="connsiteX100" fmla="*/ 6850 w 10000"/>
                  <a:gd name="connsiteY100" fmla="*/ 9006 h 10000"/>
                  <a:gd name="connsiteX101" fmla="*/ 7014 w 10000"/>
                  <a:gd name="connsiteY101" fmla="*/ 9065 h 10000"/>
                  <a:gd name="connsiteX102" fmla="*/ 7402 w 10000"/>
                  <a:gd name="connsiteY102" fmla="*/ 9035 h 10000"/>
                  <a:gd name="connsiteX103" fmla="*/ 7568 w 10000"/>
                  <a:gd name="connsiteY103" fmla="*/ 9187 h 10000"/>
                  <a:gd name="connsiteX104" fmla="*/ 7735 w 10000"/>
                  <a:gd name="connsiteY104" fmla="*/ 9337 h 10000"/>
                  <a:gd name="connsiteX105" fmla="*/ 8506 w 10000"/>
                  <a:gd name="connsiteY105" fmla="*/ 9127 h 10000"/>
                  <a:gd name="connsiteX106" fmla="*/ 8506 w 10000"/>
                  <a:gd name="connsiteY106" fmla="*/ 9035 h 10000"/>
                  <a:gd name="connsiteX107" fmla="*/ 8287 w 10000"/>
                  <a:gd name="connsiteY107" fmla="*/ 8855 h 10000"/>
                  <a:gd name="connsiteX108" fmla="*/ 8563 w 10000"/>
                  <a:gd name="connsiteY108" fmla="*/ 8676 h 10000"/>
                  <a:gd name="connsiteX109" fmla="*/ 8396 w 10000"/>
                  <a:gd name="connsiteY109" fmla="*/ 8464 h 10000"/>
                  <a:gd name="connsiteX110" fmla="*/ 8563 w 10000"/>
                  <a:gd name="connsiteY110" fmla="*/ 8373 h 10000"/>
                  <a:gd name="connsiteX111" fmla="*/ 8784 w 10000"/>
                  <a:gd name="connsiteY111" fmla="*/ 8583 h 10000"/>
                  <a:gd name="connsiteX112" fmla="*/ 8675 w 10000"/>
                  <a:gd name="connsiteY112" fmla="*/ 8705 h 10000"/>
                  <a:gd name="connsiteX113" fmla="*/ 9170 w 10000"/>
                  <a:gd name="connsiteY113" fmla="*/ 8766 h 10000"/>
                  <a:gd name="connsiteX114" fmla="*/ 9390 w 10000"/>
                  <a:gd name="connsiteY114" fmla="*/ 8855 h 10000"/>
                  <a:gd name="connsiteX115" fmla="*/ 8728 w 10000"/>
                  <a:gd name="connsiteY115" fmla="*/ 9456 h 10000"/>
                  <a:gd name="connsiteX116" fmla="*/ 8287 w 10000"/>
                  <a:gd name="connsiteY116" fmla="*/ 9729 h 10000"/>
                  <a:gd name="connsiteX117" fmla="*/ 9724 w 10000"/>
                  <a:gd name="connsiteY117" fmla="*/ 9939 h 10000"/>
                  <a:gd name="connsiteX118" fmla="*/ 9724 w 10000"/>
                  <a:gd name="connsiteY118" fmla="*/ 9970 h 10000"/>
                  <a:gd name="connsiteX119" fmla="*/ 9612 w 10000"/>
                  <a:gd name="connsiteY119" fmla="*/ 10000 h 10000"/>
                  <a:gd name="connsiteX0" fmla="*/ 8563 w 10000"/>
                  <a:gd name="connsiteY0" fmla="*/ 4487 h 9970"/>
                  <a:gd name="connsiteX1" fmla="*/ 8120 w 10000"/>
                  <a:gd name="connsiteY1" fmla="*/ 4487 h 9970"/>
                  <a:gd name="connsiteX2" fmla="*/ 7678 w 10000"/>
                  <a:gd name="connsiteY2" fmla="*/ 4608 h 9970"/>
                  <a:gd name="connsiteX3" fmla="*/ 7181 w 10000"/>
                  <a:gd name="connsiteY3" fmla="*/ 4578 h 9970"/>
                  <a:gd name="connsiteX4" fmla="*/ 7181 w 10000"/>
                  <a:gd name="connsiteY4" fmla="*/ 4006 h 9970"/>
                  <a:gd name="connsiteX5" fmla="*/ 7456 w 10000"/>
                  <a:gd name="connsiteY5" fmla="*/ 3976 h 9970"/>
                  <a:gd name="connsiteX6" fmla="*/ 7292 w 10000"/>
                  <a:gd name="connsiteY6" fmla="*/ 3824 h 9970"/>
                  <a:gd name="connsiteX7" fmla="*/ 7292 w 10000"/>
                  <a:gd name="connsiteY7" fmla="*/ 3585 h 9970"/>
                  <a:gd name="connsiteX8" fmla="*/ 7347 w 10000"/>
                  <a:gd name="connsiteY8" fmla="*/ 3436 h 9970"/>
                  <a:gd name="connsiteX9" fmla="*/ 6796 w 10000"/>
                  <a:gd name="connsiteY9" fmla="*/ 3193 h 9970"/>
                  <a:gd name="connsiteX10" fmla="*/ 6241 w 10000"/>
                  <a:gd name="connsiteY10" fmla="*/ 2922 h 9970"/>
                  <a:gd name="connsiteX11" fmla="*/ 5967 w 10000"/>
                  <a:gd name="connsiteY11" fmla="*/ 2740 h 9970"/>
                  <a:gd name="connsiteX12" fmla="*/ 5579 w 10000"/>
                  <a:gd name="connsiteY12" fmla="*/ 2682 h 9970"/>
                  <a:gd name="connsiteX13" fmla="*/ 5139 w 10000"/>
                  <a:gd name="connsiteY13" fmla="*/ 2712 h 9970"/>
                  <a:gd name="connsiteX14" fmla="*/ 4695 w 10000"/>
                  <a:gd name="connsiteY14" fmla="*/ 2620 h 9970"/>
                  <a:gd name="connsiteX15" fmla="*/ 4143 w 10000"/>
                  <a:gd name="connsiteY15" fmla="*/ 1896 h 9970"/>
                  <a:gd name="connsiteX16" fmla="*/ 3978 w 10000"/>
                  <a:gd name="connsiteY16" fmla="*/ 1717 h 9970"/>
                  <a:gd name="connsiteX17" fmla="*/ 3811 w 10000"/>
                  <a:gd name="connsiteY17" fmla="*/ 1295 h 9970"/>
                  <a:gd name="connsiteX18" fmla="*/ 3591 w 10000"/>
                  <a:gd name="connsiteY18" fmla="*/ 903 h 9970"/>
                  <a:gd name="connsiteX19" fmla="*/ 2928 w 10000"/>
                  <a:gd name="connsiteY19" fmla="*/ 633 h 9970"/>
                  <a:gd name="connsiteX20" fmla="*/ 2539 w 10000"/>
                  <a:gd name="connsiteY20" fmla="*/ 59 h 9970"/>
                  <a:gd name="connsiteX21" fmla="*/ 2043 w 10000"/>
                  <a:gd name="connsiteY21" fmla="*/ 59 h 9970"/>
                  <a:gd name="connsiteX22" fmla="*/ 1822 w 10000"/>
                  <a:gd name="connsiteY22" fmla="*/ 182 h 9970"/>
                  <a:gd name="connsiteX23" fmla="*/ 1769 w 10000"/>
                  <a:gd name="connsiteY23" fmla="*/ 0 h 9970"/>
                  <a:gd name="connsiteX24" fmla="*/ 1049 w 10000"/>
                  <a:gd name="connsiteY24" fmla="*/ 119 h 9970"/>
                  <a:gd name="connsiteX25" fmla="*/ 1822 w 10000"/>
                  <a:gd name="connsiteY25" fmla="*/ 242 h 9970"/>
                  <a:gd name="connsiteX26" fmla="*/ 1769 w 10000"/>
                  <a:gd name="connsiteY26" fmla="*/ 511 h 9970"/>
                  <a:gd name="connsiteX27" fmla="*/ 1933 w 10000"/>
                  <a:gd name="connsiteY27" fmla="*/ 873 h 9970"/>
                  <a:gd name="connsiteX28" fmla="*/ 2099 w 10000"/>
                  <a:gd name="connsiteY28" fmla="*/ 1083 h 9970"/>
                  <a:gd name="connsiteX29" fmla="*/ 1822 w 10000"/>
                  <a:gd name="connsiteY29" fmla="*/ 1476 h 9970"/>
                  <a:gd name="connsiteX30" fmla="*/ 1604 w 10000"/>
                  <a:gd name="connsiteY30" fmla="*/ 1476 h 9970"/>
                  <a:gd name="connsiteX31" fmla="*/ 1380 w 10000"/>
                  <a:gd name="connsiteY31" fmla="*/ 1747 h 9970"/>
                  <a:gd name="connsiteX32" fmla="*/ 1769 w 10000"/>
                  <a:gd name="connsiteY32" fmla="*/ 1867 h 9970"/>
                  <a:gd name="connsiteX33" fmla="*/ 1271 w 10000"/>
                  <a:gd name="connsiteY33" fmla="*/ 1837 h 9970"/>
                  <a:gd name="connsiteX34" fmla="*/ 1049 w 10000"/>
                  <a:gd name="connsiteY34" fmla="*/ 2197 h 9970"/>
                  <a:gd name="connsiteX35" fmla="*/ 994 w 10000"/>
                  <a:gd name="connsiteY35" fmla="*/ 2259 h 9970"/>
                  <a:gd name="connsiteX36" fmla="*/ 773 w 10000"/>
                  <a:gd name="connsiteY36" fmla="*/ 2651 h 9970"/>
                  <a:gd name="connsiteX37" fmla="*/ 1106 w 10000"/>
                  <a:gd name="connsiteY37" fmla="*/ 2740 h 9970"/>
                  <a:gd name="connsiteX38" fmla="*/ 663 w 10000"/>
                  <a:gd name="connsiteY38" fmla="*/ 3043 h 9970"/>
                  <a:gd name="connsiteX39" fmla="*/ 110 w 10000"/>
                  <a:gd name="connsiteY39" fmla="*/ 3374 h 9970"/>
                  <a:gd name="connsiteX40" fmla="*/ 0 w 10000"/>
                  <a:gd name="connsiteY40" fmla="*/ 3554 h 9970"/>
                  <a:gd name="connsiteX41" fmla="*/ 277 w 10000"/>
                  <a:gd name="connsiteY41" fmla="*/ 3946 h 9970"/>
                  <a:gd name="connsiteX42" fmla="*/ 0 w 10000"/>
                  <a:gd name="connsiteY42" fmla="*/ 4308 h 9970"/>
                  <a:gd name="connsiteX43" fmla="*/ 56 w 10000"/>
                  <a:gd name="connsiteY43" fmla="*/ 4699 h 9970"/>
                  <a:gd name="connsiteX44" fmla="*/ 222 w 10000"/>
                  <a:gd name="connsiteY44" fmla="*/ 4821 h 9970"/>
                  <a:gd name="connsiteX45" fmla="*/ 552 w 10000"/>
                  <a:gd name="connsiteY45" fmla="*/ 4789 h 9970"/>
                  <a:gd name="connsiteX46" fmla="*/ 1216 w 10000"/>
                  <a:gd name="connsiteY46" fmla="*/ 4851 h 9970"/>
                  <a:gd name="connsiteX47" fmla="*/ 1769 w 10000"/>
                  <a:gd name="connsiteY47" fmla="*/ 4729 h 9970"/>
                  <a:gd name="connsiteX48" fmla="*/ 2377 w 10000"/>
                  <a:gd name="connsiteY48" fmla="*/ 4729 h 9970"/>
                  <a:gd name="connsiteX49" fmla="*/ 2762 w 10000"/>
                  <a:gd name="connsiteY49" fmla="*/ 4608 h 9970"/>
                  <a:gd name="connsiteX50" fmla="*/ 2872 w 10000"/>
                  <a:gd name="connsiteY50" fmla="*/ 4638 h 9970"/>
                  <a:gd name="connsiteX51" fmla="*/ 2707 w 10000"/>
                  <a:gd name="connsiteY51" fmla="*/ 4699 h 9970"/>
                  <a:gd name="connsiteX52" fmla="*/ 3093 w 10000"/>
                  <a:gd name="connsiteY52" fmla="*/ 4971 h 9970"/>
                  <a:gd name="connsiteX53" fmla="*/ 3370 w 10000"/>
                  <a:gd name="connsiteY53" fmla="*/ 4909 h 9970"/>
                  <a:gd name="connsiteX54" fmla="*/ 3757 w 10000"/>
                  <a:gd name="connsiteY54" fmla="*/ 5028 h 9970"/>
                  <a:gd name="connsiteX55" fmla="*/ 4252 w 10000"/>
                  <a:gd name="connsiteY55" fmla="*/ 4999 h 9970"/>
                  <a:gd name="connsiteX56" fmla="*/ 5082 w 10000"/>
                  <a:gd name="connsiteY56" fmla="*/ 5090 h 9970"/>
                  <a:gd name="connsiteX57" fmla="*/ 5301 w 10000"/>
                  <a:gd name="connsiteY57" fmla="*/ 5152 h 9970"/>
                  <a:gd name="connsiteX58" fmla="*/ 6076 w 10000"/>
                  <a:gd name="connsiteY58" fmla="*/ 4999 h 9970"/>
                  <a:gd name="connsiteX59" fmla="*/ 6187 w 10000"/>
                  <a:gd name="connsiteY59" fmla="*/ 5090 h 9970"/>
                  <a:gd name="connsiteX60" fmla="*/ 6407 w 10000"/>
                  <a:gd name="connsiteY60" fmla="*/ 4971 h 9970"/>
                  <a:gd name="connsiteX61" fmla="*/ 6519 w 10000"/>
                  <a:gd name="connsiteY61" fmla="*/ 5123 h 9970"/>
                  <a:gd name="connsiteX62" fmla="*/ 7292 w 10000"/>
                  <a:gd name="connsiteY62" fmla="*/ 4939 h 9970"/>
                  <a:gd name="connsiteX63" fmla="*/ 7292 w 10000"/>
                  <a:gd name="connsiteY63" fmla="*/ 4758 h 9970"/>
                  <a:gd name="connsiteX64" fmla="*/ 7456 w 10000"/>
                  <a:gd name="connsiteY64" fmla="*/ 4729 h 9970"/>
                  <a:gd name="connsiteX65" fmla="*/ 7624 w 10000"/>
                  <a:gd name="connsiteY65" fmla="*/ 4789 h 9970"/>
                  <a:gd name="connsiteX66" fmla="*/ 8176 w 10000"/>
                  <a:gd name="connsiteY66" fmla="*/ 4668 h 9970"/>
                  <a:gd name="connsiteX67" fmla="*/ 8287 w 10000"/>
                  <a:gd name="connsiteY67" fmla="*/ 4699 h 9970"/>
                  <a:gd name="connsiteX68" fmla="*/ 8563 w 10000"/>
                  <a:gd name="connsiteY68" fmla="*/ 5240 h 9970"/>
                  <a:gd name="connsiteX69" fmla="*/ 8728 w 10000"/>
                  <a:gd name="connsiteY69" fmla="*/ 5301 h 9970"/>
                  <a:gd name="connsiteX70" fmla="*/ 9116 w 10000"/>
                  <a:gd name="connsiteY70" fmla="*/ 5301 h 9970"/>
                  <a:gd name="connsiteX71" fmla="*/ 9281 w 10000"/>
                  <a:gd name="connsiteY71" fmla="*/ 5543 h 9970"/>
                  <a:gd name="connsiteX72" fmla="*/ 9336 w 10000"/>
                  <a:gd name="connsiteY72" fmla="*/ 5723 h 9970"/>
                  <a:gd name="connsiteX73" fmla="*/ 10000 w 10000"/>
                  <a:gd name="connsiteY73" fmla="*/ 6445 h 9970"/>
                  <a:gd name="connsiteX74" fmla="*/ 9724 w 10000"/>
                  <a:gd name="connsiteY74" fmla="*/ 6324 h 9970"/>
                  <a:gd name="connsiteX75" fmla="*/ 8949 w 10000"/>
                  <a:gd name="connsiteY75" fmla="*/ 6445 h 9970"/>
                  <a:gd name="connsiteX76" fmla="*/ 8563 w 10000"/>
                  <a:gd name="connsiteY76" fmla="*/ 6083 h 9970"/>
                  <a:gd name="connsiteX77" fmla="*/ 8287 w 10000"/>
                  <a:gd name="connsiteY77" fmla="*/ 6114 h 9970"/>
                  <a:gd name="connsiteX78" fmla="*/ 8506 w 10000"/>
                  <a:gd name="connsiteY78" fmla="*/ 6355 h 9970"/>
                  <a:gd name="connsiteX79" fmla="*/ 8563 w 10000"/>
                  <a:gd name="connsiteY79" fmla="*/ 6536 h 9970"/>
                  <a:gd name="connsiteX80" fmla="*/ 8009 w 10000"/>
                  <a:gd name="connsiteY80" fmla="*/ 6867 h 9970"/>
                  <a:gd name="connsiteX81" fmla="*/ 7901 w 10000"/>
                  <a:gd name="connsiteY81" fmla="*/ 7049 h 9970"/>
                  <a:gd name="connsiteX82" fmla="*/ 7845 w 10000"/>
                  <a:gd name="connsiteY82" fmla="*/ 7197 h 9970"/>
                  <a:gd name="connsiteX83" fmla="*/ 7789 w 10000"/>
                  <a:gd name="connsiteY83" fmla="*/ 7258 h 9970"/>
                  <a:gd name="connsiteX84" fmla="*/ 7678 w 10000"/>
                  <a:gd name="connsiteY84" fmla="*/ 7380 h 9970"/>
                  <a:gd name="connsiteX85" fmla="*/ 7347 w 10000"/>
                  <a:gd name="connsiteY85" fmla="*/ 7470 h 9970"/>
                  <a:gd name="connsiteX86" fmla="*/ 7456 w 10000"/>
                  <a:gd name="connsiteY86" fmla="*/ 7681 h 9970"/>
                  <a:gd name="connsiteX87" fmla="*/ 7402 w 10000"/>
                  <a:gd name="connsiteY87" fmla="*/ 7741 h 9970"/>
                  <a:gd name="connsiteX88" fmla="*/ 6961 w 10000"/>
                  <a:gd name="connsiteY88" fmla="*/ 7921 h 9970"/>
                  <a:gd name="connsiteX89" fmla="*/ 6519 w 10000"/>
                  <a:gd name="connsiteY89" fmla="*/ 7892 h 9970"/>
                  <a:gd name="connsiteX90" fmla="*/ 6906 w 10000"/>
                  <a:gd name="connsiteY90" fmla="*/ 8013 h 9970"/>
                  <a:gd name="connsiteX91" fmla="*/ 6906 w 10000"/>
                  <a:gd name="connsiteY91" fmla="*/ 8373 h 9970"/>
                  <a:gd name="connsiteX92" fmla="*/ 6407 w 10000"/>
                  <a:gd name="connsiteY92" fmla="*/ 8464 h 9970"/>
                  <a:gd name="connsiteX93" fmla="*/ 6298 w 10000"/>
                  <a:gd name="connsiteY93" fmla="*/ 8314 h 9970"/>
                  <a:gd name="connsiteX94" fmla="*/ 6241 w 10000"/>
                  <a:gd name="connsiteY94" fmla="*/ 8195 h 9970"/>
                  <a:gd name="connsiteX95" fmla="*/ 5747 w 10000"/>
                  <a:gd name="connsiteY95" fmla="*/ 8283 h 9970"/>
                  <a:gd name="connsiteX96" fmla="*/ 5967 w 10000"/>
                  <a:gd name="connsiteY96" fmla="*/ 8404 h 9970"/>
                  <a:gd name="connsiteX97" fmla="*/ 6131 w 10000"/>
                  <a:gd name="connsiteY97" fmla="*/ 8523 h 9970"/>
                  <a:gd name="connsiteX98" fmla="*/ 6353 w 10000"/>
                  <a:gd name="connsiteY98" fmla="*/ 8825 h 9970"/>
                  <a:gd name="connsiteX99" fmla="*/ 6628 w 10000"/>
                  <a:gd name="connsiteY99" fmla="*/ 8766 h 9970"/>
                  <a:gd name="connsiteX100" fmla="*/ 6850 w 10000"/>
                  <a:gd name="connsiteY100" fmla="*/ 9006 h 9970"/>
                  <a:gd name="connsiteX101" fmla="*/ 7014 w 10000"/>
                  <a:gd name="connsiteY101" fmla="*/ 9065 h 9970"/>
                  <a:gd name="connsiteX102" fmla="*/ 7402 w 10000"/>
                  <a:gd name="connsiteY102" fmla="*/ 9035 h 9970"/>
                  <a:gd name="connsiteX103" fmla="*/ 7568 w 10000"/>
                  <a:gd name="connsiteY103" fmla="*/ 9187 h 9970"/>
                  <a:gd name="connsiteX104" fmla="*/ 7735 w 10000"/>
                  <a:gd name="connsiteY104" fmla="*/ 9337 h 9970"/>
                  <a:gd name="connsiteX105" fmla="*/ 8506 w 10000"/>
                  <a:gd name="connsiteY105" fmla="*/ 9127 h 9970"/>
                  <a:gd name="connsiteX106" fmla="*/ 8506 w 10000"/>
                  <a:gd name="connsiteY106" fmla="*/ 9035 h 9970"/>
                  <a:gd name="connsiteX107" fmla="*/ 8287 w 10000"/>
                  <a:gd name="connsiteY107" fmla="*/ 8855 h 9970"/>
                  <a:gd name="connsiteX108" fmla="*/ 8563 w 10000"/>
                  <a:gd name="connsiteY108" fmla="*/ 8676 h 9970"/>
                  <a:gd name="connsiteX109" fmla="*/ 8396 w 10000"/>
                  <a:gd name="connsiteY109" fmla="*/ 8464 h 9970"/>
                  <a:gd name="connsiteX110" fmla="*/ 8563 w 10000"/>
                  <a:gd name="connsiteY110" fmla="*/ 8373 h 9970"/>
                  <a:gd name="connsiteX111" fmla="*/ 8784 w 10000"/>
                  <a:gd name="connsiteY111" fmla="*/ 8583 h 9970"/>
                  <a:gd name="connsiteX112" fmla="*/ 8675 w 10000"/>
                  <a:gd name="connsiteY112" fmla="*/ 8705 h 9970"/>
                  <a:gd name="connsiteX113" fmla="*/ 9170 w 10000"/>
                  <a:gd name="connsiteY113" fmla="*/ 8766 h 9970"/>
                  <a:gd name="connsiteX114" fmla="*/ 9390 w 10000"/>
                  <a:gd name="connsiteY114" fmla="*/ 8855 h 9970"/>
                  <a:gd name="connsiteX115" fmla="*/ 8728 w 10000"/>
                  <a:gd name="connsiteY115" fmla="*/ 9456 h 9970"/>
                  <a:gd name="connsiteX116" fmla="*/ 8287 w 10000"/>
                  <a:gd name="connsiteY116" fmla="*/ 9729 h 9970"/>
                  <a:gd name="connsiteX117" fmla="*/ 9724 w 10000"/>
                  <a:gd name="connsiteY117" fmla="*/ 9939 h 9970"/>
                  <a:gd name="connsiteX118" fmla="*/ 9724 w 10000"/>
                  <a:gd name="connsiteY118" fmla="*/ 9970 h 9970"/>
                  <a:gd name="connsiteX0" fmla="*/ 8563 w 10000"/>
                  <a:gd name="connsiteY0" fmla="*/ 4501 h 9969"/>
                  <a:gd name="connsiteX1" fmla="*/ 8120 w 10000"/>
                  <a:gd name="connsiteY1" fmla="*/ 4501 h 9969"/>
                  <a:gd name="connsiteX2" fmla="*/ 7678 w 10000"/>
                  <a:gd name="connsiteY2" fmla="*/ 4622 h 9969"/>
                  <a:gd name="connsiteX3" fmla="*/ 7181 w 10000"/>
                  <a:gd name="connsiteY3" fmla="*/ 4592 h 9969"/>
                  <a:gd name="connsiteX4" fmla="*/ 7181 w 10000"/>
                  <a:gd name="connsiteY4" fmla="*/ 4018 h 9969"/>
                  <a:gd name="connsiteX5" fmla="*/ 7456 w 10000"/>
                  <a:gd name="connsiteY5" fmla="*/ 3988 h 9969"/>
                  <a:gd name="connsiteX6" fmla="*/ 7292 w 10000"/>
                  <a:gd name="connsiteY6" fmla="*/ 3836 h 9969"/>
                  <a:gd name="connsiteX7" fmla="*/ 7292 w 10000"/>
                  <a:gd name="connsiteY7" fmla="*/ 3596 h 9969"/>
                  <a:gd name="connsiteX8" fmla="*/ 7347 w 10000"/>
                  <a:gd name="connsiteY8" fmla="*/ 3446 h 9969"/>
                  <a:gd name="connsiteX9" fmla="*/ 6796 w 10000"/>
                  <a:gd name="connsiteY9" fmla="*/ 3203 h 9969"/>
                  <a:gd name="connsiteX10" fmla="*/ 6241 w 10000"/>
                  <a:gd name="connsiteY10" fmla="*/ 2931 h 9969"/>
                  <a:gd name="connsiteX11" fmla="*/ 5967 w 10000"/>
                  <a:gd name="connsiteY11" fmla="*/ 2748 h 9969"/>
                  <a:gd name="connsiteX12" fmla="*/ 5579 w 10000"/>
                  <a:gd name="connsiteY12" fmla="*/ 2690 h 9969"/>
                  <a:gd name="connsiteX13" fmla="*/ 5139 w 10000"/>
                  <a:gd name="connsiteY13" fmla="*/ 2720 h 9969"/>
                  <a:gd name="connsiteX14" fmla="*/ 4695 w 10000"/>
                  <a:gd name="connsiteY14" fmla="*/ 2628 h 9969"/>
                  <a:gd name="connsiteX15" fmla="*/ 4143 w 10000"/>
                  <a:gd name="connsiteY15" fmla="*/ 1902 h 9969"/>
                  <a:gd name="connsiteX16" fmla="*/ 3978 w 10000"/>
                  <a:gd name="connsiteY16" fmla="*/ 1722 h 9969"/>
                  <a:gd name="connsiteX17" fmla="*/ 3811 w 10000"/>
                  <a:gd name="connsiteY17" fmla="*/ 1299 h 9969"/>
                  <a:gd name="connsiteX18" fmla="*/ 3591 w 10000"/>
                  <a:gd name="connsiteY18" fmla="*/ 906 h 9969"/>
                  <a:gd name="connsiteX19" fmla="*/ 2928 w 10000"/>
                  <a:gd name="connsiteY19" fmla="*/ 635 h 9969"/>
                  <a:gd name="connsiteX20" fmla="*/ 2539 w 10000"/>
                  <a:gd name="connsiteY20" fmla="*/ 59 h 9969"/>
                  <a:gd name="connsiteX21" fmla="*/ 2043 w 10000"/>
                  <a:gd name="connsiteY21" fmla="*/ 59 h 9969"/>
                  <a:gd name="connsiteX22" fmla="*/ 1822 w 10000"/>
                  <a:gd name="connsiteY22" fmla="*/ 183 h 9969"/>
                  <a:gd name="connsiteX23" fmla="*/ 1769 w 10000"/>
                  <a:gd name="connsiteY23" fmla="*/ 0 h 9969"/>
                  <a:gd name="connsiteX24" fmla="*/ 1049 w 10000"/>
                  <a:gd name="connsiteY24" fmla="*/ 119 h 9969"/>
                  <a:gd name="connsiteX25" fmla="*/ 1822 w 10000"/>
                  <a:gd name="connsiteY25" fmla="*/ 243 h 9969"/>
                  <a:gd name="connsiteX26" fmla="*/ 1769 w 10000"/>
                  <a:gd name="connsiteY26" fmla="*/ 513 h 9969"/>
                  <a:gd name="connsiteX27" fmla="*/ 1933 w 10000"/>
                  <a:gd name="connsiteY27" fmla="*/ 876 h 9969"/>
                  <a:gd name="connsiteX28" fmla="*/ 2099 w 10000"/>
                  <a:gd name="connsiteY28" fmla="*/ 1086 h 9969"/>
                  <a:gd name="connsiteX29" fmla="*/ 1822 w 10000"/>
                  <a:gd name="connsiteY29" fmla="*/ 1480 h 9969"/>
                  <a:gd name="connsiteX30" fmla="*/ 1604 w 10000"/>
                  <a:gd name="connsiteY30" fmla="*/ 1480 h 9969"/>
                  <a:gd name="connsiteX31" fmla="*/ 1380 w 10000"/>
                  <a:gd name="connsiteY31" fmla="*/ 1752 h 9969"/>
                  <a:gd name="connsiteX32" fmla="*/ 1769 w 10000"/>
                  <a:gd name="connsiteY32" fmla="*/ 1873 h 9969"/>
                  <a:gd name="connsiteX33" fmla="*/ 1271 w 10000"/>
                  <a:gd name="connsiteY33" fmla="*/ 1843 h 9969"/>
                  <a:gd name="connsiteX34" fmla="*/ 1049 w 10000"/>
                  <a:gd name="connsiteY34" fmla="*/ 2204 h 9969"/>
                  <a:gd name="connsiteX35" fmla="*/ 994 w 10000"/>
                  <a:gd name="connsiteY35" fmla="*/ 2266 h 9969"/>
                  <a:gd name="connsiteX36" fmla="*/ 773 w 10000"/>
                  <a:gd name="connsiteY36" fmla="*/ 2659 h 9969"/>
                  <a:gd name="connsiteX37" fmla="*/ 1106 w 10000"/>
                  <a:gd name="connsiteY37" fmla="*/ 2748 h 9969"/>
                  <a:gd name="connsiteX38" fmla="*/ 663 w 10000"/>
                  <a:gd name="connsiteY38" fmla="*/ 3052 h 9969"/>
                  <a:gd name="connsiteX39" fmla="*/ 110 w 10000"/>
                  <a:gd name="connsiteY39" fmla="*/ 3384 h 9969"/>
                  <a:gd name="connsiteX40" fmla="*/ 0 w 10000"/>
                  <a:gd name="connsiteY40" fmla="*/ 3565 h 9969"/>
                  <a:gd name="connsiteX41" fmla="*/ 277 w 10000"/>
                  <a:gd name="connsiteY41" fmla="*/ 3958 h 9969"/>
                  <a:gd name="connsiteX42" fmla="*/ 0 w 10000"/>
                  <a:gd name="connsiteY42" fmla="*/ 4321 h 9969"/>
                  <a:gd name="connsiteX43" fmla="*/ 56 w 10000"/>
                  <a:gd name="connsiteY43" fmla="*/ 4713 h 9969"/>
                  <a:gd name="connsiteX44" fmla="*/ 222 w 10000"/>
                  <a:gd name="connsiteY44" fmla="*/ 4836 h 9969"/>
                  <a:gd name="connsiteX45" fmla="*/ 552 w 10000"/>
                  <a:gd name="connsiteY45" fmla="*/ 4803 h 9969"/>
                  <a:gd name="connsiteX46" fmla="*/ 1216 w 10000"/>
                  <a:gd name="connsiteY46" fmla="*/ 4866 h 9969"/>
                  <a:gd name="connsiteX47" fmla="*/ 1769 w 10000"/>
                  <a:gd name="connsiteY47" fmla="*/ 4743 h 9969"/>
                  <a:gd name="connsiteX48" fmla="*/ 2377 w 10000"/>
                  <a:gd name="connsiteY48" fmla="*/ 4743 h 9969"/>
                  <a:gd name="connsiteX49" fmla="*/ 2762 w 10000"/>
                  <a:gd name="connsiteY49" fmla="*/ 4622 h 9969"/>
                  <a:gd name="connsiteX50" fmla="*/ 2872 w 10000"/>
                  <a:gd name="connsiteY50" fmla="*/ 4652 h 9969"/>
                  <a:gd name="connsiteX51" fmla="*/ 2707 w 10000"/>
                  <a:gd name="connsiteY51" fmla="*/ 4713 h 9969"/>
                  <a:gd name="connsiteX52" fmla="*/ 3093 w 10000"/>
                  <a:gd name="connsiteY52" fmla="*/ 4986 h 9969"/>
                  <a:gd name="connsiteX53" fmla="*/ 3370 w 10000"/>
                  <a:gd name="connsiteY53" fmla="*/ 4924 h 9969"/>
                  <a:gd name="connsiteX54" fmla="*/ 3757 w 10000"/>
                  <a:gd name="connsiteY54" fmla="*/ 5043 h 9969"/>
                  <a:gd name="connsiteX55" fmla="*/ 4252 w 10000"/>
                  <a:gd name="connsiteY55" fmla="*/ 5014 h 9969"/>
                  <a:gd name="connsiteX56" fmla="*/ 5082 w 10000"/>
                  <a:gd name="connsiteY56" fmla="*/ 5105 h 9969"/>
                  <a:gd name="connsiteX57" fmla="*/ 5301 w 10000"/>
                  <a:gd name="connsiteY57" fmla="*/ 5168 h 9969"/>
                  <a:gd name="connsiteX58" fmla="*/ 6076 w 10000"/>
                  <a:gd name="connsiteY58" fmla="*/ 5014 h 9969"/>
                  <a:gd name="connsiteX59" fmla="*/ 6187 w 10000"/>
                  <a:gd name="connsiteY59" fmla="*/ 5105 h 9969"/>
                  <a:gd name="connsiteX60" fmla="*/ 6407 w 10000"/>
                  <a:gd name="connsiteY60" fmla="*/ 4986 h 9969"/>
                  <a:gd name="connsiteX61" fmla="*/ 6519 w 10000"/>
                  <a:gd name="connsiteY61" fmla="*/ 5138 h 9969"/>
                  <a:gd name="connsiteX62" fmla="*/ 7292 w 10000"/>
                  <a:gd name="connsiteY62" fmla="*/ 4954 h 9969"/>
                  <a:gd name="connsiteX63" fmla="*/ 7292 w 10000"/>
                  <a:gd name="connsiteY63" fmla="*/ 4772 h 9969"/>
                  <a:gd name="connsiteX64" fmla="*/ 7456 w 10000"/>
                  <a:gd name="connsiteY64" fmla="*/ 4743 h 9969"/>
                  <a:gd name="connsiteX65" fmla="*/ 7624 w 10000"/>
                  <a:gd name="connsiteY65" fmla="*/ 4803 h 9969"/>
                  <a:gd name="connsiteX66" fmla="*/ 8176 w 10000"/>
                  <a:gd name="connsiteY66" fmla="*/ 4682 h 9969"/>
                  <a:gd name="connsiteX67" fmla="*/ 8287 w 10000"/>
                  <a:gd name="connsiteY67" fmla="*/ 4713 h 9969"/>
                  <a:gd name="connsiteX68" fmla="*/ 8563 w 10000"/>
                  <a:gd name="connsiteY68" fmla="*/ 5256 h 9969"/>
                  <a:gd name="connsiteX69" fmla="*/ 8728 w 10000"/>
                  <a:gd name="connsiteY69" fmla="*/ 5317 h 9969"/>
                  <a:gd name="connsiteX70" fmla="*/ 9116 w 10000"/>
                  <a:gd name="connsiteY70" fmla="*/ 5317 h 9969"/>
                  <a:gd name="connsiteX71" fmla="*/ 9281 w 10000"/>
                  <a:gd name="connsiteY71" fmla="*/ 5560 h 9969"/>
                  <a:gd name="connsiteX72" fmla="*/ 9336 w 10000"/>
                  <a:gd name="connsiteY72" fmla="*/ 5740 h 9969"/>
                  <a:gd name="connsiteX73" fmla="*/ 10000 w 10000"/>
                  <a:gd name="connsiteY73" fmla="*/ 6464 h 9969"/>
                  <a:gd name="connsiteX74" fmla="*/ 9724 w 10000"/>
                  <a:gd name="connsiteY74" fmla="*/ 6343 h 9969"/>
                  <a:gd name="connsiteX75" fmla="*/ 8949 w 10000"/>
                  <a:gd name="connsiteY75" fmla="*/ 6464 h 9969"/>
                  <a:gd name="connsiteX76" fmla="*/ 8563 w 10000"/>
                  <a:gd name="connsiteY76" fmla="*/ 6101 h 9969"/>
                  <a:gd name="connsiteX77" fmla="*/ 8287 w 10000"/>
                  <a:gd name="connsiteY77" fmla="*/ 6132 h 9969"/>
                  <a:gd name="connsiteX78" fmla="*/ 8506 w 10000"/>
                  <a:gd name="connsiteY78" fmla="*/ 6374 h 9969"/>
                  <a:gd name="connsiteX79" fmla="*/ 8563 w 10000"/>
                  <a:gd name="connsiteY79" fmla="*/ 6556 h 9969"/>
                  <a:gd name="connsiteX80" fmla="*/ 8009 w 10000"/>
                  <a:gd name="connsiteY80" fmla="*/ 6888 h 9969"/>
                  <a:gd name="connsiteX81" fmla="*/ 7901 w 10000"/>
                  <a:gd name="connsiteY81" fmla="*/ 7070 h 9969"/>
                  <a:gd name="connsiteX82" fmla="*/ 7845 w 10000"/>
                  <a:gd name="connsiteY82" fmla="*/ 7219 h 9969"/>
                  <a:gd name="connsiteX83" fmla="*/ 7789 w 10000"/>
                  <a:gd name="connsiteY83" fmla="*/ 7280 h 9969"/>
                  <a:gd name="connsiteX84" fmla="*/ 7678 w 10000"/>
                  <a:gd name="connsiteY84" fmla="*/ 7402 h 9969"/>
                  <a:gd name="connsiteX85" fmla="*/ 7347 w 10000"/>
                  <a:gd name="connsiteY85" fmla="*/ 7492 h 9969"/>
                  <a:gd name="connsiteX86" fmla="*/ 7456 w 10000"/>
                  <a:gd name="connsiteY86" fmla="*/ 7704 h 9969"/>
                  <a:gd name="connsiteX87" fmla="*/ 7402 w 10000"/>
                  <a:gd name="connsiteY87" fmla="*/ 7764 h 9969"/>
                  <a:gd name="connsiteX88" fmla="*/ 6961 w 10000"/>
                  <a:gd name="connsiteY88" fmla="*/ 7945 h 9969"/>
                  <a:gd name="connsiteX89" fmla="*/ 6519 w 10000"/>
                  <a:gd name="connsiteY89" fmla="*/ 7916 h 9969"/>
                  <a:gd name="connsiteX90" fmla="*/ 6906 w 10000"/>
                  <a:gd name="connsiteY90" fmla="*/ 8037 h 9969"/>
                  <a:gd name="connsiteX91" fmla="*/ 6906 w 10000"/>
                  <a:gd name="connsiteY91" fmla="*/ 8398 h 9969"/>
                  <a:gd name="connsiteX92" fmla="*/ 6407 w 10000"/>
                  <a:gd name="connsiteY92" fmla="*/ 8489 h 9969"/>
                  <a:gd name="connsiteX93" fmla="*/ 6298 w 10000"/>
                  <a:gd name="connsiteY93" fmla="*/ 8339 h 9969"/>
                  <a:gd name="connsiteX94" fmla="*/ 6241 w 10000"/>
                  <a:gd name="connsiteY94" fmla="*/ 8220 h 9969"/>
                  <a:gd name="connsiteX95" fmla="*/ 5747 w 10000"/>
                  <a:gd name="connsiteY95" fmla="*/ 8308 h 9969"/>
                  <a:gd name="connsiteX96" fmla="*/ 5967 w 10000"/>
                  <a:gd name="connsiteY96" fmla="*/ 8429 h 9969"/>
                  <a:gd name="connsiteX97" fmla="*/ 6131 w 10000"/>
                  <a:gd name="connsiteY97" fmla="*/ 8549 h 9969"/>
                  <a:gd name="connsiteX98" fmla="*/ 6353 w 10000"/>
                  <a:gd name="connsiteY98" fmla="*/ 8852 h 9969"/>
                  <a:gd name="connsiteX99" fmla="*/ 6628 w 10000"/>
                  <a:gd name="connsiteY99" fmla="*/ 8792 h 9969"/>
                  <a:gd name="connsiteX100" fmla="*/ 6850 w 10000"/>
                  <a:gd name="connsiteY100" fmla="*/ 9033 h 9969"/>
                  <a:gd name="connsiteX101" fmla="*/ 7014 w 10000"/>
                  <a:gd name="connsiteY101" fmla="*/ 9092 h 9969"/>
                  <a:gd name="connsiteX102" fmla="*/ 7402 w 10000"/>
                  <a:gd name="connsiteY102" fmla="*/ 9062 h 9969"/>
                  <a:gd name="connsiteX103" fmla="*/ 7568 w 10000"/>
                  <a:gd name="connsiteY103" fmla="*/ 9215 h 9969"/>
                  <a:gd name="connsiteX104" fmla="*/ 7735 w 10000"/>
                  <a:gd name="connsiteY104" fmla="*/ 9365 h 9969"/>
                  <a:gd name="connsiteX105" fmla="*/ 8506 w 10000"/>
                  <a:gd name="connsiteY105" fmla="*/ 9154 h 9969"/>
                  <a:gd name="connsiteX106" fmla="*/ 8506 w 10000"/>
                  <a:gd name="connsiteY106" fmla="*/ 9062 h 9969"/>
                  <a:gd name="connsiteX107" fmla="*/ 8287 w 10000"/>
                  <a:gd name="connsiteY107" fmla="*/ 8882 h 9969"/>
                  <a:gd name="connsiteX108" fmla="*/ 8563 w 10000"/>
                  <a:gd name="connsiteY108" fmla="*/ 8702 h 9969"/>
                  <a:gd name="connsiteX109" fmla="*/ 8396 w 10000"/>
                  <a:gd name="connsiteY109" fmla="*/ 8489 h 9969"/>
                  <a:gd name="connsiteX110" fmla="*/ 8563 w 10000"/>
                  <a:gd name="connsiteY110" fmla="*/ 8398 h 9969"/>
                  <a:gd name="connsiteX111" fmla="*/ 8784 w 10000"/>
                  <a:gd name="connsiteY111" fmla="*/ 8609 h 9969"/>
                  <a:gd name="connsiteX112" fmla="*/ 8675 w 10000"/>
                  <a:gd name="connsiteY112" fmla="*/ 8731 h 9969"/>
                  <a:gd name="connsiteX113" fmla="*/ 9170 w 10000"/>
                  <a:gd name="connsiteY113" fmla="*/ 8792 h 9969"/>
                  <a:gd name="connsiteX114" fmla="*/ 9390 w 10000"/>
                  <a:gd name="connsiteY114" fmla="*/ 8882 h 9969"/>
                  <a:gd name="connsiteX115" fmla="*/ 8728 w 10000"/>
                  <a:gd name="connsiteY115" fmla="*/ 9484 h 9969"/>
                  <a:gd name="connsiteX116" fmla="*/ 8287 w 10000"/>
                  <a:gd name="connsiteY116" fmla="*/ 9758 h 9969"/>
                  <a:gd name="connsiteX117" fmla="*/ 9724 w 10000"/>
                  <a:gd name="connsiteY117" fmla="*/ 9969 h 9969"/>
                  <a:gd name="connsiteX0" fmla="*/ 8563 w 10000"/>
                  <a:gd name="connsiteY0" fmla="*/ 4515 h 9788"/>
                  <a:gd name="connsiteX1" fmla="*/ 8120 w 10000"/>
                  <a:gd name="connsiteY1" fmla="*/ 4515 h 9788"/>
                  <a:gd name="connsiteX2" fmla="*/ 7678 w 10000"/>
                  <a:gd name="connsiteY2" fmla="*/ 4636 h 9788"/>
                  <a:gd name="connsiteX3" fmla="*/ 7181 w 10000"/>
                  <a:gd name="connsiteY3" fmla="*/ 4606 h 9788"/>
                  <a:gd name="connsiteX4" fmla="*/ 7181 w 10000"/>
                  <a:gd name="connsiteY4" fmla="*/ 4030 h 9788"/>
                  <a:gd name="connsiteX5" fmla="*/ 7456 w 10000"/>
                  <a:gd name="connsiteY5" fmla="*/ 4000 h 9788"/>
                  <a:gd name="connsiteX6" fmla="*/ 7292 w 10000"/>
                  <a:gd name="connsiteY6" fmla="*/ 3848 h 9788"/>
                  <a:gd name="connsiteX7" fmla="*/ 7292 w 10000"/>
                  <a:gd name="connsiteY7" fmla="*/ 3607 h 9788"/>
                  <a:gd name="connsiteX8" fmla="*/ 7347 w 10000"/>
                  <a:gd name="connsiteY8" fmla="*/ 3457 h 9788"/>
                  <a:gd name="connsiteX9" fmla="*/ 6796 w 10000"/>
                  <a:gd name="connsiteY9" fmla="*/ 3213 h 9788"/>
                  <a:gd name="connsiteX10" fmla="*/ 6241 w 10000"/>
                  <a:gd name="connsiteY10" fmla="*/ 2940 h 9788"/>
                  <a:gd name="connsiteX11" fmla="*/ 5967 w 10000"/>
                  <a:gd name="connsiteY11" fmla="*/ 2757 h 9788"/>
                  <a:gd name="connsiteX12" fmla="*/ 5579 w 10000"/>
                  <a:gd name="connsiteY12" fmla="*/ 2698 h 9788"/>
                  <a:gd name="connsiteX13" fmla="*/ 5139 w 10000"/>
                  <a:gd name="connsiteY13" fmla="*/ 2728 h 9788"/>
                  <a:gd name="connsiteX14" fmla="*/ 4695 w 10000"/>
                  <a:gd name="connsiteY14" fmla="*/ 2636 h 9788"/>
                  <a:gd name="connsiteX15" fmla="*/ 4143 w 10000"/>
                  <a:gd name="connsiteY15" fmla="*/ 1908 h 9788"/>
                  <a:gd name="connsiteX16" fmla="*/ 3978 w 10000"/>
                  <a:gd name="connsiteY16" fmla="*/ 1727 h 9788"/>
                  <a:gd name="connsiteX17" fmla="*/ 3811 w 10000"/>
                  <a:gd name="connsiteY17" fmla="*/ 1303 h 9788"/>
                  <a:gd name="connsiteX18" fmla="*/ 3591 w 10000"/>
                  <a:gd name="connsiteY18" fmla="*/ 909 h 9788"/>
                  <a:gd name="connsiteX19" fmla="*/ 2928 w 10000"/>
                  <a:gd name="connsiteY19" fmla="*/ 637 h 9788"/>
                  <a:gd name="connsiteX20" fmla="*/ 2539 w 10000"/>
                  <a:gd name="connsiteY20" fmla="*/ 59 h 9788"/>
                  <a:gd name="connsiteX21" fmla="*/ 2043 w 10000"/>
                  <a:gd name="connsiteY21" fmla="*/ 59 h 9788"/>
                  <a:gd name="connsiteX22" fmla="*/ 1822 w 10000"/>
                  <a:gd name="connsiteY22" fmla="*/ 184 h 9788"/>
                  <a:gd name="connsiteX23" fmla="*/ 1769 w 10000"/>
                  <a:gd name="connsiteY23" fmla="*/ 0 h 9788"/>
                  <a:gd name="connsiteX24" fmla="*/ 1049 w 10000"/>
                  <a:gd name="connsiteY24" fmla="*/ 119 h 9788"/>
                  <a:gd name="connsiteX25" fmla="*/ 1822 w 10000"/>
                  <a:gd name="connsiteY25" fmla="*/ 244 h 9788"/>
                  <a:gd name="connsiteX26" fmla="*/ 1769 w 10000"/>
                  <a:gd name="connsiteY26" fmla="*/ 515 h 9788"/>
                  <a:gd name="connsiteX27" fmla="*/ 1933 w 10000"/>
                  <a:gd name="connsiteY27" fmla="*/ 879 h 9788"/>
                  <a:gd name="connsiteX28" fmla="*/ 2099 w 10000"/>
                  <a:gd name="connsiteY28" fmla="*/ 1089 h 9788"/>
                  <a:gd name="connsiteX29" fmla="*/ 1822 w 10000"/>
                  <a:gd name="connsiteY29" fmla="*/ 1485 h 9788"/>
                  <a:gd name="connsiteX30" fmla="*/ 1604 w 10000"/>
                  <a:gd name="connsiteY30" fmla="*/ 1485 h 9788"/>
                  <a:gd name="connsiteX31" fmla="*/ 1380 w 10000"/>
                  <a:gd name="connsiteY31" fmla="*/ 1757 h 9788"/>
                  <a:gd name="connsiteX32" fmla="*/ 1769 w 10000"/>
                  <a:gd name="connsiteY32" fmla="*/ 1879 h 9788"/>
                  <a:gd name="connsiteX33" fmla="*/ 1271 w 10000"/>
                  <a:gd name="connsiteY33" fmla="*/ 1849 h 9788"/>
                  <a:gd name="connsiteX34" fmla="*/ 1049 w 10000"/>
                  <a:gd name="connsiteY34" fmla="*/ 2211 h 9788"/>
                  <a:gd name="connsiteX35" fmla="*/ 994 w 10000"/>
                  <a:gd name="connsiteY35" fmla="*/ 2273 h 9788"/>
                  <a:gd name="connsiteX36" fmla="*/ 773 w 10000"/>
                  <a:gd name="connsiteY36" fmla="*/ 2667 h 9788"/>
                  <a:gd name="connsiteX37" fmla="*/ 1106 w 10000"/>
                  <a:gd name="connsiteY37" fmla="*/ 2757 h 9788"/>
                  <a:gd name="connsiteX38" fmla="*/ 663 w 10000"/>
                  <a:gd name="connsiteY38" fmla="*/ 3061 h 9788"/>
                  <a:gd name="connsiteX39" fmla="*/ 110 w 10000"/>
                  <a:gd name="connsiteY39" fmla="*/ 3395 h 9788"/>
                  <a:gd name="connsiteX40" fmla="*/ 0 w 10000"/>
                  <a:gd name="connsiteY40" fmla="*/ 3576 h 9788"/>
                  <a:gd name="connsiteX41" fmla="*/ 277 w 10000"/>
                  <a:gd name="connsiteY41" fmla="*/ 3970 h 9788"/>
                  <a:gd name="connsiteX42" fmla="*/ 0 w 10000"/>
                  <a:gd name="connsiteY42" fmla="*/ 4334 h 9788"/>
                  <a:gd name="connsiteX43" fmla="*/ 56 w 10000"/>
                  <a:gd name="connsiteY43" fmla="*/ 4728 h 9788"/>
                  <a:gd name="connsiteX44" fmla="*/ 222 w 10000"/>
                  <a:gd name="connsiteY44" fmla="*/ 4851 h 9788"/>
                  <a:gd name="connsiteX45" fmla="*/ 552 w 10000"/>
                  <a:gd name="connsiteY45" fmla="*/ 4818 h 9788"/>
                  <a:gd name="connsiteX46" fmla="*/ 1216 w 10000"/>
                  <a:gd name="connsiteY46" fmla="*/ 4881 h 9788"/>
                  <a:gd name="connsiteX47" fmla="*/ 1769 w 10000"/>
                  <a:gd name="connsiteY47" fmla="*/ 4758 h 9788"/>
                  <a:gd name="connsiteX48" fmla="*/ 2377 w 10000"/>
                  <a:gd name="connsiteY48" fmla="*/ 4758 h 9788"/>
                  <a:gd name="connsiteX49" fmla="*/ 2762 w 10000"/>
                  <a:gd name="connsiteY49" fmla="*/ 4636 h 9788"/>
                  <a:gd name="connsiteX50" fmla="*/ 2872 w 10000"/>
                  <a:gd name="connsiteY50" fmla="*/ 4666 h 9788"/>
                  <a:gd name="connsiteX51" fmla="*/ 2707 w 10000"/>
                  <a:gd name="connsiteY51" fmla="*/ 4728 h 9788"/>
                  <a:gd name="connsiteX52" fmla="*/ 3093 w 10000"/>
                  <a:gd name="connsiteY52" fmla="*/ 5002 h 9788"/>
                  <a:gd name="connsiteX53" fmla="*/ 3370 w 10000"/>
                  <a:gd name="connsiteY53" fmla="*/ 4939 h 9788"/>
                  <a:gd name="connsiteX54" fmla="*/ 3757 w 10000"/>
                  <a:gd name="connsiteY54" fmla="*/ 5059 h 9788"/>
                  <a:gd name="connsiteX55" fmla="*/ 4252 w 10000"/>
                  <a:gd name="connsiteY55" fmla="*/ 5030 h 9788"/>
                  <a:gd name="connsiteX56" fmla="*/ 5082 w 10000"/>
                  <a:gd name="connsiteY56" fmla="*/ 5121 h 9788"/>
                  <a:gd name="connsiteX57" fmla="*/ 5301 w 10000"/>
                  <a:gd name="connsiteY57" fmla="*/ 5184 h 9788"/>
                  <a:gd name="connsiteX58" fmla="*/ 6076 w 10000"/>
                  <a:gd name="connsiteY58" fmla="*/ 5030 h 9788"/>
                  <a:gd name="connsiteX59" fmla="*/ 6187 w 10000"/>
                  <a:gd name="connsiteY59" fmla="*/ 5121 h 9788"/>
                  <a:gd name="connsiteX60" fmla="*/ 6407 w 10000"/>
                  <a:gd name="connsiteY60" fmla="*/ 5002 h 9788"/>
                  <a:gd name="connsiteX61" fmla="*/ 6519 w 10000"/>
                  <a:gd name="connsiteY61" fmla="*/ 5154 h 9788"/>
                  <a:gd name="connsiteX62" fmla="*/ 7292 w 10000"/>
                  <a:gd name="connsiteY62" fmla="*/ 4969 h 9788"/>
                  <a:gd name="connsiteX63" fmla="*/ 7292 w 10000"/>
                  <a:gd name="connsiteY63" fmla="*/ 4787 h 9788"/>
                  <a:gd name="connsiteX64" fmla="*/ 7456 w 10000"/>
                  <a:gd name="connsiteY64" fmla="*/ 4758 h 9788"/>
                  <a:gd name="connsiteX65" fmla="*/ 7624 w 10000"/>
                  <a:gd name="connsiteY65" fmla="*/ 4818 h 9788"/>
                  <a:gd name="connsiteX66" fmla="*/ 8176 w 10000"/>
                  <a:gd name="connsiteY66" fmla="*/ 4697 h 9788"/>
                  <a:gd name="connsiteX67" fmla="*/ 8287 w 10000"/>
                  <a:gd name="connsiteY67" fmla="*/ 4728 h 9788"/>
                  <a:gd name="connsiteX68" fmla="*/ 8563 w 10000"/>
                  <a:gd name="connsiteY68" fmla="*/ 5272 h 9788"/>
                  <a:gd name="connsiteX69" fmla="*/ 8728 w 10000"/>
                  <a:gd name="connsiteY69" fmla="*/ 5334 h 9788"/>
                  <a:gd name="connsiteX70" fmla="*/ 9116 w 10000"/>
                  <a:gd name="connsiteY70" fmla="*/ 5334 h 9788"/>
                  <a:gd name="connsiteX71" fmla="*/ 9281 w 10000"/>
                  <a:gd name="connsiteY71" fmla="*/ 5577 h 9788"/>
                  <a:gd name="connsiteX72" fmla="*/ 9336 w 10000"/>
                  <a:gd name="connsiteY72" fmla="*/ 5758 h 9788"/>
                  <a:gd name="connsiteX73" fmla="*/ 10000 w 10000"/>
                  <a:gd name="connsiteY73" fmla="*/ 6484 h 9788"/>
                  <a:gd name="connsiteX74" fmla="*/ 9724 w 10000"/>
                  <a:gd name="connsiteY74" fmla="*/ 6363 h 9788"/>
                  <a:gd name="connsiteX75" fmla="*/ 8949 w 10000"/>
                  <a:gd name="connsiteY75" fmla="*/ 6484 h 9788"/>
                  <a:gd name="connsiteX76" fmla="*/ 8563 w 10000"/>
                  <a:gd name="connsiteY76" fmla="*/ 6120 h 9788"/>
                  <a:gd name="connsiteX77" fmla="*/ 8287 w 10000"/>
                  <a:gd name="connsiteY77" fmla="*/ 6151 h 9788"/>
                  <a:gd name="connsiteX78" fmla="*/ 8506 w 10000"/>
                  <a:gd name="connsiteY78" fmla="*/ 6394 h 9788"/>
                  <a:gd name="connsiteX79" fmla="*/ 8563 w 10000"/>
                  <a:gd name="connsiteY79" fmla="*/ 6576 h 9788"/>
                  <a:gd name="connsiteX80" fmla="*/ 8009 w 10000"/>
                  <a:gd name="connsiteY80" fmla="*/ 6909 h 9788"/>
                  <a:gd name="connsiteX81" fmla="*/ 7901 w 10000"/>
                  <a:gd name="connsiteY81" fmla="*/ 7092 h 9788"/>
                  <a:gd name="connsiteX82" fmla="*/ 7845 w 10000"/>
                  <a:gd name="connsiteY82" fmla="*/ 7241 h 9788"/>
                  <a:gd name="connsiteX83" fmla="*/ 7789 w 10000"/>
                  <a:gd name="connsiteY83" fmla="*/ 7303 h 9788"/>
                  <a:gd name="connsiteX84" fmla="*/ 7678 w 10000"/>
                  <a:gd name="connsiteY84" fmla="*/ 7425 h 9788"/>
                  <a:gd name="connsiteX85" fmla="*/ 7347 w 10000"/>
                  <a:gd name="connsiteY85" fmla="*/ 7515 h 9788"/>
                  <a:gd name="connsiteX86" fmla="*/ 7456 w 10000"/>
                  <a:gd name="connsiteY86" fmla="*/ 7728 h 9788"/>
                  <a:gd name="connsiteX87" fmla="*/ 7402 w 10000"/>
                  <a:gd name="connsiteY87" fmla="*/ 7788 h 9788"/>
                  <a:gd name="connsiteX88" fmla="*/ 6961 w 10000"/>
                  <a:gd name="connsiteY88" fmla="*/ 7970 h 9788"/>
                  <a:gd name="connsiteX89" fmla="*/ 6519 w 10000"/>
                  <a:gd name="connsiteY89" fmla="*/ 7941 h 9788"/>
                  <a:gd name="connsiteX90" fmla="*/ 6906 w 10000"/>
                  <a:gd name="connsiteY90" fmla="*/ 8062 h 9788"/>
                  <a:gd name="connsiteX91" fmla="*/ 6906 w 10000"/>
                  <a:gd name="connsiteY91" fmla="*/ 8424 h 9788"/>
                  <a:gd name="connsiteX92" fmla="*/ 6407 w 10000"/>
                  <a:gd name="connsiteY92" fmla="*/ 8515 h 9788"/>
                  <a:gd name="connsiteX93" fmla="*/ 6298 w 10000"/>
                  <a:gd name="connsiteY93" fmla="*/ 8365 h 9788"/>
                  <a:gd name="connsiteX94" fmla="*/ 6241 w 10000"/>
                  <a:gd name="connsiteY94" fmla="*/ 8246 h 9788"/>
                  <a:gd name="connsiteX95" fmla="*/ 5747 w 10000"/>
                  <a:gd name="connsiteY95" fmla="*/ 8334 h 9788"/>
                  <a:gd name="connsiteX96" fmla="*/ 5967 w 10000"/>
                  <a:gd name="connsiteY96" fmla="*/ 8455 h 9788"/>
                  <a:gd name="connsiteX97" fmla="*/ 6131 w 10000"/>
                  <a:gd name="connsiteY97" fmla="*/ 8576 h 9788"/>
                  <a:gd name="connsiteX98" fmla="*/ 6353 w 10000"/>
                  <a:gd name="connsiteY98" fmla="*/ 8880 h 9788"/>
                  <a:gd name="connsiteX99" fmla="*/ 6628 w 10000"/>
                  <a:gd name="connsiteY99" fmla="*/ 8819 h 9788"/>
                  <a:gd name="connsiteX100" fmla="*/ 6850 w 10000"/>
                  <a:gd name="connsiteY100" fmla="*/ 9061 h 9788"/>
                  <a:gd name="connsiteX101" fmla="*/ 7014 w 10000"/>
                  <a:gd name="connsiteY101" fmla="*/ 9120 h 9788"/>
                  <a:gd name="connsiteX102" fmla="*/ 7402 w 10000"/>
                  <a:gd name="connsiteY102" fmla="*/ 9090 h 9788"/>
                  <a:gd name="connsiteX103" fmla="*/ 7568 w 10000"/>
                  <a:gd name="connsiteY103" fmla="*/ 9244 h 9788"/>
                  <a:gd name="connsiteX104" fmla="*/ 7735 w 10000"/>
                  <a:gd name="connsiteY104" fmla="*/ 9394 h 9788"/>
                  <a:gd name="connsiteX105" fmla="*/ 8506 w 10000"/>
                  <a:gd name="connsiteY105" fmla="*/ 9182 h 9788"/>
                  <a:gd name="connsiteX106" fmla="*/ 8506 w 10000"/>
                  <a:gd name="connsiteY106" fmla="*/ 9090 h 9788"/>
                  <a:gd name="connsiteX107" fmla="*/ 8287 w 10000"/>
                  <a:gd name="connsiteY107" fmla="*/ 8910 h 9788"/>
                  <a:gd name="connsiteX108" fmla="*/ 8563 w 10000"/>
                  <a:gd name="connsiteY108" fmla="*/ 8729 h 9788"/>
                  <a:gd name="connsiteX109" fmla="*/ 8396 w 10000"/>
                  <a:gd name="connsiteY109" fmla="*/ 8515 h 9788"/>
                  <a:gd name="connsiteX110" fmla="*/ 8563 w 10000"/>
                  <a:gd name="connsiteY110" fmla="*/ 8424 h 9788"/>
                  <a:gd name="connsiteX111" fmla="*/ 8784 w 10000"/>
                  <a:gd name="connsiteY111" fmla="*/ 8636 h 9788"/>
                  <a:gd name="connsiteX112" fmla="*/ 8675 w 10000"/>
                  <a:gd name="connsiteY112" fmla="*/ 8758 h 9788"/>
                  <a:gd name="connsiteX113" fmla="*/ 9170 w 10000"/>
                  <a:gd name="connsiteY113" fmla="*/ 8819 h 9788"/>
                  <a:gd name="connsiteX114" fmla="*/ 9390 w 10000"/>
                  <a:gd name="connsiteY114" fmla="*/ 8910 h 9788"/>
                  <a:gd name="connsiteX115" fmla="*/ 8728 w 10000"/>
                  <a:gd name="connsiteY115" fmla="*/ 9513 h 9788"/>
                  <a:gd name="connsiteX116" fmla="*/ 8287 w 10000"/>
                  <a:gd name="connsiteY116" fmla="*/ 9788 h 9788"/>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381 h 10000"/>
                  <a:gd name="connsiteX106" fmla="*/ 8506 w 10000"/>
                  <a:gd name="connsiteY106" fmla="*/ 9287 h 10000"/>
                  <a:gd name="connsiteX107" fmla="*/ 8287 w 10000"/>
                  <a:gd name="connsiteY107" fmla="*/ 9103 h 10000"/>
                  <a:gd name="connsiteX108" fmla="*/ 8563 w 10000"/>
                  <a:gd name="connsiteY108" fmla="*/ 8918 h 10000"/>
                  <a:gd name="connsiteX109" fmla="*/ 8396 w 10000"/>
                  <a:gd name="connsiteY109" fmla="*/ 8699 h 10000"/>
                  <a:gd name="connsiteX110" fmla="*/ 8563 w 10000"/>
                  <a:gd name="connsiteY110" fmla="*/ 8606 h 10000"/>
                  <a:gd name="connsiteX111" fmla="*/ 8784 w 10000"/>
                  <a:gd name="connsiteY111" fmla="*/ 8823 h 10000"/>
                  <a:gd name="connsiteX112" fmla="*/ 8675 w 10000"/>
                  <a:gd name="connsiteY112" fmla="*/ 8948 h 10000"/>
                  <a:gd name="connsiteX113" fmla="*/ 9170 w 10000"/>
                  <a:gd name="connsiteY113" fmla="*/ 9010 h 10000"/>
                  <a:gd name="connsiteX114" fmla="*/ 9390 w 10000"/>
                  <a:gd name="connsiteY114" fmla="*/ 9103 h 10000"/>
                  <a:gd name="connsiteX115" fmla="*/ 8287 w 10000"/>
                  <a:gd name="connsiteY115"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06 w 10000"/>
                  <a:gd name="connsiteY105" fmla="*/ 9287 h 10000"/>
                  <a:gd name="connsiteX106" fmla="*/ 8287 w 10000"/>
                  <a:gd name="connsiteY106" fmla="*/ 9103 h 10000"/>
                  <a:gd name="connsiteX107" fmla="*/ 8563 w 10000"/>
                  <a:gd name="connsiteY107" fmla="*/ 8918 h 10000"/>
                  <a:gd name="connsiteX108" fmla="*/ 8396 w 10000"/>
                  <a:gd name="connsiteY108" fmla="*/ 8699 h 10000"/>
                  <a:gd name="connsiteX109" fmla="*/ 8563 w 10000"/>
                  <a:gd name="connsiteY109" fmla="*/ 8606 h 10000"/>
                  <a:gd name="connsiteX110" fmla="*/ 8784 w 10000"/>
                  <a:gd name="connsiteY110" fmla="*/ 8823 h 10000"/>
                  <a:gd name="connsiteX111" fmla="*/ 8675 w 10000"/>
                  <a:gd name="connsiteY111" fmla="*/ 8948 h 10000"/>
                  <a:gd name="connsiteX112" fmla="*/ 9170 w 10000"/>
                  <a:gd name="connsiteY112" fmla="*/ 9010 h 10000"/>
                  <a:gd name="connsiteX113" fmla="*/ 9390 w 10000"/>
                  <a:gd name="connsiteY113" fmla="*/ 9103 h 10000"/>
                  <a:gd name="connsiteX114" fmla="*/ 8287 w 10000"/>
                  <a:gd name="connsiteY114"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287 w 10000"/>
                  <a:gd name="connsiteY105" fmla="*/ 9103 h 10000"/>
                  <a:gd name="connsiteX106" fmla="*/ 8563 w 10000"/>
                  <a:gd name="connsiteY106" fmla="*/ 8918 h 10000"/>
                  <a:gd name="connsiteX107" fmla="*/ 8396 w 10000"/>
                  <a:gd name="connsiteY107" fmla="*/ 8699 h 10000"/>
                  <a:gd name="connsiteX108" fmla="*/ 8563 w 10000"/>
                  <a:gd name="connsiteY108" fmla="*/ 8606 h 10000"/>
                  <a:gd name="connsiteX109" fmla="*/ 8784 w 10000"/>
                  <a:gd name="connsiteY109" fmla="*/ 8823 h 10000"/>
                  <a:gd name="connsiteX110" fmla="*/ 8675 w 10000"/>
                  <a:gd name="connsiteY110" fmla="*/ 8948 h 10000"/>
                  <a:gd name="connsiteX111" fmla="*/ 9170 w 10000"/>
                  <a:gd name="connsiteY111" fmla="*/ 9010 h 10000"/>
                  <a:gd name="connsiteX112" fmla="*/ 9390 w 10000"/>
                  <a:gd name="connsiteY112" fmla="*/ 9103 h 10000"/>
                  <a:gd name="connsiteX113" fmla="*/ 8287 w 10000"/>
                  <a:gd name="connsiteY113"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9390 w 10000"/>
                  <a:gd name="connsiteY111" fmla="*/ 9103 h 10000"/>
                  <a:gd name="connsiteX112" fmla="*/ 8287 w 10000"/>
                  <a:gd name="connsiteY112"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9170 w 10000"/>
                  <a:gd name="connsiteY110" fmla="*/ 9010 h 10000"/>
                  <a:gd name="connsiteX111" fmla="*/ 8287 w 10000"/>
                  <a:gd name="connsiteY111"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675 w 10000"/>
                  <a:gd name="connsiteY109" fmla="*/ 8948 h 10000"/>
                  <a:gd name="connsiteX110" fmla="*/ 8287 w 10000"/>
                  <a:gd name="connsiteY110" fmla="*/ 10000 h 10000"/>
                  <a:gd name="connsiteX0" fmla="*/ 8563 w 10000"/>
                  <a:gd name="connsiteY0" fmla="*/ 4613 h 10000"/>
                  <a:gd name="connsiteX1" fmla="*/ 8120 w 10000"/>
                  <a:gd name="connsiteY1" fmla="*/ 4613 h 10000"/>
                  <a:gd name="connsiteX2" fmla="*/ 7678 w 10000"/>
                  <a:gd name="connsiteY2" fmla="*/ 4736 h 10000"/>
                  <a:gd name="connsiteX3" fmla="*/ 7181 w 10000"/>
                  <a:gd name="connsiteY3" fmla="*/ 4706 h 10000"/>
                  <a:gd name="connsiteX4" fmla="*/ 7181 w 10000"/>
                  <a:gd name="connsiteY4" fmla="*/ 4117 h 10000"/>
                  <a:gd name="connsiteX5" fmla="*/ 7456 w 10000"/>
                  <a:gd name="connsiteY5" fmla="*/ 4087 h 10000"/>
                  <a:gd name="connsiteX6" fmla="*/ 7292 w 10000"/>
                  <a:gd name="connsiteY6" fmla="*/ 3931 h 10000"/>
                  <a:gd name="connsiteX7" fmla="*/ 7292 w 10000"/>
                  <a:gd name="connsiteY7" fmla="*/ 3685 h 10000"/>
                  <a:gd name="connsiteX8" fmla="*/ 7347 w 10000"/>
                  <a:gd name="connsiteY8" fmla="*/ 3532 h 10000"/>
                  <a:gd name="connsiteX9" fmla="*/ 6796 w 10000"/>
                  <a:gd name="connsiteY9" fmla="*/ 3283 h 10000"/>
                  <a:gd name="connsiteX10" fmla="*/ 6241 w 10000"/>
                  <a:gd name="connsiteY10" fmla="*/ 3004 h 10000"/>
                  <a:gd name="connsiteX11" fmla="*/ 5967 w 10000"/>
                  <a:gd name="connsiteY11" fmla="*/ 2817 h 10000"/>
                  <a:gd name="connsiteX12" fmla="*/ 5579 w 10000"/>
                  <a:gd name="connsiteY12" fmla="*/ 2756 h 10000"/>
                  <a:gd name="connsiteX13" fmla="*/ 5139 w 10000"/>
                  <a:gd name="connsiteY13" fmla="*/ 2787 h 10000"/>
                  <a:gd name="connsiteX14" fmla="*/ 4695 w 10000"/>
                  <a:gd name="connsiteY14" fmla="*/ 2693 h 10000"/>
                  <a:gd name="connsiteX15" fmla="*/ 4143 w 10000"/>
                  <a:gd name="connsiteY15" fmla="*/ 1949 h 10000"/>
                  <a:gd name="connsiteX16" fmla="*/ 3978 w 10000"/>
                  <a:gd name="connsiteY16" fmla="*/ 1764 h 10000"/>
                  <a:gd name="connsiteX17" fmla="*/ 3811 w 10000"/>
                  <a:gd name="connsiteY17" fmla="*/ 1331 h 10000"/>
                  <a:gd name="connsiteX18" fmla="*/ 3591 w 10000"/>
                  <a:gd name="connsiteY18" fmla="*/ 929 h 10000"/>
                  <a:gd name="connsiteX19" fmla="*/ 2928 w 10000"/>
                  <a:gd name="connsiteY19" fmla="*/ 651 h 10000"/>
                  <a:gd name="connsiteX20" fmla="*/ 2539 w 10000"/>
                  <a:gd name="connsiteY20" fmla="*/ 60 h 10000"/>
                  <a:gd name="connsiteX21" fmla="*/ 2043 w 10000"/>
                  <a:gd name="connsiteY21" fmla="*/ 60 h 10000"/>
                  <a:gd name="connsiteX22" fmla="*/ 1822 w 10000"/>
                  <a:gd name="connsiteY22" fmla="*/ 188 h 10000"/>
                  <a:gd name="connsiteX23" fmla="*/ 1769 w 10000"/>
                  <a:gd name="connsiteY23" fmla="*/ 0 h 10000"/>
                  <a:gd name="connsiteX24" fmla="*/ 1049 w 10000"/>
                  <a:gd name="connsiteY24" fmla="*/ 122 h 10000"/>
                  <a:gd name="connsiteX25" fmla="*/ 1822 w 10000"/>
                  <a:gd name="connsiteY25" fmla="*/ 249 h 10000"/>
                  <a:gd name="connsiteX26" fmla="*/ 1769 w 10000"/>
                  <a:gd name="connsiteY26" fmla="*/ 526 h 10000"/>
                  <a:gd name="connsiteX27" fmla="*/ 1933 w 10000"/>
                  <a:gd name="connsiteY27" fmla="*/ 898 h 10000"/>
                  <a:gd name="connsiteX28" fmla="*/ 2099 w 10000"/>
                  <a:gd name="connsiteY28" fmla="*/ 1113 h 10000"/>
                  <a:gd name="connsiteX29" fmla="*/ 1822 w 10000"/>
                  <a:gd name="connsiteY29" fmla="*/ 1517 h 10000"/>
                  <a:gd name="connsiteX30" fmla="*/ 1604 w 10000"/>
                  <a:gd name="connsiteY30" fmla="*/ 1517 h 10000"/>
                  <a:gd name="connsiteX31" fmla="*/ 1380 w 10000"/>
                  <a:gd name="connsiteY31" fmla="*/ 1795 h 10000"/>
                  <a:gd name="connsiteX32" fmla="*/ 1769 w 10000"/>
                  <a:gd name="connsiteY32" fmla="*/ 1920 h 10000"/>
                  <a:gd name="connsiteX33" fmla="*/ 1271 w 10000"/>
                  <a:gd name="connsiteY33" fmla="*/ 1889 h 10000"/>
                  <a:gd name="connsiteX34" fmla="*/ 1049 w 10000"/>
                  <a:gd name="connsiteY34" fmla="*/ 2259 h 10000"/>
                  <a:gd name="connsiteX35" fmla="*/ 994 w 10000"/>
                  <a:gd name="connsiteY35" fmla="*/ 2322 h 10000"/>
                  <a:gd name="connsiteX36" fmla="*/ 773 w 10000"/>
                  <a:gd name="connsiteY36" fmla="*/ 2725 h 10000"/>
                  <a:gd name="connsiteX37" fmla="*/ 1106 w 10000"/>
                  <a:gd name="connsiteY37" fmla="*/ 2817 h 10000"/>
                  <a:gd name="connsiteX38" fmla="*/ 663 w 10000"/>
                  <a:gd name="connsiteY38" fmla="*/ 3127 h 10000"/>
                  <a:gd name="connsiteX39" fmla="*/ 110 w 10000"/>
                  <a:gd name="connsiteY39" fmla="*/ 3469 h 10000"/>
                  <a:gd name="connsiteX40" fmla="*/ 0 w 10000"/>
                  <a:gd name="connsiteY40" fmla="*/ 3653 h 10000"/>
                  <a:gd name="connsiteX41" fmla="*/ 277 w 10000"/>
                  <a:gd name="connsiteY41" fmla="*/ 4056 h 10000"/>
                  <a:gd name="connsiteX42" fmla="*/ 0 w 10000"/>
                  <a:gd name="connsiteY42" fmla="*/ 4428 h 10000"/>
                  <a:gd name="connsiteX43" fmla="*/ 56 w 10000"/>
                  <a:gd name="connsiteY43" fmla="*/ 4830 h 10000"/>
                  <a:gd name="connsiteX44" fmla="*/ 222 w 10000"/>
                  <a:gd name="connsiteY44" fmla="*/ 4956 h 10000"/>
                  <a:gd name="connsiteX45" fmla="*/ 552 w 10000"/>
                  <a:gd name="connsiteY45" fmla="*/ 4922 h 10000"/>
                  <a:gd name="connsiteX46" fmla="*/ 1216 w 10000"/>
                  <a:gd name="connsiteY46" fmla="*/ 4987 h 10000"/>
                  <a:gd name="connsiteX47" fmla="*/ 1769 w 10000"/>
                  <a:gd name="connsiteY47" fmla="*/ 4861 h 10000"/>
                  <a:gd name="connsiteX48" fmla="*/ 2377 w 10000"/>
                  <a:gd name="connsiteY48" fmla="*/ 4861 h 10000"/>
                  <a:gd name="connsiteX49" fmla="*/ 2762 w 10000"/>
                  <a:gd name="connsiteY49" fmla="*/ 4736 h 10000"/>
                  <a:gd name="connsiteX50" fmla="*/ 2872 w 10000"/>
                  <a:gd name="connsiteY50" fmla="*/ 4767 h 10000"/>
                  <a:gd name="connsiteX51" fmla="*/ 2707 w 10000"/>
                  <a:gd name="connsiteY51" fmla="*/ 4830 h 10000"/>
                  <a:gd name="connsiteX52" fmla="*/ 3093 w 10000"/>
                  <a:gd name="connsiteY52" fmla="*/ 5110 h 10000"/>
                  <a:gd name="connsiteX53" fmla="*/ 3370 w 10000"/>
                  <a:gd name="connsiteY53" fmla="*/ 5046 h 10000"/>
                  <a:gd name="connsiteX54" fmla="*/ 3757 w 10000"/>
                  <a:gd name="connsiteY54" fmla="*/ 5169 h 10000"/>
                  <a:gd name="connsiteX55" fmla="*/ 4252 w 10000"/>
                  <a:gd name="connsiteY55" fmla="*/ 5139 h 10000"/>
                  <a:gd name="connsiteX56" fmla="*/ 5082 w 10000"/>
                  <a:gd name="connsiteY56" fmla="*/ 5232 h 10000"/>
                  <a:gd name="connsiteX57" fmla="*/ 5301 w 10000"/>
                  <a:gd name="connsiteY57" fmla="*/ 5296 h 10000"/>
                  <a:gd name="connsiteX58" fmla="*/ 6076 w 10000"/>
                  <a:gd name="connsiteY58" fmla="*/ 5139 h 10000"/>
                  <a:gd name="connsiteX59" fmla="*/ 6187 w 10000"/>
                  <a:gd name="connsiteY59" fmla="*/ 5232 h 10000"/>
                  <a:gd name="connsiteX60" fmla="*/ 6407 w 10000"/>
                  <a:gd name="connsiteY60" fmla="*/ 5110 h 10000"/>
                  <a:gd name="connsiteX61" fmla="*/ 6519 w 10000"/>
                  <a:gd name="connsiteY61" fmla="*/ 5266 h 10000"/>
                  <a:gd name="connsiteX62" fmla="*/ 7292 w 10000"/>
                  <a:gd name="connsiteY62" fmla="*/ 5077 h 10000"/>
                  <a:gd name="connsiteX63" fmla="*/ 7292 w 10000"/>
                  <a:gd name="connsiteY63" fmla="*/ 4891 h 10000"/>
                  <a:gd name="connsiteX64" fmla="*/ 7456 w 10000"/>
                  <a:gd name="connsiteY64" fmla="*/ 4861 h 10000"/>
                  <a:gd name="connsiteX65" fmla="*/ 7624 w 10000"/>
                  <a:gd name="connsiteY65" fmla="*/ 4922 h 10000"/>
                  <a:gd name="connsiteX66" fmla="*/ 8176 w 10000"/>
                  <a:gd name="connsiteY66" fmla="*/ 4799 h 10000"/>
                  <a:gd name="connsiteX67" fmla="*/ 8287 w 10000"/>
                  <a:gd name="connsiteY67" fmla="*/ 4830 h 10000"/>
                  <a:gd name="connsiteX68" fmla="*/ 8563 w 10000"/>
                  <a:gd name="connsiteY68" fmla="*/ 5386 h 10000"/>
                  <a:gd name="connsiteX69" fmla="*/ 8728 w 10000"/>
                  <a:gd name="connsiteY69" fmla="*/ 5450 h 10000"/>
                  <a:gd name="connsiteX70" fmla="*/ 9116 w 10000"/>
                  <a:gd name="connsiteY70" fmla="*/ 5450 h 10000"/>
                  <a:gd name="connsiteX71" fmla="*/ 9281 w 10000"/>
                  <a:gd name="connsiteY71" fmla="*/ 5698 h 10000"/>
                  <a:gd name="connsiteX72" fmla="*/ 9336 w 10000"/>
                  <a:gd name="connsiteY72" fmla="*/ 5883 h 10000"/>
                  <a:gd name="connsiteX73" fmla="*/ 10000 w 10000"/>
                  <a:gd name="connsiteY73" fmla="*/ 6624 h 10000"/>
                  <a:gd name="connsiteX74" fmla="*/ 9724 w 10000"/>
                  <a:gd name="connsiteY74" fmla="*/ 6501 h 10000"/>
                  <a:gd name="connsiteX75" fmla="*/ 8949 w 10000"/>
                  <a:gd name="connsiteY75" fmla="*/ 6624 h 10000"/>
                  <a:gd name="connsiteX76" fmla="*/ 8563 w 10000"/>
                  <a:gd name="connsiteY76" fmla="*/ 6253 h 10000"/>
                  <a:gd name="connsiteX77" fmla="*/ 8287 w 10000"/>
                  <a:gd name="connsiteY77" fmla="*/ 6284 h 10000"/>
                  <a:gd name="connsiteX78" fmla="*/ 8506 w 10000"/>
                  <a:gd name="connsiteY78" fmla="*/ 6532 h 10000"/>
                  <a:gd name="connsiteX79" fmla="*/ 8563 w 10000"/>
                  <a:gd name="connsiteY79" fmla="*/ 6718 h 10000"/>
                  <a:gd name="connsiteX80" fmla="*/ 8009 w 10000"/>
                  <a:gd name="connsiteY80" fmla="*/ 7059 h 10000"/>
                  <a:gd name="connsiteX81" fmla="*/ 7901 w 10000"/>
                  <a:gd name="connsiteY81" fmla="*/ 7246 h 10000"/>
                  <a:gd name="connsiteX82" fmla="*/ 7845 w 10000"/>
                  <a:gd name="connsiteY82" fmla="*/ 7398 h 10000"/>
                  <a:gd name="connsiteX83" fmla="*/ 7789 w 10000"/>
                  <a:gd name="connsiteY83" fmla="*/ 7461 h 10000"/>
                  <a:gd name="connsiteX84" fmla="*/ 7678 w 10000"/>
                  <a:gd name="connsiteY84" fmla="*/ 7586 h 10000"/>
                  <a:gd name="connsiteX85" fmla="*/ 7347 w 10000"/>
                  <a:gd name="connsiteY85" fmla="*/ 7678 h 10000"/>
                  <a:gd name="connsiteX86" fmla="*/ 7456 w 10000"/>
                  <a:gd name="connsiteY86" fmla="*/ 7895 h 10000"/>
                  <a:gd name="connsiteX87" fmla="*/ 7402 w 10000"/>
                  <a:gd name="connsiteY87" fmla="*/ 7957 h 10000"/>
                  <a:gd name="connsiteX88" fmla="*/ 6961 w 10000"/>
                  <a:gd name="connsiteY88" fmla="*/ 8143 h 10000"/>
                  <a:gd name="connsiteX89" fmla="*/ 6519 w 10000"/>
                  <a:gd name="connsiteY89" fmla="*/ 8113 h 10000"/>
                  <a:gd name="connsiteX90" fmla="*/ 6906 w 10000"/>
                  <a:gd name="connsiteY90" fmla="*/ 8237 h 10000"/>
                  <a:gd name="connsiteX91" fmla="*/ 6906 w 10000"/>
                  <a:gd name="connsiteY91" fmla="*/ 8606 h 10000"/>
                  <a:gd name="connsiteX92" fmla="*/ 6407 w 10000"/>
                  <a:gd name="connsiteY92" fmla="*/ 8699 h 10000"/>
                  <a:gd name="connsiteX93" fmla="*/ 6298 w 10000"/>
                  <a:gd name="connsiteY93" fmla="*/ 8546 h 10000"/>
                  <a:gd name="connsiteX94" fmla="*/ 6241 w 10000"/>
                  <a:gd name="connsiteY94" fmla="*/ 8425 h 10000"/>
                  <a:gd name="connsiteX95" fmla="*/ 5747 w 10000"/>
                  <a:gd name="connsiteY95" fmla="*/ 8515 h 10000"/>
                  <a:gd name="connsiteX96" fmla="*/ 5967 w 10000"/>
                  <a:gd name="connsiteY96" fmla="*/ 8638 h 10000"/>
                  <a:gd name="connsiteX97" fmla="*/ 6131 w 10000"/>
                  <a:gd name="connsiteY97" fmla="*/ 8762 h 10000"/>
                  <a:gd name="connsiteX98" fmla="*/ 6353 w 10000"/>
                  <a:gd name="connsiteY98" fmla="*/ 9072 h 10000"/>
                  <a:gd name="connsiteX99" fmla="*/ 6628 w 10000"/>
                  <a:gd name="connsiteY99" fmla="*/ 9010 h 10000"/>
                  <a:gd name="connsiteX100" fmla="*/ 6850 w 10000"/>
                  <a:gd name="connsiteY100" fmla="*/ 9257 h 10000"/>
                  <a:gd name="connsiteX101" fmla="*/ 7014 w 10000"/>
                  <a:gd name="connsiteY101" fmla="*/ 9318 h 10000"/>
                  <a:gd name="connsiteX102" fmla="*/ 7402 w 10000"/>
                  <a:gd name="connsiteY102" fmla="*/ 9287 h 10000"/>
                  <a:gd name="connsiteX103" fmla="*/ 7568 w 10000"/>
                  <a:gd name="connsiteY103" fmla="*/ 9444 h 10000"/>
                  <a:gd name="connsiteX104" fmla="*/ 7735 w 10000"/>
                  <a:gd name="connsiteY104" fmla="*/ 9597 h 10000"/>
                  <a:gd name="connsiteX105" fmla="*/ 8563 w 10000"/>
                  <a:gd name="connsiteY105" fmla="*/ 8918 h 10000"/>
                  <a:gd name="connsiteX106" fmla="*/ 8396 w 10000"/>
                  <a:gd name="connsiteY106" fmla="*/ 8699 h 10000"/>
                  <a:gd name="connsiteX107" fmla="*/ 8563 w 10000"/>
                  <a:gd name="connsiteY107" fmla="*/ 8606 h 10000"/>
                  <a:gd name="connsiteX108" fmla="*/ 8784 w 10000"/>
                  <a:gd name="connsiteY108" fmla="*/ 8823 h 10000"/>
                  <a:gd name="connsiteX109" fmla="*/ 8287 w 10000"/>
                  <a:gd name="connsiteY109" fmla="*/ 10000 h 10000"/>
                  <a:gd name="connsiteX0" fmla="*/ 8563 w 10000"/>
                  <a:gd name="connsiteY0" fmla="*/ 4613 h 9597"/>
                  <a:gd name="connsiteX1" fmla="*/ 8120 w 10000"/>
                  <a:gd name="connsiteY1" fmla="*/ 4613 h 9597"/>
                  <a:gd name="connsiteX2" fmla="*/ 7678 w 10000"/>
                  <a:gd name="connsiteY2" fmla="*/ 4736 h 9597"/>
                  <a:gd name="connsiteX3" fmla="*/ 7181 w 10000"/>
                  <a:gd name="connsiteY3" fmla="*/ 4706 h 9597"/>
                  <a:gd name="connsiteX4" fmla="*/ 7181 w 10000"/>
                  <a:gd name="connsiteY4" fmla="*/ 4117 h 9597"/>
                  <a:gd name="connsiteX5" fmla="*/ 7456 w 10000"/>
                  <a:gd name="connsiteY5" fmla="*/ 4087 h 9597"/>
                  <a:gd name="connsiteX6" fmla="*/ 7292 w 10000"/>
                  <a:gd name="connsiteY6" fmla="*/ 3931 h 9597"/>
                  <a:gd name="connsiteX7" fmla="*/ 7292 w 10000"/>
                  <a:gd name="connsiteY7" fmla="*/ 3685 h 9597"/>
                  <a:gd name="connsiteX8" fmla="*/ 7347 w 10000"/>
                  <a:gd name="connsiteY8" fmla="*/ 3532 h 9597"/>
                  <a:gd name="connsiteX9" fmla="*/ 6796 w 10000"/>
                  <a:gd name="connsiteY9" fmla="*/ 3283 h 9597"/>
                  <a:gd name="connsiteX10" fmla="*/ 6241 w 10000"/>
                  <a:gd name="connsiteY10" fmla="*/ 3004 h 9597"/>
                  <a:gd name="connsiteX11" fmla="*/ 5967 w 10000"/>
                  <a:gd name="connsiteY11" fmla="*/ 2817 h 9597"/>
                  <a:gd name="connsiteX12" fmla="*/ 5579 w 10000"/>
                  <a:gd name="connsiteY12" fmla="*/ 2756 h 9597"/>
                  <a:gd name="connsiteX13" fmla="*/ 5139 w 10000"/>
                  <a:gd name="connsiteY13" fmla="*/ 2787 h 9597"/>
                  <a:gd name="connsiteX14" fmla="*/ 4695 w 10000"/>
                  <a:gd name="connsiteY14" fmla="*/ 2693 h 9597"/>
                  <a:gd name="connsiteX15" fmla="*/ 4143 w 10000"/>
                  <a:gd name="connsiteY15" fmla="*/ 1949 h 9597"/>
                  <a:gd name="connsiteX16" fmla="*/ 3978 w 10000"/>
                  <a:gd name="connsiteY16" fmla="*/ 1764 h 9597"/>
                  <a:gd name="connsiteX17" fmla="*/ 3811 w 10000"/>
                  <a:gd name="connsiteY17" fmla="*/ 1331 h 9597"/>
                  <a:gd name="connsiteX18" fmla="*/ 3591 w 10000"/>
                  <a:gd name="connsiteY18" fmla="*/ 929 h 9597"/>
                  <a:gd name="connsiteX19" fmla="*/ 2928 w 10000"/>
                  <a:gd name="connsiteY19" fmla="*/ 651 h 9597"/>
                  <a:gd name="connsiteX20" fmla="*/ 2539 w 10000"/>
                  <a:gd name="connsiteY20" fmla="*/ 60 h 9597"/>
                  <a:gd name="connsiteX21" fmla="*/ 2043 w 10000"/>
                  <a:gd name="connsiteY21" fmla="*/ 60 h 9597"/>
                  <a:gd name="connsiteX22" fmla="*/ 1822 w 10000"/>
                  <a:gd name="connsiteY22" fmla="*/ 188 h 9597"/>
                  <a:gd name="connsiteX23" fmla="*/ 1769 w 10000"/>
                  <a:gd name="connsiteY23" fmla="*/ 0 h 9597"/>
                  <a:gd name="connsiteX24" fmla="*/ 1049 w 10000"/>
                  <a:gd name="connsiteY24" fmla="*/ 122 h 9597"/>
                  <a:gd name="connsiteX25" fmla="*/ 1822 w 10000"/>
                  <a:gd name="connsiteY25" fmla="*/ 249 h 9597"/>
                  <a:gd name="connsiteX26" fmla="*/ 1769 w 10000"/>
                  <a:gd name="connsiteY26" fmla="*/ 526 h 9597"/>
                  <a:gd name="connsiteX27" fmla="*/ 1933 w 10000"/>
                  <a:gd name="connsiteY27" fmla="*/ 898 h 9597"/>
                  <a:gd name="connsiteX28" fmla="*/ 2099 w 10000"/>
                  <a:gd name="connsiteY28" fmla="*/ 1113 h 9597"/>
                  <a:gd name="connsiteX29" fmla="*/ 1822 w 10000"/>
                  <a:gd name="connsiteY29" fmla="*/ 1517 h 9597"/>
                  <a:gd name="connsiteX30" fmla="*/ 1604 w 10000"/>
                  <a:gd name="connsiteY30" fmla="*/ 1517 h 9597"/>
                  <a:gd name="connsiteX31" fmla="*/ 1380 w 10000"/>
                  <a:gd name="connsiteY31" fmla="*/ 1795 h 9597"/>
                  <a:gd name="connsiteX32" fmla="*/ 1769 w 10000"/>
                  <a:gd name="connsiteY32" fmla="*/ 1920 h 9597"/>
                  <a:gd name="connsiteX33" fmla="*/ 1271 w 10000"/>
                  <a:gd name="connsiteY33" fmla="*/ 1889 h 9597"/>
                  <a:gd name="connsiteX34" fmla="*/ 1049 w 10000"/>
                  <a:gd name="connsiteY34" fmla="*/ 2259 h 9597"/>
                  <a:gd name="connsiteX35" fmla="*/ 994 w 10000"/>
                  <a:gd name="connsiteY35" fmla="*/ 2322 h 9597"/>
                  <a:gd name="connsiteX36" fmla="*/ 773 w 10000"/>
                  <a:gd name="connsiteY36" fmla="*/ 2725 h 9597"/>
                  <a:gd name="connsiteX37" fmla="*/ 1106 w 10000"/>
                  <a:gd name="connsiteY37" fmla="*/ 2817 h 9597"/>
                  <a:gd name="connsiteX38" fmla="*/ 663 w 10000"/>
                  <a:gd name="connsiteY38" fmla="*/ 3127 h 9597"/>
                  <a:gd name="connsiteX39" fmla="*/ 110 w 10000"/>
                  <a:gd name="connsiteY39" fmla="*/ 3469 h 9597"/>
                  <a:gd name="connsiteX40" fmla="*/ 0 w 10000"/>
                  <a:gd name="connsiteY40" fmla="*/ 3653 h 9597"/>
                  <a:gd name="connsiteX41" fmla="*/ 277 w 10000"/>
                  <a:gd name="connsiteY41" fmla="*/ 4056 h 9597"/>
                  <a:gd name="connsiteX42" fmla="*/ 0 w 10000"/>
                  <a:gd name="connsiteY42" fmla="*/ 4428 h 9597"/>
                  <a:gd name="connsiteX43" fmla="*/ 56 w 10000"/>
                  <a:gd name="connsiteY43" fmla="*/ 4830 h 9597"/>
                  <a:gd name="connsiteX44" fmla="*/ 222 w 10000"/>
                  <a:gd name="connsiteY44" fmla="*/ 4956 h 9597"/>
                  <a:gd name="connsiteX45" fmla="*/ 552 w 10000"/>
                  <a:gd name="connsiteY45" fmla="*/ 4922 h 9597"/>
                  <a:gd name="connsiteX46" fmla="*/ 1216 w 10000"/>
                  <a:gd name="connsiteY46" fmla="*/ 4987 h 9597"/>
                  <a:gd name="connsiteX47" fmla="*/ 1769 w 10000"/>
                  <a:gd name="connsiteY47" fmla="*/ 4861 h 9597"/>
                  <a:gd name="connsiteX48" fmla="*/ 2377 w 10000"/>
                  <a:gd name="connsiteY48" fmla="*/ 4861 h 9597"/>
                  <a:gd name="connsiteX49" fmla="*/ 2762 w 10000"/>
                  <a:gd name="connsiteY49" fmla="*/ 4736 h 9597"/>
                  <a:gd name="connsiteX50" fmla="*/ 2872 w 10000"/>
                  <a:gd name="connsiteY50" fmla="*/ 4767 h 9597"/>
                  <a:gd name="connsiteX51" fmla="*/ 2707 w 10000"/>
                  <a:gd name="connsiteY51" fmla="*/ 4830 h 9597"/>
                  <a:gd name="connsiteX52" fmla="*/ 3093 w 10000"/>
                  <a:gd name="connsiteY52" fmla="*/ 5110 h 9597"/>
                  <a:gd name="connsiteX53" fmla="*/ 3370 w 10000"/>
                  <a:gd name="connsiteY53" fmla="*/ 5046 h 9597"/>
                  <a:gd name="connsiteX54" fmla="*/ 3757 w 10000"/>
                  <a:gd name="connsiteY54" fmla="*/ 5169 h 9597"/>
                  <a:gd name="connsiteX55" fmla="*/ 4252 w 10000"/>
                  <a:gd name="connsiteY55" fmla="*/ 5139 h 9597"/>
                  <a:gd name="connsiteX56" fmla="*/ 5082 w 10000"/>
                  <a:gd name="connsiteY56" fmla="*/ 5232 h 9597"/>
                  <a:gd name="connsiteX57" fmla="*/ 5301 w 10000"/>
                  <a:gd name="connsiteY57" fmla="*/ 5296 h 9597"/>
                  <a:gd name="connsiteX58" fmla="*/ 6076 w 10000"/>
                  <a:gd name="connsiteY58" fmla="*/ 5139 h 9597"/>
                  <a:gd name="connsiteX59" fmla="*/ 6187 w 10000"/>
                  <a:gd name="connsiteY59" fmla="*/ 5232 h 9597"/>
                  <a:gd name="connsiteX60" fmla="*/ 6407 w 10000"/>
                  <a:gd name="connsiteY60" fmla="*/ 5110 h 9597"/>
                  <a:gd name="connsiteX61" fmla="*/ 6519 w 10000"/>
                  <a:gd name="connsiteY61" fmla="*/ 5266 h 9597"/>
                  <a:gd name="connsiteX62" fmla="*/ 7292 w 10000"/>
                  <a:gd name="connsiteY62" fmla="*/ 5077 h 9597"/>
                  <a:gd name="connsiteX63" fmla="*/ 7292 w 10000"/>
                  <a:gd name="connsiteY63" fmla="*/ 4891 h 9597"/>
                  <a:gd name="connsiteX64" fmla="*/ 7456 w 10000"/>
                  <a:gd name="connsiteY64" fmla="*/ 4861 h 9597"/>
                  <a:gd name="connsiteX65" fmla="*/ 7624 w 10000"/>
                  <a:gd name="connsiteY65" fmla="*/ 4922 h 9597"/>
                  <a:gd name="connsiteX66" fmla="*/ 8176 w 10000"/>
                  <a:gd name="connsiteY66" fmla="*/ 4799 h 9597"/>
                  <a:gd name="connsiteX67" fmla="*/ 8287 w 10000"/>
                  <a:gd name="connsiteY67" fmla="*/ 4830 h 9597"/>
                  <a:gd name="connsiteX68" fmla="*/ 8563 w 10000"/>
                  <a:gd name="connsiteY68" fmla="*/ 5386 h 9597"/>
                  <a:gd name="connsiteX69" fmla="*/ 8728 w 10000"/>
                  <a:gd name="connsiteY69" fmla="*/ 5450 h 9597"/>
                  <a:gd name="connsiteX70" fmla="*/ 9116 w 10000"/>
                  <a:gd name="connsiteY70" fmla="*/ 5450 h 9597"/>
                  <a:gd name="connsiteX71" fmla="*/ 9281 w 10000"/>
                  <a:gd name="connsiteY71" fmla="*/ 5698 h 9597"/>
                  <a:gd name="connsiteX72" fmla="*/ 9336 w 10000"/>
                  <a:gd name="connsiteY72" fmla="*/ 5883 h 9597"/>
                  <a:gd name="connsiteX73" fmla="*/ 10000 w 10000"/>
                  <a:gd name="connsiteY73" fmla="*/ 6624 h 9597"/>
                  <a:gd name="connsiteX74" fmla="*/ 9724 w 10000"/>
                  <a:gd name="connsiteY74" fmla="*/ 6501 h 9597"/>
                  <a:gd name="connsiteX75" fmla="*/ 8949 w 10000"/>
                  <a:gd name="connsiteY75" fmla="*/ 6624 h 9597"/>
                  <a:gd name="connsiteX76" fmla="*/ 8563 w 10000"/>
                  <a:gd name="connsiteY76" fmla="*/ 6253 h 9597"/>
                  <a:gd name="connsiteX77" fmla="*/ 8287 w 10000"/>
                  <a:gd name="connsiteY77" fmla="*/ 6284 h 9597"/>
                  <a:gd name="connsiteX78" fmla="*/ 8506 w 10000"/>
                  <a:gd name="connsiteY78" fmla="*/ 6532 h 9597"/>
                  <a:gd name="connsiteX79" fmla="*/ 8563 w 10000"/>
                  <a:gd name="connsiteY79" fmla="*/ 6718 h 9597"/>
                  <a:gd name="connsiteX80" fmla="*/ 8009 w 10000"/>
                  <a:gd name="connsiteY80" fmla="*/ 7059 h 9597"/>
                  <a:gd name="connsiteX81" fmla="*/ 7901 w 10000"/>
                  <a:gd name="connsiteY81" fmla="*/ 7246 h 9597"/>
                  <a:gd name="connsiteX82" fmla="*/ 7845 w 10000"/>
                  <a:gd name="connsiteY82" fmla="*/ 7398 h 9597"/>
                  <a:gd name="connsiteX83" fmla="*/ 7789 w 10000"/>
                  <a:gd name="connsiteY83" fmla="*/ 7461 h 9597"/>
                  <a:gd name="connsiteX84" fmla="*/ 7678 w 10000"/>
                  <a:gd name="connsiteY84" fmla="*/ 7586 h 9597"/>
                  <a:gd name="connsiteX85" fmla="*/ 7347 w 10000"/>
                  <a:gd name="connsiteY85" fmla="*/ 7678 h 9597"/>
                  <a:gd name="connsiteX86" fmla="*/ 7456 w 10000"/>
                  <a:gd name="connsiteY86" fmla="*/ 7895 h 9597"/>
                  <a:gd name="connsiteX87" fmla="*/ 7402 w 10000"/>
                  <a:gd name="connsiteY87" fmla="*/ 7957 h 9597"/>
                  <a:gd name="connsiteX88" fmla="*/ 6961 w 10000"/>
                  <a:gd name="connsiteY88" fmla="*/ 8143 h 9597"/>
                  <a:gd name="connsiteX89" fmla="*/ 6519 w 10000"/>
                  <a:gd name="connsiteY89" fmla="*/ 8113 h 9597"/>
                  <a:gd name="connsiteX90" fmla="*/ 6906 w 10000"/>
                  <a:gd name="connsiteY90" fmla="*/ 8237 h 9597"/>
                  <a:gd name="connsiteX91" fmla="*/ 6906 w 10000"/>
                  <a:gd name="connsiteY91" fmla="*/ 8606 h 9597"/>
                  <a:gd name="connsiteX92" fmla="*/ 6407 w 10000"/>
                  <a:gd name="connsiteY92" fmla="*/ 8699 h 9597"/>
                  <a:gd name="connsiteX93" fmla="*/ 6298 w 10000"/>
                  <a:gd name="connsiteY93" fmla="*/ 8546 h 9597"/>
                  <a:gd name="connsiteX94" fmla="*/ 6241 w 10000"/>
                  <a:gd name="connsiteY94" fmla="*/ 8425 h 9597"/>
                  <a:gd name="connsiteX95" fmla="*/ 5747 w 10000"/>
                  <a:gd name="connsiteY95" fmla="*/ 8515 h 9597"/>
                  <a:gd name="connsiteX96" fmla="*/ 5967 w 10000"/>
                  <a:gd name="connsiteY96" fmla="*/ 8638 h 9597"/>
                  <a:gd name="connsiteX97" fmla="*/ 6131 w 10000"/>
                  <a:gd name="connsiteY97" fmla="*/ 8762 h 9597"/>
                  <a:gd name="connsiteX98" fmla="*/ 6353 w 10000"/>
                  <a:gd name="connsiteY98" fmla="*/ 9072 h 9597"/>
                  <a:gd name="connsiteX99" fmla="*/ 6628 w 10000"/>
                  <a:gd name="connsiteY99" fmla="*/ 9010 h 9597"/>
                  <a:gd name="connsiteX100" fmla="*/ 6850 w 10000"/>
                  <a:gd name="connsiteY100" fmla="*/ 9257 h 9597"/>
                  <a:gd name="connsiteX101" fmla="*/ 7014 w 10000"/>
                  <a:gd name="connsiteY101" fmla="*/ 9318 h 9597"/>
                  <a:gd name="connsiteX102" fmla="*/ 7402 w 10000"/>
                  <a:gd name="connsiteY102" fmla="*/ 9287 h 9597"/>
                  <a:gd name="connsiteX103" fmla="*/ 7568 w 10000"/>
                  <a:gd name="connsiteY103" fmla="*/ 9444 h 9597"/>
                  <a:gd name="connsiteX104" fmla="*/ 7735 w 10000"/>
                  <a:gd name="connsiteY104" fmla="*/ 9597 h 9597"/>
                  <a:gd name="connsiteX105" fmla="*/ 8563 w 10000"/>
                  <a:gd name="connsiteY105" fmla="*/ 8918 h 9597"/>
                  <a:gd name="connsiteX106" fmla="*/ 8396 w 10000"/>
                  <a:gd name="connsiteY106" fmla="*/ 8699 h 9597"/>
                  <a:gd name="connsiteX107" fmla="*/ 8563 w 10000"/>
                  <a:gd name="connsiteY107" fmla="*/ 8606 h 9597"/>
                  <a:gd name="connsiteX108" fmla="*/ 8784 w 10000"/>
                  <a:gd name="connsiteY108" fmla="*/ 8823 h 9597"/>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563 w 10000"/>
                  <a:gd name="connsiteY106" fmla="*/ 8967 h 10000"/>
                  <a:gd name="connsiteX107" fmla="*/ 8784 w 10000"/>
                  <a:gd name="connsiteY107"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396 w 10000"/>
                  <a:gd name="connsiteY105" fmla="*/ 9064 h 10000"/>
                  <a:gd name="connsiteX106" fmla="*/ 8784 w 10000"/>
                  <a:gd name="connsiteY106" fmla="*/ 9193 h 10000"/>
                  <a:gd name="connsiteX0" fmla="*/ 8563 w 10000"/>
                  <a:gd name="connsiteY0" fmla="*/ 4807 h 10000"/>
                  <a:gd name="connsiteX1" fmla="*/ 8120 w 10000"/>
                  <a:gd name="connsiteY1" fmla="*/ 4807 h 10000"/>
                  <a:gd name="connsiteX2" fmla="*/ 7678 w 10000"/>
                  <a:gd name="connsiteY2" fmla="*/ 4935 h 10000"/>
                  <a:gd name="connsiteX3" fmla="*/ 7181 w 10000"/>
                  <a:gd name="connsiteY3" fmla="*/ 4904 h 10000"/>
                  <a:gd name="connsiteX4" fmla="*/ 7181 w 10000"/>
                  <a:gd name="connsiteY4" fmla="*/ 4290 h 10000"/>
                  <a:gd name="connsiteX5" fmla="*/ 7456 w 10000"/>
                  <a:gd name="connsiteY5" fmla="*/ 4259 h 10000"/>
                  <a:gd name="connsiteX6" fmla="*/ 7292 w 10000"/>
                  <a:gd name="connsiteY6" fmla="*/ 4096 h 10000"/>
                  <a:gd name="connsiteX7" fmla="*/ 7292 w 10000"/>
                  <a:gd name="connsiteY7" fmla="*/ 3840 h 10000"/>
                  <a:gd name="connsiteX8" fmla="*/ 7347 w 10000"/>
                  <a:gd name="connsiteY8" fmla="*/ 3680 h 10000"/>
                  <a:gd name="connsiteX9" fmla="*/ 6796 w 10000"/>
                  <a:gd name="connsiteY9" fmla="*/ 3421 h 10000"/>
                  <a:gd name="connsiteX10" fmla="*/ 6241 w 10000"/>
                  <a:gd name="connsiteY10" fmla="*/ 3130 h 10000"/>
                  <a:gd name="connsiteX11" fmla="*/ 5967 w 10000"/>
                  <a:gd name="connsiteY11" fmla="*/ 2935 h 10000"/>
                  <a:gd name="connsiteX12" fmla="*/ 5579 w 10000"/>
                  <a:gd name="connsiteY12" fmla="*/ 2872 h 10000"/>
                  <a:gd name="connsiteX13" fmla="*/ 5139 w 10000"/>
                  <a:gd name="connsiteY13" fmla="*/ 2904 h 10000"/>
                  <a:gd name="connsiteX14" fmla="*/ 4695 w 10000"/>
                  <a:gd name="connsiteY14" fmla="*/ 2806 h 10000"/>
                  <a:gd name="connsiteX15" fmla="*/ 4143 w 10000"/>
                  <a:gd name="connsiteY15" fmla="*/ 2031 h 10000"/>
                  <a:gd name="connsiteX16" fmla="*/ 3978 w 10000"/>
                  <a:gd name="connsiteY16" fmla="*/ 1838 h 10000"/>
                  <a:gd name="connsiteX17" fmla="*/ 3811 w 10000"/>
                  <a:gd name="connsiteY17" fmla="*/ 1387 h 10000"/>
                  <a:gd name="connsiteX18" fmla="*/ 3591 w 10000"/>
                  <a:gd name="connsiteY18" fmla="*/ 968 h 10000"/>
                  <a:gd name="connsiteX19" fmla="*/ 2928 w 10000"/>
                  <a:gd name="connsiteY19" fmla="*/ 678 h 10000"/>
                  <a:gd name="connsiteX20" fmla="*/ 2539 w 10000"/>
                  <a:gd name="connsiteY20" fmla="*/ 63 h 10000"/>
                  <a:gd name="connsiteX21" fmla="*/ 2043 w 10000"/>
                  <a:gd name="connsiteY21" fmla="*/ 63 h 10000"/>
                  <a:gd name="connsiteX22" fmla="*/ 1822 w 10000"/>
                  <a:gd name="connsiteY22" fmla="*/ 196 h 10000"/>
                  <a:gd name="connsiteX23" fmla="*/ 1769 w 10000"/>
                  <a:gd name="connsiteY23" fmla="*/ 0 h 10000"/>
                  <a:gd name="connsiteX24" fmla="*/ 1049 w 10000"/>
                  <a:gd name="connsiteY24" fmla="*/ 127 h 10000"/>
                  <a:gd name="connsiteX25" fmla="*/ 1822 w 10000"/>
                  <a:gd name="connsiteY25" fmla="*/ 259 h 10000"/>
                  <a:gd name="connsiteX26" fmla="*/ 1769 w 10000"/>
                  <a:gd name="connsiteY26" fmla="*/ 548 h 10000"/>
                  <a:gd name="connsiteX27" fmla="*/ 1933 w 10000"/>
                  <a:gd name="connsiteY27" fmla="*/ 936 h 10000"/>
                  <a:gd name="connsiteX28" fmla="*/ 2099 w 10000"/>
                  <a:gd name="connsiteY28" fmla="*/ 1160 h 10000"/>
                  <a:gd name="connsiteX29" fmla="*/ 1822 w 10000"/>
                  <a:gd name="connsiteY29" fmla="*/ 1581 h 10000"/>
                  <a:gd name="connsiteX30" fmla="*/ 1604 w 10000"/>
                  <a:gd name="connsiteY30" fmla="*/ 1581 h 10000"/>
                  <a:gd name="connsiteX31" fmla="*/ 1380 w 10000"/>
                  <a:gd name="connsiteY31" fmla="*/ 1870 h 10000"/>
                  <a:gd name="connsiteX32" fmla="*/ 1769 w 10000"/>
                  <a:gd name="connsiteY32" fmla="*/ 2001 h 10000"/>
                  <a:gd name="connsiteX33" fmla="*/ 1271 w 10000"/>
                  <a:gd name="connsiteY33" fmla="*/ 1968 h 10000"/>
                  <a:gd name="connsiteX34" fmla="*/ 1049 w 10000"/>
                  <a:gd name="connsiteY34" fmla="*/ 2354 h 10000"/>
                  <a:gd name="connsiteX35" fmla="*/ 994 w 10000"/>
                  <a:gd name="connsiteY35" fmla="*/ 2420 h 10000"/>
                  <a:gd name="connsiteX36" fmla="*/ 773 w 10000"/>
                  <a:gd name="connsiteY36" fmla="*/ 2839 h 10000"/>
                  <a:gd name="connsiteX37" fmla="*/ 1106 w 10000"/>
                  <a:gd name="connsiteY37" fmla="*/ 2935 h 10000"/>
                  <a:gd name="connsiteX38" fmla="*/ 663 w 10000"/>
                  <a:gd name="connsiteY38" fmla="*/ 3258 h 10000"/>
                  <a:gd name="connsiteX39" fmla="*/ 110 w 10000"/>
                  <a:gd name="connsiteY39" fmla="*/ 3615 h 10000"/>
                  <a:gd name="connsiteX40" fmla="*/ 0 w 10000"/>
                  <a:gd name="connsiteY40" fmla="*/ 3806 h 10000"/>
                  <a:gd name="connsiteX41" fmla="*/ 277 w 10000"/>
                  <a:gd name="connsiteY41" fmla="*/ 4226 h 10000"/>
                  <a:gd name="connsiteX42" fmla="*/ 0 w 10000"/>
                  <a:gd name="connsiteY42" fmla="*/ 4614 h 10000"/>
                  <a:gd name="connsiteX43" fmla="*/ 56 w 10000"/>
                  <a:gd name="connsiteY43" fmla="*/ 5033 h 10000"/>
                  <a:gd name="connsiteX44" fmla="*/ 222 w 10000"/>
                  <a:gd name="connsiteY44" fmla="*/ 5164 h 10000"/>
                  <a:gd name="connsiteX45" fmla="*/ 552 w 10000"/>
                  <a:gd name="connsiteY45" fmla="*/ 5129 h 10000"/>
                  <a:gd name="connsiteX46" fmla="*/ 1216 w 10000"/>
                  <a:gd name="connsiteY46" fmla="*/ 5196 h 10000"/>
                  <a:gd name="connsiteX47" fmla="*/ 1769 w 10000"/>
                  <a:gd name="connsiteY47" fmla="*/ 5065 h 10000"/>
                  <a:gd name="connsiteX48" fmla="*/ 2377 w 10000"/>
                  <a:gd name="connsiteY48" fmla="*/ 5065 h 10000"/>
                  <a:gd name="connsiteX49" fmla="*/ 2762 w 10000"/>
                  <a:gd name="connsiteY49" fmla="*/ 4935 h 10000"/>
                  <a:gd name="connsiteX50" fmla="*/ 2872 w 10000"/>
                  <a:gd name="connsiteY50" fmla="*/ 4967 h 10000"/>
                  <a:gd name="connsiteX51" fmla="*/ 2707 w 10000"/>
                  <a:gd name="connsiteY51" fmla="*/ 5033 h 10000"/>
                  <a:gd name="connsiteX52" fmla="*/ 3093 w 10000"/>
                  <a:gd name="connsiteY52" fmla="*/ 5325 h 10000"/>
                  <a:gd name="connsiteX53" fmla="*/ 3370 w 10000"/>
                  <a:gd name="connsiteY53" fmla="*/ 5258 h 10000"/>
                  <a:gd name="connsiteX54" fmla="*/ 3757 w 10000"/>
                  <a:gd name="connsiteY54" fmla="*/ 5386 h 10000"/>
                  <a:gd name="connsiteX55" fmla="*/ 4252 w 10000"/>
                  <a:gd name="connsiteY55" fmla="*/ 5355 h 10000"/>
                  <a:gd name="connsiteX56" fmla="*/ 5082 w 10000"/>
                  <a:gd name="connsiteY56" fmla="*/ 5452 h 10000"/>
                  <a:gd name="connsiteX57" fmla="*/ 5301 w 10000"/>
                  <a:gd name="connsiteY57" fmla="*/ 5518 h 10000"/>
                  <a:gd name="connsiteX58" fmla="*/ 6076 w 10000"/>
                  <a:gd name="connsiteY58" fmla="*/ 5355 h 10000"/>
                  <a:gd name="connsiteX59" fmla="*/ 6187 w 10000"/>
                  <a:gd name="connsiteY59" fmla="*/ 5452 h 10000"/>
                  <a:gd name="connsiteX60" fmla="*/ 6407 w 10000"/>
                  <a:gd name="connsiteY60" fmla="*/ 5325 h 10000"/>
                  <a:gd name="connsiteX61" fmla="*/ 6519 w 10000"/>
                  <a:gd name="connsiteY61" fmla="*/ 5487 h 10000"/>
                  <a:gd name="connsiteX62" fmla="*/ 7292 w 10000"/>
                  <a:gd name="connsiteY62" fmla="*/ 5290 h 10000"/>
                  <a:gd name="connsiteX63" fmla="*/ 7292 w 10000"/>
                  <a:gd name="connsiteY63" fmla="*/ 5096 h 10000"/>
                  <a:gd name="connsiteX64" fmla="*/ 7456 w 10000"/>
                  <a:gd name="connsiteY64" fmla="*/ 5065 h 10000"/>
                  <a:gd name="connsiteX65" fmla="*/ 7624 w 10000"/>
                  <a:gd name="connsiteY65" fmla="*/ 5129 h 10000"/>
                  <a:gd name="connsiteX66" fmla="*/ 8176 w 10000"/>
                  <a:gd name="connsiteY66" fmla="*/ 5001 h 10000"/>
                  <a:gd name="connsiteX67" fmla="*/ 8287 w 10000"/>
                  <a:gd name="connsiteY67" fmla="*/ 5033 h 10000"/>
                  <a:gd name="connsiteX68" fmla="*/ 8563 w 10000"/>
                  <a:gd name="connsiteY68" fmla="*/ 5612 h 10000"/>
                  <a:gd name="connsiteX69" fmla="*/ 8728 w 10000"/>
                  <a:gd name="connsiteY69" fmla="*/ 5679 h 10000"/>
                  <a:gd name="connsiteX70" fmla="*/ 9116 w 10000"/>
                  <a:gd name="connsiteY70" fmla="*/ 5679 h 10000"/>
                  <a:gd name="connsiteX71" fmla="*/ 9281 w 10000"/>
                  <a:gd name="connsiteY71" fmla="*/ 5937 h 10000"/>
                  <a:gd name="connsiteX72" fmla="*/ 9336 w 10000"/>
                  <a:gd name="connsiteY72" fmla="*/ 6130 h 10000"/>
                  <a:gd name="connsiteX73" fmla="*/ 10000 w 10000"/>
                  <a:gd name="connsiteY73" fmla="*/ 6902 h 10000"/>
                  <a:gd name="connsiteX74" fmla="*/ 9724 w 10000"/>
                  <a:gd name="connsiteY74" fmla="*/ 6774 h 10000"/>
                  <a:gd name="connsiteX75" fmla="*/ 8949 w 10000"/>
                  <a:gd name="connsiteY75" fmla="*/ 6902 h 10000"/>
                  <a:gd name="connsiteX76" fmla="*/ 8563 w 10000"/>
                  <a:gd name="connsiteY76" fmla="*/ 6516 h 10000"/>
                  <a:gd name="connsiteX77" fmla="*/ 8287 w 10000"/>
                  <a:gd name="connsiteY77" fmla="*/ 6548 h 10000"/>
                  <a:gd name="connsiteX78" fmla="*/ 8506 w 10000"/>
                  <a:gd name="connsiteY78" fmla="*/ 6806 h 10000"/>
                  <a:gd name="connsiteX79" fmla="*/ 8563 w 10000"/>
                  <a:gd name="connsiteY79" fmla="*/ 7000 h 10000"/>
                  <a:gd name="connsiteX80" fmla="*/ 8009 w 10000"/>
                  <a:gd name="connsiteY80" fmla="*/ 7355 h 10000"/>
                  <a:gd name="connsiteX81" fmla="*/ 7901 w 10000"/>
                  <a:gd name="connsiteY81" fmla="*/ 7550 h 10000"/>
                  <a:gd name="connsiteX82" fmla="*/ 7845 w 10000"/>
                  <a:gd name="connsiteY82" fmla="*/ 7709 h 10000"/>
                  <a:gd name="connsiteX83" fmla="*/ 7789 w 10000"/>
                  <a:gd name="connsiteY83" fmla="*/ 7774 h 10000"/>
                  <a:gd name="connsiteX84" fmla="*/ 7678 w 10000"/>
                  <a:gd name="connsiteY84" fmla="*/ 7905 h 10000"/>
                  <a:gd name="connsiteX85" fmla="*/ 7347 w 10000"/>
                  <a:gd name="connsiteY85" fmla="*/ 8000 h 10000"/>
                  <a:gd name="connsiteX86" fmla="*/ 7456 w 10000"/>
                  <a:gd name="connsiteY86" fmla="*/ 8227 h 10000"/>
                  <a:gd name="connsiteX87" fmla="*/ 7402 w 10000"/>
                  <a:gd name="connsiteY87" fmla="*/ 8291 h 10000"/>
                  <a:gd name="connsiteX88" fmla="*/ 6961 w 10000"/>
                  <a:gd name="connsiteY88" fmla="*/ 8485 h 10000"/>
                  <a:gd name="connsiteX89" fmla="*/ 6519 w 10000"/>
                  <a:gd name="connsiteY89" fmla="*/ 8454 h 10000"/>
                  <a:gd name="connsiteX90" fmla="*/ 6906 w 10000"/>
                  <a:gd name="connsiteY90" fmla="*/ 8583 h 10000"/>
                  <a:gd name="connsiteX91" fmla="*/ 6906 w 10000"/>
                  <a:gd name="connsiteY91" fmla="*/ 8967 h 10000"/>
                  <a:gd name="connsiteX92" fmla="*/ 6407 w 10000"/>
                  <a:gd name="connsiteY92" fmla="*/ 9064 h 10000"/>
                  <a:gd name="connsiteX93" fmla="*/ 6298 w 10000"/>
                  <a:gd name="connsiteY93" fmla="*/ 8905 h 10000"/>
                  <a:gd name="connsiteX94" fmla="*/ 6241 w 10000"/>
                  <a:gd name="connsiteY94" fmla="*/ 8779 h 10000"/>
                  <a:gd name="connsiteX95" fmla="*/ 5747 w 10000"/>
                  <a:gd name="connsiteY95" fmla="*/ 8873 h 10000"/>
                  <a:gd name="connsiteX96" fmla="*/ 5967 w 10000"/>
                  <a:gd name="connsiteY96" fmla="*/ 9001 h 10000"/>
                  <a:gd name="connsiteX97" fmla="*/ 6131 w 10000"/>
                  <a:gd name="connsiteY97" fmla="*/ 9130 h 10000"/>
                  <a:gd name="connsiteX98" fmla="*/ 6353 w 10000"/>
                  <a:gd name="connsiteY98" fmla="*/ 9453 h 10000"/>
                  <a:gd name="connsiteX99" fmla="*/ 6628 w 10000"/>
                  <a:gd name="connsiteY99" fmla="*/ 9388 h 10000"/>
                  <a:gd name="connsiteX100" fmla="*/ 6850 w 10000"/>
                  <a:gd name="connsiteY100" fmla="*/ 9646 h 10000"/>
                  <a:gd name="connsiteX101" fmla="*/ 7014 w 10000"/>
                  <a:gd name="connsiteY101" fmla="*/ 9709 h 10000"/>
                  <a:gd name="connsiteX102" fmla="*/ 7402 w 10000"/>
                  <a:gd name="connsiteY102" fmla="*/ 9677 h 10000"/>
                  <a:gd name="connsiteX103" fmla="*/ 7568 w 10000"/>
                  <a:gd name="connsiteY103" fmla="*/ 9841 h 10000"/>
                  <a:gd name="connsiteX104" fmla="*/ 7735 w 10000"/>
                  <a:gd name="connsiteY104" fmla="*/ 10000 h 10000"/>
                  <a:gd name="connsiteX105" fmla="*/ 8784 w 10000"/>
                  <a:gd name="connsiteY105" fmla="*/ 9193 h 10000"/>
                  <a:gd name="connsiteX0" fmla="*/ 8563 w 10000"/>
                  <a:gd name="connsiteY0" fmla="*/ 4807 h 9841"/>
                  <a:gd name="connsiteX1" fmla="*/ 8120 w 10000"/>
                  <a:gd name="connsiteY1" fmla="*/ 4807 h 9841"/>
                  <a:gd name="connsiteX2" fmla="*/ 7678 w 10000"/>
                  <a:gd name="connsiteY2" fmla="*/ 4935 h 9841"/>
                  <a:gd name="connsiteX3" fmla="*/ 7181 w 10000"/>
                  <a:gd name="connsiteY3" fmla="*/ 4904 h 9841"/>
                  <a:gd name="connsiteX4" fmla="*/ 7181 w 10000"/>
                  <a:gd name="connsiteY4" fmla="*/ 4290 h 9841"/>
                  <a:gd name="connsiteX5" fmla="*/ 7456 w 10000"/>
                  <a:gd name="connsiteY5" fmla="*/ 4259 h 9841"/>
                  <a:gd name="connsiteX6" fmla="*/ 7292 w 10000"/>
                  <a:gd name="connsiteY6" fmla="*/ 4096 h 9841"/>
                  <a:gd name="connsiteX7" fmla="*/ 7292 w 10000"/>
                  <a:gd name="connsiteY7" fmla="*/ 3840 h 9841"/>
                  <a:gd name="connsiteX8" fmla="*/ 7347 w 10000"/>
                  <a:gd name="connsiteY8" fmla="*/ 3680 h 9841"/>
                  <a:gd name="connsiteX9" fmla="*/ 6796 w 10000"/>
                  <a:gd name="connsiteY9" fmla="*/ 3421 h 9841"/>
                  <a:gd name="connsiteX10" fmla="*/ 6241 w 10000"/>
                  <a:gd name="connsiteY10" fmla="*/ 3130 h 9841"/>
                  <a:gd name="connsiteX11" fmla="*/ 5967 w 10000"/>
                  <a:gd name="connsiteY11" fmla="*/ 2935 h 9841"/>
                  <a:gd name="connsiteX12" fmla="*/ 5579 w 10000"/>
                  <a:gd name="connsiteY12" fmla="*/ 2872 h 9841"/>
                  <a:gd name="connsiteX13" fmla="*/ 5139 w 10000"/>
                  <a:gd name="connsiteY13" fmla="*/ 2904 h 9841"/>
                  <a:gd name="connsiteX14" fmla="*/ 4695 w 10000"/>
                  <a:gd name="connsiteY14" fmla="*/ 2806 h 9841"/>
                  <a:gd name="connsiteX15" fmla="*/ 4143 w 10000"/>
                  <a:gd name="connsiteY15" fmla="*/ 2031 h 9841"/>
                  <a:gd name="connsiteX16" fmla="*/ 3978 w 10000"/>
                  <a:gd name="connsiteY16" fmla="*/ 1838 h 9841"/>
                  <a:gd name="connsiteX17" fmla="*/ 3811 w 10000"/>
                  <a:gd name="connsiteY17" fmla="*/ 1387 h 9841"/>
                  <a:gd name="connsiteX18" fmla="*/ 3591 w 10000"/>
                  <a:gd name="connsiteY18" fmla="*/ 968 h 9841"/>
                  <a:gd name="connsiteX19" fmla="*/ 2928 w 10000"/>
                  <a:gd name="connsiteY19" fmla="*/ 678 h 9841"/>
                  <a:gd name="connsiteX20" fmla="*/ 2539 w 10000"/>
                  <a:gd name="connsiteY20" fmla="*/ 63 h 9841"/>
                  <a:gd name="connsiteX21" fmla="*/ 2043 w 10000"/>
                  <a:gd name="connsiteY21" fmla="*/ 63 h 9841"/>
                  <a:gd name="connsiteX22" fmla="*/ 1822 w 10000"/>
                  <a:gd name="connsiteY22" fmla="*/ 196 h 9841"/>
                  <a:gd name="connsiteX23" fmla="*/ 1769 w 10000"/>
                  <a:gd name="connsiteY23" fmla="*/ 0 h 9841"/>
                  <a:gd name="connsiteX24" fmla="*/ 1049 w 10000"/>
                  <a:gd name="connsiteY24" fmla="*/ 127 h 9841"/>
                  <a:gd name="connsiteX25" fmla="*/ 1822 w 10000"/>
                  <a:gd name="connsiteY25" fmla="*/ 259 h 9841"/>
                  <a:gd name="connsiteX26" fmla="*/ 1769 w 10000"/>
                  <a:gd name="connsiteY26" fmla="*/ 548 h 9841"/>
                  <a:gd name="connsiteX27" fmla="*/ 1933 w 10000"/>
                  <a:gd name="connsiteY27" fmla="*/ 936 h 9841"/>
                  <a:gd name="connsiteX28" fmla="*/ 2099 w 10000"/>
                  <a:gd name="connsiteY28" fmla="*/ 1160 h 9841"/>
                  <a:gd name="connsiteX29" fmla="*/ 1822 w 10000"/>
                  <a:gd name="connsiteY29" fmla="*/ 1581 h 9841"/>
                  <a:gd name="connsiteX30" fmla="*/ 1604 w 10000"/>
                  <a:gd name="connsiteY30" fmla="*/ 1581 h 9841"/>
                  <a:gd name="connsiteX31" fmla="*/ 1380 w 10000"/>
                  <a:gd name="connsiteY31" fmla="*/ 1870 h 9841"/>
                  <a:gd name="connsiteX32" fmla="*/ 1769 w 10000"/>
                  <a:gd name="connsiteY32" fmla="*/ 2001 h 9841"/>
                  <a:gd name="connsiteX33" fmla="*/ 1271 w 10000"/>
                  <a:gd name="connsiteY33" fmla="*/ 1968 h 9841"/>
                  <a:gd name="connsiteX34" fmla="*/ 1049 w 10000"/>
                  <a:gd name="connsiteY34" fmla="*/ 2354 h 9841"/>
                  <a:gd name="connsiteX35" fmla="*/ 994 w 10000"/>
                  <a:gd name="connsiteY35" fmla="*/ 2420 h 9841"/>
                  <a:gd name="connsiteX36" fmla="*/ 773 w 10000"/>
                  <a:gd name="connsiteY36" fmla="*/ 2839 h 9841"/>
                  <a:gd name="connsiteX37" fmla="*/ 1106 w 10000"/>
                  <a:gd name="connsiteY37" fmla="*/ 2935 h 9841"/>
                  <a:gd name="connsiteX38" fmla="*/ 663 w 10000"/>
                  <a:gd name="connsiteY38" fmla="*/ 3258 h 9841"/>
                  <a:gd name="connsiteX39" fmla="*/ 110 w 10000"/>
                  <a:gd name="connsiteY39" fmla="*/ 3615 h 9841"/>
                  <a:gd name="connsiteX40" fmla="*/ 0 w 10000"/>
                  <a:gd name="connsiteY40" fmla="*/ 3806 h 9841"/>
                  <a:gd name="connsiteX41" fmla="*/ 277 w 10000"/>
                  <a:gd name="connsiteY41" fmla="*/ 4226 h 9841"/>
                  <a:gd name="connsiteX42" fmla="*/ 0 w 10000"/>
                  <a:gd name="connsiteY42" fmla="*/ 4614 h 9841"/>
                  <a:gd name="connsiteX43" fmla="*/ 56 w 10000"/>
                  <a:gd name="connsiteY43" fmla="*/ 5033 h 9841"/>
                  <a:gd name="connsiteX44" fmla="*/ 222 w 10000"/>
                  <a:gd name="connsiteY44" fmla="*/ 5164 h 9841"/>
                  <a:gd name="connsiteX45" fmla="*/ 552 w 10000"/>
                  <a:gd name="connsiteY45" fmla="*/ 5129 h 9841"/>
                  <a:gd name="connsiteX46" fmla="*/ 1216 w 10000"/>
                  <a:gd name="connsiteY46" fmla="*/ 5196 h 9841"/>
                  <a:gd name="connsiteX47" fmla="*/ 1769 w 10000"/>
                  <a:gd name="connsiteY47" fmla="*/ 5065 h 9841"/>
                  <a:gd name="connsiteX48" fmla="*/ 2377 w 10000"/>
                  <a:gd name="connsiteY48" fmla="*/ 5065 h 9841"/>
                  <a:gd name="connsiteX49" fmla="*/ 2762 w 10000"/>
                  <a:gd name="connsiteY49" fmla="*/ 4935 h 9841"/>
                  <a:gd name="connsiteX50" fmla="*/ 2872 w 10000"/>
                  <a:gd name="connsiteY50" fmla="*/ 4967 h 9841"/>
                  <a:gd name="connsiteX51" fmla="*/ 2707 w 10000"/>
                  <a:gd name="connsiteY51" fmla="*/ 5033 h 9841"/>
                  <a:gd name="connsiteX52" fmla="*/ 3093 w 10000"/>
                  <a:gd name="connsiteY52" fmla="*/ 5325 h 9841"/>
                  <a:gd name="connsiteX53" fmla="*/ 3370 w 10000"/>
                  <a:gd name="connsiteY53" fmla="*/ 5258 h 9841"/>
                  <a:gd name="connsiteX54" fmla="*/ 3757 w 10000"/>
                  <a:gd name="connsiteY54" fmla="*/ 5386 h 9841"/>
                  <a:gd name="connsiteX55" fmla="*/ 4252 w 10000"/>
                  <a:gd name="connsiteY55" fmla="*/ 5355 h 9841"/>
                  <a:gd name="connsiteX56" fmla="*/ 5082 w 10000"/>
                  <a:gd name="connsiteY56" fmla="*/ 5452 h 9841"/>
                  <a:gd name="connsiteX57" fmla="*/ 5301 w 10000"/>
                  <a:gd name="connsiteY57" fmla="*/ 5518 h 9841"/>
                  <a:gd name="connsiteX58" fmla="*/ 6076 w 10000"/>
                  <a:gd name="connsiteY58" fmla="*/ 5355 h 9841"/>
                  <a:gd name="connsiteX59" fmla="*/ 6187 w 10000"/>
                  <a:gd name="connsiteY59" fmla="*/ 5452 h 9841"/>
                  <a:gd name="connsiteX60" fmla="*/ 6407 w 10000"/>
                  <a:gd name="connsiteY60" fmla="*/ 5325 h 9841"/>
                  <a:gd name="connsiteX61" fmla="*/ 6519 w 10000"/>
                  <a:gd name="connsiteY61" fmla="*/ 5487 h 9841"/>
                  <a:gd name="connsiteX62" fmla="*/ 7292 w 10000"/>
                  <a:gd name="connsiteY62" fmla="*/ 5290 h 9841"/>
                  <a:gd name="connsiteX63" fmla="*/ 7292 w 10000"/>
                  <a:gd name="connsiteY63" fmla="*/ 5096 h 9841"/>
                  <a:gd name="connsiteX64" fmla="*/ 7456 w 10000"/>
                  <a:gd name="connsiteY64" fmla="*/ 5065 h 9841"/>
                  <a:gd name="connsiteX65" fmla="*/ 7624 w 10000"/>
                  <a:gd name="connsiteY65" fmla="*/ 5129 h 9841"/>
                  <a:gd name="connsiteX66" fmla="*/ 8176 w 10000"/>
                  <a:gd name="connsiteY66" fmla="*/ 5001 h 9841"/>
                  <a:gd name="connsiteX67" fmla="*/ 8287 w 10000"/>
                  <a:gd name="connsiteY67" fmla="*/ 5033 h 9841"/>
                  <a:gd name="connsiteX68" fmla="*/ 8563 w 10000"/>
                  <a:gd name="connsiteY68" fmla="*/ 5612 h 9841"/>
                  <a:gd name="connsiteX69" fmla="*/ 8728 w 10000"/>
                  <a:gd name="connsiteY69" fmla="*/ 5679 h 9841"/>
                  <a:gd name="connsiteX70" fmla="*/ 9116 w 10000"/>
                  <a:gd name="connsiteY70" fmla="*/ 5679 h 9841"/>
                  <a:gd name="connsiteX71" fmla="*/ 9281 w 10000"/>
                  <a:gd name="connsiteY71" fmla="*/ 5937 h 9841"/>
                  <a:gd name="connsiteX72" fmla="*/ 9336 w 10000"/>
                  <a:gd name="connsiteY72" fmla="*/ 6130 h 9841"/>
                  <a:gd name="connsiteX73" fmla="*/ 10000 w 10000"/>
                  <a:gd name="connsiteY73" fmla="*/ 6902 h 9841"/>
                  <a:gd name="connsiteX74" fmla="*/ 9724 w 10000"/>
                  <a:gd name="connsiteY74" fmla="*/ 6774 h 9841"/>
                  <a:gd name="connsiteX75" fmla="*/ 8949 w 10000"/>
                  <a:gd name="connsiteY75" fmla="*/ 6902 h 9841"/>
                  <a:gd name="connsiteX76" fmla="*/ 8563 w 10000"/>
                  <a:gd name="connsiteY76" fmla="*/ 6516 h 9841"/>
                  <a:gd name="connsiteX77" fmla="*/ 8287 w 10000"/>
                  <a:gd name="connsiteY77" fmla="*/ 6548 h 9841"/>
                  <a:gd name="connsiteX78" fmla="*/ 8506 w 10000"/>
                  <a:gd name="connsiteY78" fmla="*/ 6806 h 9841"/>
                  <a:gd name="connsiteX79" fmla="*/ 8563 w 10000"/>
                  <a:gd name="connsiteY79" fmla="*/ 7000 h 9841"/>
                  <a:gd name="connsiteX80" fmla="*/ 8009 w 10000"/>
                  <a:gd name="connsiteY80" fmla="*/ 7355 h 9841"/>
                  <a:gd name="connsiteX81" fmla="*/ 7901 w 10000"/>
                  <a:gd name="connsiteY81" fmla="*/ 7550 h 9841"/>
                  <a:gd name="connsiteX82" fmla="*/ 7845 w 10000"/>
                  <a:gd name="connsiteY82" fmla="*/ 7709 h 9841"/>
                  <a:gd name="connsiteX83" fmla="*/ 7789 w 10000"/>
                  <a:gd name="connsiteY83" fmla="*/ 7774 h 9841"/>
                  <a:gd name="connsiteX84" fmla="*/ 7678 w 10000"/>
                  <a:gd name="connsiteY84" fmla="*/ 7905 h 9841"/>
                  <a:gd name="connsiteX85" fmla="*/ 7347 w 10000"/>
                  <a:gd name="connsiteY85" fmla="*/ 8000 h 9841"/>
                  <a:gd name="connsiteX86" fmla="*/ 7456 w 10000"/>
                  <a:gd name="connsiteY86" fmla="*/ 8227 h 9841"/>
                  <a:gd name="connsiteX87" fmla="*/ 7402 w 10000"/>
                  <a:gd name="connsiteY87" fmla="*/ 8291 h 9841"/>
                  <a:gd name="connsiteX88" fmla="*/ 6961 w 10000"/>
                  <a:gd name="connsiteY88" fmla="*/ 8485 h 9841"/>
                  <a:gd name="connsiteX89" fmla="*/ 6519 w 10000"/>
                  <a:gd name="connsiteY89" fmla="*/ 8454 h 9841"/>
                  <a:gd name="connsiteX90" fmla="*/ 6906 w 10000"/>
                  <a:gd name="connsiteY90" fmla="*/ 8583 h 9841"/>
                  <a:gd name="connsiteX91" fmla="*/ 6906 w 10000"/>
                  <a:gd name="connsiteY91" fmla="*/ 8967 h 9841"/>
                  <a:gd name="connsiteX92" fmla="*/ 6407 w 10000"/>
                  <a:gd name="connsiteY92" fmla="*/ 9064 h 9841"/>
                  <a:gd name="connsiteX93" fmla="*/ 6298 w 10000"/>
                  <a:gd name="connsiteY93" fmla="*/ 8905 h 9841"/>
                  <a:gd name="connsiteX94" fmla="*/ 6241 w 10000"/>
                  <a:gd name="connsiteY94" fmla="*/ 8779 h 9841"/>
                  <a:gd name="connsiteX95" fmla="*/ 5747 w 10000"/>
                  <a:gd name="connsiteY95" fmla="*/ 8873 h 9841"/>
                  <a:gd name="connsiteX96" fmla="*/ 5967 w 10000"/>
                  <a:gd name="connsiteY96" fmla="*/ 9001 h 9841"/>
                  <a:gd name="connsiteX97" fmla="*/ 6131 w 10000"/>
                  <a:gd name="connsiteY97" fmla="*/ 9130 h 9841"/>
                  <a:gd name="connsiteX98" fmla="*/ 6353 w 10000"/>
                  <a:gd name="connsiteY98" fmla="*/ 9453 h 9841"/>
                  <a:gd name="connsiteX99" fmla="*/ 6628 w 10000"/>
                  <a:gd name="connsiteY99" fmla="*/ 9388 h 9841"/>
                  <a:gd name="connsiteX100" fmla="*/ 6850 w 10000"/>
                  <a:gd name="connsiteY100" fmla="*/ 9646 h 9841"/>
                  <a:gd name="connsiteX101" fmla="*/ 7014 w 10000"/>
                  <a:gd name="connsiteY101" fmla="*/ 9709 h 9841"/>
                  <a:gd name="connsiteX102" fmla="*/ 7402 w 10000"/>
                  <a:gd name="connsiteY102" fmla="*/ 9677 h 9841"/>
                  <a:gd name="connsiteX103" fmla="*/ 7568 w 10000"/>
                  <a:gd name="connsiteY103" fmla="*/ 9841 h 9841"/>
                  <a:gd name="connsiteX104" fmla="*/ 8784 w 10000"/>
                  <a:gd name="connsiteY104" fmla="*/ 9193 h 9841"/>
                  <a:gd name="connsiteX0" fmla="*/ 8563 w 10000"/>
                  <a:gd name="connsiteY0" fmla="*/ 4885 h 10000"/>
                  <a:gd name="connsiteX1" fmla="*/ 8120 w 10000"/>
                  <a:gd name="connsiteY1" fmla="*/ 4885 h 10000"/>
                  <a:gd name="connsiteX2" fmla="*/ 7678 w 10000"/>
                  <a:gd name="connsiteY2" fmla="*/ 5015 h 10000"/>
                  <a:gd name="connsiteX3" fmla="*/ 7181 w 10000"/>
                  <a:gd name="connsiteY3" fmla="*/ 4983 h 10000"/>
                  <a:gd name="connsiteX4" fmla="*/ 7181 w 10000"/>
                  <a:gd name="connsiteY4" fmla="*/ 4359 h 10000"/>
                  <a:gd name="connsiteX5" fmla="*/ 7456 w 10000"/>
                  <a:gd name="connsiteY5" fmla="*/ 4328 h 10000"/>
                  <a:gd name="connsiteX6" fmla="*/ 7292 w 10000"/>
                  <a:gd name="connsiteY6" fmla="*/ 4162 h 10000"/>
                  <a:gd name="connsiteX7" fmla="*/ 7292 w 10000"/>
                  <a:gd name="connsiteY7" fmla="*/ 3902 h 10000"/>
                  <a:gd name="connsiteX8" fmla="*/ 7347 w 10000"/>
                  <a:gd name="connsiteY8" fmla="*/ 3739 h 10000"/>
                  <a:gd name="connsiteX9" fmla="*/ 6796 w 10000"/>
                  <a:gd name="connsiteY9" fmla="*/ 3476 h 10000"/>
                  <a:gd name="connsiteX10" fmla="*/ 6241 w 10000"/>
                  <a:gd name="connsiteY10" fmla="*/ 3181 h 10000"/>
                  <a:gd name="connsiteX11" fmla="*/ 5967 w 10000"/>
                  <a:gd name="connsiteY11" fmla="*/ 2982 h 10000"/>
                  <a:gd name="connsiteX12" fmla="*/ 5579 w 10000"/>
                  <a:gd name="connsiteY12" fmla="*/ 2918 h 10000"/>
                  <a:gd name="connsiteX13" fmla="*/ 5139 w 10000"/>
                  <a:gd name="connsiteY13" fmla="*/ 2951 h 10000"/>
                  <a:gd name="connsiteX14" fmla="*/ 4695 w 10000"/>
                  <a:gd name="connsiteY14" fmla="*/ 2851 h 10000"/>
                  <a:gd name="connsiteX15" fmla="*/ 4143 w 10000"/>
                  <a:gd name="connsiteY15" fmla="*/ 2064 h 10000"/>
                  <a:gd name="connsiteX16" fmla="*/ 3978 w 10000"/>
                  <a:gd name="connsiteY16" fmla="*/ 1868 h 10000"/>
                  <a:gd name="connsiteX17" fmla="*/ 3811 w 10000"/>
                  <a:gd name="connsiteY17" fmla="*/ 1409 h 10000"/>
                  <a:gd name="connsiteX18" fmla="*/ 3591 w 10000"/>
                  <a:gd name="connsiteY18" fmla="*/ 984 h 10000"/>
                  <a:gd name="connsiteX19" fmla="*/ 2928 w 10000"/>
                  <a:gd name="connsiteY19" fmla="*/ 689 h 10000"/>
                  <a:gd name="connsiteX20" fmla="*/ 2539 w 10000"/>
                  <a:gd name="connsiteY20" fmla="*/ 64 h 10000"/>
                  <a:gd name="connsiteX21" fmla="*/ 2043 w 10000"/>
                  <a:gd name="connsiteY21" fmla="*/ 64 h 10000"/>
                  <a:gd name="connsiteX22" fmla="*/ 1822 w 10000"/>
                  <a:gd name="connsiteY22" fmla="*/ 199 h 10000"/>
                  <a:gd name="connsiteX23" fmla="*/ 1769 w 10000"/>
                  <a:gd name="connsiteY23" fmla="*/ 0 h 10000"/>
                  <a:gd name="connsiteX24" fmla="*/ 1049 w 10000"/>
                  <a:gd name="connsiteY24" fmla="*/ 129 h 10000"/>
                  <a:gd name="connsiteX25" fmla="*/ 1822 w 10000"/>
                  <a:gd name="connsiteY25" fmla="*/ 263 h 10000"/>
                  <a:gd name="connsiteX26" fmla="*/ 1769 w 10000"/>
                  <a:gd name="connsiteY26" fmla="*/ 557 h 10000"/>
                  <a:gd name="connsiteX27" fmla="*/ 1933 w 10000"/>
                  <a:gd name="connsiteY27" fmla="*/ 951 h 10000"/>
                  <a:gd name="connsiteX28" fmla="*/ 2099 w 10000"/>
                  <a:gd name="connsiteY28" fmla="*/ 1179 h 10000"/>
                  <a:gd name="connsiteX29" fmla="*/ 1822 w 10000"/>
                  <a:gd name="connsiteY29" fmla="*/ 1607 h 10000"/>
                  <a:gd name="connsiteX30" fmla="*/ 1604 w 10000"/>
                  <a:gd name="connsiteY30" fmla="*/ 1607 h 10000"/>
                  <a:gd name="connsiteX31" fmla="*/ 1380 w 10000"/>
                  <a:gd name="connsiteY31" fmla="*/ 1900 h 10000"/>
                  <a:gd name="connsiteX32" fmla="*/ 1769 w 10000"/>
                  <a:gd name="connsiteY32" fmla="*/ 2033 h 10000"/>
                  <a:gd name="connsiteX33" fmla="*/ 1271 w 10000"/>
                  <a:gd name="connsiteY33" fmla="*/ 2000 h 10000"/>
                  <a:gd name="connsiteX34" fmla="*/ 1049 w 10000"/>
                  <a:gd name="connsiteY34" fmla="*/ 2392 h 10000"/>
                  <a:gd name="connsiteX35" fmla="*/ 994 w 10000"/>
                  <a:gd name="connsiteY35" fmla="*/ 2459 h 10000"/>
                  <a:gd name="connsiteX36" fmla="*/ 773 w 10000"/>
                  <a:gd name="connsiteY36" fmla="*/ 2885 h 10000"/>
                  <a:gd name="connsiteX37" fmla="*/ 1106 w 10000"/>
                  <a:gd name="connsiteY37" fmla="*/ 2982 h 10000"/>
                  <a:gd name="connsiteX38" fmla="*/ 663 w 10000"/>
                  <a:gd name="connsiteY38" fmla="*/ 3311 h 10000"/>
                  <a:gd name="connsiteX39" fmla="*/ 110 w 10000"/>
                  <a:gd name="connsiteY39" fmla="*/ 3673 h 10000"/>
                  <a:gd name="connsiteX40" fmla="*/ 0 w 10000"/>
                  <a:gd name="connsiteY40" fmla="*/ 3867 h 10000"/>
                  <a:gd name="connsiteX41" fmla="*/ 277 w 10000"/>
                  <a:gd name="connsiteY41" fmla="*/ 4294 h 10000"/>
                  <a:gd name="connsiteX42" fmla="*/ 0 w 10000"/>
                  <a:gd name="connsiteY42" fmla="*/ 4689 h 10000"/>
                  <a:gd name="connsiteX43" fmla="*/ 56 w 10000"/>
                  <a:gd name="connsiteY43" fmla="*/ 5114 h 10000"/>
                  <a:gd name="connsiteX44" fmla="*/ 222 w 10000"/>
                  <a:gd name="connsiteY44" fmla="*/ 5247 h 10000"/>
                  <a:gd name="connsiteX45" fmla="*/ 552 w 10000"/>
                  <a:gd name="connsiteY45" fmla="*/ 5212 h 10000"/>
                  <a:gd name="connsiteX46" fmla="*/ 1216 w 10000"/>
                  <a:gd name="connsiteY46" fmla="*/ 5280 h 10000"/>
                  <a:gd name="connsiteX47" fmla="*/ 1769 w 10000"/>
                  <a:gd name="connsiteY47" fmla="*/ 5147 h 10000"/>
                  <a:gd name="connsiteX48" fmla="*/ 2377 w 10000"/>
                  <a:gd name="connsiteY48" fmla="*/ 5147 h 10000"/>
                  <a:gd name="connsiteX49" fmla="*/ 2762 w 10000"/>
                  <a:gd name="connsiteY49" fmla="*/ 5015 h 10000"/>
                  <a:gd name="connsiteX50" fmla="*/ 2872 w 10000"/>
                  <a:gd name="connsiteY50" fmla="*/ 5047 h 10000"/>
                  <a:gd name="connsiteX51" fmla="*/ 2707 w 10000"/>
                  <a:gd name="connsiteY51" fmla="*/ 5114 h 10000"/>
                  <a:gd name="connsiteX52" fmla="*/ 3093 w 10000"/>
                  <a:gd name="connsiteY52" fmla="*/ 5411 h 10000"/>
                  <a:gd name="connsiteX53" fmla="*/ 3370 w 10000"/>
                  <a:gd name="connsiteY53" fmla="*/ 5343 h 10000"/>
                  <a:gd name="connsiteX54" fmla="*/ 3757 w 10000"/>
                  <a:gd name="connsiteY54" fmla="*/ 5473 h 10000"/>
                  <a:gd name="connsiteX55" fmla="*/ 4252 w 10000"/>
                  <a:gd name="connsiteY55" fmla="*/ 5442 h 10000"/>
                  <a:gd name="connsiteX56" fmla="*/ 5082 w 10000"/>
                  <a:gd name="connsiteY56" fmla="*/ 5540 h 10000"/>
                  <a:gd name="connsiteX57" fmla="*/ 5301 w 10000"/>
                  <a:gd name="connsiteY57" fmla="*/ 5607 h 10000"/>
                  <a:gd name="connsiteX58" fmla="*/ 6076 w 10000"/>
                  <a:gd name="connsiteY58" fmla="*/ 5442 h 10000"/>
                  <a:gd name="connsiteX59" fmla="*/ 6187 w 10000"/>
                  <a:gd name="connsiteY59" fmla="*/ 5540 h 10000"/>
                  <a:gd name="connsiteX60" fmla="*/ 6407 w 10000"/>
                  <a:gd name="connsiteY60" fmla="*/ 5411 h 10000"/>
                  <a:gd name="connsiteX61" fmla="*/ 6519 w 10000"/>
                  <a:gd name="connsiteY61" fmla="*/ 5576 h 10000"/>
                  <a:gd name="connsiteX62" fmla="*/ 7292 w 10000"/>
                  <a:gd name="connsiteY62" fmla="*/ 5375 h 10000"/>
                  <a:gd name="connsiteX63" fmla="*/ 7292 w 10000"/>
                  <a:gd name="connsiteY63" fmla="*/ 5178 h 10000"/>
                  <a:gd name="connsiteX64" fmla="*/ 7456 w 10000"/>
                  <a:gd name="connsiteY64" fmla="*/ 5147 h 10000"/>
                  <a:gd name="connsiteX65" fmla="*/ 7624 w 10000"/>
                  <a:gd name="connsiteY65" fmla="*/ 5212 h 10000"/>
                  <a:gd name="connsiteX66" fmla="*/ 8176 w 10000"/>
                  <a:gd name="connsiteY66" fmla="*/ 5082 h 10000"/>
                  <a:gd name="connsiteX67" fmla="*/ 8287 w 10000"/>
                  <a:gd name="connsiteY67" fmla="*/ 5114 h 10000"/>
                  <a:gd name="connsiteX68" fmla="*/ 8563 w 10000"/>
                  <a:gd name="connsiteY68" fmla="*/ 5703 h 10000"/>
                  <a:gd name="connsiteX69" fmla="*/ 8728 w 10000"/>
                  <a:gd name="connsiteY69" fmla="*/ 5771 h 10000"/>
                  <a:gd name="connsiteX70" fmla="*/ 9116 w 10000"/>
                  <a:gd name="connsiteY70" fmla="*/ 5771 h 10000"/>
                  <a:gd name="connsiteX71" fmla="*/ 9281 w 10000"/>
                  <a:gd name="connsiteY71" fmla="*/ 6033 h 10000"/>
                  <a:gd name="connsiteX72" fmla="*/ 9336 w 10000"/>
                  <a:gd name="connsiteY72" fmla="*/ 6229 h 10000"/>
                  <a:gd name="connsiteX73" fmla="*/ 10000 w 10000"/>
                  <a:gd name="connsiteY73" fmla="*/ 7014 h 10000"/>
                  <a:gd name="connsiteX74" fmla="*/ 9724 w 10000"/>
                  <a:gd name="connsiteY74" fmla="*/ 6883 h 10000"/>
                  <a:gd name="connsiteX75" fmla="*/ 8949 w 10000"/>
                  <a:gd name="connsiteY75" fmla="*/ 7014 h 10000"/>
                  <a:gd name="connsiteX76" fmla="*/ 8563 w 10000"/>
                  <a:gd name="connsiteY76" fmla="*/ 6621 h 10000"/>
                  <a:gd name="connsiteX77" fmla="*/ 8287 w 10000"/>
                  <a:gd name="connsiteY77" fmla="*/ 6654 h 10000"/>
                  <a:gd name="connsiteX78" fmla="*/ 8506 w 10000"/>
                  <a:gd name="connsiteY78" fmla="*/ 6916 h 10000"/>
                  <a:gd name="connsiteX79" fmla="*/ 8563 w 10000"/>
                  <a:gd name="connsiteY79" fmla="*/ 7113 h 10000"/>
                  <a:gd name="connsiteX80" fmla="*/ 8009 w 10000"/>
                  <a:gd name="connsiteY80" fmla="*/ 7474 h 10000"/>
                  <a:gd name="connsiteX81" fmla="*/ 7901 w 10000"/>
                  <a:gd name="connsiteY81" fmla="*/ 7672 h 10000"/>
                  <a:gd name="connsiteX82" fmla="*/ 7845 w 10000"/>
                  <a:gd name="connsiteY82" fmla="*/ 7834 h 10000"/>
                  <a:gd name="connsiteX83" fmla="*/ 7789 w 10000"/>
                  <a:gd name="connsiteY83" fmla="*/ 7900 h 10000"/>
                  <a:gd name="connsiteX84" fmla="*/ 7678 w 10000"/>
                  <a:gd name="connsiteY84" fmla="*/ 8033 h 10000"/>
                  <a:gd name="connsiteX85" fmla="*/ 7347 w 10000"/>
                  <a:gd name="connsiteY85" fmla="*/ 8129 h 10000"/>
                  <a:gd name="connsiteX86" fmla="*/ 7456 w 10000"/>
                  <a:gd name="connsiteY86" fmla="*/ 8360 h 10000"/>
                  <a:gd name="connsiteX87" fmla="*/ 7402 w 10000"/>
                  <a:gd name="connsiteY87" fmla="*/ 8425 h 10000"/>
                  <a:gd name="connsiteX88" fmla="*/ 6961 w 10000"/>
                  <a:gd name="connsiteY88" fmla="*/ 8622 h 10000"/>
                  <a:gd name="connsiteX89" fmla="*/ 6519 w 10000"/>
                  <a:gd name="connsiteY89" fmla="*/ 8591 h 10000"/>
                  <a:gd name="connsiteX90" fmla="*/ 6906 w 10000"/>
                  <a:gd name="connsiteY90" fmla="*/ 8722 h 10000"/>
                  <a:gd name="connsiteX91" fmla="*/ 6906 w 10000"/>
                  <a:gd name="connsiteY91" fmla="*/ 9112 h 10000"/>
                  <a:gd name="connsiteX92" fmla="*/ 6407 w 10000"/>
                  <a:gd name="connsiteY92" fmla="*/ 9210 h 10000"/>
                  <a:gd name="connsiteX93" fmla="*/ 6298 w 10000"/>
                  <a:gd name="connsiteY93" fmla="*/ 9049 h 10000"/>
                  <a:gd name="connsiteX94" fmla="*/ 6241 w 10000"/>
                  <a:gd name="connsiteY94" fmla="*/ 8921 h 10000"/>
                  <a:gd name="connsiteX95" fmla="*/ 5747 w 10000"/>
                  <a:gd name="connsiteY95" fmla="*/ 9016 h 10000"/>
                  <a:gd name="connsiteX96" fmla="*/ 5967 w 10000"/>
                  <a:gd name="connsiteY96" fmla="*/ 9146 h 10000"/>
                  <a:gd name="connsiteX97" fmla="*/ 6131 w 10000"/>
                  <a:gd name="connsiteY97" fmla="*/ 9278 h 10000"/>
                  <a:gd name="connsiteX98" fmla="*/ 6353 w 10000"/>
                  <a:gd name="connsiteY98" fmla="*/ 9606 h 10000"/>
                  <a:gd name="connsiteX99" fmla="*/ 6628 w 10000"/>
                  <a:gd name="connsiteY99" fmla="*/ 9540 h 10000"/>
                  <a:gd name="connsiteX100" fmla="*/ 6850 w 10000"/>
                  <a:gd name="connsiteY100" fmla="*/ 9802 h 10000"/>
                  <a:gd name="connsiteX101" fmla="*/ 7014 w 10000"/>
                  <a:gd name="connsiteY101" fmla="*/ 9866 h 10000"/>
                  <a:gd name="connsiteX102" fmla="*/ 7402 w 10000"/>
                  <a:gd name="connsiteY102" fmla="*/ 9833 h 10000"/>
                  <a:gd name="connsiteX103" fmla="*/ 7568 w 10000"/>
                  <a:gd name="connsiteY103" fmla="*/ 10000 h 10000"/>
                  <a:gd name="connsiteX0" fmla="*/ 8563 w 10000"/>
                  <a:gd name="connsiteY0" fmla="*/ 4885 h 9866"/>
                  <a:gd name="connsiteX1" fmla="*/ 8120 w 10000"/>
                  <a:gd name="connsiteY1" fmla="*/ 4885 h 9866"/>
                  <a:gd name="connsiteX2" fmla="*/ 7678 w 10000"/>
                  <a:gd name="connsiteY2" fmla="*/ 5015 h 9866"/>
                  <a:gd name="connsiteX3" fmla="*/ 7181 w 10000"/>
                  <a:gd name="connsiteY3" fmla="*/ 4983 h 9866"/>
                  <a:gd name="connsiteX4" fmla="*/ 7181 w 10000"/>
                  <a:gd name="connsiteY4" fmla="*/ 4359 h 9866"/>
                  <a:gd name="connsiteX5" fmla="*/ 7456 w 10000"/>
                  <a:gd name="connsiteY5" fmla="*/ 4328 h 9866"/>
                  <a:gd name="connsiteX6" fmla="*/ 7292 w 10000"/>
                  <a:gd name="connsiteY6" fmla="*/ 4162 h 9866"/>
                  <a:gd name="connsiteX7" fmla="*/ 7292 w 10000"/>
                  <a:gd name="connsiteY7" fmla="*/ 3902 h 9866"/>
                  <a:gd name="connsiteX8" fmla="*/ 7347 w 10000"/>
                  <a:gd name="connsiteY8" fmla="*/ 3739 h 9866"/>
                  <a:gd name="connsiteX9" fmla="*/ 6796 w 10000"/>
                  <a:gd name="connsiteY9" fmla="*/ 3476 h 9866"/>
                  <a:gd name="connsiteX10" fmla="*/ 6241 w 10000"/>
                  <a:gd name="connsiteY10" fmla="*/ 3181 h 9866"/>
                  <a:gd name="connsiteX11" fmla="*/ 5967 w 10000"/>
                  <a:gd name="connsiteY11" fmla="*/ 2982 h 9866"/>
                  <a:gd name="connsiteX12" fmla="*/ 5579 w 10000"/>
                  <a:gd name="connsiteY12" fmla="*/ 2918 h 9866"/>
                  <a:gd name="connsiteX13" fmla="*/ 5139 w 10000"/>
                  <a:gd name="connsiteY13" fmla="*/ 2951 h 9866"/>
                  <a:gd name="connsiteX14" fmla="*/ 4695 w 10000"/>
                  <a:gd name="connsiteY14" fmla="*/ 2851 h 9866"/>
                  <a:gd name="connsiteX15" fmla="*/ 4143 w 10000"/>
                  <a:gd name="connsiteY15" fmla="*/ 2064 h 9866"/>
                  <a:gd name="connsiteX16" fmla="*/ 3978 w 10000"/>
                  <a:gd name="connsiteY16" fmla="*/ 1868 h 9866"/>
                  <a:gd name="connsiteX17" fmla="*/ 3811 w 10000"/>
                  <a:gd name="connsiteY17" fmla="*/ 1409 h 9866"/>
                  <a:gd name="connsiteX18" fmla="*/ 3591 w 10000"/>
                  <a:gd name="connsiteY18" fmla="*/ 984 h 9866"/>
                  <a:gd name="connsiteX19" fmla="*/ 2928 w 10000"/>
                  <a:gd name="connsiteY19" fmla="*/ 689 h 9866"/>
                  <a:gd name="connsiteX20" fmla="*/ 2539 w 10000"/>
                  <a:gd name="connsiteY20" fmla="*/ 64 h 9866"/>
                  <a:gd name="connsiteX21" fmla="*/ 2043 w 10000"/>
                  <a:gd name="connsiteY21" fmla="*/ 64 h 9866"/>
                  <a:gd name="connsiteX22" fmla="*/ 1822 w 10000"/>
                  <a:gd name="connsiteY22" fmla="*/ 199 h 9866"/>
                  <a:gd name="connsiteX23" fmla="*/ 1769 w 10000"/>
                  <a:gd name="connsiteY23" fmla="*/ 0 h 9866"/>
                  <a:gd name="connsiteX24" fmla="*/ 1049 w 10000"/>
                  <a:gd name="connsiteY24" fmla="*/ 129 h 9866"/>
                  <a:gd name="connsiteX25" fmla="*/ 1822 w 10000"/>
                  <a:gd name="connsiteY25" fmla="*/ 263 h 9866"/>
                  <a:gd name="connsiteX26" fmla="*/ 1769 w 10000"/>
                  <a:gd name="connsiteY26" fmla="*/ 557 h 9866"/>
                  <a:gd name="connsiteX27" fmla="*/ 1933 w 10000"/>
                  <a:gd name="connsiteY27" fmla="*/ 951 h 9866"/>
                  <a:gd name="connsiteX28" fmla="*/ 2099 w 10000"/>
                  <a:gd name="connsiteY28" fmla="*/ 1179 h 9866"/>
                  <a:gd name="connsiteX29" fmla="*/ 1822 w 10000"/>
                  <a:gd name="connsiteY29" fmla="*/ 1607 h 9866"/>
                  <a:gd name="connsiteX30" fmla="*/ 1604 w 10000"/>
                  <a:gd name="connsiteY30" fmla="*/ 1607 h 9866"/>
                  <a:gd name="connsiteX31" fmla="*/ 1380 w 10000"/>
                  <a:gd name="connsiteY31" fmla="*/ 1900 h 9866"/>
                  <a:gd name="connsiteX32" fmla="*/ 1769 w 10000"/>
                  <a:gd name="connsiteY32" fmla="*/ 2033 h 9866"/>
                  <a:gd name="connsiteX33" fmla="*/ 1271 w 10000"/>
                  <a:gd name="connsiteY33" fmla="*/ 2000 h 9866"/>
                  <a:gd name="connsiteX34" fmla="*/ 1049 w 10000"/>
                  <a:gd name="connsiteY34" fmla="*/ 2392 h 9866"/>
                  <a:gd name="connsiteX35" fmla="*/ 994 w 10000"/>
                  <a:gd name="connsiteY35" fmla="*/ 2459 h 9866"/>
                  <a:gd name="connsiteX36" fmla="*/ 773 w 10000"/>
                  <a:gd name="connsiteY36" fmla="*/ 2885 h 9866"/>
                  <a:gd name="connsiteX37" fmla="*/ 1106 w 10000"/>
                  <a:gd name="connsiteY37" fmla="*/ 2982 h 9866"/>
                  <a:gd name="connsiteX38" fmla="*/ 663 w 10000"/>
                  <a:gd name="connsiteY38" fmla="*/ 3311 h 9866"/>
                  <a:gd name="connsiteX39" fmla="*/ 110 w 10000"/>
                  <a:gd name="connsiteY39" fmla="*/ 3673 h 9866"/>
                  <a:gd name="connsiteX40" fmla="*/ 0 w 10000"/>
                  <a:gd name="connsiteY40" fmla="*/ 3867 h 9866"/>
                  <a:gd name="connsiteX41" fmla="*/ 277 w 10000"/>
                  <a:gd name="connsiteY41" fmla="*/ 4294 h 9866"/>
                  <a:gd name="connsiteX42" fmla="*/ 0 w 10000"/>
                  <a:gd name="connsiteY42" fmla="*/ 4689 h 9866"/>
                  <a:gd name="connsiteX43" fmla="*/ 56 w 10000"/>
                  <a:gd name="connsiteY43" fmla="*/ 5114 h 9866"/>
                  <a:gd name="connsiteX44" fmla="*/ 222 w 10000"/>
                  <a:gd name="connsiteY44" fmla="*/ 5247 h 9866"/>
                  <a:gd name="connsiteX45" fmla="*/ 552 w 10000"/>
                  <a:gd name="connsiteY45" fmla="*/ 5212 h 9866"/>
                  <a:gd name="connsiteX46" fmla="*/ 1216 w 10000"/>
                  <a:gd name="connsiteY46" fmla="*/ 5280 h 9866"/>
                  <a:gd name="connsiteX47" fmla="*/ 1769 w 10000"/>
                  <a:gd name="connsiteY47" fmla="*/ 5147 h 9866"/>
                  <a:gd name="connsiteX48" fmla="*/ 2377 w 10000"/>
                  <a:gd name="connsiteY48" fmla="*/ 5147 h 9866"/>
                  <a:gd name="connsiteX49" fmla="*/ 2762 w 10000"/>
                  <a:gd name="connsiteY49" fmla="*/ 5015 h 9866"/>
                  <a:gd name="connsiteX50" fmla="*/ 2872 w 10000"/>
                  <a:gd name="connsiteY50" fmla="*/ 5047 h 9866"/>
                  <a:gd name="connsiteX51" fmla="*/ 2707 w 10000"/>
                  <a:gd name="connsiteY51" fmla="*/ 5114 h 9866"/>
                  <a:gd name="connsiteX52" fmla="*/ 3093 w 10000"/>
                  <a:gd name="connsiteY52" fmla="*/ 5411 h 9866"/>
                  <a:gd name="connsiteX53" fmla="*/ 3370 w 10000"/>
                  <a:gd name="connsiteY53" fmla="*/ 5343 h 9866"/>
                  <a:gd name="connsiteX54" fmla="*/ 3757 w 10000"/>
                  <a:gd name="connsiteY54" fmla="*/ 5473 h 9866"/>
                  <a:gd name="connsiteX55" fmla="*/ 4252 w 10000"/>
                  <a:gd name="connsiteY55" fmla="*/ 5442 h 9866"/>
                  <a:gd name="connsiteX56" fmla="*/ 5082 w 10000"/>
                  <a:gd name="connsiteY56" fmla="*/ 5540 h 9866"/>
                  <a:gd name="connsiteX57" fmla="*/ 5301 w 10000"/>
                  <a:gd name="connsiteY57" fmla="*/ 5607 h 9866"/>
                  <a:gd name="connsiteX58" fmla="*/ 6076 w 10000"/>
                  <a:gd name="connsiteY58" fmla="*/ 5442 h 9866"/>
                  <a:gd name="connsiteX59" fmla="*/ 6187 w 10000"/>
                  <a:gd name="connsiteY59" fmla="*/ 5540 h 9866"/>
                  <a:gd name="connsiteX60" fmla="*/ 6407 w 10000"/>
                  <a:gd name="connsiteY60" fmla="*/ 5411 h 9866"/>
                  <a:gd name="connsiteX61" fmla="*/ 6519 w 10000"/>
                  <a:gd name="connsiteY61" fmla="*/ 5576 h 9866"/>
                  <a:gd name="connsiteX62" fmla="*/ 7292 w 10000"/>
                  <a:gd name="connsiteY62" fmla="*/ 5375 h 9866"/>
                  <a:gd name="connsiteX63" fmla="*/ 7292 w 10000"/>
                  <a:gd name="connsiteY63" fmla="*/ 5178 h 9866"/>
                  <a:gd name="connsiteX64" fmla="*/ 7456 w 10000"/>
                  <a:gd name="connsiteY64" fmla="*/ 5147 h 9866"/>
                  <a:gd name="connsiteX65" fmla="*/ 7624 w 10000"/>
                  <a:gd name="connsiteY65" fmla="*/ 5212 h 9866"/>
                  <a:gd name="connsiteX66" fmla="*/ 8176 w 10000"/>
                  <a:gd name="connsiteY66" fmla="*/ 5082 h 9866"/>
                  <a:gd name="connsiteX67" fmla="*/ 8287 w 10000"/>
                  <a:gd name="connsiteY67" fmla="*/ 5114 h 9866"/>
                  <a:gd name="connsiteX68" fmla="*/ 8563 w 10000"/>
                  <a:gd name="connsiteY68" fmla="*/ 5703 h 9866"/>
                  <a:gd name="connsiteX69" fmla="*/ 8728 w 10000"/>
                  <a:gd name="connsiteY69" fmla="*/ 5771 h 9866"/>
                  <a:gd name="connsiteX70" fmla="*/ 9116 w 10000"/>
                  <a:gd name="connsiteY70" fmla="*/ 5771 h 9866"/>
                  <a:gd name="connsiteX71" fmla="*/ 9281 w 10000"/>
                  <a:gd name="connsiteY71" fmla="*/ 6033 h 9866"/>
                  <a:gd name="connsiteX72" fmla="*/ 9336 w 10000"/>
                  <a:gd name="connsiteY72" fmla="*/ 6229 h 9866"/>
                  <a:gd name="connsiteX73" fmla="*/ 10000 w 10000"/>
                  <a:gd name="connsiteY73" fmla="*/ 7014 h 9866"/>
                  <a:gd name="connsiteX74" fmla="*/ 9724 w 10000"/>
                  <a:gd name="connsiteY74" fmla="*/ 6883 h 9866"/>
                  <a:gd name="connsiteX75" fmla="*/ 8949 w 10000"/>
                  <a:gd name="connsiteY75" fmla="*/ 7014 h 9866"/>
                  <a:gd name="connsiteX76" fmla="*/ 8563 w 10000"/>
                  <a:gd name="connsiteY76" fmla="*/ 6621 h 9866"/>
                  <a:gd name="connsiteX77" fmla="*/ 8287 w 10000"/>
                  <a:gd name="connsiteY77" fmla="*/ 6654 h 9866"/>
                  <a:gd name="connsiteX78" fmla="*/ 8506 w 10000"/>
                  <a:gd name="connsiteY78" fmla="*/ 6916 h 9866"/>
                  <a:gd name="connsiteX79" fmla="*/ 8563 w 10000"/>
                  <a:gd name="connsiteY79" fmla="*/ 7113 h 9866"/>
                  <a:gd name="connsiteX80" fmla="*/ 8009 w 10000"/>
                  <a:gd name="connsiteY80" fmla="*/ 7474 h 9866"/>
                  <a:gd name="connsiteX81" fmla="*/ 7901 w 10000"/>
                  <a:gd name="connsiteY81" fmla="*/ 7672 h 9866"/>
                  <a:gd name="connsiteX82" fmla="*/ 7845 w 10000"/>
                  <a:gd name="connsiteY82" fmla="*/ 7834 h 9866"/>
                  <a:gd name="connsiteX83" fmla="*/ 7789 w 10000"/>
                  <a:gd name="connsiteY83" fmla="*/ 7900 h 9866"/>
                  <a:gd name="connsiteX84" fmla="*/ 7678 w 10000"/>
                  <a:gd name="connsiteY84" fmla="*/ 8033 h 9866"/>
                  <a:gd name="connsiteX85" fmla="*/ 7347 w 10000"/>
                  <a:gd name="connsiteY85" fmla="*/ 8129 h 9866"/>
                  <a:gd name="connsiteX86" fmla="*/ 7456 w 10000"/>
                  <a:gd name="connsiteY86" fmla="*/ 8360 h 9866"/>
                  <a:gd name="connsiteX87" fmla="*/ 7402 w 10000"/>
                  <a:gd name="connsiteY87" fmla="*/ 8425 h 9866"/>
                  <a:gd name="connsiteX88" fmla="*/ 6961 w 10000"/>
                  <a:gd name="connsiteY88" fmla="*/ 8622 h 9866"/>
                  <a:gd name="connsiteX89" fmla="*/ 6519 w 10000"/>
                  <a:gd name="connsiteY89" fmla="*/ 8591 h 9866"/>
                  <a:gd name="connsiteX90" fmla="*/ 6906 w 10000"/>
                  <a:gd name="connsiteY90" fmla="*/ 8722 h 9866"/>
                  <a:gd name="connsiteX91" fmla="*/ 6906 w 10000"/>
                  <a:gd name="connsiteY91" fmla="*/ 9112 h 9866"/>
                  <a:gd name="connsiteX92" fmla="*/ 6407 w 10000"/>
                  <a:gd name="connsiteY92" fmla="*/ 9210 h 9866"/>
                  <a:gd name="connsiteX93" fmla="*/ 6298 w 10000"/>
                  <a:gd name="connsiteY93" fmla="*/ 9049 h 9866"/>
                  <a:gd name="connsiteX94" fmla="*/ 6241 w 10000"/>
                  <a:gd name="connsiteY94" fmla="*/ 8921 h 9866"/>
                  <a:gd name="connsiteX95" fmla="*/ 5747 w 10000"/>
                  <a:gd name="connsiteY95" fmla="*/ 9016 h 9866"/>
                  <a:gd name="connsiteX96" fmla="*/ 5967 w 10000"/>
                  <a:gd name="connsiteY96" fmla="*/ 9146 h 9866"/>
                  <a:gd name="connsiteX97" fmla="*/ 6131 w 10000"/>
                  <a:gd name="connsiteY97" fmla="*/ 9278 h 9866"/>
                  <a:gd name="connsiteX98" fmla="*/ 6353 w 10000"/>
                  <a:gd name="connsiteY98" fmla="*/ 9606 h 9866"/>
                  <a:gd name="connsiteX99" fmla="*/ 6628 w 10000"/>
                  <a:gd name="connsiteY99" fmla="*/ 9540 h 9866"/>
                  <a:gd name="connsiteX100" fmla="*/ 6850 w 10000"/>
                  <a:gd name="connsiteY100" fmla="*/ 9802 h 9866"/>
                  <a:gd name="connsiteX101" fmla="*/ 7014 w 10000"/>
                  <a:gd name="connsiteY101" fmla="*/ 9866 h 9866"/>
                  <a:gd name="connsiteX102" fmla="*/ 7402 w 10000"/>
                  <a:gd name="connsiteY102" fmla="*/ 9833 h 9866"/>
                  <a:gd name="connsiteX0" fmla="*/ 8563 w 10000"/>
                  <a:gd name="connsiteY0" fmla="*/ 4951 h 10000"/>
                  <a:gd name="connsiteX1" fmla="*/ 8120 w 10000"/>
                  <a:gd name="connsiteY1" fmla="*/ 4951 h 10000"/>
                  <a:gd name="connsiteX2" fmla="*/ 7678 w 10000"/>
                  <a:gd name="connsiteY2" fmla="*/ 5083 h 10000"/>
                  <a:gd name="connsiteX3" fmla="*/ 7181 w 10000"/>
                  <a:gd name="connsiteY3" fmla="*/ 5051 h 10000"/>
                  <a:gd name="connsiteX4" fmla="*/ 7181 w 10000"/>
                  <a:gd name="connsiteY4" fmla="*/ 4418 h 10000"/>
                  <a:gd name="connsiteX5" fmla="*/ 7456 w 10000"/>
                  <a:gd name="connsiteY5" fmla="*/ 4387 h 10000"/>
                  <a:gd name="connsiteX6" fmla="*/ 7292 w 10000"/>
                  <a:gd name="connsiteY6" fmla="*/ 4219 h 10000"/>
                  <a:gd name="connsiteX7" fmla="*/ 7292 w 10000"/>
                  <a:gd name="connsiteY7" fmla="*/ 3955 h 10000"/>
                  <a:gd name="connsiteX8" fmla="*/ 7347 w 10000"/>
                  <a:gd name="connsiteY8" fmla="*/ 3790 h 10000"/>
                  <a:gd name="connsiteX9" fmla="*/ 6796 w 10000"/>
                  <a:gd name="connsiteY9" fmla="*/ 3523 h 10000"/>
                  <a:gd name="connsiteX10" fmla="*/ 6241 w 10000"/>
                  <a:gd name="connsiteY10" fmla="*/ 3224 h 10000"/>
                  <a:gd name="connsiteX11" fmla="*/ 5967 w 10000"/>
                  <a:gd name="connsiteY11" fmla="*/ 3023 h 10000"/>
                  <a:gd name="connsiteX12" fmla="*/ 5579 w 10000"/>
                  <a:gd name="connsiteY12" fmla="*/ 2958 h 10000"/>
                  <a:gd name="connsiteX13" fmla="*/ 5139 w 10000"/>
                  <a:gd name="connsiteY13" fmla="*/ 2991 h 10000"/>
                  <a:gd name="connsiteX14" fmla="*/ 4695 w 10000"/>
                  <a:gd name="connsiteY14" fmla="*/ 2890 h 10000"/>
                  <a:gd name="connsiteX15" fmla="*/ 4143 w 10000"/>
                  <a:gd name="connsiteY15" fmla="*/ 2092 h 10000"/>
                  <a:gd name="connsiteX16" fmla="*/ 3978 w 10000"/>
                  <a:gd name="connsiteY16" fmla="*/ 1893 h 10000"/>
                  <a:gd name="connsiteX17" fmla="*/ 3811 w 10000"/>
                  <a:gd name="connsiteY17" fmla="*/ 1428 h 10000"/>
                  <a:gd name="connsiteX18" fmla="*/ 3591 w 10000"/>
                  <a:gd name="connsiteY18" fmla="*/ 997 h 10000"/>
                  <a:gd name="connsiteX19" fmla="*/ 2928 w 10000"/>
                  <a:gd name="connsiteY19" fmla="*/ 698 h 10000"/>
                  <a:gd name="connsiteX20" fmla="*/ 2539 w 10000"/>
                  <a:gd name="connsiteY20" fmla="*/ 65 h 10000"/>
                  <a:gd name="connsiteX21" fmla="*/ 2043 w 10000"/>
                  <a:gd name="connsiteY21" fmla="*/ 65 h 10000"/>
                  <a:gd name="connsiteX22" fmla="*/ 1822 w 10000"/>
                  <a:gd name="connsiteY22" fmla="*/ 202 h 10000"/>
                  <a:gd name="connsiteX23" fmla="*/ 1769 w 10000"/>
                  <a:gd name="connsiteY23" fmla="*/ 0 h 10000"/>
                  <a:gd name="connsiteX24" fmla="*/ 1049 w 10000"/>
                  <a:gd name="connsiteY24" fmla="*/ 131 h 10000"/>
                  <a:gd name="connsiteX25" fmla="*/ 1822 w 10000"/>
                  <a:gd name="connsiteY25" fmla="*/ 267 h 10000"/>
                  <a:gd name="connsiteX26" fmla="*/ 1769 w 10000"/>
                  <a:gd name="connsiteY26" fmla="*/ 565 h 10000"/>
                  <a:gd name="connsiteX27" fmla="*/ 1933 w 10000"/>
                  <a:gd name="connsiteY27" fmla="*/ 964 h 10000"/>
                  <a:gd name="connsiteX28" fmla="*/ 2099 w 10000"/>
                  <a:gd name="connsiteY28" fmla="*/ 1195 h 10000"/>
                  <a:gd name="connsiteX29" fmla="*/ 1822 w 10000"/>
                  <a:gd name="connsiteY29" fmla="*/ 1629 h 10000"/>
                  <a:gd name="connsiteX30" fmla="*/ 1604 w 10000"/>
                  <a:gd name="connsiteY30" fmla="*/ 1629 h 10000"/>
                  <a:gd name="connsiteX31" fmla="*/ 1380 w 10000"/>
                  <a:gd name="connsiteY31" fmla="*/ 1926 h 10000"/>
                  <a:gd name="connsiteX32" fmla="*/ 1769 w 10000"/>
                  <a:gd name="connsiteY32" fmla="*/ 2061 h 10000"/>
                  <a:gd name="connsiteX33" fmla="*/ 1271 w 10000"/>
                  <a:gd name="connsiteY33" fmla="*/ 2027 h 10000"/>
                  <a:gd name="connsiteX34" fmla="*/ 1049 w 10000"/>
                  <a:gd name="connsiteY34" fmla="*/ 2424 h 10000"/>
                  <a:gd name="connsiteX35" fmla="*/ 994 w 10000"/>
                  <a:gd name="connsiteY35" fmla="*/ 2492 h 10000"/>
                  <a:gd name="connsiteX36" fmla="*/ 773 w 10000"/>
                  <a:gd name="connsiteY36" fmla="*/ 2924 h 10000"/>
                  <a:gd name="connsiteX37" fmla="*/ 1106 w 10000"/>
                  <a:gd name="connsiteY37" fmla="*/ 3023 h 10000"/>
                  <a:gd name="connsiteX38" fmla="*/ 663 w 10000"/>
                  <a:gd name="connsiteY38" fmla="*/ 3356 h 10000"/>
                  <a:gd name="connsiteX39" fmla="*/ 110 w 10000"/>
                  <a:gd name="connsiteY39" fmla="*/ 3723 h 10000"/>
                  <a:gd name="connsiteX40" fmla="*/ 0 w 10000"/>
                  <a:gd name="connsiteY40" fmla="*/ 3920 h 10000"/>
                  <a:gd name="connsiteX41" fmla="*/ 277 w 10000"/>
                  <a:gd name="connsiteY41" fmla="*/ 4352 h 10000"/>
                  <a:gd name="connsiteX42" fmla="*/ 0 w 10000"/>
                  <a:gd name="connsiteY42" fmla="*/ 4753 h 10000"/>
                  <a:gd name="connsiteX43" fmla="*/ 56 w 10000"/>
                  <a:gd name="connsiteY43" fmla="*/ 5183 h 10000"/>
                  <a:gd name="connsiteX44" fmla="*/ 222 w 10000"/>
                  <a:gd name="connsiteY44" fmla="*/ 5318 h 10000"/>
                  <a:gd name="connsiteX45" fmla="*/ 552 w 10000"/>
                  <a:gd name="connsiteY45" fmla="*/ 5283 h 10000"/>
                  <a:gd name="connsiteX46" fmla="*/ 1216 w 10000"/>
                  <a:gd name="connsiteY46" fmla="*/ 5352 h 10000"/>
                  <a:gd name="connsiteX47" fmla="*/ 1769 w 10000"/>
                  <a:gd name="connsiteY47" fmla="*/ 5217 h 10000"/>
                  <a:gd name="connsiteX48" fmla="*/ 2377 w 10000"/>
                  <a:gd name="connsiteY48" fmla="*/ 5217 h 10000"/>
                  <a:gd name="connsiteX49" fmla="*/ 2762 w 10000"/>
                  <a:gd name="connsiteY49" fmla="*/ 5083 h 10000"/>
                  <a:gd name="connsiteX50" fmla="*/ 2872 w 10000"/>
                  <a:gd name="connsiteY50" fmla="*/ 5116 h 10000"/>
                  <a:gd name="connsiteX51" fmla="*/ 2707 w 10000"/>
                  <a:gd name="connsiteY51" fmla="*/ 5183 h 10000"/>
                  <a:gd name="connsiteX52" fmla="*/ 3093 w 10000"/>
                  <a:gd name="connsiteY52" fmla="*/ 5484 h 10000"/>
                  <a:gd name="connsiteX53" fmla="*/ 3370 w 10000"/>
                  <a:gd name="connsiteY53" fmla="*/ 5416 h 10000"/>
                  <a:gd name="connsiteX54" fmla="*/ 3757 w 10000"/>
                  <a:gd name="connsiteY54" fmla="*/ 5547 h 10000"/>
                  <a:gd name="connsiteX55" fmla="*/ 4252 w 10000"/>
                  <a:gd name="connsiteY55" fmla="*/ 5516 h 10000"/>
                  <a:gd name="connsiteX56" fmla="*/ 5082 w 10000"/>
                  <a:gd name="connsiteY56" fmla="*/ 5615 h 10000"/>
                  <a:gd name="connsiteX57" fmla="*/ 5301 w 10000"/>
                  <a:gd name="connsiteY57" fmla="*/ 5683 h 10000"/>
                  <a:gd name="connsiteX58" fmla="*/ 6076 w 10000"/>
                  <a:gd name="connsiteY58" fmla="*/ 5516 h 10000"/>
                  <a:gd name="connsiteX59" fmla="*/ 6187 w 10000"/>
                  <a:gd name="connsiteY59" fmla="*/ 5615 h 10000"/>
                  <a:gd name="connsiteX60" fmla="*/ 6407 w 10000"/>
                  <a:gd name="connsiteY60" fmla="*/ 5484 h 10000"/>
                  <a:gd name="connsiteX61" fmla="*/ 6519 w 10000"/>
                  <a:gd name="connsiteY61" fmla="*/ 5652 h 10000"/>
                  <a:gd name="connsiteX62" fmla="*/ 7292 w 10000"/>
                  <a:gd name="connsiteY62" fmla="*/ 5448 h 10000"/>
                  <a:gd name="connsiteX63" fmla="*/ 7292 w 10000"/>
                  <a:gd name="connsiteY63" fmla="*/ 5248 h 10000"/>
                  <a:gd name="connsiteX64" fmla="*/ 7456 w 10000"/>
                  <a:gd name="connsiteY64" fmla="*/ 5217 h 10000"/>
                  <a:gd name="connsiteX65" fmla="*/ 7624 w 10000"/>
                  <a:gd name="connsiteY65" fmla="*/ 5283 h 10000"/>
                  <a:gd name="connsiteX66" fmla="*/ 8176 w 10000"/>
                  <a:gd name="connsiteY66" fmla="*/ 5151 h 10000"/>
                  <a:gd name="connsiteX67" fmla="*/ 8287 w 10000"/>
                  <a:gd name="connsiteY67" fmla="*/ 5183 h 10000"/>
                  <a:gd name="connsiteX68" fmla="*/ 8563 w 10000"/>
                  <a:gd name="connsiteY68" fmla="*/ 5780 h 10000"/>
                  <a:gd name="connsiteX69" fmla="*/ 8728 w 10000"/>
                  <a:gd name="connsiteY69" fmla="*/ 5849 h 10000"/>
                  <a:gd name="connsiteX70" fmla="*/ 9116 w 10000"/>
                  <a:gd name="connsiteY70" fmla="*/ 5849 h 10000"/>
                  <a:gd name="connsiteX71" fmla="*/ 9281 w 10000"/>
                  <a:gd name="connsiteY71" fmla="*/ 6115 h 10000"/>
                  <a:gd name="connsiteX72" fmla="*/ 9336 w 10000"/>
                  <a:gd name="connsiteY72" fmla="*/ 6314 h 10000"/>
                  <a:gd name="connsiteX73" fmla="*/ 10000 w 10000"/>
                  <a:gd name="connsiteY73" fmla="*/ 7109 h 10000"/>
                  <a:gd name="connsiteX74" fmla="*/ 9724 w 10000"/>
                  <a:gd name="connsiteY74" fmla="*/ 6976 h 10000"/>
                  <a:gd name="connsiteX75" fmla="*/ 8949 w 10000"/>
                  <a:gd name="connsiteY75" fmla="*/ 7109 h 10000"/>
                  <a:gd name="connsiteX76" fmla="*/ 8563 w 10000"/>
                  <a:gd name="connsiteY76" fmla="*/ 6711 h 10000"/>
                  <a:gd name="connsiteX77" fmla="*/ 8287 w 10000"/>
                  <a:gd name="connsiteY77" fmla="*/ 6744 h 10000"/>
                  <a:gd name="connsiteX78" fmla="*/ 8506 w 10000"/>
                  <a:gd name="connsiteY78" fmla="*/ 7010 h 10000"/>
                  <a:gd name="connsiteX79" fmla="*/ 8563 w 10000"/>
                  <a:gd name="connsiteY79" fmla="*/ 7210 h 10000"/>
                  <a:gd name="connsiteX80" fmla="*/ 8009 w 10000"/>
                  <a:gd name="connsiteY80" fmla="*/ 7576 h 10000"/>
                  <a:gd name="connsiteX81" fmla="*/ 7901 w 10000"/>
                  <a:gd name="connsiteY81" fmla="*/ 7776 h 10000"/>
                  <a:gd name="connsiteX82" fmla="*/ 7845 w 10000"/>
                  <a:gd name="connsiteY82" fmla="*/ 7940 h 10000"/>
                  <a:gd name="connsiteX83" fmla="*/ 7789 w 10000"/>
                  <a:gd name="connsiteY83" fmla="*/ 8007 h 10000"/>
                  <a:gd name="connsiteX84" fmla="*/ 7678 w 10000"/>
                  <a:gd name="connsiteY84" fmla="*/ 8142 h 10000"/>
                  <a:gd name="connsiteX85" fmla="*/ 7347 w 10000"/>
                  <a:gd name="connsiteY85" fmla="*/ 8239 h 10000"/>
                  <a:gd name="connsiteX86" fmla="*/ 7456 w 10000"/>
                  <a:gd name="connsiteY86" fmla="*/ 8474 h 10000"/>
                  <a:gd name="connsiteX87" fmla="*/ 7402 w 10000"/>
                  <a:gd name="connsiteY87" fmla="*/ 8539 h 10000"/>
                  <a:gd name="connsiteX88" fmla="*/ 6961 w 10000"/>
                  <a:gd name="connsiteY88" fmla="*/ 8739 h 10000"/>
                  <a:gd name="connsiteX89" fmla="*/ 6519 w 10000"/>
                  <a:gd name="connsiteY89" fmla="*/ 8708 h 10000"/>
                  <a:gd name="connsiteX90" fmla="*/ 6906 w 10000"/>
                  <a:gd name="connsiteY90" fmla="*/ 8840 h 10000"/>
                  <a:gd name="connsiteX91" fmla="*/ 6906 w 10000"/>
                  <a:gd name="connsiteY91" fmla="*/ 9236 h 10000"/>
                  <a:gd name="connsiteX92" fmla="*/ 6407 w 10000"/>
                  <a:gd name="connsiteY92" fmla="*/ 9335 h 10000"/>
                  <a:gd name="connsiteX93" fmla="*/ 6298 w 10000"/>
                  <a:gd name="connsiteY93" fmla="*/ 9172 h 10000"/>
                  <a:gd name="connsiteX94" fmla="*/ 6241 w 10000"/>
                  <a:gd name="connsiteY94" fmla="*/ 9042 h 10000"/>
                  <a:gd name="connsiteX95" fmla="*/ 5747 w 10000"/>
                  <a:gd name="connsiteY95" fmla="*/ 9138 h 10000"/>
                  <a:gd name="connsiteX96" fmla="*/ 5967 w 10000"/>
                  <a:gd name="connsiteY96" fmla="*/ 9270 h 10000"/>
                  <a:gd name="connsiteX97" fmla="*/ 6131 w 10000"/>
                  <a:gd name="connsiteY97" fmla="*/ 9404 h 10000"/>
                  <a:gd name="connsiteX98" fmla="*/ 6353 w 10000"/>
                  <a:gd name="connsiteY98" fmla="*/ 9736 h 10000"/>
                  <a:gd name="connsiteX99" fmla="*/ 6628 w 10000"/>
                  <a:gd name="connsiteY99" fmla="*/ 9670 h 10000"/>
                  <a:gd name="connsiteX100" fmla="*/ 6850 w 10000"/>
                  <a:gd name="connsiteY100" fmla="*/ 9935 h 10000"/>
                  <a:gd name="connsiteX101" fmla="*/ 7014 w 10000"/>
                  <a:gd name="connsiteY101" fmla="*/ 10000 h 10000"/>
                  <a:gd name="connsiteX0" fmla="*/ 8563 w 10000"/>
                  <a:gd name="connsiteY0" fmla="*/ 4951 h 9935"/>
                  <a:gd name="connsiteX1" fmla="*/ 8120 w 10000"/>
                  <a:gd name="connsiteY1" fmla="*/ 4951 h 9935"/>
                  <a:gd name="connsiteX2" fmla="*/ 7678 w 10000"/>
                  <a:gd name="connsiteY2" fmla="*/ 5083 h 9935"/>
                  <a:gd name="connsiteX3" fmla="*/ 7181 w 10000"/>
                  <a:gd name="connsiteY3" fmla="*/ 5051 h 9935"/>
                  <a:gd name="connsiteX4" fmla="*/ 7181 w 10000"/>
                  <a:gd name="connsiteY4" fmla="*/ 4418 h 9935"/>
                  <a:gd name="connsiteX5" fmla="*/ 7456 w 10000"/>
                  <a:gd name="connsiteY5" fmla="*/ 4387 h 9935"/>
                  <a:gd name="connsiteX6" fmla="*/ 7292 w 10000"/>
                  <a:gd name="connsiteY6" fmla="*/ 4219 h 9935"/>
                  <a:gd name="connsiteX7" fmla="*/ 7292 w 10000"/>
                  <a:gd name="connsiteY7" fmla="*/ 3955 h 9935"/>
                  <a:gd name="connsiteX8" fmla="*/ 7347 w 10000"/>
                  <a:gd name="connsiteY8" fmla="*/ 3790 h 9935"/>
                  <a:gd name="connsiteX9" fmla="*/ 6796 w 10000"/>
                  <a:gd name="connsiteY9" fmla="*/ 3523 h 9935"/>
                  <a:gd name="connsiteX10" fmla="*/ 6241 w 10000"/>
                  <a:gd name="connsiteY10" fmla="*/ 3224 h 9935"/>
                  <a:gd name="connsiteX11" fmla="*/ 5967 w 10000"/>
                  <a:gd name="connsiteY11" fmla="*/ 3023 h 9935"/>
                  <a:gd name="connsiteX12" fmla="*/ 5579 w 10000"/>
                  <a:gd name="connsiteY12" fmla="*/ 2958 h 9935"/>
                  <a:gd name="connsiteX13" fmla="*/ 5139 w 10000"/>
                  <a:gd name="connsiteY13" fmla="*/ 2991 h 9935"/>
                  <a:gd name="connsiteX14" fmla="*/ 4695 w 10000"/>
                  <a:gd name="connsiteY14" fmla="*/ 2890 h 9935"/>
                  <a:gd name="connsiteX15" fmla="*/ 4143 w 10000"/>
                  <a:gd name="connsiteY15" fmla="*/ 2092 h 9935"/>
                  <a:gd name="connsiteX16" fmla="*/ 3978 w 10000"/>
                  <a:gd name="connsiteY16" fmla="*/ 1893 h 9935"/>
                  <a:gd name="connsiteX17" fmla="*/ 3811 w 10000"/>
                  <a:gd name="connsiteY17" fmla="*/ 1428 h 9935"/>
                  <a:gd name="connsiteX18" fmla="*/ 3591 w 10000"/>
                  <a:gd name="connsiteY18" fmla="*/ 997 h 9935"/>
                  <a:gd name="connsiteX19" fmla="*/ 2928 w 10000"/>
                  <a:gd name="connsiteY19" fmla="*/ 698 h 9935"/>
                  <a:gd name="connsiteX20" fmla="*/ 2539 w 10000"/>
                  <a:gd name="connsiteY20" fmla="*/ 65 h 9935"/>
                  <a:gd name="connsiteX21" fmla="*/ 2043 w 10000"/>
                  <a:gd name="connsiteY21" fmla="*/ 65 h 9935"/>
                  <a:gd name="connsiteX22" fmla="*/ 1822 w 10000"/>
                  <a:gd name="connsiteY22" fmla="*/ 202 h 9935"/>
                  <a:gd name="connsiteX23" fmla="*/ 1769 w 10000"/>
                  <a:gd name="connsiteY23" fmla="*/ 0 h 9935"/>
                  <a:gd name="connsiteX24" fmla="*/ 1049 w 10000"/>
                  <a:gd name="connsiteY24" fmla="*/ 131 h 9935"/>
                  <a:gd name="connsiteX25" fmla="*/ 1822 w 10000"/>
                  <a:gd name="connsiteY25" fmla="*/ 267 h 9935"/>
                  <a:gd name="connsiteX26" fmla="*/ 1769 w 10000"/>
                  <a:gd name="connsiteY26" fmla="*/ 565 h 9935"/>
                  <a:gd name="connsiteX27" fmla="*/ 1933 w 10000"/>
                  <a:gd name="connsiteY27" fmla="*/ 964 h 9935"/>
                  <a:gd name="connsiteX28" fmla="*/ 2099 w 10000"/>
                  <a:gd name="connsiteY28" fmla="*/ 1195 h 9935"/>
                  <a:gd name="connsiteX29" fmla="*/ 1822 w 10000"/>
                  <a:gd name="connsiteY29" fmla="*/ 1629 h 9935"/>
                  <a:gd name="connsiteX30" fmla="*/ 1604 w 10000"/>
                  <a:gd name="connsiteY30" fmla="*/ 1629 h 9935"/>
                  <a:gd name="connsiteX31" fmla="*/ 1380 w 10000"/>
                  <a:gd name="connsiteY31" fmla="*/ 1926 h 9935"/>
                  <a:gd name="connsiteX32" fmla="*/ 1769 w 10000"/>
                  <a:gd name="connsiteY32" fmla="*/ 2061 h 9935"/>
                  <a:gd name="connsiteX33" fmla="*/ 1271 w 10000"/>
                  <a:gd name="connsiteY33" fmla="*/ 2027 h 9935"/>
                  <a:gd name="connsiteX34" fmla="*/ 1049 w 10000"/>
                  <a:gd name="connsiteY34" fmla="*/ 2424 h 9935"/>
                  <a:gd name="connsiteX35" fmla="*/ 994 w 10000"/>
                  <a:gd name="connsiteY35" fmla="*/ 2492 h 9935"/>
                  <a:gd name="connsiteX36" fmla="*/ 773 w 10000"/>
                  <a:gd name="connsiteY36" fmla="*/ 2924 h 9935"/>
                  <a:gd name="connsiteX37" fmla="*/ 1106 w 10000"/>
                  <a:gd name="connsiteY37" fmla="*/ 3023 h 9935"/>
                  <a:gd name="connsiteX38" fmla="*/ 663 w 10000"/>
                  <a:gd name="connsiteY38" fmla="*/ 3356 h 9935"/>
                  <a:gd name="connsiteX39" fmla="*/ 110 w 10000"/>
                  <a:gd name="connsiteY39" fmla="*/ 3723 h 9935"/>
                  <a:gd name="connsiteX40" fmla="*/ 0 w 10000"/>
                  <a:gd name="connsiteY40" fmla="*/ 3920 h 9935"/>
                  <a:gd name="connsiteX41" fmla="*/ 277 w 10000"/>
                  <a:gd name="connsiteY41" fmla="*/ 4352 h 9935"/>
                  <a:gd name="connsiteX42" fmla="*/ 0 w 10000"/>
                  <a:gd name="connsiteY42" fmla="*/ 4753 h 9935"/>
                  <a:gd name="connsiteX43" fmla="*/ 56 w 10000"/>
                  <a:gd name="connsiteY43" fmla="*/ 5183 h 9935"/>
                  <a:gd name="connsiteX44" fmla="*/ 222 w 10000"/>
                  <a:gd name="connsiteY44" fmla="*/ 5318 h 9935"/>
                  <a:gd name="connsiteX45" fmla="*/ 552 w 10000"/>
                  <a:gd name="connsiteY45" fmla="*/ 5283 h 9935"/>
                  <a:gd name="connsiteX46" fmla="*/ 1216 w 10000"/>
                  <a:gd name="connsiteY46" fmla="*/ 5352 h 9935"/>
                  <a:gd name="connsiteX47" fmla="*/ 1769 w 10000"/>
                  <a:gd name="connsiteY47" fmla="*/ 5217 h 9935"/>
                  <a:gd name="connsiteX48" fmla="*/ 2377 w 10000"/>
                  <a:gd name="connsiteY48" fmla="*/ 5217 h 9935"/>
                  <a:gd name="connsiteX49" fmla="*/ 2762 w 10000"/>
                  <a:gd name="connsiteY49" fmla="*/ 5083 h 9935"/>
                  <a:gd name="connsiteX50" fmla="*/ 2872 w 10000"/>
                  <a:gd name="connsiteY50" fmla="*/ 5116 h 9935"/>
                  <a:gd name="connsiteX51" fmla="*/ 2707 w 10000"/>
                  <a:gd name="connsiteY51" fmla="*/ 5183 h 9935"/>
                  <a:gd name="connsiteX52" fmla="*/ 3093 w 10000"/>
                  <a:gd name="connsiteY52" fmla="*/ 5484 h 9935"/>
                  <a:gd name="connsiteX53" fmla="*/ 3370 w 10000"/>
                  <a:gd name="connsiteY53" fmla="*/ 5416 h 9935"/>
                  <a:gd name="connsiteX54" fmla="*/ 3757 w 10000"/>
                  <a:gd name="connsiteY54" fmla="*/ 5547 h 9935"/>
                  <a:gd name="connsiteX55" fmla="*/ 4252 w 10000"/>
                  <a:gd name="connsiteY55" fmla="*/ 5516 h 9935"/>
                  <a:gd name="connsiteX56" fmla="*/ 5082 w 10000"/>
                  <a:gd name="connsiteY56" fmla="*/ 5615 h 9935"/>
                  <a:gd name="connsiteX57" fmla="*/ 5301 w 10000"/>
                  <a:gd name="connsiteY57" fmla="*/ 5683 h 9935"/>
                  <a:gd name="connsiteX58" fmla="*/ 6076 w 10000"/>
                  <a:gd name="connsiteY58" fmla="*/ 5516 h 9935"/>
                  <a:gd name="connsiteX59" fmla="*/ 6187 w 10000"/>
                  <a:gd name="connsiteY59" fmla="*/ 5615 h 9935"/>
                  <a:gd name="connsiteX60" fmla="*/ 6407 w 10000"/>
                  <a:gd name="connsiteY60" fmla="*/ 5484 h 9935"/>
                  <a:gd name="connsiteX61" fmla="*/ 6519 w 10000"/>
                  <a:gd name="connsiteY61" fmla="*/ 5652 h 9935"/>
                  <a:gd name="connsiteX62" fmla="*/ 7292 w 10000"/>
                  <a:gd name="connsiteY62" fmla="*/ 5448 h 9935"/>
                  <a:gd name="connsiteX63" fmla="*/ 7292 w 10000"/>
                  <a:gd name="connsiteY63" fmla="*/ 5248 h 9935"/>
                  <a:gd name="connsiteX64" fmla="*/ 7456 w 10000"/>
                  <a:gd name="connsiteY64" fmla="*/ 5217 h 9935"/>
                  <a:gd name="connsiteX65" fmla="*/ 7624 w 10000"/>
                  <a:gd name="connsiteY65" fmla="*/ 5283 h 9935"/>
                  <a:gd name="connsiteX66" fmla="*/ 8176 w 10000"/>
                  <a:gd name="connsiteY66" fmla="*/ 5151 h 9935"/>
                  <a:gd name="connsiteX67" fmla="*/ 8287 w 10000"/>
                  <a:gd name="connsiteY67" fmla="*/ 5183 h 9935"/>
                  <a:gd name="connsiteX68" fmla="*/ 8563 w 10000"/>
                  <a:gd name="connsiteY68" fmla="*/ 5780 h 9935"/>
                  <a:gd name="connsiteX69" fmla="*/ 8728 w 10000"/>
                  <a:gd name="connsiteY69" fmla="*/ 5849 h 9935"/>
                  <a:gd name="connsiteX70" fmla="*/ 9116 w 10000"/>
                  <a:gd name="connsiteY70" fmla="*/ 5849 h 9935"/>
                  <a:gd name="connsiteX71" fmla="*/ 9281 w 10000"/>
                  <a:gd name="connsiteY71" fmla="*/ 6115 h 9935"/>
                  <a:gd name="connsiteX72" fmla="*/ 9336 w 10000"/>
                  <a:gd name="connsiteY72" fmla="*/ 6314 h 9935"/>
                  <a:gd name="connsiteX73" fmla="*/ 10000 w 10000"/>
                  <a:gd name="connsiteY73" fmla="*/ 7109 h 9935"/>
                  <a:gd name="connsiteX74" fmla="*/ 9724 w 10000"/>
                  <a:gd name="connsiteY74" fmla="*/ 6976 h 9935"/>
                  <a:gd name="connsiteX75" fmla="*/ 8949 w 10000"/>
                  <a:gd name="connsiteY75" fmla="*/ 7109 h 9935"/>
                  <a:gd name="connsiteX76" fmla="*/ 8563 w 10000"/>
                  <a:gd name="connsiteY76" fmla="*/ 6711 h 9935"/>
                  <a:gd name="connsiteX77" fmla="*/ 8287 w 10000"/>
                  <a:gd name="connsiteY77" fmla="*/ 6744 h 9935"/>
                  <a:gd name="connsiteX78" fmla="*/ 8506 w 10000"/>
                  <a:gd name="connsiteY78" fmla="*/ 7010 h 9935"/>
                  <a:gd name="connsiteX79" fmla="*/ 8563 w 10000"/>
                  <a:gd name="connsiteY79" fmla="*/ 7210 h 9935"/>
                  <a:gd name="connsiteX80" fmla="*/ 8009 w 10000"/>
                  <a:gd name="connsiteY80" fmla="*/ 7576 h 9935"/>
                  <a:gd name="connsiteX81" fmla="*/ 7901 w 10000"/>
                  <a:gd name="connsiteY81" fmla="*/ 7776 h 9935"/>
                  <a:gd name="connsiteX82" fmla="*/ 7845 w 10000"/>
                  <a:gd name="connsiteY82" fmla="*/ 7940 h 9935"/>
                  <a:gd name="connsiteX83" fmla="*/ 7789 w 10000"/>
                  <a:gd name="connsiteY83" fmla="*/ 8007 h 9935"/>
                  <a:gd name="connsiteX84" fmla="*/ 7678 w 10000"/>
                  <a:gd name="connsiteY84" fmla="*/ 8142 h 9935"/>
                  <a:gd name="connsiteX85" fmla="*/ 7347 w 10000"/>
                  <a:gd name="connsiteY85" fmla="*/ 8239 h 9935"/>
                  <a:gd name="connsiteX86" fmla="*/ 7456 w 10000"/>
                  <a:gd name="connsiteY86" fmla="*/ 8474 h 9935"/>
                  <a:gd name="connsiteX87" fmla="*/ 7402 w 10000"/>
                  <a:gd name="connsiteY87" fmla="*/ 8539 h 9935"/>
                  <a:gd name="connsiteX88" fmla="*/ 6961 w 10000"/>
                  <a:gd name="connsiteY88" fmla="*/ 8739 h 9935"/>
                  <a:gd name="connsiteX89" fmla="*/ 6519 w 10000"/>
                  <a:gd name="connsiteY89" fmla="*/ 8708 h 9935"/>
                  <a:gd name="connsiteX90" fmla="*/ 6906 w 10000"/>
                  <a:gd name="connsiteY90" fmla="*/ 8840 h 9935"/>
                  <a:gd name="connsiteX91" fmla="*/ 6906 w 10000"/>
                  <a:gd name="connsiteY91" fmla="*/ 9236 h 9935"/>
                  <a:gd name="connsiteX92" fmla="*/ 6407 w 10000"/>
                  <a:gd name="connsiteY92" fmla="*/ 9335 h 9935"/>
                  <a:gd name="connsiteX93" fmla="*/ 6298 w 10000"/>
                  <a:gd name="connsiteY93" fmla="*/ 9172 h 9935"/>
                  <a:gd name="connsiteX94" fmla="*/ 6241 w 10000"/>
                  <a:gd name="connsiteY94" fmla="*/ 9042 h 9935"/>
                  <a:gd name="connsiteX95" fmla="*/ 5747 w 10000"/>
                  <a:gd name="connsiteY95" fmla="*/ 9138 h 9935"/>
                  <a:gd name="connsiteX96" fmla="*/ 5967 w 10000"/>
                  <a:gd name="connsiteY96" fmla="*/ 9270 h 9935"/>
                  <a:gd name="connsiteX97" fmla="*/ 6131 w 10000"/>
                  <a:gd name="connsiteY97" fmla="*/ 9404 h 9935"/>
                  <a:gd name="connsiteX98" fmla="*/ 6353 w 10000"/>
                  <a:gd name="connsiteY98" fmla="*/ 9736 h 9935"/>
                  <a:gd name="connsiteX99" fmla="*/ 6628 w 10000"/>
                  <a:gd name="connsiteY99" fmla="*/ 9670 h 9935"/>
                  <a:gd name="connsiteX100" fmla="*/ 6850 w 10000"/>
                  <a:gd name="connsiteY100" fmla="*/ 9935 h 9935"/>
                  <a:gd name="connsiteX0" fmla="*/ 8563 w 10000"/>
                  <a:gd name="connsiteY0" fmla="*/ 4983 h 9800"/>
                  <a:gd name="connsiteX1" fmla="*/ 8120 w 10000"/>
                  <a:gd name="connsiteY1" fmla="*/ 4983 h 9800"/>
                  <a:gd name="connsiteX2" fmla="*/ 7678 w 10000"/>
                  <a:gd name="connsiteY2" fmla="*/ 5116 h 9800"/>
                  <a:gd name="connsiteX3" fmla="*/ 7181 w 10000"/>
                  <a:gd name="connsiteY3" fmla="*/ 5084 h 9800"/>
                  <a:gd name="connsiteX4" fmla="*/ 7181 w 10000"/>
                  <a:gd name="connsiteY4" fmla="*/ 4447 h 9800"/>
                  <a:gd name="connsiteX5" fmla="*/ 7456 w 10000"/>
                  <a:gd name="connsiteY5" fmla="*/ 4416 h 9800"/>
                  <a:gd name="connsiteX6" fmla="*/ 7292 w 10000"/>
                  <a:gd name="connsiteY6" fmla="*/ 4247 h 9800"/>
                  <a:gd name="connsiteX7" fmla="*/ 7292 w 10000"/>
                  <a:gd name="connsiteY7" fmla="*/ 3981 h 9800"/>
                  <a:gd name="connsiteX8" fmla="*/ 7347 w 10000"/>
                  <a:gd name="connsiteY8" fmla="*/ 3815 h 9800"/>
                  <a:gd name="connsiteX9" fmla="*/ 6796 w 10000"/>
                  <a:gd name="connsiteY9" fmla="*/ 3546 h 9800"/>
                  <a:gd name="connsiteX10" fmla="*/ 6241 w 10000"/>
                  <a:gd name="connsiteY10" fmla="*/ 3245 h 9800"/>
                  <a:gd name="connsiteX11" fmla="*/ 5967 w 10000"/>
                  <a:gd name="connsiteY11" fmla="*/ 3043 h 9800"/>
                  <a:gd name="connsiteX12" fmla="*/ 5579 w 10000"/>
                  <a:gd name="connsiteY12" fmla="*/ 2977 h 9800"/>
                  <a:gd name="connsiteX13" fmla="*/ 5139 w 10000"/>
                  <a:gd name="connsiteY13" fmla="*/ 3011 h 9800"/>
                  <a:gd name="connsiteX14" fmla="*/ 4695 w 10000"/>
                  <a:gd name="connsiteY14" fmla="*/ 2909 h 9800"/>
                  <a:gd name="connsiteX15" fmla="*/ 4143 w 10000"/>
                  <a:gd name="connsiteY15" fmla="*/ 2106 h 9800"/>
                  <a:gd name="connsiteX16" fmla="*/ 3978 w 10000"/>
                  <a:gd name="connsiteY16" fmla="*/ 1905 h 9800"/>
                  <a:gd name="connsiteX17" fmla="*/ 3811 w 10000"/>
                  <a:gd name="connsiteY17" fmla="*/ 1437 h 9800"/>
                  <a:gd name="connsiteX18" fmla="*/ 3591 w 10000"/>
                  <a:gd name="connsiteY18" fmla="*/ 1004 h 9800"/>
                  <a:gd name="connsiteX19" fmla="*/ 2928 w 10000"/>
                  <a:gd name="connsiteY19" fmla="*/ 703 h 9800"/>
                  <a:gd name="connsiteX20" fmla="*/ 2539 w 10000"/>
                  <a:gd name="connsiteY20" fmla="*/ 65 h 9800"/>
                  <a:gd name="connsiteX21" fmla="*/ 2043 w 10000"/>
                  <a:gd name="connsiteY21" fmla="*/ 65 h 9800"/>
                  <a:gd name="connsiteX22" fmla="*/ 1822 w 10000"/>
                  <a:gd name="connsiteY22" fmla="*/ 203 h 9800"/>
                  <a:gd name="connsiteX23" fmla="*/ 1769 w 10000"/>
                  <a:gd name="connsiteY23" fmla="*/ 0 h 9800"/>
                  <a:gd name="connsiteX24" fmla="*/ 1049 w 10000"/>
                  <a:gd name="connsiteY24" fmla="*/ 132 h 9800"/>
                  <a:gd name="connsiteX25" fmla="*/ 1822 w 10000"/>
                  <a:gd name="connsiteY25" fmla="*/ 269 h 9800"/>
                  <a:gd name="connsiteX26" fmla="*/ 1769 w 10000"/>
                  <a:gd name="connsiteY26" fmla="*/ 569 h 9800"/>
                  <a:gd name="connsiteX27" fmla="*/ 1933 w 10000"/>
                  <a:gd name="connsiteY27" fmla="*/ 970 h 9800"/>
                  <a:gd name="connsiteX28" fmla="*/ 2099 w 10000"/>
                  <a:gd name="connsiteY28" fmla="*/ 1203 h 9800"/>
                  <a:gd name="connsiteX29" fmla="*/ 1822 w 10000"/>
                  <a:gd name="connsiteY29" fmla="*/ 1640 h 9800"/>
                  <a:gd name="connsiteX30" fmla="*/ 1604 w 10000"/>
                  <a:gd name="connsiteY30" fmla="*/ 1640 h 9800"/>
                  <a:gd name="connsiteX31" fmla="*/ 1380 w 10000"/>
                  <a:gd name="connsiteY31" fmla="*/ 1939 h 9800"/>
                  <a:gd name="connsiteX32" fmla="*/ 1769 w 10000"/>
                  <a:gd name="connsiteY32" fmla="*/ 2074 h 9800"/>
                  <a:gd name="connsiteX33" fmla="*/ 1271 w 10000"/>
                  <a:gd name="connsiteY33" fmla="*/ 2040 h 9800"/>
                  <a:gd name="connsiteX34" fmla="*/ 1049 w 10000"/>
                  <a:gd name="connsiteY34" fmla="*/ 2440 h 9800"/>
                  <a:gd name="connsiteX35" fmla="*/ 994 w 10000"/>
                  <a:gd name="connsiteY35" fmla="*/ 2508 h 9800"/>
                  <a:gd name="connsiteX36" fmla="*/ 773 w 10000"/>
                  <a:gd name="connsiteY36" fmla="*/ 2943 h 9800"/>
                  <a:gd name="connsiteX37" fmla="*/ 1106 w 10000"/>
                  <a:gd name="connsiteY37" fmla="*/ 3043 h 9800"/>
                  <a:gd name="connsiteX38" fmla="*/ 663 w 10000"/>
                  <a:gd name="connsiteY38" fmla="*/ 3378 h 9800"/>
                  <a:gd name="connsiteX39" fmla="*/ 110 w 10000"/>
                  <a:gd name="connsiteY39" fmla="*/ 3747 h 9800"/>
                  <a:gd name="connsiteX40" fmla="*/ 0 w 10000"/>
                  <a:gd name="connsiteY40" fmla="*/ 3946 h 9800"/>
                  <a:gd name="connsiteX41" fmla="*/ 277 w 10000"/>
                  <a:gd name="connsiteY41" fmla="*/ 4380 h 9800"/>
                  <a:gd name="connsiteX42" fmla="*/ 0 w 10000"/>
                  <a:gd name="connsiteY42" fmla="*/ 4784 h 9800"/>
                  <a:gd name="connsiteX43" fmla="*/ 56 w 10000"/>
                  <a:gd name="connsiteY43" fmla="*/ 5217 h 9800"/>
                  <a:gd name="connsiteX44" fmla="*/ 222 w 10000"/>
                  <a:gd name="connsiteY44" fmla="*/ 5353 h 9800"/>
                  <a:gd name="connsiteX45" fmla="*/ 552 w 10000"/>
                  <a:gd name="connsiteY45" fmla="*/ 5318 h 9800"/>
                  <a:gd name="connsiteX46" fmla="*/ 1216 w 10000"/>
                  <a:gd name="connsiteY46" fmla="*/ 5387 h 9800"/>
                  <a:gd name="connsiteX47" fmla="*/ 1769 w 10000"/>
                  <a:gd name="connsiteY47" fmla="*/ 5251 h 9800"/>
                  <a:gd name="connsiteX48" fmla="*/ 2377 w 10000"/>
                  <a:gd name="connsiteY48" fmla="*/ 5251 h 9800"/>
                  <a:gd name="connsiteX49" fmla="*/ 2762 w 10000"/>
                  <a:gd name="connsiteY49" fmla="*/ 5116 h 9800"/>
                  <a:gd name="connsiteX50" fmla="*/ 2872 w 10000"/>
                  <a:gd name="connsiteY50" fmla="*/ 5149 h 9800"/>
                  <a:gd name="connsiteX51" fmla="*/ 2707 w 10000"/>
                  <a:gd name="connsiteY51" fmla="*/ 5217 h 9800"/>
                  <a:gd name="connsiteX52" fmla="*/ 3093 w 10000"/>
                  <a:gd name="connsiteY52" fmla="*/ 5520 h 9800"/>
                  <a:gd name="connsiteX53" fmla="*/ 3370 w 10000"/>
                  <a:gd name="connsiteY53" fmla="*/ 5451 h 9800"/>
                  <a:gd name="connsiteX54" fmla="*/ 3757 w 10000"/>
                  <a:gd name="connsiteY54" fmla="*/ 5583 h 9800"/>
                  <a:gd name="connsiteX55" fmla="*/ 4252 w 10000"/>
                  <a:gd name="connsiteY55" fmla="*/ 5552 h 9800"/>
                  <a:gd name="connsiteX56" fmla="*/ 5082 w 10000"/>
                  <a:gd name="connsiteY56" fmla="*/ 5652 h 9800"/>
                  <a:gd name="connsiteX57" fmla="*/ 5301 w 10000"/>
                  <a:gd name="connsiteY57" fmla="*/ 5720 h 9800"/>
                  <a:gd name="connsiteX58" fmla="*/ 6076 w 10000"/>
                  <a:gd name="connsiteY58" fmla="*/ 5552 h 9800"/>
                  <a:gd name="connsiteX59" fmla="*/ 6187 w 10000"/>
                  <a:gd name="connsiteY59" fmla="*/ 5652 h 9800"/>
                  <a:gd name="connsiteX60" fmla="*/ 6407 w 10000"/>
                  <a:gd name="connsiteY60" fmla="*/ 5520 h 9800"/>
                  <a:gd name="connsiteX61" fmla="*/ 6519 w 10000"/>
                  <a:gd name="connsiteY61" fmla="*/ 5689 h 9800"/>
                  <a:gd name="connsiteX62" fmla="*/ 7292 w 10000"/>
                  <a:gd name="connsiteY62" fmla="*/ 5484 h 9800"/>
                  <a:gd name="connsiteX63" fmla="*/ 7292 w 10000"/>
                  <a:gd name="connsiteY63" fmla="*/ 5282 h 9800"/>
                  <a:gd name="connsiteX64" fmla="*/ 7456 w 10000"/>
                  <a:gd name="connsiteY64" fmla="*/ 5251 h 9800"/>
                  <a:gd name="connsiteX65" fmla="*/ 7624 w 10000"/>
                  <a:gd name="connsiteY65" fmla="*/ 5318 h 9800"/>
                  <a:gd name="connsiteX66" fmla="*/ 8176 w 10000"/>
                  <a:gd name="connsiteY66" fmla="*/ 5185 h 9800"/>
                  <a:gd name="connsiteX67" fmla="*/ 8287 w 10000"/>
                  <a:gd name="connsiteY67" fmla="*/ 5217 h 9800"/>
                  <a:gd name="connsiteX68" fmla="*/ 8563 w 10000"/>
                  <a:gd name="connsiteY68" fmla="*/ 5818 h 9800"/>
                  <a:gd name="connsiteX69" fmla="*/ 8728 w 10000"/>
                  <a:gd name="connsiteY69" fmla="*/ 5887 h 9800"/>
                  <a:gd name="connsiteX70" fmla="*/ 9116 w 10000"/>
                  <a:gd name="connsiteY70" fmla="*/ 5887 h 9800"/>
                  <a:gd name="connsiteX71" fmla="*/ 9281 w 10000"/>
                  <a:gd name="connsiteY71" fmla="*/ 6155 h 9800"/>
                  <a:gd name="connsiteX72" fmla="*/ 9336 w 10000"/>
                  <a:gd name="connsiteY72" fmla="*/ 6355 h 9800"/>
                  <a:gd name="connsiteX73" fmla="*/ 10000 w 10000"/>
                  <a:gd name="connsiteY73" fmla="*/ 7156 h 9800"/>
                  <a:gd name="connsiteX74" fmla="*/ 9724 w 10000"/>
                  <a:gd name="connsiteY74" fmla="*/ 7022 h 9800"/>
                  <a:gd name="connsiteX75" fmla="*/ 8949 w 10000"/>
                  <a:gd name="connsiteY75" fmla="*/ 7156 h 9800"/>
                  <a:gd name="connsiteX76" fmla="*/ 8563 w 10000"/>
                  <a:gd name="connsiteY76" fmla="*/ 6755 h 9800"/>
                  <a:gd name="connsiteX77" fmla="*/ 8287 w 10000"/>
                  <a:gd name="connsiteY77" fmla="*/ 6788 h 9800"/>
                  <a:gd name="connsiteX78" fmla="*/ 8506 w 10000"/>
                  <a:gd name="connsiteY78" fmla="*/ 7056 h 9800"/>
                  <a:gd name="connsiteX79" fmla="*/ 8563 w 10000"/>
                  <a:gd name="connsiteY79" fmla="*/ 7257 h 9800"/>
                  <a:gd name="connsiteX80" fmla="*/ 8009 w 10000"/>
                  <a:gd name="connsiteY80" fmla="*/ 7626 h 9800"/>
                  <a:gd name="connsiteX81" fmla="*/ 7901 w 10000"/>
                  <a:gd name="connsiteY81" fmla="*/ 7827 h 9800"/>
                  <a:gd name="connsiteX82" fmla="*/ 7845 w 10000"/>
                  <a:gd name="connsiteY82" fmla="*/ 7992 h 9800"/>
                  <a:gd name="connsiteX83" fmla="*/ 7789 w 10000"/>
                  <a:gd name="connsiteY83" fmla="*/ 8059 h 9800"/>
                  <a:gd name="connsiteX84" fmla="*/ 7678 w 10000"/>
                  <a:gd name="connsiteY84" fmla="*/ 8195 h 9800"/>
                  <a:gd name="connsiteX85" fmla="*/ 7347 w 10000"/>
                  <a:gd name="connsiteY85" fmla="*/ 8293 h 9800"/>
                  <a:gd name="connsiteX86" fmla="*/ 7456 w 10000"/>
                  <a:gd name="connsiteY86" fmla="*/ 8529 h 9800"/>
                  <a:gd name="connsiteX87" fmla="*/ 7402 w 10000"/>
                  <a:gd name="connsiteY87" fmla="*/ 8595 h 9800"/>
                  <a:gd name="connsiteX88" fmla="*/ 6961 w 10000"/>
                  <a:gd name="connsiteY88" fmla="*/ 8796 h 9800"/>
                  <a:gd name="connsiteX89" fmla="*/ 6519 w 10000"/>
                  <a:gd name="connsiteY89" fmla="*/ 8765 h 9800"/>
                  <a:gd name="connsiteX90" fmla="*/ 6906 w 10000"/>
                  <a:gd name="connsiteY90" fmla="*/ 8898 h 9800"/>
                  <a:gd name="connsiteX91" fmla="*/ 6906 w 10000"/>
                  <a:gd name="connsiteY91" fmla="*/ 9296 h 9800"/>
                  <a:gd name="connsiteX92" fmla="*/ 6407 w 10000"/>
                  <a:gd name="connsiteY92" fmla="*/ 9396 h 9800"/>
                  <a:gd name="connsiteX93" fmla="*/ 6298 w 10000"/>
                  <a:gd name="connsiteY93" fmla="*/ 9232 h 9800"/>
                  <a:gd name="connsiteX94" fmla="*/ 6241 w 10000"/>
                  <a:gd name="connsiteY94" fmla="*/ 9101 h 9800"/>
                  <a:gd name="connsiteX95" fmla="*/ 5747 w 10000"/>
                  <a:gd name="connsiteY95" fmla="*/ 9198 h 9800"/>
                  <a:gd name="connsiteX96" fmla="*/ 5967 w 10000"/>
                  <a:gd name="connsiteY96" fmla="*/ 9331 h 9800"/>
                  <a:gd name="connsiteX97" fmla="*/ 6131 w 10000"/>
                  <a:gd name="connsiteY97" fmla="*/ 9466 h 9800"/>
                  <a:gd name="connsiteX98" fmla="*/ 6353 w 10000"/>
                  <a:gd name="connsiteY98" fmla="*/ 9800 h 9800"/>
                  <a:gd name="connsiteX99" fmla="*/ 6628 w 10000"/>
                  <a:gd name="connsiteY99" fmla="*/ 9733 h 98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407 w 10000"/>
                  <a:gd name="connsiteY92" fmla="*/ 9588 h 10000"/>
                  <a:gd name="connsiteX93" fmla="*/ 6298 w 10000"/>
                  <a:gd name="connsiteY93" fmla="*/ 9420 h 10000"/>
                  <a:gd name="connsiteX94" fmla="*/ 6241 w 10000"/>
                  <a:gd name="connsiteY94" fmla="*/ 9287 h 10000"/>
                  <a:gd name="connsiteX95" fmla="*/ 5747 w 10000"/>
                  <a:gd name="connsiteY95" fmla="*/ 9386 h 10000"/>
                  <a:gd name="connsiteX96" fmla="*/ 5967 w 10000"/>
                  <a:gd name="connsiteY96" fmla="*/ 9521 h 10000"/>
                  <a:gd name="connsiteX97" fmla="*/ 6131 w 10000"/>
                  <a:gd name="connsiteY97" fmla="*/ 9659 h 10000"/>
                  <a:gd name="connsiteX98" fmla="*/ 6353 w 10000"/>
                  <a:gd name="connsiteY98"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98 w 10000"/>
                  <a:gd name="connsiteY92" fmla="*/ 9420 h 10000"/>
                  <a:gd name="connsiteX93" fmla="*/ 6241 w 10000"/>
                  <a:gd name="connsiteY93" fmla="*/ 9287 h 10000"/>
                  <a:gd name="connsiteX94" fmla="*/ 5747 w 10000"/>
                  <a:gd name="connsiteY94" fmla="*/ 9386 h 10000"/>
                  <a:gd name="connsiteX95" fmla="*/ 5967 w 10000"/>
                  <a:gd name="connsiteY95" fmla="*/ 9521 h 10000"/>
                  <a:gd name="connsiteX96" fmla="*/ 6131 w 10000"/>
                  <a:gd name="connsiteY96" fmla="*/ 9659 h 10000"/>
                  <a:gd name="connsiteX97" fmla="*/ 6353 w 10000"/>
                  <a:gd name="connsiteY97"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131 w 10000"/>
                  <a:gd name="connsiteY95" fmla="*/ 9659 h 10000"/>
                  <a:gd name="connsiteX96" fmla="*/ 6353 w 10000"/>
                  <a:gd name="connsiteY96" fmla="*/ 10000 h 10000"/>
                  <a:gd name="connsiteX0" fmla="*/ 8563 w 10000"/>
                  <a:gd name="connsiteY0" fmla="*/ 5085 h 10000"/>
                  <a:gd name="connsiteX1" fmla="*/ 8120 w 10000"/>
                  <a:gd name="connsiteY1" fmla="*/ 5085 h 10000"/>
                  <a:gd name="connsiteX2" fmla="*/ 7678 w 10000"/>
                  <a:gd name="connsiteY2" fmla="*/ 5220 h 10000"/>
                  <a:gd name="connsiteX3" fmla="*/ 7181 w 10000"/>
                  <a:gd name="connsiteY3" fmla="*/ 5188 h 10000"/>
                  <a:gd name="connsiteX4" fmla="*/ 7181 w 10000"/>
                  <a:gd name="connsiteY4" fmla="*/ 4538 h 10000"/>
                  <a:gd name="connsiteX5" fmla="*/ 7456 w 10000"/>
                  <a:gd name="connsiteY5" fmla="*/ 4506 h 10000"/>
                  <a:gd name="connsiteX6" fmla="*/ 7292 w 10000"/>
                  <a:gd name="connsiteY6" fmla="*/ 4334 h 10000"/>
                  <a:gd name="connsiteX7" fmla="*/ 7292 w 10000"/>
                  <a:gd name="connsiteY7" fmla="*/ 4062 h 10000"/>
                  <a:gd name="connsiteX8" fmla="*/ 7347 w 10000"/>
                  <a:gd name="connsiteY8" fmla="*/ 3893 h 10000"/>
                  <a:gd name="connsiteX9" fmla="*/ 6796 w 10000"/>
                  <a:gd name="connsiteY9" fmla="*/ 3618 h 10000"/>
                  <a:gd name="connsiteX10" fmla="*/ 6241 w 10000"/>
                  <a:gd name="connsiteY10" fmla="*/ 3311 h 10000"/>
                  <a:gd name="connsiteX11" fmla="*/ 5967 w 10000"/>
                  <a:gd name="connsiteY11" fmla="*/ 3105 h 10000"/>
                  <a:gd name="connsiteX12" fmla="*/ 5579 w 10000"/>
                  <a:gd name="connsiteY12" fmla="*/ 3038 h 10000"/>
                  <a:gd name="connsiteX13" fmla="*/ 5139 w 10000"/>
                  <a:gd name="connsiteY13" fmla="*/ 3072 h 10000"/>
                  <a:gd name="connsiteX14" fmla="*/ 4695 w 10000"/>
                  <a:gd name="connsiteY14" fmla="*/ 2968 h 10000"/>
                  <a:gd name="connsiteX15" fmla="*/ 4143 w 10000"/>
                  <a:gd name="connsiteY15" fmla="*/ 2149 h 10000"/>
                  <a:gd name="connsiteX16" fmla="*/ 3978 w 10000"/>
                  <a:gd name="connsiteY16" fmla="*/ 1944 h 10000"/>
                  <a:gd name="connsiteX17" fmla="*/ 3811 w 10000"/>
                  <a:gd name="connsiteY17" fmla="*/ 1466 h 10000"/>
                  <a:gd name="connsiteX18" fmla="*/ 3591 w 10000"/>
                  <a:gd name="connsiteY18" fmla="*/ 1024 h 10000"/>
                  <a:gd name="connsiteX19" fmla="*/ 2928 w 10000"/>
                  <a:gd name="connsiteY19" fmla="*/ 717 h 10000"/>
                  <a:gd name="connsiteX20" fmla="*/ 2539 w 10000"/>
                  <a:gd name="connsiteY20" fmla="*/ 66 h 10000"/>
                  <a:gd name="connsiteX21" fmla="*/ 2043 w 10000"/>
                  <a:gd name="connsiteY21" fmla="*/ 66 h 10000"/>
                  <a:gd name="connsiteX22" fmla="*/ 1822 w 10000"/>
                  <a:gd name="connsiteY22" fmla="*/ 207 h 10000"/>
                  <a:gd name="connsiteX23" fmla="*/ 1769 w 10000"/>
                  <a:gd name="connsiteY23" fmla="*/ 0 h 10000"/>
                  <a:gd name="connsiteX24" fmla="*/ 1049 w 10000"/>
                  <a:gd name="connsiteY24" fmla="*/ 135 h 10000"/>
                  <a:gd name="connsiteX25" fmla="*/ 1822 w 10000"/>
                  <a:gd name="connsiteY25" fmla="*/ 274 h 10000"/>
                  <a:gd name="connsiteX26" fmla="*/ 1769 w 10000"/>
                  <a:gd name="connsiteY26" fmla="*/ 581 h 10000"/>
                  <a:gd name="connsiteX27" fmla="*/ 1933 w 10000"/>
                  <a:gd name="connsiteY27" fmla="*/ 990 h 10000"/>
                  <a:gd name="connsiteX28" fmla="*/ 2099 w 10000"/>
                  <a:gd name="connsiteY28" fmla="*/ 1228 h 10000"/>
                  <a:gd name="connsiteX29" fmla="*/ 1822 w 10000"/>
                  <a:gd name="connsiteY29" fmla="*/ 1673 h 10000"/>
                  <a:gd name="connsiteX30" fmla="*/ 1604 w 10000"/>
                  <a:gd name="connsiteY30" fmla="*/ 1673 h 10000"/>
                  <a:gd name="connsiteX31" fmla="*/ 1380 w 10000"/>
                  <a:gd name="connsiteY31" fmla="*/ 1979 h 10000"/>
                  <a:gd name="connsiteX32" fmla="*/ 1769 w 10000"/>
                  <a:gd name="connsiteY32" fmla="*/ 2116 h 10000"/>
                  <a:gd name="connsiteX33" fmla="*/ 1271 w 10000"/>
                  <a:gd name="connsiteY33" fmla="*/ 2082 h 10000"/>
                  <a:gd name="connsiteX34" fmla="*/ 1049 w 10000"/>
                  <a:gd name="connsiteY34" fmla="*/ 2490 h 10000"/>
                  <a:gd name="connsiteX35" fmla="*/ 994 w 10000"/>
                  <a:gd name="connsiteY35" fmla="*/ 2559 h 10000"/>
                  <a:gd name="connsiteX36" fmla="*/ 773 w 10000"/>
                  <a:gd name="connsiteY36" fmla="*/ 3003 h 10000"/>
                  <a:gd name="connsiteX37" fmla="*/ 1106 w 10000"/>
                  <a:gd name="connsiteY37" fmla="*/ 3105 h 10000"/>
                  <a:gd name="connsiteX38" fmla="*/ 663 w 10000"/>
                  <a:gd name="connsiteY38" fmla="*/ 3447 h 10000"/>
                  <a:gd name="connsiteX39" fmla="*/ 110 w 10000"/>
                  <a:gd name="connsiteY39" fmla="*/ 3823 h 10000"/>
                  <a:gd name="connsiteX40" fmla="*/ 0 w 10000"/>
                  <a:gd name="connsiteY40" fmla="*/ 4027 h 10000"/>
                  <a:gd name="connsiteX41" fmla="*/ 277 w 10000"/>
                  <a:gd name="connsiteY41" fmla="*/ 4469 h 10000"/>
                  <a:gd name="connsiteX42" fmla="*/ 0 w 10000"/>
                  <a:gd name="connsiteY42" fmla="*/ 4882 h 10000"/>
                  <a:gd name="connsiteX43" fmla="*/ 56 w 10000"/>
                  <a:gd name="connsiteY43" fmla="*/ 5323 h 10000"/>
                  <a:gd name="connsiteX44" fmla="*/ 222 w 10000"/>
                  <a:gd name="connsiteY44" fmla="*/ 5462 h 10000"/>
                  <a:gd name="connsiteX45" fmla="*/ 552 w 10000"/>
                  <a:gd name="connsiteY45" fmla="*/ 5427 h 10000"/>
                  <a:gd name="connsiteX46" fmla="*/ 1216 w 10000"/>
                  <a:gd name="connsiteY46" fmla="*/ 5497 h 10000"/>
                  <a:gd name="connsiteX47" fmla="*/ 1769 w 10000"/>
                  <a:gd name="connsiteY47" fmla="*/ 5358 h 10000"/>
                  <a:gd name="connsiteX48" fmla="*/ 2377 w 10000"/>
                  <a:gd name="connsiteY48" fmla="*/ 5358 h 10000"/>
                  <a:gd name="connsiteX49" fmla="*/ 2762 w 10000"/>
                  <a:gd name="connsiteY49" fmla="*/ 5220 h 10000"/>
                  <a:gd name="connsiteX50" fmla="*/ 2872 w 10000"/>
                  <a:gd name="connsiteY50" fmla="*/ 5254 h 10000"/>
                  <a:gd name="connsiteX51" fmla="*/ 2707 w 10000"/>
                  <a:gd name="connsiteY51" fmla="*/ 5323 h 10000"/>
                  <a:gd name="connsiteX52" fmla="*/ 3093 w 10000"/>
                  <a:gd name="connsiteY52" fmla="*/ 5633 h 10000"/>
                  <a:gd name="connsiteX53" fmla="*/ 3370 w 10000"/>
                  <a:gd name="connsiteY53" fmla="*/ 5562 h 10000"/>
                  <a:gd name="connsiteX54" fmla="*/ 3757 w 10000"/>
                  <a:gd name="connsiteY54" fmla="*/ 5697 h 10000"/>
                  <a:gd name="connsiteX55" fmla="*/ 4252 w 10000"/>
                  <a:gd name="connsiteY55" fmla="*/ 5665 h 10000"/>
                  <a:gd name="connsiteX56" fmla="*/ 5082 w 10000"/>
                  <a:gd name="connsiteY56" fmla="*/ 5767 h 10000"/>
                  <a:gd name="connsiteX57" fmla="*/ 5301 w 10000"/>
                  <a:gd name="connsiteY57" fmla="*/ 5837 h 10000"/>
                  <a:gd name="connsiteX58" fmla="*/ 6076 w 10000"/>
                  <a:gd name="connsiteY58" fmla="*/ 5665 h 10000"/>
                  <a:gd name="connsiteX59" fmla="*/ 6187 w 10000"/>
                  <a:gd name="connsiteY59" fmla="*/ 5767 h 10000"/>
                  <a:gd name="connsiteX60" fmla="*/ 6407 w 10000"/>
                  <a:gd name="connsiteY60" fmla="*/ 5633 h 10000"/>
                  <a:gd name="connsiteX61" fmla="*/ 6519 w 10000"/>
                  <a:gd name="connsiteY61" fmla="*/ 5805 h 10000"/>
                  <a:gd name="connsiteX62" fmla="*/ 7292 w 10000"/>
                  <a:gd name="connsiteY62" fmla="*/ 5596 h 10000"/>
                  <a:gd name="connsiteX63" fmla="*/ 7292 w 10000"/>
                  <a:gd name="connsiteY63" fmla="*/ 5390 h 10000"/>
                  <a:gd name="connsiteX64" fmla="*/ 7456 w 10000"/>
                  <a:gd name="connsiteY64" fmla="*/ 5358 h 10000"/>
                  <a:gd name="connsiteX65" fmla="*/ 7624 w 10000"/>
                  <a:gd name="connsiteY65" fmla="*/ 5427 h 10000"/>
                  <a:gd name="connsiteX66" fmla="*/ 8176 w 10000"/>
                  <a:gd name="connsiteY66" fmla="*/ 5291 h 10000"/>
                  <a:gd name="connsiteX67" fmla="*/ 8287 w 10000"/>
                  <a:gd name="connsiteY67" fmla="*/ 5323 h 10000"/>
                  <a:gd name="connsiteX68" fmla="*/ 8563 w 10000"/>
                  <a:gd name="connsiteY68" fmla="*/ 5937 h 10000"/>
                  <a:gd name="connsiteX69" fmla="*/ 8728 w 10000"/>
                  <a:gd name="connsiteY69" fmla="*/ 6007 h 10000"/>
                  <a:gd name="connsiteX70" fmla="*/ 9116 w 10000"/>
                  <a:gd name="connsiteY70" fmla="*/ 6007 h 10000"/>
                  <a:gd name="connsiteX71" fmla="*/ 9281 w 10000"/>
                  <a:gd name="connsiteY71" fmla="*/ 6281 h 10000"/>
                  <a:gd name="connsiteX72" fmla="*/ 9336 w 10000"/>
                  <a:gd name="connsiteY72" fmla="*/ 6485 h 10000"/>
                  <a:gd name="connsiteX73" fmla="*/ 10000 w 10000"/>
                  <a:gd name="connsiteY73" fmla="*/ 7302 h 10000"/>
                  <a:gd name="connsiteX74" fmla="*/ 9724 w 10000"/>
                  <a:gd name="connsiteY74" fmla="*/ 7165 h 10000"/>
                  <a:gd name="connsiteX75" fmla="*/ 8949 w 10000"/>
                  <a:gd name="connsiteY75" fmla="*/ 7302 h 10000"/>
                  <a:gd name="connsiteX76" fmla="*/ 8563 w 10000"/>
                  <a:gd name="connsiteY76" fmla="*/ 6893 h 10000"/>
                  <a:gd name="connsiteX77" fmla="*/ 8287 w 10000"/>
                  <a:gd name="connsiteY77" fmla="*/ 6927 h 10000"/>
                  <a:gd name="connsiteX78" fmla="*/ 8506 w 10000"/>
                  <a:gd name="connsiteY78" fmla="*/ 7200 h 10000"/>
                  <a:gd name="connsiteX79" fmla="*/ 8563 w 10000"/>
                  <a:gd name="connsiteY79" fmla="*/ 7405 h 10000"/>
                  <a:gd name="connsiteX80" fmla="*/ 8009 w 10000"/>
                  <a:gd name="connsiteY80" fmla="*/ 7782 h 10000"/>
                  <a:gd name="connsiteX81" fmla="*/ 7901 w 10000"/>
                  <a:gd name="connsiteY81" fmla="*/ 7987 h 10000"/>
                  <a:gd name="connsiteX82" fmla="*/ 7845 w 10000"/>
                  <a:gd name="connsiteY82" fmla="*/ 8155 h 10000"/>
                  <a:gd name="connsiteX83" fmla="*/ 7789 w 10000"/>
                  <a:gd name="connsiteY83" fmla="*/ 8223 h 10000"/>
                  <a:gd name="connsiteX84" fmla="*/ 7678 w 10000"/>
                  <a:gd name="connsiteY84" fmla="*/ 8362 h 10000"/>
                  <a:gd name="connsiteX85" fmla="*/ 7347 w 10000"/>
                  <a:gd name="connsiteY85" fmla="*/ 8462 h 10000"/>
                  <a:gd name="connsiteX86" fmla="*/ 7456 w 10000"/>
                  <a:gd name="connsiteY86" fmla="*/ 8703 h 10000"/>
                  <a:gd name="connsiteX87" fmla="*/ 7402 w 10000"/>
                  <a:gd name="connsiteY87" fmla="*/ 8770 h 10000"/>
                  <a:gd name="connsiteX88" fmla="*/ 6961 w 10000"/>
                  <a:gd name="connsiteY88" fmla="*/ 8976 h 10000"/>
                  <a:gd name="connsiteX89" fmla="*/ 6519 w 10000"/>
                  <a:gd name="connsiteY89" fmla="*/ 8944 h 10000"/>
                  <a:gd name="connsiteX90" fmla="*/ 6906 w 10000"/>
                  <a:gd name="connsiteY90" fmla="*/ 9080 h 10000"/>
                  <a:gd name="connsiteX91" fmla="*/ 6906 w 10000"/>
                  <a:gd name="connsiteY91" fmla="*/ 9486 h 10000"/>
                  <a:gd name="connsiteX92" fmla="*/ 6241 w 10000"/>
                  <a:gd name="connsiteY92" fmla="*/ 9287 h 10000"/>
                  <a:gd name="connsiteX93" fmla="*/ 5747 w 10000"/>
                  <a:gd name="connsiteY93" fmla="*/ 9386 h 10000"/>
                  <a:gd name="connsiteX94" fmla="*/ 5967 w 10000"/>
                  <a:gd name="connsiteY94" fmla="*/ 9521 h 10000"/>
                  <a:gd name="connsiteX95" fmla="*/ 6353 w 10000"/>
                  <a:gd name="connsiteY95" fmla="*/ 10000 h 10000"/>
                  <a:gd name="connsiteX0" fmla="*/ 8563 w 10000"/>
                  <a:gd name="connsiteY0" fmla="*/ 5085 h 9521"/>
                  <a:gd name="connsiteX1" fmla="*/ 8120 w 10000"/>
                  <a:gd name="connsiteY1" fmla="*/ 5085 h 9521"/>
                  <a:gd name="connsiteX2" fmla="*/ 7678 w 10000"/>
                  <a:gd name="connsiteY2" fmla="*/ 5220 h 9521"/>
                  <a:gd name="connsiteX3" fmla="*/ 7181 w 10000"/>
                  <a:gd name="connsiteY3" fmla="*/ 5188 h 9521"/>
                  <a:gd name="connsiteX4" fmla="*/ 7181 w 10000"/>
                  <a:gd name="connsiteY4" fmla="*/ 4538 h 9521"/>
                  <a:gd name="connsiteX5" fmla="*/ 7456 w 10000"/>
                  <a:gd name="connsiteY5" fmla="*/ 4506 h 9521"/>
                  <a:gd name="connsiteX6" fmla="*/ 7292 w 10000"/>
                  <a:gd name="connsiteY6" fmla="*/ 4334 h 9521"/>
                  <a:gd name="connsiteX7" fmla="*/ 7292 w 10000"/>
                  <a:gd name="connsiteY7" fmla="*/ 4062 h 9521"/>
                  <a:gd name="connsiteX8" fmla="*/ 7347 w 10000"/>
                  <a:gd name="connsiteY8" fmla="*/ 3893 h 9521"/>
                  <a:gd name="connsiteX9" fmla="*/ 6796 w 10000"/>
                  <a:gd name="connsiteY9" fmla="*/ 3618 h 9521"/>
                  <a:gd name="connsiteX10" fmla="*/ 6241 w 10000"/>
                  <a:gd name="connsiteY10" fmla="*/ 3311 h 9521"/>
                  <a:gd name="connsiteX11" fmla="*/ 5967 w 10000"/>
                  <a:gd name="connsiteY11" fmla="*/ 3105 h 9521"/>
                  <a:gd name="connsiteX12" fmla="*/ 5579 w 10000"/>
                  <a:gd name="connsiteY12" fmla="*/ 3038 h 9521"/>
                  <a:gd name="connsiteX13" fmla="*/ 5139 w 10000"/>
                  <a:gd name="connsiteY13" fmla="*/ 3072 h 9521"/>
                  <a:gd name="connsiteX14" fmla="*/ 4695 w 10000"/>
                  <a:gd name="connsiteY14" fmla="*/ 2968 h 9521"/>
                  <a:gd name="connsiteX15" fmla="*/ 4143 w 10000"/>
                  <a:gd name="connsiteY15" fmla="*/ 2149 h 9521"/>
                  <a:gd name="connsiteX16" fmla="*/ 3978 w 10000"/>
                  <a:gd name="connsiteY16" fmla="*/ 1944 h 9521"/>
                  <a:gd name="connsiteX17" fmla="*/ 3811 w 10000"/>
                  <a:gd name="connsiteY17" fmla="*/ 1466 h 9521"/>
                  <a:gd name="connsiteX18" fmla="*/ 3591 w 10000"/>
                  <a:gd name="connsiteY18" fmla="*/ 1024 h 9521"/>
                  <a:gd name="connsiteX19" fmla="*/ 2928 w 10000"/>
                  <a:gd name="connsiteY19" fmla="*/ 717 h 9521"/>
                  <a:gd name="connsiteX20" fmla="*/ 2539 w 10000"/>
                  <a:gd name="connsiteY20" fmla="*/ 66 h 9521"/>
                  <a:gd name="connsiteX21" fmla="*/ 2043 w 10000"/>
                  <a:gd name="connsiteY21" fmla="*/ 66 h 9521"/>
                  <a:gd name="connsiteX22" fmla="*/ 1822 w 10000"/>
                  <a:gd name="connsiteY22" fmla="*/ 207 h 9521"/>
                  <a:gd name="connsiteX23" fmla="*/ 1769 w 10000"/>
                  <a:gd name="connsiteY23" fmla="*/ 0 h 9521"/>
                  <a:gd name="connsiteX24" fmla="*/ 1049 w 10000"/>
                  <a:gd name="connsiteY24" fmla="*/ 135 h 9521"/>
                  <a:gd name="connsiteX25" fmla="*/ 1822 w 10000"/>
                  <a:gd name="connsiteY25" fmla="*/ 274 h 9521"/>
                  <a:gd name="connsiteX26" fmla="*/ 1769 w 10000"/>
                  <a:gd name="connsiteY26" fmla="*/ 581 h 9521"/>
                  <a:gd name="connsiteX27" fmla="*/ 1933 w 10000"/>
                  <a:gd name="connsiteY27" fmla="*/ 990 h 9521"/>
                  <a:gd name="connsiteX28" fmla="*/ 2099 w 10000"/>
                  <a:gd name="connsiteY28" fmla="*/ 1228 h 9521"/>
                  <a:gd name="connsiteX29" fmla="*/ 1822 w 10000"/>
                  <a:gd name="connsiteY29" fmla="*/ 1673 h 9521"/>
                  <a:gd name="connsiteX30" fmla="*/ 1604 w 10000"/>
                  <a:gd name="connsiteY30" fmla="*/ 1673 h 9521"/>
                  <a:gd name="connsiteX31" fmla="*/ 1380 w 10000"/>
                  <a:gd name="connsiteY31" fmla="*/ 1979 h 9521"/>
                  <a:gd name="connsiteX32" fmla="*/ 1769 w 10000"/>
                  <a:gd name="connsiteY32" fmla="*/ 2116 h 9521"/>
                  <a:gd name="connsiteX33" fmla="*/ 1271 w 10000"/>
                  <a:gd name="connsiteY33" fmla="*/ 2082 h 9521"/>
                  <a:gd name="connsiteX34" fmla="*/ 1049 w 10000"/>
                  <a:gd name="connsiteY34" fmla="*/ 2490 h 9521"/>
                  <a:gd name="connsiteX35" fmla="*/ 994 w 10000"/>
                  <a:gd name="connsiteY35" fmla="*/ 2559 h 9521"/>
                  <a:gd name="connsiteX36" fmla="*/ 773 w 10000"/>
                  <a:gd name="connsiteY36" fmla="*/ 3003 h 9521"/>
                  <a:gd name="connsiteX37" fmla="*/ 1106 w 10000"/>
                  <a:gd name="connsiteY37" fmla="*/ 3105 h 9521"/>
                  <a:gd name="connsiteX38" fmla="*/ 663 w 10000"/>
                  <a:gd name="connsiteY38" fmla="*/ 3447 h 9521"/>
                  <a:gd name="connsiteX39" fmla="*/ 110 w 10000"/>
                  <a:gd name="connsiteY39" fmla="*/ 3823 h 9521"/>
                  <a:gd name="connsiteX40" fmla="*/ 0 w 10000"/>
                  <a:gd name="connsiteY40" fmla="*/ 4027 h 9521"/>
                  <a:gd name="connsiteX41" fmla="*/ 277 w 10000"/>
                  <a:gd name="connsiteY41" fmla="*/ 4469 h 9521"/>
                  <a:gd name="connsiteX42" fmla="*/ 0 w 10000"/>
                  <a:gd name="connsiteY42" fmla="*/ 4882 h 9521"/>
                  <a:gd name="connsiteX43" fmla="*/ 56 w 10000"/>
                  <a:gd name="connsiteY43" fmla="*/ 5323 h 9521"/>
                  <a:gd name="connsiteX44" fmla="*/ 222 w 10000"/>
                  <a:gd name="connsiteY44" fmla="*/ 5462 h 9521"/>
                  <a:gd name="connsiteX45" fmla="*/ 552 w 10000"/>
                  <a:gd name="connsiteY45" fmla="*/ 5427 h 9521"/>
                  <a:gd name="connsiteX46" fmla="*/ 1216 w 10000"/>
                  <a:gd name="connsiteY46" fmla="*/ 5497 h 9521"/>
                  <a:gd name="connsiteX47" fmla="*/ 1769 w 10000"/>
                  <a:gd name="connsiteY47" fmla="*/ 5358 h 9521"/>
                  <a:gd name="connsiteX48" fmla="*/ 2377 w 10000"/>
                  <a:gd name="connsiteY48" fmla="*/ 5358 h 9521"/>
                  <a:gd name="connsiteX49" fmla="*/ 2762 w 10000"/>
                  <a:gd name="connsiteY49" fmla="*/ 5220 h 9521"/>
                  <a:gd name="connsiteX50" fmla="*/ 2872 w 10000"/>
                  <a:gd name="connsiteY50" fmla="*/ 5254 h 9521"/>
                  <a:gd name="connsiteX51" fmla="*/ 2707 w 10000"/>
                  <a:gd name="connsiteY51" fmla="*/ 5323 h 9521"/>
                  <a:gd name="connsiteX52" fmla="*/ 3093 w 10000"/>
                  <a:gd name="connsiteY52" fmla="*/ 5633 h 9521"/>
                  <a:gd name="connsiteX53" fmla="*/ 3370 w 10000"/>
                  <a:gd name="connsiteY53" fmla="*/ 5562 h 9521"/>
                  <a:gd name="connsiteX54" fmla="*/ 3757 w 10000"/>
                  <a:gd name="connsiteY54" fmla="*/ 5697 h 9521"/>
                  <a:gd name="connsiteX55" fmla="*/ 4252 w 10000"/>
                  <a:gd name="connsiteY55" fmla="*/ 5665 h 9521"/>
                  <a:gd name="connsiteX56" fmla="*/ 5082 w 10000"/>
                  <a:gd name="connsiteY56" fmla="*/ 5767 h 9521"/>
                  <a:gd name="connsiteX57" fmla="*/ 5301 w 10000"/>
                  <a:gd name="connsiteY57" fmla="*/ 5837 h 9521"/>
                  <a:gd name="connsiteX58" fmla="*/ 6076 w 10000"/>
                  <a:gd name="connsiteY58" fmla="*/ 5665 h 9521"/>
                  <a:gd name="connsiteX59" fmla="*/ 6187 w 10000"/>
                  <a:gd name="connsiteY59" fmla="*/ 5767 h 9521"/>
                  <a:gd name="connsiteX60" fmla="*/ 6407 w 10000"/>
                  <a:gd name="connsiteY60" fmla="*/ 5633 h 9521"/>
                  <a:gd name="connsiteX61" fmla="*/ 6519 w 10000"/>
                  <a:gd name="connsiteY61" fmla="*/ 5805 h 9521"/>
                  <a:gd name="connsiteX62" fmla="*/ 7292 w 10000"/>
                  <a:gd name="connsiteY62" fmla="*/ 5596 h 9521"/>
                  <a:gd name="connsiteX63" fmla="*/ 7292 w 10000"/>
                  <a:gd name="connsiteY63" fmla="*/ 5390 h 9521"/>
                  <a:gd name="connsiteX64" fmla="*/ 7456 w 10000"/>
                  <a:gd name="connsiteY64" fmla="*/ 5358 h 9521"/>
                  <a:gd name="connsiteX65" fmla="*/ 7624 w 10000"/>
                  <a:gd name="connsiteY65" fmla="*/ 5427 h 9521"/>
                  <a:gd name="connsiteX66" fmla="*/ 8176 w 10000"/>
                  <a:gd name="connsiteY66" fmla="*/ 5291 h 9521"/>
                  <a:gd name="connsiteX67" fmla="*/ 8287 w 10000"/>
                  <a:gd name="connsiteY67" fmla="*/ 5323 h 9521"/>
                  <a:gd name="connsiteX68" fmla="*/ 8563 w 10000"/>
                  <a:gd name="connsiteY68" fmla="*/ 5937 h 9521"/>
                  <a:gd name="connsiteX69" fmla="*/ 8728 w 10000"/>
                  <a:gd name="connsiteY69" fmla="*/ 6007 h 9521"/>
                  <a:gd name="connsiteX70" fmla="*/ 9116 w 10000"/>
                  <a:gd name="connsiteY70" fmla="*/ 6007 h 9521"/>
                  <a:gd name="connsiteX71" fmla="*/ 9281 w 10000"/>
                  <a:gd name="connsiteY71" fmla="*/ 6281 h 9521"/>
                  <a:gd name="connsiteX72" fmla="*/ 9336 w 10000"/>
                  <a:gd name="connsiteY72" fmla="*/ 6485 h 9521"/>
                  <a:gd name="connsiteX73" fmla="*/ 10000 w 10000"/>
                  <a:gd name="connsiteY73" fmla="*/ 7302 h 9521"/>
                  <a:gd name="connsiteX74" fmla="*/ 9724 w 10000"/>
                  <a:gd name="connsiteY74" fmla="*/ 7165 h 9521"/>
                  <a:gd name="connsiteX75" fmla="*/ 8949 w 10000"/>
                  <a:gd name="connsiteY75" fmla="*/ 7302 h 9521"/>
                  <a:gd name="connsiteX76" fmla="*/ 8563 w 10000"/>
                  <a:gd name="connsiteY76" fmla="*/ 6893 h 9521"/>
                  <a:gd name="connsiteX77" fmla="*/ 8287 w 10000"/>
                  <a:gd name="connsiteY77" fmla="*/ 6927 h 9521"/>
                  <a:gd name="connsiteX78" fmla="*/ 8506 w 10000"/>
                  <a:gd name="connsiteY78" fmla="*/ 7200 h 9521"/>
                  <a:gd name="connsiteX79" fmla="*/ 8563 w 10000"/>
                  <a:gd name="connsiteY79" fmla="*/ 7405 h 9521"/>
                  <a:gd name="connsiteX80" fmla="*/ 8009 w 10000"/>
                  <a:gd name="connsiteY80" fmla="*/ 7782 h 9521"/>
                  <a:gd name="connsiteX81" fmla="*/ 7901 w 10000"/>
                  <a:gd name="connsiteY81" fmla="*/ 7987 h 9521"/>
                  <a:gd name="connsiteX82" fmla="*/ 7845 w 10000"/>
                  <a:gd name="connsiteY82" fmla="*/ 8155 h 9521"/>
                  <a:gd name="connsiteX83" fmla="*/ 7789 w 10000"/>
                  <a:gd name="connsiteY83" fmla="*/ 8223 h 9521"/>
                  <a:gd name="connsiteX84" fmla="*/ 7678 w 10000"/>
                  <a:gd name="connsiteY84" fmla="*/ 8362 h 9521"/>
                  <a:gd name="connsiteX85" fmla="*/ 7347 w 10000"/>
                  <a:gd name="connsiteY85" fmla="*/ 8462 h 9521"/>
                  <a:gd name="connsiteX86" fmla="*/ 7456 w 10000"/>
                  <a:gd name="connsiteY86" fmla="*/ 8703 h 9521"/>
                  <a:gd name="connsiteX87" fmla="*/ 7402 w 10000"/>
                  <a:gd name="connsiteY87" fmla="*/ 8770 h 9521"/>
                  <a:gd name="connsiteX88" fmla="*/ 6961 w 10000"/>
                  <a:gd name="connsiteY88" fmla="*/ 8976 h 9521"/>
                  <a:gd name="connsiteX89" fmla="*/ 6519 w 10000"/>
                  <a:gd name="connsiteY89" fmla="*/ 8944 h 9521"/>
                  <a:gd name="connsiteX90" fmla="*/ 6906 w 10000"/>
                  <a:gd name="connsiteY90" fmla="*/ 9080 h 9521"/>
                  <a:gd name="connsiteX91" fmla="*/ 6906 w 10000"/>
                  <a:gd name="connsiteY91" fmla="*/ 9486 h 9521"/>
                  <a:gd name="connsiteX92" fmla="*/ 6241 w 10000"/>
                  <a:gd name="connsiteY92" fmla="*/ 9287 h 9521"/>
                  <a:gd name="connsiteX93" fmla="*/ 5747 w 10000"/>
                  <a:gd name="connsiteY93" fmla="*/ 9386 h 9521"/>
                  <a:gd name="connsiteX94" fmla="*/ 5967 w 10000"/>
                  <a:gd name="connsiteY94" fmla="*/ 9521 h 9521"/>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519 w 10000"/>
                  <a:gd name="connsiteY89" fmla="*/ 9394 h 10000"/>
                  <a:gd name="connsiteX90" fmla="*/ 6906 w 10000"/>
                  <a:gd name="connsiteY90" fmla="*/ 9963 h 10000"/>
                  <a:gd name="connsiteX91" fmla="*/ 6241 w 10000"/>
                  <a:gd name="connsiteY91" fmla="*/ 9754 h 10000"/>
                  <a:gd name="connsiteX92" fmla="*/ 5747 w 10000"/>
                  <a:gd name="connsiteY92" fmla="*/ 9858 h 10000"/>
                  <a:gd name="connsiteX93" fmla="*/ 5967 w 10000"/>
                  <a:gd name="connsiteY93"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61 w 10000"/>
                  <a:gd name="connsiteY88" fmla="*/ 9428 h 10000"/>
                  <a:gd name="connsiteX89" fmla="*/ 6906 w 10000"/>
                  <a:gd name="connsiteY89" fmla="*/ 9963 h 10000"/>
                  <a:gd name="connsiteX90" fmla="*/ 6241 w 10000"/>
                  <a:gd name="connsiteY90" fmla="*/ 9754 h 10000"/>
                  <a:gd name="connsiteX91" fmla="*/ 5747 w 10000"/>
                  <a:gd name="connsiteY91" fmla="*/ 9858 h 10000"/>
                  <a:gd name="connsiteX92" fmla="*/ 5967 w 10000"/>
                  <a:gd name="connsiteY92"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347 w 10000"/>
                  <a:gd name="connsiteY85" fmla="*/ 8888 h 10000"/>
                  <a:gd name="connsiteX86" fmla="*/ 7456 w 10000"/>
                  <a:gd name="connsiteY86" fmla="*/ 9141 h 10000"/>
                  <a:gd name="connsiteX87" fmla="*/ 7402 w 10000"/>
                  <a:gd name="connsiteY87" fmla="*/ 9211 h 10000"/>
                  <a:gd name="connsiteX88" fmla="*/ 6906 w 10000"/>
                  <a:gd name="connsiteY88" fmla="*/ 9963 h 10000"/>
                  <a:gd name="connsiteX89" fmla="*/ 6241 w 10000"/>
                  <a:gd name="connsiteY89" fmla="*/ 9754 h 10000"/>
                  <a:gd name="connsiteX90" fmla="*/ 5747 w 10000"/>
                  <a:gd name="connsiteY90" fmla="*/ 9858 h 10000"/>
                  <a:gd name="connsiteX91" fmla="*/ 5967 w 10000"/>
                  <a:gd name="connsiteY91"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287 w 10000"/>
                  <a:gd name="connsiteY77" fmla="*/ 7275 h 10000"/>
                  <a:gd name="connsiteX78" fmla="*/ 8506 w 10000"/>
                  <a:gd name="connsiteY78" fmla="*/ 7562 h 10000"/>
                  <a:gd name="connsiteX79" fmla="*/ 8563 w 10000"/>
                  <a:gd name="connsiteY79" fmla="*/ 7778 h 10000"/>
                  <a:gd name="connsiteX80" fmla="*/ 8009 w 10000"/>
                  <a:gd name="connsiteY80" fmla="*/ 8174 h 10000"/>
                  <a:gd name="connsiteX81" fmla="*/ 7901 w 10000"/>
                  <a:gd name="connsiteY81" fmla="*/ 8389 h 10000"/>
                  <a:gd name="connsiteX82" fmla="*/ 7845 w 10000"/>
                  <a:gd name="connsiteY82" fmla="*/ 8565 h 10000"/>
                  <a:gd name="connsiteX83" fmla="*/ 7789 w 10000"/>
                  <a:gd name="connsiteY83" fmla="*/ 8637 h 10000"/>
                  <a:gd name="connsiteX84" fmla="*/ 7678 w 10000"/>
                  <a:gd name="connsiteY84" fmla="*/ 8783 h 10000"/>
                  <a:gd name="connsiteX85" fmla="*/ 7456 w 10000"/>
                  <a:gd name="connsiteY85" fmla="*/ 9141 h 10000"/>
                  <a:gd name="connsiteX86" fmla="*/ 7402 w 10000"/>
                  <a:gd name="connsiteY86" fmla="*/ 9211 h 10000"/>
                  <a:gd name="connsiteX87" fmla="*/ 6906 w 10000"/>
                  <a:gd name="connsiteY87" fmla="*/ 9963 h 10000"/>
                  <a:gd name="connsiteX88" fmla="*/ 6241 w 10000"/>
                  <a:gd name="connsiteY88" fmla="*/ 9754 h 10000"/>
                  <a:gd name="connsiteX89" fmla="*/ 5747 w 10000"/>
                  <a:gd name="connsiteY89" fmla="*/ 9858 h 10000"/>
                  <a:gd name="connsiteX90" fmla="*/ 5967 w 10000"/>
                  <a:gd name="connsiteY90"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63 w 10000"/>
                  <a:gd name="connsiteY76" fmla="*/ 7240 h 10000"/>
                  <a:gd name="connsiteX77" fmla="*/ 8506 w 10000"/>
                  <a:gd name="connsiteY77" fmla="*/ 7562 h 10000"/>
                  <a:gd name="connsiteX78" fmla="*/ 8563 w 10000"/>
                  <a:gd name="connsiteY78" fmla="*/ 7778 h 10000"/>
                  <a:gd name="connsiteX79" fmla="*/ 8009 w 10000"/>
                  <a:gd name="connsiteY79" fmla="*/ 8174 h 10000"/>
                  <a:gd name="connsiteX80" fmla="*/ 7901 w 10000"/>
                  <a:gd name="connsiteY80" fmla="*/ 8389 h 10000"/>
                  <a:gd name="connsiteX81" fmla="*/ 7845 w 10000"/>
                  <a:gd name="connsiteY81" fmla="*/ 8565 h 10000"/>
                  <a:gd name="connsiteX82" fmla="*/ 7789 w 10000"/>
                  <a:gd name="connsiteY82" fmla="*/ 8637 h 10000"/>
                  <a:gd name="connsiteX83" fmla="*/ 7678 w 10000"/>
                  <a:gd name="connsiteY83" fmla="*/ 8783 h 10000"/>
                  <a:gd name="connsiteX84" fmla="*/ 7456 w 10000"/>
                  <a:gd name="connsiteY84" fmla="*/ 9141 h 10000"/>
                  <a:gd name="connsiteX85" fmla="*/ 7402 w 10000"/>
                  <a:gd name="connsiteY85" fmla="*/ 9211 h 10000"/>
                  <a:gd name="connsiteX86" fmla="*/ 6906 w 10000"/>
                  <a:gd name="connsiteY86" fmla="*/ 9963 h 10000"/>
                  <a:gd name="connsiteX87" fmla="*/ 6241 w 10000"/>
                  <a:gd name="connsiteY87" fmla="*/ 9754 h 10000"/>
                  <a:gd name="connsiteX88" fmla="*/ 5747 w 10000"/>
                  <a:gd name="connsiteY88" fmla="*/ 9858 h 10000"/>
                  <a:gd name="connsiteX89" fmla="*/ 5967 w 10000"/>
                  <a:gd name="connsiteY89"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949 w 10000"/>
                  <a:gd name="connsiteY75" fmla="*/ 7669 h 10000"/>
                  <a:gd name="connsiteX76" fmla="*/ 8506 w 10000"/>
                  <a:gd name="connsiteY76" fmla="*/ 7562 h 10000"/>
                  <a:gd name="connsiteX77" fmla="*/ 8563 w 10000"/>
                  <a:gd name="connsiteY77" fmla="*/ 7778 h 10000"/>
                  <a:gd name="connsiteX78" fmla="*/ 8009 w 10000"/>
                  <a:gd name="connsiteY78" fmla="*/ 8174 h 10000"/>
                  <a:gd name="connsiteX79" fmla="*/ 7901 w 10000"/>
                  <a:gd name="connsiteY79" fmla="*/ 8389 h 10000"/>
                  <a:gd name="connsiteX80" fmla="*/ 7845 w 10000"/>
                  <a:gd name="connsiteY80" fmla="*/ 8565 h 10000"/>
                  <a:gd name="connsiteX81" fmla="*/ 7789 w 10000"/>
                  <a:gd name="connsiteY81" fmla="*/ 8637 h 10000"/>
                  <a:gd name="connsiteX82" fmla="*/ 7678 w 10000"/>
                  <a:gd name="connsiteY82" fmla="*/ 8783 h 10000"/>
                  <a:gd name="connsiteX83" fmla="*/ 7456 w 10000"/>
                  <a:gd name="connsiteY83" fmla="*/ 9141 h 10000"/>
                  <a:gd name="connsiteX84" fmla="*/ 7402 w 10000"/>
                  <a:gd name="connsiteY84" fmla="*/ 9211 h 10000"/>
                  <a:gd name="connsiteX85" fmla="*/ 6906 w 10000"/>
                  <a:gd name="connsiteY85" fmla="*/ 9963 h 10000"/>
                  <a:gd name="connsiteX86" fmla="*/ 6241 w 10000"/>
                  <a:gd name="connsiteY86" fmla="*/ 9754 h 10000"/>
                  <a:gd name="connsiteX87" fmla="*/ 5747 w 10000"/>
                  <a:gd name="connsiteY87" fmla="*/ 9858 h 10000"/>
                  <a:gd name="connsiteX88" fmla="*/ 5967 w 10000"/>
                  <a:gd name="connsiteY88"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9724 w 10000"/>
                  <a:gd name="connsiteY74" fmla="*/ 7525 h 10000"/>
                  <a:gd name="connsiteX75" fmla="*/ 8506 w 10000"/>
                  <a:gd name="connsiteY75" fmla="*/ 7562 h 10000"/>
                  <a:gd name="connsiteX76" fmla="*/ 8563 w 10000"/>
                  <a:gd name="connsiteY76" fmla="*/ 7778 h 10000"/>
                  <a:gd name="connsiteX77" fmla="*/ 8009 w 10000"/>
                  <a:gd name="connsiteY77" fmla="*/ 8174 h 10000"/>
                  <a:gd name="connsiteX78" fmla="*/ 7901 w 10000"/>
                  <a:gd name="connsiteY78" fmla="*/ 8389 h 10000"/>
                  <a:gd name="connsiteX79" fmla="*/ 7845 w 10000"/>
                  <a:gd name="connsiteY79" fmla="*/ 8565 h 10000"/>
                  <a:gd name="connsiteX80" fmla="*/ 7789 w 10000"/>
                  <a:gd name="connsiteY80" fmla="*/ 8637 h 10000"/>
                  <a:gd name="connsiteX81" fmla="*/ 7678 w 10000"/>
                  <a:gd name="connsiteY81" fmla="*/ 8783 h 10000"/>
                  <a:gd name="connsiteX82" fmla="*/ 7456 w 10000"/>
                  <a:gd name="connsiteY82" fmla="*/ 9141 h 10000"/>
                  <a:gd name="connsiteX83" fmla="*/ 7402 w 10000"/>
                  <a:gd name="connsiteY83" fmla="*/ 9211 h 10000"/>
                  <a:gd name="connsiteX84" fmla="*/ 6906 w 10000"/>
                  <a:gd name="connsiteY84" fmla="*/ 9963 h 10000"/>
                  <a:gd name="connsiteX85" fmla="*/ 6241 w 10000"/>
                  <a:gd name="connsiteY85" fmla="*/ 9754 h 10000"/>
                  <a:gd name="connsiteX86" fmla="*/ 5747 w 10000"/>
                  <a:gd name="connsiteY86" fmla="*/ 9858 h 10000"/>
                  <a:gd name="connsiteX87" fmla="*/ 5967 w 10000"/>
                  <a:gd name="connsiteY87" fmla="*/ 10000 h 10000"/>
                  <a:gd name="connsiteX0" fmla="*/ 8563 w 10000"/>
                  <a:gd name="connsiteY0" fmla="*/ 5341 h 10000"/>
                  <a:gd name="connsiteX1" fmla="*/ 8120 w 10000"/>
                  <a:gd name="connsiteY1" fmla="*/ 5341 h 10000"/>
                  <a:gd name="connsiteX2" fmla="*/ 7678 w 10000"/>
                  <a:gd name="connsiteY2" fmla="*/ 5483 h 10000"/>
                  <a:gd name="connsiteX3" fmla="*/ 7181 w 10000"/>
                  <a:gd name="connsiteY3" fmla="*/ 5449 h 10000"/>
                  <a:gd name="connsiteX4" fmla="*/ 7181 w 10000"/>
                  <a:gd name="connsiteY4" fmla="*/ 4766 h 10000"/>
                  <a:gd name="connsiteX5" fmla="*/ 7456 w 10000"/>
                  <a:gd name="connsiteY5" fmla="*/ 4733 h 10000"/>
                  <a:gd name="connsiteX6" fmla="*/ 7292 w 10000"/>
                  <a:gd name="connsiteY6" fmla="*/ 4552 h 10000"/>
                  <a:gd name="connsiteX7" fmla="*/ 7292 w 10000"/>
                  <a:gd name="connsiteY7" fmla="*/ 4266 h 10000"/>
                  <a:gd name="connsiteX8" fmla="*/ 7347 w 10000"/>
                  <a:gd name="connsiteY8" fmla="*/ 4089 h 10000"/>
                  <a:gd name="connsiteX9" fmla="*/ 6796 w 10000"/>
                  <a:gd name="connsiteY9" fmla="*/ 3800 h 10000"/>
                  <a:gd name="connsiteX10" fmla="*/ 6241 w 10000"/>
                  <a:gd name="connsiteY10" fmla="*/ 3478 h 10000"/>
                  <a:gd name="connsiteX11" fmla="*/ 5967 w 10000"/>
                  <a:gd name="connsiteY11" fmla="*/ 3261 h 10000"/>
                  <a:gd name="connsiteX12" fmla="*/ 5579 w 10000"/>
                  <a:gd name="connsiteY12" fmla="*/ 3191 h 10000"/>
                  <a:gd name="connsiteX13" fmla="*/ 5139 w 10000"/>
                  <a:gd name="connsiteY13" fmla="*/ 3227 h 10000"/>
                  <a:gd name="connsiteX14" fmla="*/ 4695 w 10000"/>
                  <a:gd name="connsiteY14" fmla="*/ 3117 h 10000"/>
                  <a:gd name="connsiteX15" fmla="*/ 4143 w 10000"/>
                  <a:gd name="connsiteY15" fmla="*/ 2257 h 10000"/>
                  <a:gd name="connsiteX16" fmla="*/ 3978 w 10000"/>
                  <a:gd name="connsiteY16" fmla="*/ 2042 h 10000"/>
                  <a:gd name="connsiteX17" fmla="*/ 3811 w 10000"/>
                  <a:gd name="connsiteY17" fmla="*/ 1540 h 10000"/>
                  <a:gd name="connsiteX18" fmla="*/ 3591 w 10000"/>
                  <a:gd name="connsiteY18" fmla="*/ 1076 h 10000"/>
                  <a:gd name="connsiteX19" fmla="*/ 2928 w 10000"/>
                  <a:gd name="connsiteY19" fmla="*/ 753 h 10000"/>
                  <a:gd name="connsiteX20" fmla="*/ 2539 w 10000"/>
                  <a:gd name="connsiteY20" fmla="*/ 69 h 10000"/>
                  <a:gd name="connsiteX21" fmla="*/ 2043 w 10000"/>
                  <a:gd name="connsiteY21" fmla="*/ 69 h 10000"/>
                  <a:gd name="connsiteX22" fmla="*/ 1822 w 10000"/>
                  <a:gd name="connsiteY22" fmla="*/ 217 h 10000"/>
                  <a:gd name="connsiteX23" fmla="*/ 1769 w 10000"/>
                  <a:gd name="connsiteY23" fmla="*/ 0 h 10000"/>
                  <a:gd name="connsiteX24" fmla="*/ 1049 w 10000"/>
                  <a:gd name="connsiteY24" fmla="*/ 142 h 10000"/>
                  <a:gd name="connsiteX25" fmla="*/ 1822 w 10000"/>
                  <a:gd name="connsiteY25" fmla="*/ 288 h 10000"/>
                  <a:gd name="connsiteX26" fmla="*/ 1769 w 10000"/>
                  <a:gd name="connsiteY26" fmla="*/ 610 h 10000"/>
                  <a:gd name="connsiteX27" fmla="*/ 1933 w 10000"/>
                  <a:gd name="connsiteY27" fmla="*/ 1040 h 10000"/>
                  <a:gd name="connsiteX28" fmla="*/ 2099 w 10000"/>
                  <a:gd name="connsiteY28" fmla="*/ 1290 h 10000"/>
                  <a:gd name="connsiteX29" fmla="*/ 1822 w 10000"/>
                  <a:gd name="connsiteY29" fmla="*/ 1757 h 10000"/>
                  <a:gd name="connsiteX30" fmla="*/ 1604 w 10000"/>
                  <a:gd name="connsiteY30" fmla="*/ 1757 h 10000"/>
                  <a:gd name="connsiteX31" fmla="*/ 1380 w 10000"/>
                  <a:gd name="connsiteY31" fmla="*/ 2079 h 10000"/>
                  <a:gd name="connsiteX32" fmla="*/ 1769 w 10000"/>
                  <a:gd name="connsiteY32" fmla="*/ 2222 h 10000"/>
                  <a:gd name="connsiteX33" fmla="*/ 1271 w 10000"/>
                  <a:gd name="connsiteY33" fmla="*/ 2187 h 10000"/>
                  <a:gd name="connsiteX34" fmla="*/ 1049 w 10000"/>
                  <a:gd name="connsiteY34" fmla="*/ 2615 h 10000"/>
                  <a:gd name="connsiteX35" fmla="*/ 994 w 10000"/>
                  <a:gd name="connsiteY35" fmla="*/ 2688 h 10000"/>
                  <a:gd name="connsiteX36" fmla="*/ 773 w 10000"/>
                  <a:gd name="connsiteY36" fmla="*/ 3154 h 10000"/>
                  <a:gd name="connsiteX37" fmla="*/ 1106 w 10000"/>
                  <a:gd name="connsiteY37" fmla="*/ 3261 h 10000"/>
                  <a:gd name="connsiteX38" fmla="*/ 663 w 10000"/>
                  <a:gd name="connsiteY38" fmla="*/ 3620 h 10000"/>
                  <a:gd name="connsiteX39" fmla="*/ 110 w 10000"/>
                  <a:gd name="connsiteY39" fmla="*/ 4015 h 10000"/>
                  <a:gd name="connsiteX40" fmla="*/ 0 w 10000"/>
                  <a:gd name="connsiteY40" fmla="*/ 4230 h 10000"/>
                  <a:gd name="connsiteX41" fmla="*/ 277 w 10000"/>
                  <a:gd name="connsiteY41" fmla="*/ 4694 h 10000"/>
                  <a:gd name="connsiteX42" fmla="*/ 0 w 10000"/>
                  <a:gd name="connsiteY42" fmla="*/ 5128 h 10000"/>
                  <a:gd name="connsiteX43" fmla="*/ 56 w 10000"/>
                  <a:gd name="connsiteY43" fmla="*/ 5591 h 10000"/>
                  <a:gd name="connsiteX44" fmla="*/ 222 w 10000"/>
                  <a:gd name="connsiteY44" fmla="*/ 5737 h 10000"/>
                  <a:gd name="connsiteX45" fmla="*/ 552 w 10000"/>
                  <a:gd name="connsiteY45" fmla="*/ 5700 h 10000"/>
                  <a:gd name="connsiteX46" fmla="*/ 1216 w 10000"/>
                  <a:gd name="connsiteY46" fmla="*/ 5774 h 10000"/>
                  <a:gd name="connsiteX47" fmla="*/ 1769 w 10000"/>
                  <a:gd name="connsiteY47" fmla="*/ 5628 h 10000"/>
                  <a:gd name="connsiteX48" fmla="*/ 2377 w 10000"/>
                  <a:gd name="connsiteY48" fmla="*/ 5628 h 10000"/>
                  <a:gd name="connsiteX49" fmla="*/ 2762 w 10000"/>
                  <a:gd name="connsiteY49" fmla="*/ 5483 h 10000"/>
                  <a:gd name="connsiteX50" fmla="*/ 2872 w 10000"/>
                  <a:gd name="connsiteY50" fmla="*/ 5518 h 10000"/>
                  <a:gd name="connsiteX51" fmla="*/ 2707 w 10000"/>
                  <a:gd name="connsiteY51" fmla="*/ 5591 h 10000"/>
                  <a:gd name="connsiteX52" fmla="*/ 3093 w 10000"/>
                  <a:gd name="connsiteY52" fmla="*/ 5916 h 10000"/>
                  <a:gd name="connsiteX53" fmla="*/ 3370 w 10000"/>
                  <a:gd name="connsiteY53" fmla="*/ 5842 h 10000"/>
                  <a:gd name="connsiteX54" fmla="*/ 3757 w 10000"/>
                  <a:gd name="connsiteY54" fmla="*/ 5984 h 10000"/>
                  <a:gd name="connsiteX55" fmla="*/ 4252 w 10000"/>
                  <a:gd name="connsiteY55" fmla="*/ 5950 h 10000"/>
                  <a:gd name="connsiteX56" fmla="*/ 5082 w 10000"/>
                  <a:gd name="connsiteY56" fmla="*/ 6057 h 10000"/>
                  <a:gd name="connsiteX57" fmla="*/ 5301 w 10000"/>
                  <a:gd name="connsiteY57" fmla="*/ 6131 h 10000"/>
                  <a:gd name="connsiteX58" fmla="*/ 6076 w 10000"/>
                  <a:gd name="connsiteY58" fmla="*/ 5950 h 10000"/>
                  <a:gd name="connsiteX59" fmla="*/ 6187 w 10000"/>
                  <a:gd name="connsiteY59" fmla="*/ 6057 h 10000"/>
                  <a:gd name="connsiteX60" fmla="*/ 6407 w 10000"/>
                  <a:gd name="connsiteY60" fmla="*/ 5916 h 10000"/>
                  <a:gd name="connsiteX61" fmla="*/ 6519 w 10000"/>
                  <a:gd name="connsiteY61" fmla="*/ 6097 h 10000"/>
                  <a:gd name="connsiteX62" fmla="*/ 7292 w 10000"/>
                  <a:gd name="connsiteY62" fmla="*/ 5878 h 10000"/>
                  <a:gd name="connsiteX63" fmla="*/ 7292 w 10000"/>
                  <a:gd name="connsiteY63" fmla="*/ 5661 h 10000"/>
                  <a:gd name="connsiteX64" fmla="*/ 7456 w 10000"/>
                  <a:gd name="connsiteY64" fmla="*/ 5628 h 10000"/>
                  <a:gd name="connsiteX65" fmla="*/ 7624 w 10000"/>
                  <a:gd name="connsiteY65" fmla="*/ 5700 h 10000"/>
                  <a:gd name="connsiteX66" fmla="*/ 8176 w 10000"/>
                  <a:gd name="connsiteY66" fmla="*/ 5557 h 10000"/>
                  <a:gd name="connsiteX67" fmla="*/ 8287 w 10000"/>
                  <a:gd name="connsiteY67" fmla="*/ 5591 h 10000"/>
                  <a:gd name="connsiteX68" fmla="*/ 8563 w 10000"/>
                  <a:gd name="connsiteY68" fmla="*/ 6236 h 10000"/>
                  <a:gd name="connsiteX69" fmla="*/ 8728 w 10000"/>
                  <a:gd name="connsiteY69" fmla="*/ 6309 h 10000"/>
                  <a:gd name="connsiteX70" fmla="*/ 9116 w 10000"/>
                  <a:gd name="connsiteY70" fmla="*/ 6309 h 10000"/>
                  <a:gd name="connsiteX71" fmla="*/ 9281 w 10000"/>
                  <a:gd name="connsiteY71" fmla="*/ 6597 h 10000"/>
                  <a:gd name="connsiteX72" fmla="*/ 9336 w 10000"/>
                  <a:gd name="connsiteY72" fmla="*/ 6811 h 10000"/>
                  <a:gd name="connsiteX73" fmla="*/ 10000 w 10000"/>
                  <a:gd name="connsiteY73" fmla="*/ 7669 h 10000"/>
                  <a:gd name="connsiteX74" fmla="*/ 8506 w 10000"/>
                  <a:gd name="connsiteY74" fmla="*/ 7562 h 10000"/>
                  <a:gd name="connsiteX75" fmla="*/ 8563 w 10000"/>
                  <a:gd name="connsiteY75" fmla="*/ 7778 h 10000"/>
                  <a:gd name="connsiteX76" fmla="*/ 8009 w 10000"/>
                  <a:gd name="connsiteY76" fmla="*/ 8174 h 10000"/>
                  <a:gd name="connsiteX77" fmla="*/ 7901 w 10000"/>
                  <a:gd name="connsiteY77" fmla="*/ 8389 h 10000"/>
                  <a:gd name="connsiteX78" fmla="*/ 7845 w 10000"/>
                  <a:gd name="connsiteY78" fmla="*/ 8565 h 10000"/>
                  <a:gd name="connsiteX79" fmla="*/ 7789 w 10000"/>
                  <a:gd name="connsiteY79" fmla="*/ 8637 h 10000"/>
                  <a:gd name="connsiteX80" fmla="*/ 7678 w 10000"/>
                  <a:gd name="connsiteY80" fmla="*/ 8783 h 10000"/>
                  <a:gd name="connsiteX81" fmla="*/ 7456 w 10000"/>
                  <a:gd name="connsiteY81" fmla="*/ 9141 h 10000"/>
                  <a:gd name="connsiteX82" fmla="*/ 7402 w 10000"/>
                  <a:gd name="connsiteY82" fmla="*/ 9211 h 10000"/>
                  <a:gd name="connsiteX83" fmla="*/ 6906 w 10000"/>
                  <a:gd name="connsiteY83" fmla="*/ 9963 h 10000"/>
                  <a:gd name="connsiteX84" fmla="*/ 6241 w 10000"/>
                  <a:gd name="connsiteY84" fmla="*/ 9754 h 10000"/>
                  <a:gd name="connsiteX85" fmla="*/ 5747 w 10000"/>
                  <a:gd name="connsiteY85" fmla="*/ 9858 h 10000"/>
                  <a:gd name="connsiteX86" fmla="*/ 5967 w 10000"/>
                  <a:gd name="connsiteY86" fmla="*/ 10000 h 10000"/>
                  <a:gd name="connsiteX0" fmla="*/ 8563 w 9336"/>
                  <a:gd name="connsiteY0" fmla="*/ 5341 h 10000"/>
                  <a:gd name="connsiteX1" fmla="*/ 8120 w 9336"/>
                  <a:gd name="connsiteY1" fmla="*/ 5341 h 10000"/>
                  <a:gd name="connsiteX2" fmla="*/ 7678 w 9336"/>
                  <a:gd name="connsiteY2" fmla="*/ 5483 h 10000"/>
                  <a:gd name="connsiteX3" fmla="*/ 7181 w 9336"/>
                  <a:gd name="connsiteY3" fmla="*/ 5449 h 10000"/>
                  <a:gd name="connsiteX4" fmla="*/ 7181 w 9336"/>
                  <a:gd name="connsiteY4" fmla="*/ 4766 h 10000"/>
                  <a:gd name="connsiteX5" fmla="*/ 7456 w 9336"/>
                  <a:gd name="connsiteY5" fmla="*/ 4733 h 10000"/>
                  <a:gd name="connsiteX6" fmla="*/ 7292 w 9336"/>
                  <a:gd name="connsiteY6" fmla="*/ 4552 h 10000"/>
                  <a:gd name="connsiteX7" fmla="*/ 7292 w 9336"/>
                  <a:gd name="connsiteY7" fmla="*/ 4266 h 10000"/>
                  <a:gd name="connsiteX8" fmla="*/ 7347 w 9336"/>
                  <a:gd name="connsiteY8" fmla="*/ 4089 h 10000"/>
                  <a:gd name="connsiteX9" fmla="*/ 6796 w 9336"/>
                  <a:gd name="connsiteY9" fmla="*/ 3800 h 10000"/>
                  <a:gd name="connsiteX10" fmla="*/ 6241 w 9336"/>
                  <a:gd name="connsiteY10" fmla="*/ 3478 h 10000"/>
                  <a:gd name="connsiteX11" fmla="*/ 5967 w 9336"/>
                  <a:gd name="connsiteY11" fmla="*/ 3261 h 10000"/>
                  <a:gd name="connsiteX12" fmla="*/ 5579 w 9336"/>
                  <a:gd name="connsiteY12" fmla="*/ 3191 h 10000"/>
                  <a:gd name="connsiteX13" fmla="*/ 5139 w 9336"/>
                  <a:gd name="connsiteY13" fmla="*/ 3227 h 10000"/>
                  <a:gd name="connsiteX14" fmla="*/ 4695 w 9336"/>
                  <a:gd name="connsiteY14" fmla="*/ 3117 h 10000"/>
                  <a:gd name="connsiteX15" fmla="*/ 4143 w 9336"/>
                  <a:gd name="connsiteY15" fmla="*/ 2257 h 10000"/>
                  <a:gd name="connsiteX16" fmla="*/ 3978 w 9336"/>
                  <a:gd name="connsiteY16" fmla="*/ 2042 h 10000"/>
                  <a:gd name="connsiteX17" fmla="*/ 3811 w 9336"/>
                  <a:gd name="connsiteY17" fmla="*/ 1540 h 10000"/>
                  <a:gd name="connsiteX18" fmla="*/ 3591 w 9336"/>
                  <a:gd name="connsiteY18" fmla="*/ 1076 h 10000"/>
                  <a:gd name="connsiteX19" fmla="*/ 2928 w 9336"/>
                  <a:gd name="connsiteY19" fmla="*/ 753 h 10000"/>
                  <a:gd name="connsiteX20" fmla="*/ 2539 w 9336"/>
                  <a:gd name="connsiteY20" fmla="*/ 69 h 10000"/>
                  <a:gd name="connsiteX21" fmla="*/ 2043 w 9336"/>
                  <a:gd name="connsiteY21" fmla="*/ 69 h 10000"/>
                  <a:gd name="connsiteX22" fmla="*/ 1822 w 9336"/>
                  <a:gd name="connsiteY22" fmla="*/ 217 h 10000"/>
                  <a:gd name="connsiteX23" fmla="*/ 1769 w 9336"/>
                  <a:gd name="connsiteY23" fmla="*/ 0 h 10000"/>
                  <a:gd name="connsiteX24" fmla="*/ 1049 w 9336"/>
                  <a:gd name="connsiteY24" fmla="*/ 142 h 10000"/>
                  <a:gd name="connsiteX25" fmla="*/ 1822 w 9336"/>
                  <a:gd name="connsiteY25" fmla="*/ 288 h 10000"/>
                  <a:gd name="connsiteX26" fmla="*/ 1769 w 9336"/>
                  <a:gd name="connsiteY26" fmla="*/ 610 h 10000"/>
                  <a:gd name="connsiteX27" fmla="*/ 1933 w 9336"/>
                  <a:gd name="connsiteY27" fmla="*/ 1040 h 10000"/>
                  <a:gd name="connsiteX28" fmla="*/ 2099 w 9336"/>
                  <a:gd name="connsiteY28" fmla="*/ 1290 h 10000"/>
                  <a:gd name="connsiteX29" fmla="*/ 1822 w 9336"/>
                  <a:gd name="connsiteY29" fmla="*/ 1757 h 10000"/>
                  <a:gd name="connsiteX30" fmla="*/ 1604 w 9336"/>
                  <a:gd name="connsiteY30" fmla="*/ 1757 h 10000"/>
                  <a:gd name="connsiteX31" fmla="*/ 1380 w 9336"/>
                  <a:gd name="connsiteY31" fmla="*/ 2079 h 10000"/>
                  <a:gd name="connsiteX32" fmla="*/ 1769 w 9336"/>
                  <a:gd name="connsiteY32" fmla="*/ 2222 h 10000"/>
                  <a:gd name="connsiteX33" fmla="*/ 1271 w 9336"/>
                  <a:gd name="connsiteY33" fmla="*/ 2187 h 10000"/>
                  <a:gd name="connsiteX34" fmla="*/ 1049 w 9336"/>
                  <a:gd name="connsiteY34" fmla="*/ 2615 h 10000"/>
                  <a:gd name="connsiteX35" fmla="*/ 994 w 9336"/>
                  <a:gd name="connsiteY35" fmla="*/ 2688 h 10000"/>
                  <a:gd name="connsiteX36" fmla="*/ 773 w 9336"/>
                  <a:gd name="connsiteY36" fmla="*/ 3154 h 10000"/>
                  <a:gd name="connsiteX37" fmla="*/ 1106 w 9336"/>
                  <a:gd name="connsiteY37" fmla="*/ 3261 h 10000"/>
                  <a:gd name="connsiteX38" fmla="*/ 663 w 9336"/>
                  <a:gd name="connsiteY38" fmla="*/ 3620 h 10000"/>
                  <a:gd name="connsiteX39" fmla="*/ 110 w 9336"/>
                  <a:gd name="connsiteY39" fmla="*/ 4015 h 10000"/>
                  <a:gd name="connsiteX40" fmla="*/ 0 w 9336"/>
                  <a:gd name="connsiteY40" fmla="*/ 4230 h 10000"/>
                  <a:gd name="connsiteX41" fmla="*/ 277 w 9336"/>
                  <a:gd name="connsiteY41" fmla="*/ 4694 h 10000"/>
                  <a:gd name="connsiteX42" fmla="*/ 0 w 9336"/>
                  <a:gd name="connsiteY42" fmla="*/ 5128 h 10000"/>
                  <a:gd name="connsiteX43" fmla="*/ 56 w 9336"/>
                  <a:gd name="connsiteY43" fmla="*/ 5591 h 10000"/>
                  <a:gd name="connsiteX44" fmla="*/ 222 w 9336"/>
                  <a:gd name="connsiteY44" fmla="*/ 5737 h 10000"/>
                  <a:gd name="connsiteX45" fmla="*/ 552 w 9336"/>
                  <a:gd name="connsiteY45" fmla="*/ 5700 h 10000"/>
                  <a:gd name="connsiteX46" fmla="*/ 1216 w 9336"/>
                  <a:gd name="connsiteY46" fmla="*/ 5774 h 10000"/>
                  <a:gd name="connsiteX47" fmla="*/ 1769 w 9336"/>
                  <a:gd name="connsiteY47" fmla="*/ 5628 h 10000"/>
                  <a:gd name="connsiteX48" fmla="*/ 2377 w 9336"/>
                  <a:gd name="connsiteY48" fmla="*/ 5628 h 10000"/>
                  <a:gd name="connsiteX49" fmla="*/ 2762 w 9336"/>
                  <a:gd name="connsiteY49" fmla="*/ 5483 h 10000"/>
                  <a:gd name="connsiteX50" fmla="*/ 2872 w 9336"/>
                  <a:gd name="connsiteY50" fmla="*/ 5518 h 10000"/>
                  <a:gd name="connsiteX51" fmla="*/ 2707 w 9336"/>
                  <a:gd name="connsiteY51" fmla="*/ 5591 h 10000"/>
                  <a:gd name="connsiteX52" fmla="*/ 3093 w 9336"/>
                  <a:gd name="connsiteY52" fmla="*/ 5916 h 10000"/>
                  <a:gd name="connsiteX53" fmla="*/ 3370 w 9336"/>
                  <a:gd name="connsiteY53" fmla="*/ 5842 h 10000"/>
                  <a:gd name="connsiteX54" fmla="*/ 3757 w 9336"/>
                  <a:gd name="connsiteY54" fmla="*/ 5984 h 10000"/>
                  <a:gd name="connsiteX55" fmla="*/ 4252 w 9336"/>
                  <a:gd name="connsiteY55" fmla="*/ 5950 h 10000"/>
                  <a:gd name="connsiteX56" fmla="*/ 5082 w 9336"/>
                  <a:gd name="connsiteY56" fmla="*/ 6057 h 10000"/>
                  <a:gd name="connsiteX57" fmla="*/ 5301 w 9336"/>
                  <a:gd name="connsiteY57" fmla="*/ 6131 h 10000"/>
                  <a:gd name="connsiteX58" fmla="*/ 6076 w 9336"/>
                  <a:gd name="connsiteY58" fmla="*/ 5950 h 10000"/>
                  <a:gd name="connsiteX59" fmla="*/ 6187 w 9336"/>
                  <a:gd name="connsiteY59" fmla="*/ 6057 h 10000"/>
                  <a:gd name="connsiteX60" fmla="*/ 6407 w 9336"/>
                  <a:gd name="connsiteY60" fmla="*/ 5916 h 10000"/>
                  <a:gd name="connsiteX61" fmla="*/ 6519 w 9336"/>
                  <a:gd name="connsiteY61" fmla="*/ 6097 h 10000"/>
                  <a:gd name="connsiteX62" fmla="*/ 7292 w 9336"/>
                  <a:gd name="connsiteY62" fmla="*/ 5878 h 10000"/>
                  <a:gd name="connsiteX63" fmla="*/ 7292 w 9336"/>
                  <a:gd name="connsiteY63" fmla="*/ 5661 h 10000"/>
                  <a:gd name="connsiteX64" fmla="*/ 7456 w 9336"/>
                  <a:gd name="connsiteY64" fmla="*/ 5628 h 10000"/>
                  <a:gd name="connsiteX65" fmla="*/ 7624 w 9336"/>
                  <a:gd name="connsiteY65" fmla="*/ 5700 h 10000"/>
                  <a:gd name="connsiteX66" fmla="*/ 8176 w 9336"/>
                  <a:gd name="connsiteY66" fmla="*/ 5557 h 10000"/>
                  <a:gd name="connsiteX67" fmla="*/ 8287 w 9336"/>
                  <a:gd name="connsiteY67" fmla="*/ 5591 h 10000"/>
                  <a:gd name="connsiteX68" fmla="*/ 8563 w 9336"/>
                  <a:gd name="connsiteY68" fmla="*/ 6236 h 10000"/>
                  <a:gd name="connsiteX69" fmla="*/ 8728 w 9336"/>
                  <a:gd name="connsiteY69" fmla="*/ 6309 h 10000"/>
                  <a:gd name="connsiteX70" fmla="*/ 9116 w 9336"/>
                  <a:gd name="connsiteY70" fmla="*/ 6309 h 10000"/>
                  <a:gd name="connsiteX71" fmla="*/ 9281 w 9336"/>
                  <a:gd name="connsiteY71" fmla="*/ 6597 h 10000"/>
                  <a:gd name="connsiteX72" fmla="*/ 9336 w 9336"/>
                  <a:gd name="connsiteY72" fmla="*/ 6811 h 10000"/>
                  <a:gd name="connsiteX73" fmla="*/ 8506 w 9336"/>
                  <a:gd name="connsiteY73" fmla="*/ 7562 h 10000"/>
                  <a:gd name="connsiteX74" fmla="*/ 8563 w 9336"/>
                  <a:gd name="connsiteY74" fmla="*/ 7778 h 10000"/>
                  <a:gd name="connsiteX75" fmla="*/ 8009 w 9336"/>
                  <a:gd name="connsiteY75" fmla="*/ 8174 h 10000"/>
                  <a:gd name="connsiteX76" fmla="*/ 7901 w 9336"/>
                  <a:gd name="connsiteY76" fmla="*/ 8389 h 10000"/>
                  <a:gd name="connsiteX77" fmla="*/ 7845 w 9336"/>
                  <a:gd name="connsiteY77" fmla="*/ 8565 h 10000"/>
                  <a:gd name="connsiteX78" fmla="*/ 7789 w 9336"/>
                  <a:gd name="connsiteY78" fmla="*/ 8637 h 10000"/>
                  <a:gd name="connsiteX79" fmla="*/ 7678 w 9336"/>
                  <a:gd name="connsiteY79" fmla="*/ 8783 h 10000"/>
                  <a:gd name="connsiteX80" fmla="*/ 7456 w 9336"/>
                  <a:gd name="connsiteY80" fmla="*/ 9141 h 10000"/>
                  <a:gd name="connsiteX81" fmla="*/ 7402 w 9336"/>
                  <a:gd name="connsiteY81" fmla="*/ 9211 h 10000"/>
                  <a:gd name="connsiteX82" fmla="*/ 6906 w 9336"/>
                  <a:gd name="connsiteY82" fmla="*/ 9963 h 10000"/>
                  <a:gd name="connsiteX83" fmla="*/ 6241 w 9336"/>
                  <a:gd name="connsiteY83" fmla="*/ 9754 h 10000"/>
                  <a:gd name="connsiteX84" fmla="*/ 5747 w 9336"/>
                  <a:gd name="connsiteY84" fmla="*/ 9858 h 10000"/>
                  <a:gd name="connsiteX85" fmla="*/ 5967 w 9336"/>
                  <a:gd name="connsiteY85"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349 w 10000"/>
                  <a:gd name="connsiteY68" fmla="*/ 6309 h 10000"/>
                  <a:gd name="connsiteX69" fmla="*/ 9764 w 10000"/>
                  <a:gd name="connsiteY69" fmla="*/ 6309 h 10000"/>
                  <a:gd name="connsiteX70" fmla="*/ 9941 w 10000"/>
                  <a:gd name="connsiteY70" fmla="*/ 6597 h 10000"/>
                  <a:gd name="connsiteX71" fmla="*/ 10000 w 10000"/>
                  <a:gd name="connsiteY71" fmla="*/ 6811 h 10000"/>
                  <a:gd name="connsiteX72" fmla="*/ 9111 w 10000"/>
                  <a:gd name="connsiteY72" fmla="*/ 7562 h 10000"/>
                  <a:gd name="connsiteX73" fmla="*/ 9172 w 10000"/>
                  <a:gd name="connsiteY73" fmla="*/ 7778 h 10000"/>
                  <a:gd name="connsiteX74" fmla="*/ 8579 w 10000"/>
                  <a:gd name="connsiteY74" fmla="*/ 8174 h 10000"/>
                  <a:gd name="connsiteX75" fmla="*/ 8463 w 10000"/>
                  <a:gd name="connsiteY75" fmla="*/ 8389 h 10000"/>
                  <a:gd name="connsiteX76" fmla="*/ 8403 w 10000"/>
                  <a:gd name="connsiteY76" fmla="*/ 8565 h 10000"/>
                  <a:gd name="connsiteX77" fmla="*/ 8343 w 10000"/>
                  <a:gd name="connsiteY77" fmla="*/ 8637 h 10000"/>
                  <a:gd name="connsiteX78" fmla="*/ 8224 w 10000"/>
                  <a:gd name="connsiteY78" fmla="*/ 8783 h 10000"/>
                  <a:gd name="connsiteX79" fmla="*/ 7986 w 10000"/>
                  <a:gd name="connsiteY79" fmla="*/ 9141 h 10000"/>
                  <a:gd name="connsiteX80" fmla="*/ 7928 w 10000"/>
                  <a:gd name="connsiteY80" fmla="*/ 9211 h 10000"/>
                  <a:gd name="connsiteX81" fmla="*/ 7397 w 10000"/>
                  <a:gd name="connsiteY81" fmla="*/ 9963 h 10000"/>
                  <a:gd name="connsiteX82" fmla="*/ 6685 w 10000"/>
                  <a:gd name="connsiteY82" fmla="*/ 9754 h 10000"/>
                  <a:gd name="connsiteX83" fmla="*/ 6156 w 10000"/>
                  <a:gd name="connsiteY83" fmla="*/ 9858 h 10000"/>
                  <a:gd name="connsiteX84" fmla="*/ 6391 w 10000"/>
                  <a:gd name="connsiteY84"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764 w 10000"/>
                  <a:gd name="connsiteY68" fmla="*/ 6309 h 10000"/>
                  <a:gd name="connsiteX69" fmla="*/ 9941 w 10000"/>
                  <a:gd name="connsiteY69" fmla="*/ 6597 h 10000"/>
                  <a:gd name="connsiteX70" fmla="*/ 10000 w 10000"/>
                  <a:gd name="connsiteY70" fmla="*/ 6811 h 10000"/>
                  <a:gd name="connsiteX71" fmla="*/ 9111 w 10000"/>
                  <a:gd name="connsiteY71" fmla="*/ 7562 h 10000"/>
                  <a:gd name="connsiteX72" fmla="*/ 9172 w 10000"/>
                  <a:gd name="connsiteY72" fmla="*/ 7778 h 10000"/>
                  <a:gd name="connsiteX73" fmla="*/ 8579 w 10000"/>
                  <a:gd name="connsiteY73" fmla="*/ 8174 h 10000"/>
                  <a:gd name="connsiteX74" fmla="*/ 8463 w 10000"/>
                  <a:gd name="connsiteY74" fmla="*/ 8389 h 10000"/>
                  <a:gd name="connsiteX75" fmla="*/ 8403 w 10000"/>
                  <a:gd name="connsiteY75" fmla="*/ 8565 h 10000"/>
                  <a:gd name="connsiteX76" fmla="*/ 8343 w 10000"/>
                  <a:gd name="connsiteY76" fmla="*/ 8637 h 10000"/>
                  <a:gd name="connsiteX77" fmla="*/ 8224 w 10000"/>
                  <a:gd name="connsiteY77" fmla="*/ 8783 h 10000"/>
                  <a:gd name="connsiteX78" fmla="*/ 7986 w 10000"/>
                  <a:gd name="connsiteY78" fmla="*/ 9141 h 10000"/>
                  <a:gd name="connsiteX79" fmla="*/ 7928 w 10000"/>
                  <a:gd name="connsiteY79" fmla="*/ 9211 h 10000"/>
                  <a:gd name="connsiteX80" fmla="*/ 7397 w 10000"/>
                  <a:gd name="connsiteY80" fmla="*/ 9963 h 10000"/>
                  <a:gd name="connsiteX81" fmla="*/ 6685 w 10000"/>
                  <a:gd name="connsiteY81" fmla="*/ 9754 h 10000"/>
                  <a:gd name="connsiteX82" fmla="*/ 6156 w 10000"/>
                  <a:gd name="connsiteY82" fmla="*/ 9858 h 10000"/>
                  <a:gd name="connsiteX83" fmla="*/ 6391 w 10000"/>
                  <a:gd name="connsiteY83" fmla="*/ 10000 h 10000"/>
                  <a:gd name="connsiteX0" fmla="*/ 9172 w 10000"/>
                  <a:gd name="connsiteY0" fmla="*/ 5341 h 10000"/>
                  <a:gd name="connsiteX1" fmla="*/ 8698 w 10000"/>
                  <a:gd name="connsiteY1" fmla="*/ 5341 h 10000"/>
                  <a:gd name="connsiteX2" fmla="*/ 8224 w 10000"/>
                  <a:gd name="connsiteY2" fmla="*/ 5483 h 10000"/>
                  <a:gd name="connsiteX3" fmla="*/ 7692 w 10000"/>
                  <a:gd name="connsiteY3" fmla="*/ 5449 h 10000"/>
                  <a:gd name="connsiteX4" fmla="*/ 7692 w 10000"/>
                  <a:gd name="connsiteY4" fmla="*/ 4766 h 10000"/>
                  <a:gd name="connsiteX5" fmla="*/ 7986 w 10000"/>
                  <a:gd name="connsiteY5" fmla="*/ 4733 h 10000"/>
                  <a:gd name="connsiteX6" fmla="*/ 7811 w 10000"/>
                  <a:gd name="connsiteY6" fmla="*/ 4552 h 10000"/>
                  <a:gd name="connsiteX7" fmla="*/ 7811 w 10000"/>
                  <a:gd name="connsiteY7" fmla="*/ 4266 h 10000"/>
                  <a:gd name="connsiteX8" fmla="*/ 7870 w 10000"/>
                  <a:gd name="connsiteY8" fmla="*/ 4089 h 10000"/>
                  <a:gd name="connsiteX9" fmla="*/ 7279 w 10000"/>
                  <a:gd name="connsiteY9" fmla="*/ 3800 h 10000"/>
                  <a:gd name="connsiteX10" fmla="*/ 6685 w 10000"/>
                  <a:gd name="connsiteY10" fmla="*/ 3478 h 10000"/>
                  <a:gd name="connsiteX11" fmla="*/ 6391 w 10000"/>
                  <a:gd name="connsiteY11" fmla="*/ 3261 h 10000"/>
                  <a:gd name="connsiteX12" fmla="*/ 5976 w 10000"/>
                  <a:gd name="connsiteY12" fmla="*/ 3191 h 10000"/>
                  <a:gd name="connsiteX13" fmla="*/ 5504 w 10000"/>
                  <a:gd name="connsiteY13" fmla="*/ 3227 h 10000"/>
                  <a:gd name="connsiteX14" fmla="*/ 5029 w 10000"/>
                  <a:gd name="connsiteY14" fmla="*/ 3117 h 10000"/>
                  <a:gd name="connsiteX15" fmla="*/ 4438 w 10000"/>
                  <a:gd name="connsiteY15" fmla="*/ 2257 h 10000"/>
                  <a:gd name="connsiteX16" fmla="*/ 4261 w 10000"/>
                  <a:gd name="connsiteY16" fmla="*/ 2042 h 10000"/>
                  <a:gd name="connsiteX17" fmla="*/ 4082 w 10000"/>
                  <a:gd name="connsiteY17" fmla="*/ 1540 h 10000"/>
                  <a:gd name="connsiteX18" fmla="*/ 3846 w 10000"/>
                  <a:gd name="connsiteY18" fmla="*/ 1076 h 10000"/>
                  <a:gd name="connsiteX19" fmla="*/ 3136 w 10000"/>
                  <a:gd name="connsiteY19" fmla="*/ 753 h 10000"/>
                  <a:gd name="connsiteX20" fmla="*/ 2720 w 10000"/>
                  <a:gd name="connsiteY20" fmla="*/ 69 h 10000"/>
                  <a:gd name="connsiteX21" fmla="*/ 2188 w 10000"/>
                  <a:gd name="connsiteY21" fmla="*/ 69 h 10000"/>
                  <a:gd name="connsiteX22" fmla="*/ 1952 w 10000"/>
                  <a:gd name="connsiteY22" fmla="*/ 217 h 10000"/>
                  <a:gd name="connsiteX23" fmla="*/ 1895 w 10000"/>
                  <a:gd name="connsiteY23" fmla="*/ 0 h 10000"/>
                  <a:gd name="connsiteX24" fmla="*/ 1124 w 10000"/>
                  <a:gd name="connsiteY24" fmla="*/ 142 h 10000"/>
                  <a:gd name="connsiteX25" fmla="*/ 1952 w 10000"/>
                  <a:gd name="connsiteY25" fmla="*/ 288 h 10000"/>
                  <a:gd name="connsiteX26" fmla="*/ 1895 w 10000"/>
                  <a:gd name="connsiteY26" fmla="*/ 610 h 10000"/>
                  <a:gd name="connsiteX27" fmla="*/ 2070 w 10000"/>
                  <a:gd name="connsiteY27" fmla="*/ 1040 h 10000"/>
                  <a:gd name="connsiteX28" fmla="*/ 2248 w 10000"/>
                  <a:gd name="connsiteY28" fmla="*/ 1290 h 10000"/>
                  <a:gd name="connsiteX29" fmla="*/ 1952 w 10000"/>
                  <a:gd name="connsiteY29" fmla="*/ 1757 h 10000"/>
                  <a:gd name="connsiteX30" fmla="*/ 1718 w 10000"/>
                  <a:gd name="connsiteY30" fmla="*/ 1757 h 10000"/>
                  <a:gd name="connsiteX31" fmla="*/ 1478 w 10000"/>
                  <a:gd name="connsiteY31" fmla="*/ 2079 h 10000"/>
                  <a:gd name="connsiteX32" fmla="*/ 1895 w 10000"/>
                  <a:gd name="connsiteY32" fmla="*/ 2222 h 10000"/>
                  <a:gd name="connsiteX33" fmla="*/ 1361 w 10000"/>
                  <a:gd name="connsiteY33" fmla="*/ 2187 h 10000"/>
                  <a:gd name="connsiteX34" fmla="*/ 1124 w 10000"/>
                  <a:gd name="connsiteY34" fmla="*/ 2615 h 10000"/>
                  <a:gd name="connsiteX35" fmla="*/ 1065 w 10000"/>
                  <a:gd name="connsiteY35" fmla="*/ 2688 h 10000"/>
                  <a:gd name="connsiteX36" fmla="*/ 828 w 10000"/>
                  <a:gd name="connsiteY36" fmla="*/ 3154 h 10000"/>
                  <a:gd name="connsiteX37" fmla="*/ 1185 w 10000"/>
                  <a:gd name="connsiteY37" fmla="*/ 3261 h 10000"/>
                  <a:gd name="connsiteX38" fmla="*/ 710 w 10000"/>
                  <a:gd name="connsiteY38" fmla="*/ 3620 h 10000"/>
                  <a:gd name="connsiteX39" fmla="*/ 118 w 10000"/>
                  <a:gd name="connsiteY39" fmla="*/ 4015 h 10000"/>
                  <a:gd name="connsiteX40" fmla="*/ 0 w 10000"/>
                  <a:gd name="connsiteY40" fmla="*/ 4230 h 10000"/>
                  <a:gd name="connsiteX41" fmla="*/ 297 w 10000"/>
                  <a:gd name="connsiteY41" fmla="*/ 4694 h 10000"/>
                  <a:gd name="connsiteX42" fmla="*/ 0 w 10000"/>
                  <a:gd name="connsiteY42" fmla="*/ 5128 h 10000"/>
                  <a:gd name="connsiteX43" fmla="*/ 60 w 10000"/>
                  <a:gd name="connsiteY43" fmla="*/ 5591 h 10000"/>
                  <a:gd name="connsiteX44" fmla="*/ 238 w 10000"/>
                  <a:gd name="connsiteY44" fmla="*/ 5737 h 10000"/>
                  <a:gd name="connsiteX45" fmla="*/ 591 w 10000"/>
                  <a:gd name="connsiteY45" fmla="*/ 5700 h 10000"/>
                  <a:gd name="connsiteX46" fmla="*/ 1302 w 10000"/>
                  <a:gd name="connsiteY46" fmla="*/ 5774 h 10000"/>
                  <a:gd name="connsiteX47" fmla="*/ 1895 w 10000"/>
                  <a:gd name="connsiteY47" fmla="*/ 5628 h 10000"/>
                  <a:gd name="connsiteX48" fmla="*/ 2546 w 10000"/>
                  <a:gd name="connsiteY48" fmla="*/ 5628 h 10000"/>
                  <a:gd name="connsiteX49" fmla="*/ 2958 w 10000"/>
                  <a:gd name="connsiteY49" fmla="*/ 5483 h 10000"/>
                  <a:gd name="connsiteX50" fmla="*/ 3076 w 10000"/>
                  <a:gd name="connsiteY50" fmla="*/ 5518 h 10000"/>
                  <a:gd name="connsiteX51" fmla="*/ 2900 w 10000"/>
                  <a:gd name="connsiteY51" fmla="*/ 5591 h 10000"/>
                  <a:gd name="connsiteX52" fmla="*/ 3313 w 10000"/>
                  <a:gd name="connsiteY52" fmla="*/ 5916 h 10000"/>
                  <a:gd name="connsiteX53" fmla="*/ 3610 w 10000"/>
                  <a:gd name="connsiteY53" fmla="*/ 5842 h 10000"/>
                  <a:gd name="connsiteX54" fmla="*/ 4024 w 10000"/>
                  <a:gd name="connsiteY54" fmla="*/ 5984 h 10000"/>
                  <a:gd name="connsiteX55" fmla="*/ 4554 w 10000"/>
                  <a:gd name="connsiteY55" fmla="*/ 5950 h 10000"/>
                  <a:gd name="connsiteX56" fmla="*/ 5443 w 10000"/>
                  <a:gd name="connsiteY56" fmla="*/ 6057 h 10000"/>
                  <a:gd name="connsiteX57" fmla="*/ 5678 w 10000"/>
                  <a:gd name="connsiteY57" fmla="*/ 6131 h 10000"/>
                  <a:gd name="connsiteX58" fmla="*/ 6508 w 10000"/>
                  <a:gd name="connsiteY58" fmla="*/ 5950 h 10000"/>
                  <a:gd name="connsiteX59" fmla="*/ 6627 w 10000"/>
                  <a:gd name="connsiteY59" fmla="*/ 6057 h 10000"/>
                  <a:gd name="connsiteX60" fmla="*/ 6863 w 10000"/>
                  <a:gd name="connsiteY60" fmla="*/ 5916 h 10000"/>
                  <a:gd name="connsiteX61" fmla="*/ 6983 w 10000"/>
                  <a:gd name="connsiteY61" fmla="*/ 6097 h 10000"/>
                  <a:gd name="connsiteX62" fmla="*/ 7811 w 10000"/>
                  <a:gd name="connsiteY62" fmla="*/ 5878 h 10000"/>
                  <a:gd name="connsiteX63" fmla="*/ 7811 w 10000"/>
                  <a:gd name="connsiteY63" fmla="*/ 5661 h 10000"/>
                  <a:gd name="connsiteX64" fmla="*/ 7986 w 10000"/>
                  <a:gd name="connsiteY64" fmla="*/ 5628 h 10000"/>
                  <a:gd name="connsiteX65" fmla="*/ 8166 w 10000"/>
                  <a:gd name="connsiteY65" fmla="*/ 5700 h 10000"/>
                  <a:gd name="connsiteX66" fmla="*/ 8757 w 10000"/>
                  <a:gd name="connsiteY66" fmla="*/ 5557 h 10000"/>
                  <a:gd name="connsiteX67" fmla="*/ 8876 w 10000"/>
                  <a:gd name="connsiteY67" fmla="*/ 5591 h 10000"/>
                  <a:gd name="connsiteX68" fmla="*/ 9941 w 10000"/>
                  <a:gd name="connsiteY68" fmla="*/ 6597 h 10000"/>
                  <a:gd name="connsiteX69" fmla="*/ 10000 w 10000"/>
                  <a:gd name="connsiteY69" fmla="*/ 6811 h 10000"/>
                  <a:gd name="connsiteX70" fmla="*/ 9111 w 10000"/>
                  <a:gd name="connsiteY70" fmla="*/ 7562 h 10000"/>
                  <a:gd name="connsiteX71" fmla="*/ 9172 w 10000"/>
                  <a:gd name="connsiteY71" fmla="*/ 7778 h 10000"/>
                  <a:gd name="connsiteX72" fmla="*/ 8579 w 10000"/>
                  <a:gd name="connsiteY72" fmla="*/ 8174 h 10000"/>
                  <a:gd name="connsiteX73" fmla="*/ 8463 w 10000"/>
                  <a:gd name="connsiteY73" fmla="*/ 8389 h 10000"/>
                  <a:gd name="connsiteX74" fmla="*/ 8403 w 10000"/>
                  <a:gd name="connsiteY74" fmla="*/ 8565 h 10000"/>
                  <a:gd name="connsiteX75" fmla="*/ 8343 w 10000"/>
                  <a:gd name="connsiteY75" fmla="*/ 8637 h 10000"/>
                  <a:gd name="connsiteX76" fmla="*/ 8224 w 10000"/>
                  <a:gd name="connsiteY76" fmla="*/ 8783 h 10000"/>
                  <a:gd name="connsiteX77" fmla="*/ 7986 w 10000"/>
                  <a:gd name="connsiteY77" fmla="*/ 9141 h 10000"/>
                  <a:gd name="connsiteX78" fmla="*/ 7928 w 10000"/>
                  <a:gd name="connsiteY78" fmla="*/ 9211 h 10000"/>
                  <a:gd name="connsiteX79" fmla="*/ 7397 w 10000"/>
                  <a:gd name="connsiteY79" fmla="*/ 9963 h 10000"/>
                  <a:gd name="connsiteX80" fmla="*/ 6685 w 10000"/>
                  <a:gd name="connsiteY80" fmla="*/ 9754 h 10000"/>
                  <a:gd name="connsiteX81" fmla="*/ 6156 w 10000"/>
                  <a:gd name="connsiteY81" fmla="*/ 9858 h 10000"/>
                  <a:gd name="connsiteX82" fmla="*/ 6391 w 10000"/>
                  <a:gd name="connsiteY82" fmla="*/ 10000 h 10000"/>
                  <a:gd name="connsiteX0" fmla="*/ 9172 w 9980"/>
                  <a:gd name="connsiteY0" fmla="*/ 5341 h 10000"/>
                  <a:gd name="connsiteX1" fmla="*/ 8698 w 9980"/>
                  <a:gd name="connsiteY1" fmla="*/ 5341 h 10000"/>
                  <a:gd name="connsiteX2" fmla="*/ 8224 w 9980"/>
                  <a:gd name="connsiteY2" fmla="*/ 5483 h 10000"/>
                  <a:gd name="connsiteX3" fmla="*/ 7692 w 9980"/>
                  <a:gd name="connsiteY3" fmla="*/ 5449 h 10000"/>
                  <a:gd name="connsiteX4" fmla="*/ 7692 w 9980"/>
                  <a:gd name="connsiteY4" fmla="*/ 4766 h 10000"/>
                  <a:gd name="connsiteX5" fmla="*/ 7986 w 9980"/>
                  <a:gd name="connsiteY5" fmla="*/ 4733 h 10000"/>
                  <a:gd name="connsiteX6" fmla="*/ 7811 w 9980"/>
                  <a:gd name="connsiteY6" fmla="*/ 4552 h 10000"/>
                  <a:gd name="connsiteX7" fmla="*/ 7811 w 9980"/>
                  <a:gd name="connsiteY7" fmla="*/ 4266 h 10000"/>
                  <a:gd name="connsiteX8" fmla="*/ 7870 w 9980"/>
                  <a:gd name="connsiteY8" fmla="*/ 4089 h 10000"/>
                  <a:gd name="connsiteX9" fmla="*/ 7279 w 9980"/>
                  <a:gd name="connsiteY9" fmla="*/ 3800 h 10000"/>
                  <a:gd name="connsiteX10" fmla="*/ 6685 w 9980"/>
                  <a:gd name="connsiteY10" fmla="*/ 3478 h 10000"/>
                  <a:gd name="connsiteX11" fmla="*/ 6391 w 9980"/>
                  <a:gd name="connsiteY11" fmla="*/ 3261 h 10000"/>
                  <a:gd name="connsiteX12" fmla="*/ 5976 w 9980"/>
                  <a:gd name="connsiteY12" fmla="*/ 3191 h 10000"/>
                  <a:gd name="connsiteX13" fmla="*/ 5504 w 9980"/>
                  <a:gd name="connsiteY13" fmla="*/ 3227 h 10000"/>
                  <a:gd name="connsiteX14" fmla="*/ 5029 w 9980"/>
                  <a:gd name="connsiteY14" fmla="*/ 3117 h 10000"/>
                  <a:gd name="connsiteX15" fmla="*/ 4438 w 9980"/>
                  <a:gd name="connsiteY15" fmla="*/ 2257 h 10000"/>
                  <a:gd name="connsiteX16" fmla="*/ 4261 w 9980"/>
                  <a:gd name="connsiteY16" fmla="*/ 2042 h 10000"/>
                  <a:gd name="connsiteX17" fmla="*/ 4082 w 9980"/>
                  <a:gd name="connsiteY17" fmla="*/ 1540 h 10000"/>
                  <a:gd name="connsiteX18" fmla="*/ 3846 w 9980"/>
                  <a:gd name="connsiteY18" fmla="*/ 1076 h 10000"/>
                  <a:gd name="connsiteX19" fmla="*/ 3136 w 9980"/>
                  <a:gd name="connsiteY19" fmla="*/ 753 h 10000"/>
                  <a:gd name="connsiteX20" fmla="*/ 2720 w 9980"/>
                  <a:gd name="connsiteY20" fmla="*/ 69 h 10000"/>
                  <a:gd name="connsiteX21" fmla="*/ 2188 w 9980"/>
                  <a:gd name="connsiteY21" fmla="*/ 69 h 10000"/>
                  <a:gd name="connsiteX22" fmla="*/ 1952 w 9980"/>
                  <a:gd name="connsiteY22" fmla="*/ 217 h 10000"/>
                  <a:gd name="connsiteX23" fmla="*/ 1895 w 9980"/>
                  <a:gd name="connsiteY23" fmla="*/ 0 h 10000"/>
                  <a:gd name="connsiteX24" fmla="*/ 1124 w 9980"/>
                  <a:gd name="connsiteY24" fmla="*/ 142 h 10000"/>
                  <a:gd name="connsiteX25" fmla="*/ 1952 w 9980"/>
                  <a:gd name="connsiteY25" fmla="*/ 288 h 10000"/>
                  <a:gd name="connsiteX26" fmla="*/ 1895 w 9980"/>
                  <a:gd name="connsiteY26" fmla="*/ 610 h 10000"/>
                  <a:gd name="connsiteX27" fmla="*/ 2070 w 9980"/>
                  <a:gd name="connsiteY27" fmla="*/ 1040 h 10000"/>
                  <a:gd name="connsiteX28" fmla="*/ 2248 w 9980"/>
                  <a:gd name="connsiteY28" fmla="*/ 1290 h 10000"/>
                  <a:gd name="connsiteX29" fmla="*/ 1952 w 9980"/>
                  <a:gd name="connsiteY29" fmla="*/ 1757 h 10000"/>
                  <a:gd name="connsiteX30" fmla="*/ 1718 w 9980"/>
                  <a:gd name="connsiteY30" fmla="*/ 1757 h 10000"/>
                  <a:gd name="connsiteX31" fmla="*/ 1478 w 9980"/>
                  <a:gd name="connsiteY31" fmla="*/ 2079 h 10000"/>
                  <a:gd name="connsiteX32" fmla="*/ 1895 w 9980"/>
                  <a:gd name="connsiteY32" fmla="*/ 2222 h 10000"/>
                  <a:gd name="connsiteX33" fmla="*/ 1361 w 9980"/>
                  <a:gd name="connsiteY33" fmla="*/ 2187 h 10000"/>
                  <a:gd name="connsiteX34" fmla="*/ 1124 w 9980"/>
                  <a:gd name="connsiteY34" fmla="*/ 2615 h 10000"/>
                  <a:gd name="connsiteX35" fmla="*/ 1065 w 9980"/>
                  <a:gd name="connsiteY35" fmla="*/ 2688 h 10000"/>
                  <a:gd name="connsiteX36" fmla="*/ 828 w 9980"/>
                  <a:gd name="connsiteY36" fmla="*/ 3154 h 10000"/>
                  <a:gd name="connsiteX37" fmla="*/ 1185 w 9980"/>
                  <a:gd name="connsiteY37" fmla="*/ 3261 h 10000"/>
                  <a:gd name="connsiteX38" fmla="*/ 710 w 9980"/>
                  <a:gd name="connsiteY38" fmla="*/ 3620 h 10000"/>
                  <a:gd name="connsiteX39" fmla="*/ 118 w 9980"/>
                  <a:gd name="connsiteY39" fmla="*/ 4015 h 10000"/>
                  <a:gd name="connsiteX40" fmla="*/ 0 w 9980"/>
                  <a:gd name="connsiteY40" fmla="*/ 4230 h 10000"/>
                  <a:gd name="connsiteX41" fmla="*/ 297 w 9980"/>
                  <a:gd name="connsiteY41" fmla="*/ 4694 h 10000"/>
                  <a:gd name="connsiteX42" fmla="*/ 0 w 9980"/>
                  <a:gd name="connsiteY42" fmla="*/ 5128 h 10000"/>
                  <a:gd name="connsiteX43" fmla="*/ 60 w 9980"/>
                  <a:gd name="connsiteY43" fmla="*/ 5591 h 10000"/>
                  <a:gd name="connsiteX44" fmla="*/ 238 w 9980"/>
                  <a:gd name="connsiteY44" fmla="*/ 5737 h 10000"/>
                  <a:gd name="connsiteX45" fmla="*/ 591 w 9980"/>
                  <a:gd name="connsiteY45" fmla="*/ 5700 h 10000"/>
                  <a:gd name="connsiteX46" fmla="*/ 1302 w 9980"/>
                  <a:gd name="connsiteY46" fmla="*/ 5774 h 10000"/>
                  <a:gd name="connsiteX47" fmla="*/ 1895 w 9980"/>
                  <a:gd name="connsiteY47" fmla="*/ 5628 h 10000"/>
                  <a:gd name="connsiteX48" fmla="*/ 2546 w 9980"/>
                  <a:gd name="connsiteY48" fmla="*/ 5628 h 10000"/>
                  <a:gd name="connsiteX49" fmla="*/ 2958 w 9980"/>
                  <a:gd name="connsiteY49" fmla="*/ 5483 h 10000"/>
                  <a:gd name="connsiteX50" fmla="*/ 3076 w 9980"/>
                  <a:gd name="connsiteY50" fmla="*/ 5518 h 10000"/>
                  <a:gd name="connsiteX51" fmla="*/ 2900 w 9980"/>
                  <a:gd name="connsiteY51" fmla="*/ 5591 h 10000"/>
                  <a:gd name="connsiteX52" fmla="*/ 3313 w 9980"/>
                  <a:gd name="connsiteY52" fmla="*/ 5916 h 10000"/>
                  <a:gd name="connsiteX53" fmla="*/ 3610 w 9980"/>
                  <a:gd name="connsiteY53" fmla="*/ 5842 h 10000"/>
                  <a:gd name="connsiteX54" fmla="*/ 4024 w 9980"/>
                  <a:gd name="connsiteY54" fmla="*/ 5984 h 10000"/>
                  <a:gd name="connsiteX55" fmla="*/ 4554 w 9980"/>
                  <a:gd name="connsiteY55" fmla="*/ 5950 h 10000"/>
                  <a:gd name="connsiteX56" fmla="*/ 5443 w 9980"/>
                  <a:gd name="connsiteY56" fmla="*/ 6057 h 10000"/>
                  <a:gd name="connsiteX57" fmla="*/ 5678 w 9980"/>
                  <a:gd name="connsiteY57" fmla="*/ 6131 h 10000"/>
                  <a:gd name="connsiteX58" fmla="*/ 6508 w 9980"/>
                  <a:gd name="connsiteY58" fmla="*/ 5950 h 10000"/>
                  <a:gd name="connsiteX59" fmla="*/ 6627 w 9980"/>
                  <a:gd name="connsiteY59" fmla="*/ 6057 h 10000"/>
                  <a:gd name="connsiteX60" fmla="*/ 6863 w 9980"/>
                  <a:gd name="connsiteY60" fmla="*/ 5916 h 10000"/>
                  <a:gd name="connsiteX61" fmla="*/ 6983 w 9980"/>
                  <a:gd name="connsiteY61" fmla="*/ 6097 h 10000"/>
                  <a:gd name="connsiteX62" fmla="*/ 7811 w 9980"/>
                  <a:gd name="connsiteY62" fmla="*/ 5878 h 10000"/>
                  <a:gd name="connsiteX63" fmla="*/ 7811 w 9980"/>
                  <a:gd name="connsiteY63" fmla="*/ 5661 h 10000"/>
                  <a:gd name="connsiteX64" fmla="*/ 7986 w 9980"/>
                  <a:gd name="connsiteY64" fmla="*/ 5628 h 10000"/>
                  <a:gd name="connsiteX65" fmla="*/ 8166 w 9980"/>
                  <a:gd name="connsiteY65" fmla="*/ 5700 h 10000"/>
                  <a:gd name="connsiteX66" fmla="*/ 8757 w 9980"/>
                  <a:gd name="connsiteY66" fmla="*/ 5557 h 10000"/>
                  <a:gd name="connsiteX67" fmla="*/ 8876 w 9980"/>
                  <a:gd name="connsiteY67" fmla="*/ 5591 h 10000"/>
                  <a:gd name="connsiteX68" fmla="*/ 9941 w 9980"/>
                  <a:gd name="connsiteY68" fmla="*/ 6597 h 10000"/>
                  <a:gd name="connsiteX69" fmla="*/ 9111 w 9980"/>
                  <a:gd name="connsiteY69" fmla="*/ 7562 h 10000"/>
                  <a:gd name="connsiteX70" fmla="*/ 9172 w 9980"/>
                  <a:gd name="connsiteY70" fmla="*/ 7778 h 10000"/>
                  <a:gd name="connsiteX71" fmla="*/ 8579 w 9980"/>
                  <a:gd name="connsiteY71" fmla="*/ 8174 h 10000"/>
                  <a:gd name="connsiteX72" fmla="*/ 8463 w 9980"/>
                  <a:gd name="connsiteY72" fmla="*/ 8389 h 10000"/>
                  <a:gd name="connsiteX73" fmla="*/ 8403 w 9980"/>
                  <a:gd name="connsiteY73" fmla="*/ 8565 h 10000"/>
                  <a:gd name="connsiteX74" fmla="*/ 8343 w 9980"/>
                  <a:gd name="connsiteY74" fmla="*/ 8637 h 10000"/>
                  <a:gd name="connsiteX75" fmla="*/ 8224 w 9980"/>
                  <a:gd name="connsiteY75" fmla="*/ 8783 h 10000"/>
                  <a:gd name="connsiteX76" fmla="*/ 7986 w 9980"/>
                  <a:gd name="connsiteY76" fmla="*/ 9141 h 10000"/>
                  <a:gd name="connsiteX77" fmla="*/ 7928 w 9980"/>
                  <a:gd name="connsiteY77" fmla="*/ 9211 h 10000"/>
                  <a:gd name="connsiteX78" fmla="*/ 7397 w 9980"/>
                  <a:gd name="connsiteY78" fmla="*/ 9963 h 10000"/>
                  <a:gd name="connsiteX79" fmla="*/ 6685 w 9980"/>
                  <a:gd name="connsiteY79" fmla="*/ 9754 h 10000"/>
                  <a:gd name="connsiteX80" fmla="*/ 6156 w 9980"/>
                  <a:gd name="connsiteY80" fmla="*/ 9858 h 10000"/>
                  <a:gd name="connsiteX81" fmla="*/ 6391 w 9980"/>
                  <a:gd name="connsiteY81" fmla="*/ 10000 h 10000"/>
                  <a:gd name="connsiteX0" fmla="*/ 9190 w 9190"/>
                  <a:gd name="connsiteY0" fmla="*/ 5341 h 10000"/>
                  <a:gd name="connsiteX1" fmla="*/ 8715 w 9190"/>
                  <a:gd name="connsiteY1" fmla="*/ 5341 h 10000"/>
                  <a:gd name="connsiteX2" fmla="*/ 8240 w 9190"/>
                  <a:gd name="connsiteY2" fmla="*/ 5483 h 10000"/>
                  <a:gd name="connsiteX3" fmla="*/ 7707 w 9190"/>
                  <a:gd name="connsiteY3" fmla="*/ 5449 h 10000"/>
                  <a:gd name="connsiteX4" fmla="*/ 7707 w 9190"/>
                  <a:gd name="connsiteY4" fmla="*/ 4766 h 10000"/>
                  <a:gd name="connsiteX5" fmla="*/ 8002 w 9190"/>
                  <a:gd name="connsiteY5" fmla="*/ 4733 h 10000"/>
                  <a:gd name="connsiteX6" fmla="*/ 7827 w 9190"/>
                  <a:gd name="connsiteY6" fmla="*/ 4552 h 10000"/>
                  <a:gd name="connsiteX7" fmla="*/ 7827 w 9190"/>
                  <a:gd name="connsiteY7" fmla="*/ 4266 h 10000"/>
                  <a:gd name="connsiteX8" fmla="*/ 7886 w 9190"/>
                  <a:gd name="connsiteY8" fmla="*/ 4089 h 10000"/>
                  <a:gd name="connsiteX9" fmla="*/ 7294 w 9190"/>
                  <a:gd name="connsiteY9" fmla="*/ 3800 h 10000"/>
                  <a:gd name="connsiteX10" fmla="*/ 6698 w 9190"/>
                  <a:gd name="connsiteY10" fmla="*/ 3478 h 10000"/>
                  <a:gd name="connsiteX11" fmla="*/ 6404 w 9190"/>
                  <a:gd name="connsiteY11" fmla="*/ 3261 h 10000"/>
                  <a:gd name="connsiteX12" fmla="*/ 5988 w 9190"/>
                  <a:gd name="connsiteY12" fmla="*/ 3191 h 10000"/>
                  <a:gd name="connsiteX13" fmla="*/ 5515 w 9190"/>
                  <a:gd name="connsiteY13" fmla="*/ 3227 h 10000"/>
                  <a:gd name="connsiteX14" fmla="*/ 5039 w 9190"/>
                  <a:gd name="connsiteY14" fmla="*/ 3117 h 10000"/>
                  <a:gd name="connsiteX15" fmla="*/ 4447 w 9190"/>
                  <a:gd name="connsiteY15" fmla="*/ 2257 h 10000"/>
                  <a:gd name="connsiteX16" fmla="*/ 4270 w 9190"/>
                  <a:gd name="connsiteY16" fmla="*/ 2042 h 10000"/>
                  <a:gd name="connsiteX17" fmla="*/ 4090 w 9190"/>
                  <a:gd name="connsiteY17" fmla="*/ 1540 h 10000"/>
                  <a:gd name="connsiteX18" fmla="*/ 3854 w 9190"/>
                  <a:gd name="connsiteY18" fmla="*/ 1076 h 10000"/>
                  <a:gd name="connsiteX19" fmla="*/ 3142 w 9190"/>
                  <a:gd name="connsiteY19" fmla="*/ 753 h 10000"/>
                  <a:gd name="connsiteX20" fmla="*/ 2725 w 9190"/>
                  <a:gd name="connsiteY20" fmla="*/ 69 h 10000"/>
                  <a:gd name="connsiteX21" fmla="*/ 2192 w 9190"/>
                  <a:gd name="connsiteY21" fmla="*/ 69 h 10000"/>
                  <a:gd name="connsiteX22" fmla="*/ 1956 w 9190"/>
                  <a:gd name="connsiteY22" fmla="*/ 217 h 10000"/>
                  <a:gd name="connsiteX23" fmla="*/ 1899 w 9190"/>
                  <a:gd name="connsiteY23" fmla="*/ 0 h 10000"/>
                  <a:gd name="connsiteX24" fmla="*/ 1126 w 9190"/>
                  <a:gd name="connsiteY24" fmla="*/ 142 h 10000"/>
                  <a:gd name="connsiteX25" fmla="*/ 1956 w 9190"/>
                  <a:gd name="connsiteY25" fmla="*/ 288 h 10000"/>
                  <a:gd name="connsiteX26" fmla="*/ 1899 w 9190"/>
                  <a:gd name="connsiteY26" fmla="*/ 610 h 10000"/>
                  <a:gd name="connsiteX27" fmla="*/ 2074 w 9190"/>
                  <a:gd name="connsiteY27" fmla="*/ 1040 h 10000"/>
                  <a:gd name="connsiteX28" fmla="*/ 2253 w 9190"/>
                  <a:gd name="connsiteY28" fmla="*/ 1290 h 10000"/>
                  <a:gd name="connsiteX29" fmla="*/ 1956 w 9190"/>
                  <a:gd name="connsiteY29" fmla="*/ 1757 h 10000"/>
                  <a:gd name="connsiteX30" fmla="*/ 1721 w 9190"/>
                  <a:gd name="connsiteY30" fmla="*/ 1757 h 10000"/>
                  <a:gd name="connsiteX31" fmla="*/ 1481 w 9190"/>
                  <a:gd name="connsiteY31" fmla="*/ 2079 h 10000"/>
                  <a:gd name="connsiteX32" fmla="*/ 1899 w 9190"/>
                  <a:gd name="connsiteY32" fmla="*/ 2222 h 10000"/>
                  <a:gd name="connsiteX33" fmla="*/ 1364 w 9190"/>
                  <a:gd name="connsiteY33" fmla="*/ 2187 h 10000"/>
                  <a:gd name="connsiteX34" fmla="*/ 1126 w 9190"/>
                  <a:gd name="connsiteY34" fmla="*/ 2615 h 10000"/>
                  <a:gd name="connsiteX35" fmla="*/ 1067 w 9190"/>
                  <a:gd name="connsiteY35" fmla="*/ 2688 h 10000"/>
                  <a:gd name="connsiteX36" fmla="*/ 830 w 9190"/>
                  <a:gd name="connsiteY36" fmla="*/ 3154 h 10000"/>
                  <a:gd name="connsiteX37" fmla="*/ 1187 w 9190"/>
                  <a:gd name="connsiteY37" fmla="*/ 3261 h 10000"/>
                  <a:gd name="connsiteX38" fmla="*/ 711 w 9190"/>
                  <a:gd name="connsiteY38" fmla="*/ 3620 h 10000"/>
                  <a:gd name="connsiteX39" fmla="*/ 118 w 9190"/>
                  <a:gd name="connsiteY39" fmla="*/ 4015 h 10000"/>
                  <a:gd name="connsiteX40" fmla="*/ 0 w 9190"/>
                  <a:gd name="connsiteY40" fmla="*/ 4230 h 10000"/>
                  <a:gd name="connsiteX41" fmla="*/ 298 w 9190"/>
                  <a:gd name="connsiteY41" fmla="*/ 4694 h 10000"/>
                  <a:gd name="connsiteX42" fmla="*/ 0 w 9190"/>
                  <a:gd name="connsiteY42" fmla="*/ 5128 h 10000"/>
                  <a:gd name="connsiteX43" fmla="*/ 60 w 9190"/>
                  <a:gd name="connsiteY43" fmla="*/ 5591 h 10000"/>
                  <a:gd name="connsiteX44" fmla="*/ 238 w 9190"/>
                  <a:gd name="connsiteY44" fmla="*/ 5737 h 10000"/>
                  <a:gd name="connsiteX45" fmla="*/ 592 w 9190"/>
                  <a:gd name="connsiteY45" fmla="*/ 5700 h 10000"/>
                  <a:gd name="connsiteX46" fmla="*/ 1305 w 9190"/>
                  <a:gd name="connsiteY46" fmla="*/ 5774 h 10000"/>
                  <a:gd name="connsiteX47" fmla="*/ 1899 w 9190"/>
                  <a:gd name="connsiteY47" fmla="*/ 5628 h 10000"/>
                  <a:gd name="connsiteX48" fmla="*/ 2551 w 9190"/>
                  <a:gd name="connsiteY48" fmla="*/ 5628 h 10000"/>
                  <a:gd name="connsiteX49" fmla="*/ 2964 w 9190"/>
                  <a:gd name="connsiteY49" fmla="*/ 5483 h 10000"/>
                  <a:gd name="connsiteX50" fmla="*/ 3082 w 9190"/>
                  <a:gd name="connsiteY50" fmla="*/ 5518 h 10000"/>
                  <a:gd name="connsiteX51" fmla="*/ 2906 w 9190"/>
                  <a:gd name="connsiteY51" fmla="*/ 5591 h 10000"/>
                  <a:gd name="connsiteX52" fmla="*/ 3320 w 9190"/>
                  <a:gd name="connsiteY52" fmla="*/ 5916 h 10000"/>
                  <a:gd name="connsiteX53" fmla="*/ 3617 w 9190"/>
                  <a:gd name="connsiteY53" fmla="*/ 5842 h 10000"/>
                  <a:gd name="connsiteX54" fmla="*/ 4032 w 9190"/>
                  <a:gd name="connsiteY54" fmla="*/ 5984 h 10000"/>
                  <a:gd name="connsiteX55" fmla="*/ 4563 w 9190"/>
                  <a:gd name="connsiteY55" fmla="*/ 5950 h 10000"/>
                  <a:gd name="connsiteX56" fmla="*/ 5454 w 9190"/>
                  <a:gd name="connsiteY56" fmla="*/ 6057 h 10000"/>
                  <a:gd name="connsiteX57" fmla="*/ 5689 w 9190"/>
                  <a:gd name="connsiteY57" fmla="*/ 6131 h 10000"/>
                  <a:gd name="connsiteX58" fmla="*/ 6521 w 9190"/>
                  <a:gd name="connsiteY58" fmla="*/ 5950 h 10000"/>
                  <a:gd name="connsiteX59" fmla="*/ 6640 w 9190"/>
                  <a:gd name="connsiteY59" fmla="*/ 6057 h 10000"/>
                  <a:gd name="connsiteX60" fmla="*/ 6877 w 9190"/>
                  <a:gd name="connsiteY60" fmla="*/ 5916 h 10000"/>
                  <a:gd name="connsiteX61" fmla="*/ 6997 w 9190"/>
                  <a:gd name="connsiteY61" fmla="*/ 6097 h 10000"/>
                  <a:gd name="connsiteX62" fmla="*/ 7827 w 9190"/>
                  <a:gd name="connsiteY62" fmla="*/ 5878 h 10000"/>
                  <a:gd name="connsiteX63" fmla="*/ 7827 w 9190"/>
                  <a:gd name="connsiteY63" fmla="*/ 5661 h 10000"/>
                  <a:gd name="connsiteX64" fmla="*/ 8002 w 9190"/>
                  <a:gd name="connsiteY64" fmla="*/ 5628 h 10000"/>
                  <a:gd name="connsiteX65" fmla="*/ 8182 w 9190"/>
                  <a:gd name="connsiteY65" fmla="*/ 5700 h 10000"/>
                  <a:gd name="connsiteX66" fmla="*/ 8775 w 9190"/>
                  <a:gd name="connsiteY66" fmla="*/ 5557 h 10000"/>
                  <a:gd name="connsiteX67" fmla="*/ 8894 w 9190"/>
                  <a:gd name="connsiteY67" fmla="*/ 5591 h 10000"/>
                  <a:gd name="connsiteX68" fmla="*/ 9129 w 9190"/>
                  <a:gd name="connsiteY68" fmla="*/ 7562 h 10000"/>
                  <a:gd name="connsiteX69" fmla="*/ 9190 w 9190"/>
                  <a:gd name="connsiteY69" fmla="*/ 7778 h 10000"/>
                  <a:gd name="connsiteX70" fmla="*/ 8596 w 9190"/>
                  <a:gd name="connsiteY70" fmla="*/ 8174 h 10000"/>
                  <a:gd name="connsiteX71" fmla="*/ 8480 w 9190"/>
                  <a:gd name="connsiteY71" fmla="*/ 8389 h 10000"/>
                  <a:gd name="connsiteX72" fmla="*/ 8420 w 9190"/>
                  <a:gd name="connsiteY72" fmla="*/ 8565 h 10000"/>
                  <a:gd name="connsiteX73" fmla="*/ 8360 w 9190"/>
                  <a:gd name="connsiteY73" fmla="*/ 8637 h 10000"/>
                  <a:gd name="connsiteX74" fmla="*/ 8240 w 9190"/>
                  <a:gd name="connsiteY74" fmla="*/ 8783 h 10000"/>
                  <a:gd name="connsiteX75" fmla="*/ 8002 w 9190"/>
                  <a:gd name="connsiteY75" fmla="*/ 9141 h 10000"/>
                  <a:gd name="connsiteX76" fmla="*/ 7944 w 9190"/>
                  <a:gd name="connsiteY76" fmla="*/ 9211 h 10000"/>
                  <a:gd name="connsiteX77" fmla="*/ 7412 w 9190"/>
                  <a:gd name="connsiteY77" fmla="*/ 9963 h 10000"/>
                  <a:gd name="connsiteX78" fmla="*/ 6698 w 9190"/>
                  <a:gd name="connsiteY78" fmla="*/ 9754 h 10000"/>
                  <a:gd name="connsiteX79" fmla="*/ 6168 w 9190"/>
                  <a:gd name="connsiteY79" fmla="*/ 9858 h 10000"/>
                  <a:gd name="connsiteX80" fmla="*/ 6404 w 9190"/>
                  <a:gd name="connsiteY80"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227 w 10054"/>
                  <a:gd name="connsiteY70" fmla="*/ 8389 h 10000"/>
                  <a:gd name="connsiteX71" fmla="*/ 9162 w 10054"/>
                  <a:gd name="connsiteY71" fmla="*/ 8565 h 10000"/>
                  <a:gd name="connsiteX72" fmla="*/ 9097 w 10054"/>
                  <a:gd name="connsiteY72" fmla="*/ 8637 h 10000"/>
                  <a:gd name="connsiteX73" fmla="*/ 8966 w 10054"/>
                  <a:gd name="connsiteY73" fmla="*/ 8783 h 10000"/>
                  <a:gd name="connsiteX74" fmla="*/ 8707 w 10054"/>
                  <a:gd name="connsiteY74" fmla="*/ 9141 h 10000"/>
                  <a:gd name="connsiteX75" fmla="*/ 8644 w 10054"/>
                  <a:gd name="connsiteY75" fmla="*/ 9211 h 10000"/>
                  <a:gd name="connsiteX76" fmla="*/ 8065 w 10054"/>
                  <a:gd name="connsiteY76" fmla="*/ 9963 h 10000"/>
                  <a:gd name="connsiteX77" fmla="*/ 7288 w 10054"/>
                  <a:gd name="connsiteY77" fmla="*/ 9754 h 10000"/>
                  <a:gd name="connsiteX78" fmla="*/ 6712 w 10054"/>
                  <a:gd name="connsiteY78" fmla="*/ 9858 h 10000"/>
                  <a:gd name="connsiteX79" fmla="*/ 6968 w 10054"/>
                  <a:gd name="connsiteY79"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966 w 10054"/>
                  <a:gd name="connsiteY72" fmla="*/ 8783 h 10000"/>
                  <a:gd name="connsiteX73" fmla="*/ 8707 w 10054"/>
                  <a:gd name="connsiteY73" fmla="*/ 9141 h 10000"/>
                  <a:gd name="connsiteX74" fmla="*/ 8644 w 10054"/>
                  <a:gd name="connsiteY74" fmla="*/ 9211 h 10000"/>
                  <a:gd name="connsiteX75" fmla="*/ 8065 w 10054"/>
                  <a:gd name="connsiteY75" fmla="*/ 9963 h 10000"/>
                  <a:gd name="connsiteX76" fmla="*/ 7288 w 10054"/>
                  <a:gd name="connsiteY76" fmla="*/ 9754 h 10000"/>
                  <a:gd name="connsiteX77" fmla="*/ 6712 w 10054"/>
                  <a:gd name="connsiteY77" fmla="*/ 9858 h 10000"/>
                  <a:gd name="connsiteX78" fmla="*/ 6968 w 10054"/>
                  <a:gd name="connsiteY78"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644 w 10054"/>
                  <a:gd name="connsiteY73" fmla="*/ 9211 h 10000"/>
                  <a:gd name="connsiteX74" fmla="*/ 8065 w 10054"/>
                  <a:gd name="connsiteY74" fmla="*/ 9963 h 10000"/>
                  <a:gd name="connsiteX75" fmla="*/ 7288 w 10054"/>
                  <a:gd name="connsiteY75" fmla="*/ 9754 h 10000"/>
                  <a:gd name="connsiteX76" fmla="*/ 6712 w 10054"/>
                  <a:gd name="connsiteY76" fmla="*/ 9858 h 10000"/>
                  <a:gd name="connsiteX77" fmla="*/ 6968 w 10054"/>
                  <a:gd name="connsiteY77"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8065 w 10054"/>
                  <a:gd name="connsiteY73" fmla="*/ 9963 h 10000"/>
                  <a:gd name="connsiteX74" fmla="*/ 7288 w 10054"/>
                  <a:gd name="connsiteY74" fmla="*/ 9754 h 10000"/>
                  <a:gd name="connsiteX75" fmla="*/ 6712 w 10054"/>
                  <a:gd name="connsiteY75" fmla="*/ 9858 h 10000"/>
                  <a:gd name="connsiteX76" fmla="*/ 6968 w 10054"/>
                  <a:gd name="connsiteY76"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7288 w 10054"/>
                  <a:gd name="connsiteY73" fmla="*/ 9754 h 10000"/>
                  <a:gd name="connsiteX74" fmla="*/ 6712 w 10054"/>
                  <a:gd name="connsiteY74" fmla="*/ 9858 h 10000"/>
                  <a:gd name="connsiteX75" fmla="*/ 6968 w 10054"/>
                  <a:gd name="connsiteY75"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8707 w 10054"/>
                  <a:gd name="connsiteY72" fmla="*/ 9141 h 10000"/>
                  <a:gd name="connsiteX73" fmla="*/ 6712 w 10054"/>
                  <a:gd name="connsiteY73" fmla="*/ 9858 h 10000"/>
                  <a:gd name="connsiteX74" fmla="*/ 6968 w 10054"/>
                  <a:gd name="connsiteY74"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9097 w 10054"/>
                  <a:gd name="connsiteY71" fmla="*/ 8637 h 10000"/>
                  <a:gd name="connsiteX72" fmla="*/ 6712 w 10054"/>
                  <a:gd name="connsiteY72" fmla="*/ 9858 h 10000"/>
                  <a:gd name="connsiteX73" fmla="*/ 6968 w 10054"/>
                  <a:gd name="connsiteY73"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354 w 10054"/>
                  <a:gd name="connsiteY69" fmla="*/ 8174 h 10000"/>
                  <a:gd name="connsiteX70" fmla="*/ 9162 w 10054"/>
                  <a:gd name="connsiteY70" fmla="*/ 8565 h 10000"/>
                  <a:gd name="connsiteX71" fmla="*/ 6712 w 10054"/>
                  <a:gd name="connsiteY71" fmla="*/ 9858 h 10000"/>
                  <a:gd name="connsiteX72" fmla="*/ 6968 w 10054"/>
                  <a:gd name="connsiteY72" fmla="*/ 10000 h 10000"/>
                  <a:gd name="connsiteX0" fmla="*/ 10000 w 10054"/>
                  <a:gd name="connsiteY0" fmla="*/ 5341 h 10000"/>
                  <a:gd name="connsiteX1" fmla="*/ 9483 w 10054"/>
                  <a:gd name="connsiteY1" fmla="*/ 5341 h 10000"/>
                  <a:gd name="connsiteX2" fmla="*/ 8966 w 10054"/>
                  <a:gd name="connsiteY2" fmla="*/ 5483 h 10000"/>
                  <a:gd name="connsiteX3" fmla="*/ 8386 w 10054"/>
                  <a:gd name="connsiteY3" fmla="*/ 5449 h 10000"/>
                  <a:gd name="connsiteX4" fmla="*/ 8386 w 10054"/>
                  <a:gd name="connsiteY4" fmla="*/ 4766 h 10000"/>
                  <a:gd name="connsiteX5" fmla="*/ 8707 w 10054"/>
                  <a:gd name="connsiteY5" fmla="*/ 4733 h 10000"/>
                  <a:gd name="connsiteX6" fmla="*/ 8517 w 10054"/>
                  <a:gd name="connsiteY6" fmla="*/ 4552 h 10000"/>
                  <a:gd name="connsiteX7" fmla="*/ 8517 w 10054"/>
                  <a:gd name="connsiteY7" fmla="*/ 4266 h 10000"/>
                  <a:gd name="connsiteX8" fmla="*/ 8581 w 10054"/>
                  <a:gd name="connsiteY8" fmla="*/ 4089 h 10000"/>
                  <a:gd name="connsiteX9" fmla="*/ 7937 w 10054"/>
                  <a:gd name="connsiteY9" fmla="*/ 3800 h 10000"/>
                  <a:gd name="connsiteX10" fmla="*/ 7288 w 10054"/>
                  <a:gd name="connsiteY10" fmla="*/ 3478 h 10000"/>
                  <a:gd name="connsiteX11" fmla="*/ 6968 w 10054"/>
                  <a:gd name="connsiteY11" fmla="*/ 3261 h 10000"/>
                  <a:gd name="connsiteX12" fmla="*/ 6516 w 10054"/>
                  <a:gd name="connsiteY12" fmla="*/ 3191 h 10000"/>
                  <a:gd name="connsiteX13" fmla="*/ 6001 w 10054"/>
                  <a:gd name="connsiteY13" fmla="*/ 3227 h 10000"/>
                  <a:gd name="connsiteX14" fmla="*/ 5483 w 10054"/>
                  <a:gd name="connsiteY14" fmla="*/ 3117 h 10000"/>
                  <a:gd name="connsiteX15" fmla="*/ 4839 w 10054"/>
                  <a:gd name="connsiteY15" fmla="*/ 2257 h 10000"/>
                  <a:gd name="connsiteX16" fmla="*/ 4646 w 10054"/>
                  <a:gd name="connsiteY16" fmla="*/ 2042 h 10000"/>
                  <a:gd name="connsiteX17" fmla="*/ 4450 w 10054"/>
                  <a:gd name="connsiteY17" fmla="*/ 1540 h 10000"/>
                  <a:gd name="connsiteX18" fmla="*/ 4194 w 10054"/>
                  <a:gd name="connsiteY18" fmla="*/ 1076 h 10000"/>
                  <a:gd name="connsiteX19" fmla="*/ 3419 w 10054"/>
                  <a:gd name="connsiteY19" fmla="*/ 753 h 10000"/>
                  <a:gd name="connsiteX20" fmla="*/ 2965 w 10054"/>
                  <a:gd name="connsiteY20" fmla="*/ 69 h 10000"/>
                  <a:gd name="connsiteX21" fmla="*/ 2385 w 10054"/>
                  <a:gd name="connsiteY21" fmla="*/ 69 h 10000"/>
                  <a:gd name="connsiteX22" fmla="*/ 2128 w 10054"/>
                  <a:gd name="connsiteY22" fmla="*/ 217 h 10000"/>
                  <a:gd name="connsiteX23" fmla="*/ 2066 w 10054"/>
                  <a:gd name="connsiteY23" fmla="*/ 0 h 10000"/>
                  <a:gd name="connsiteX24" fmla="*/ 1225 w 10054"/>
                  <a:gd name="connsiteY24" fmla="*/ 142 h 10000"/>
                  <a:gd name="connsiteX25" fmla="*/ 2128 w 10054"/>
                  <a:gd name="connsiteY25" fmla="*/ 288 h 10000"/>
                  <a:gd name="connsiteX26" fmla="*/ 2066 w 10054"/>
                  <a:gd name="connsiteY26" fmla="*/ 610 h 10000"/>
                  <a:gd name="connsiteX27" fmla="*/ 2257 w 10054"/>
                  <a:gd name="connsiteY27" fmla="*/ 1040 h 10000"/>
                  <a:gd name="connsiteX28" fmla="*/ 2452 w 10054"/>
                  <a:gd name="connsiteY28" fmla="*/ 1290 h 10000"/>
                  <a:gd name="connsiteX29" fmla="*/ 2128 w 10054"/>
                  <a:gd name="connsiteY29" fmla="*/ 1757 h 10000"/>
                  <a:gd name="connsiteX30" fmla="*/ 1873 w 10054"/>
                  <a:gd name="connsiteY30" fmla="*/ 1757 h 10000"/>
                  <a:gd name="connsiteX31" fmla="*/ 1612 w 10054"/>
                  <a:gd name="connsiteY31" fmla="*/ 2079 h 10000"/>
                  <a:gd name="connsiteX32" fmla="*/ 2066 w 10054"/>
                  <a:gd name="connsiteY32" fmla="*/ 2222 h 10000"/>
                  <a:gd name="connsiteX33" fmla="*/ 1484 w 10054"/>
                  <a:gd name="connsiteY33" fmla="*/ 2187 h 10000"/>
                  <a:gd name="connsiteX34" fmla="*/ 1225 w 10054"/>
                  <a:gd name="connsiteY34" fmla="*/ 2615 h 10000"/>
                  <a:gd name="connsiteX35" fmla="*/ 1161 w 10054"/>
                  <a:gd name="connsiteY35" fmla="*/ 2688 h 10000"/>
                  <a:gd name="connsiteX36" fmla="*/ 903 w 10054"/>
                  <a:gd name="connsiteY36" fmla="*/ 3154 h 10000"/>
                  <a:gd name="connsiteX37" fmla="*/ 1292 w 10054"/>
                  <a:gd name="connsiteY37" fmla="*/ 3261 h 10000"/>
                  <a:gd name="connsiteX38" fmla="*/ 774 w 10054"/>
                  <a:gd name="connsiteY38" fmla="*/ 3620 h 10000"/>
                  <a:gd name="connsiteX39" fmla="*/ 128 w 10054"/>
                  <a:gd name="connsiteY39" fmla="*/ 4015 h 10000"/>
                  <a:gd name="connsiteX40" fmla="*/ 0 w 10054"/>
                  <a:gd name="connsiteY40" fmla="*/ 4230 h 10000"/>
                  <a:gd name="connsiteX41" fmla="*/ 324 w 10054"/>
                  <a:gd name="connsiteY41" fmla="*/ 4694 h 10000"/>
                  <a:gd name="connsiteX42" fmla="*/ 0 w 10054"/>
                  <a:gd name="connsiteY42" fmla="*/ 5128 h 10000"/>
                  <a:gd name="connsiteX43" fmla="*/ 65 w 10054"/>
                  <a:gd name="connsiteY43" fmla="*/ 5591 h 10000"/>
                  <a:gd name="connsiteX44" fmla="*/ 259 w 10054"/>
                  <a:gd name="connsiteY44" fmla="*/ 5737 h 10000"/>
                  <a:gd name="connsiteX45" fmla="*/ 644 w 10054"/>
                  <a:gd name="connsiteY45" fmla="*/ 5700 h 10000"/>
                  <a:gd name="connsiteX46" fmla="*/ 1420 w 10054"/>
                  <a:gd name="connsiteY46" fmla="*/ 5774 h 10000"/>
                  <a:gd name="connsiteX47" fmla="*/ 2066 w 10054"/>
                  <a:gd name="connsiteY47" fmla="*/ 5628 h 10000"/>
                  <a:gd name="connsiteX48" fmla="*/ 2776 w 10054"/>
                  <a:gd name="connsiteY48" fmla="*/ 5628 h 10000"/>
                  <a:gd name="connsiteX49" fmla="*/ 3225 w 10054"/>
                  <a:gd name="connsiteY49" fmla="*/ 5483 h 10000"/>
                  <a:gd name="connsiteX50" fmla="*/ 3354 w 10054"/>
                  <a:gd name="connsiteY50" fmla="*/ 5518 h 10000"/>
                  <a:gd name="connsiteX51" fmla="*/ 3162 w 10054"/>
                  <a:gd name="connsiteY51" fmla="*/ 5591 h 10000"/>
                  <a:gd name="connsiteX52" fmla="*/ 3613 w 10054"/>
                  <a:gd name="connsiteY52" fmla="*/ 5916 h 10000"/>
                  <a:gd name="connsiteX53" fmla="*/ 3936 w 10054"/>
                  <a:gd name="connsiteY53" fmla="*/ 5842 h 10000"/>
                  <a:gd name="connsiteX54" fmla="*/ 4387 w 10054"/>
                  <a:gd name="connsiteY54" fmla="*/ 5984 h 10000"/>
                  <a:gd name="connsiteX55" fmla="*/ 4965 w 10054"/>
                  <a:gd name="connsiteY55" fmla="*/ 5950 h 10000"/>
                  <a:gd name="connsiteX56" fmla="*/ 5935 w 10054"/>
                  <a:gd name="connsiteY56" fmla="*/ 6057 h 10000"/>
                  <a:gd name="connsiteX57" fmla="*/ 6190 w 10054"/>
                  <a:gd name="connsiteY57" fmla="*/ 6131 h 10000"/>
                  <a:gd name="connsiteX58" fmla="*/ 7096 w 10054"/>
                  <a:gd name="connsiteY58" fmla="*/ 5950 h 10000"/>
                  <a:gd name="connsiteX59" fmla="*/ 7225 w 10054"/>
                  <a:gd name="connsiteY59" fmla="*/ 6057 h 10000"/>
                  <a:gd name="connsiteX60" fmla="*/ 7483 w 10054"/>
                  <a:gd name="connsiteY60" fmla="*/ 5916 h 10000"/>
                  <a:gd name="connsiteX61" fmla="*/ 7614 w 10054"/>
                  <a:gd name="connsiteY61" fmla="*/ 6097 h 10000"/>
                  <a:gd name="connsiteX62" fmla="*/ 8517 w 10054"/>
                  <a:gd name="connsiteY62" fmla="*/ 5878 h 10000"/>
                  <a:gd name="connsiteX63" fmla="*/ 8517 w 10054"/>
                  <a:gd name="connsiteY63" fmla="*/ 5661 h 10000"/>
                  <a:gd name="connsiteX64" fmla="*/ 8707 w 10054"/>
                  <a:gd name="connsiteY64" fmla="*/ 5628 h 10000"/>
                  <a:gd name="connsiteX65" fmla="*/ 8903 w 10054"/>
                  <a:gd name="connsiteY65" fmla="*/ 5700 h 10000"/>
                  <a:gd name="connsiteX66" fmla="*/ 9548 w 10054"/>
                  <a:gd name="connsiteY66" fmla="*/ 5557 h 10000"/>
                  <a:gd name="connsiteX67" fmla="*/ 9678 w 10054"/>
                  <a:gd name="connsiteY67" fmla="*/ 5591 h 10000"/>
                  <a:gd name="connsiteX68" fmla="*/ 10000 w 10054"/>
                  <a:gd name="connsiteY68" fmla="*/ 7778 h 10000"/>
                  <a:gd name="connsiteX69" fmla="*/ 9162 w 10054"/>
                  <a:gd name="connsiteY69" fmla="*/ 8565 h 10000"/>
                  <a:gd name="connsiteX70" fmla="*/ 6712 w 10054"/>
                  <a:gd name="connsiteY70" fmla="*/ 9858 h 10000"/>
                  <a:gd name="connsiteX71" fmla="*/ 6968 w 10054"/>
                  <a:gd name="connsiteY71"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9162 w 10000"/>
                  <a:gd name="connsiteY68" fmla="*/ 8565 h 10000"/>
                  <a:gd name="connsiteX69" fmla="*/ 6712 w 10000"/>
                  <a:gd name="connsiteY69" fmla="*/ 9858 h 10000"/>
                  <a:gd name="connsiteX70" fmla="*/ 6968 w 10000"/>
                  <a:gd name="connsiteY70"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712 w 10000"/>
                  <a:gd name="connsiteY68" fmla="*/ 9858 h 10000"/>
                  <a:gd name="connsiteX69" fmla="*/ 6968 w 10000"/>
                  <a:gd name="connsiteY69" fmla="*/ 10000 h 10000"/>
                  <a:gd name="connsiteX0" fmla="*/ 10000 w 10000"/>
                  <a:gd name="connsiteY0" fmla="*/ 5341 h 10000"/>
                  <a:gd name="connsiteX1" fmla="*/ 9483 w 10000"/>
                  <a:gd name="connsiteY1" fmla="*/ 5341 h 10000"/>
                  <a:gd name="connsiteX2" fmla="*/ 8966 w 10000"/>
                  <a:gd name="connsiteY2" fmla="*/ 5483 h 10000"/>
                  <a:gd name="connsiteX3" fmla="*/ 8386 w 10000"/>
                  <a:gd name="connsiteY3" fmla="*/ 5449 h 10000"/>
                  <a:gd name="connsiteX4" fmla="*/ 8386 w 10000"/>
                  <a:gd name="connsiteY4" fmla="*/ 4766 h 10000"/>
                  <a:gd name="connsiteX5" fmla="*/ 8707 w 10000"/>
                  <a:gd name="connsiteY5" fmla="*/ 4733 h 10000"/>
                  <a:gd name="connsiteX6" fmla="*/ 8517 w 10000"/>
                  <a:gd name="connsiteY6" fmla="*/ 4552 h 10000"/>
                  <a:gd name="connsiteX7" fmla="*/ 8517 w 10000"/>
                  <a:gd name="connsiteY7" fmla="*/ 4266 h 10000"/>
                  <a:gd name="connsiteX8" fmla="*/ 8581 w 10000"/>
                  <a:gd name="connsiteY8" fmla="*/ 4089 h 10000"/>
                  <a:gd name="connsiteX9" fmla="*/ 7937 w 10000"/>
                  <a:gd name="connsiteY9" fmla="*/ 3800 h 10000"/>
                  <a:gd name="connsiteX10" fmla="*/ 7288 w 10000"/>
                  <a:gd name="connsiteY10" fmla="*/ 3478 h 10000"/>
                  <a:gd name="connsiteX11" fmla="*/ 6968 w 10000"/>
                  <a:gd name="connsiteY11" fmla="*/ 3261 h 10000"/>
                  <a:gd name="connsiteX12" fmla="*/ 6516 w 10000"/>
                  <a:gd name="connsiteY12" fmla="*/ 3191 h 10000"/>
                  <a:gd name="connsiteX13" fmla="*/ 6001 w 10000"/>
                  <a:gd name="connsiteY13" fmla="*/ 3227 h 10000"/>
                  <a:gd name="connsiteX14" fmla="*/ 5483 w 10000"/>
                  <a:gd name="connsiteY14" fmla="*/ 3117 h 10000"/>
                  <a:gd name="connsiteX15" fmla="*/ 4839 w 10000"/>
                  <a:gd name="connsiteY15" fmla="*/ 2257 h 10000"/>
                  <a:gd name="connsiteX16" fmla="*/ 4646 w 10000"/>
                  <a:gd name="connsiteY16" fmla="*/ 2042 h 10000"/>
                  <a:gd name="connsiteX17" fmla="*/ 4450 w 10000"/>
                  <a:gd name="connsiteY17" fmla="*/ 1540 h 10000"/>
                  <a:gd name="connsiteX18" fmla="*/ 4194 w 10000"/>
                  <a:gd name="connsiteY18" fmla="*/ 1076 h 10000"/>
                  <a:gd name="connsiteX19" fmla="*/ 3419 w 10000"/>
                  <a:gd name="connsiteY19" fmla="*/ 753 h 10000"/>
                  <a:gd name="connsiteX20" fmla="*/ 2965 w 10000"/>
                  <a:gd name="connsiteY20" fmla="*/ 69 h 10000"/>
                  <a:gd name="connsiteX21" fmla="*/ 2385 w 10000"/>
                  <a:gd name="connsiteY21" fmla="*/ 69 h 10000"/>
                  <a:gd name="connsiteX22" fmla="*/ 2128 w 10000"/>
                  <a:gd name="connsiteY22" fmla="*/ 217 h 10000"/>
                  <a:gd name="connsiteX23" fmla="*/ 2066 w 10000"/>
                  <a:gd name="connsiteY23" fmla="*/ 0 h 10000"/>
                  <a:gd name="connsiteX24" fmla="*/ 1225 w 10000"/>
                  <a:gd name="connsiteY24" fmla="*/ 142 h 10000"/>
                  <a:gd name="connsiteX25" fmla="*/ 2128 w 10000"/>
                  <a:gd name="connsiteY25" fmla="*/ 288 h 10000"/>
                  <a:gd name="connsiteX26" fmla="*/ 2066 w 10000"/>
                  <a:gd name="connsiteY26" fmla="*/ 610 h 10000"/>
                  <a:gd name="connsiteX27" fmla="*/ 2257 w 10000"/>
                  <a:gd name="connsiteY27" fmla="*/ 1040 h 10000"/>
                  <a:gd name="connsiteX28" fmla="*/ 2452 w 10000"/>
                  <a:gd name="connsiteY28" fmla="*/ 1290 h 10000"/>
                  <a:gd name="connsiteX29" fmla="*/ 2128 w 10000"/>
                  <a:gd name="connsiteY29" fmla="*/ 1757 h 10000"/>
                  <a:gd name="connsiteX30" fmla="*/ 1873 w 10000"/>
                  <a:gd name="connsiteY30" fmla="*/ 1757 h 10000"/>
                  <a:gd name="connsiteX31" fmla="*/ 1612 w 10000"/>
                  <a:gd name="connsiteY31" fmla="*/ 2079 h 10000"/>
                  <a:gd name="connsiteX32" fmla="*/ 2066 w 10000"/>
                  <a:gd name="connsiteY32" fmla="*/ 2222 h 10000"/>
                  <a:gd name="connsiteX33" fmla="*/ 1484 w 10000"/>
                  <a:gd name="connsiteY33" fmla="*/ 2187 h 10000"/>
                  <a:gd name="connsiteX34" fmla="*/ 1225 w 10000"/>
                  <a:gd name="connsiteY34" fmla="*/ 2615 h 10000"/>
                  <a:gd name="connsiteX35" fmla="*/ 1161 w 10000"/>
                  <a:gd name="connsiteY35" fmla="*/ 2688 h 10000"/>
                  <a:gd name="connsiteX36" fmla="*/ 903 w 10000"/>
                  <a:gd name="connsiteY36" fmla="*/ 3154 h 10000"/>
                  <a:gd name="connsiteX37" fmla="*/ 1292 w 10000"/>
                  <a:gd name="connsiteY37" fmla="*/ 3261 h 10000"/>
                  <a:gd name="connsiteX38" fmla="*/ 774 w 10000"/>
                  <a:gd name="connsiteY38" fmla="*/ 3620 h 10000"/>
                  <a:gd name="connsiteX39" fmla="*/ 128 w 10000"/>
                  <a:gd name="connsiteY39" fmla="*/ 4015 h 10000"/>
                  <a:gd name="connsiteX40" fmla="*/ 0 w 10000"/>
                  <a:gd name="connsiteY40" fmla="*/ 4230 h 10000"/>
                  <a:gd name="connsiteX41" fmla="*/ 324 w 10000"/>
                  <a:gd name="connsiteY41" fmla="*/ 4694 h 10000"/>
                  <a:gd name="connsiteX42" fmla="*/ 0 w 10000"/>
                  <a:gd name="connsiteY42" fmla="*/ 5128 h 10000"/>
                  <a:gd name="connsiteX43" fmla="*/ 65 w 10000"/>
                  <a:gd name="connsiteY43" fmla="*/ 5591 h 10000"/>
                  <a:gd name="connsiteX44" fmla="*/ 259 w 10000"/>
                  <a:gd name="connsiteY44" fmla="*/ 5737 h 10000"/>
                  <a:gd name="connsiteX45" fmla="*/ 644 w 10000"/>
                  <a:gd name="connsiteY45" fmla="*/ 5700 h 10000"/>
                  <a:gd name="connsiteX46" fmla="*/ 1420 w 10000"/>
                  <a:gd name="connsiteY46" fmla="*/ 5774 h 10000"/>
                  <a:gd name="connsiteX47" fmla="*/ 2066 w 10000"/>
                  <a:gd name="connsiteY47" fmla="*/ 5628 h 10000"/>
                  <a:gd name="connsiteX48" fmla="*/ 2776 w 10000"/>
                  <a:gd name="connsiteY48" fmla="*/ 5628 h 10000"/>
                  <a:gd name="connsiteX49" fmla="*/ 3225 w 10000"/>
                  <a:gd name="connsiteY49" fmla="*/ 5483 h 10000"/>
                  <a:gd name="connsiteX50" fmla="*/ 3354 w 10000"/>
                  <a:gd name="connsiteY50" fmla="*/ 5518 h 10000"/>
                  <a:gd name="connsiteX51" fmla="*/ 3162 w 10000"/>
                  <a:gd name="connsiteY51" fmla="*/ 5591 h 10000"/>
                  <a:gd name="connsiteX52" fmla="*/ 3613 w 10000"/>
                  <a:gd name="connsiteY52" fmla="*/ 5916 h 10000"/>
                  <a:gd name="connsiteX53" fmla="*/ 3936 w 10000"/>
                  <a:gd name="connsiteY53" fmla="*/ 5842 h 10000"/>
                  <a:gd name="connsiteX54" fmla="*/ 4387 w 10000"/>
                  <a:gd name="connsiteY54" fmla="*/ 5984 h 10000"/>
                  <a:gd name="connsiteX55" fmla="*/ 4965 w 10000"/>
                  <a:gd name="connsiteY55" fmla="*/ 5950 h 10000"/>
                  <a:gd name="connsiteX56" fmla="*/ 5935 w 10000"/>
                  <a:gd name="connsiteY56" fmla="*/ 6057 h 10000"/>
                  <a:gd name="connsiteX57" fmla="*/ 6190 w 10000"/>
                  <a:gd name="connsiteY57" fmla="*/ 6131 h 10000"/>
                  <a:gd name="connsiteX58" fmla="*/ 7096 w 10000"/>
                  <a:gd name="connsiteY58" fmla="*/ 5950 h 10000"/>
                  <a:gd name="connsiteX59" fmla="*/ 7225 w 10000"/>
                  <a:gd name="connsiteY59" fmla="*/ 6057 h 10000"/>
                  <a:gd name="connsiteX60" fmla="*/ 7483 w 10000"/>
                  <a:gd name="connsiteY60" fmla="*/ 5916 h 10000"/>
                  <a:gd name="connsiteX61" fmla="*/ 7614 w 10000"/>
                  <a:gd name="connsiteY61" fmla="*/ 6097 h 10000"/>
                  <a:gd name="connsiteX62" fmla="*/ 8517 w 10000"/>
                  <a:gd name="connsiteY62" fmla="*/ 5878 h 10000"/>
                  <a:gd name="connsiteX63" fmla="*/ 8517 w 10000"/>
                  <a:gd name="connsiteY63" fmla="*/ 5661 h 10000"/>
                  <a:gd name="connsiteX64" fmla="*/ 8707 w 10000"/>
                  <a:gd name="connsiteY64" fmla="*/ 5628 h 10000"/>
                  <a:gd name="connsiteX65" fmla="*/ 8903 w 10000"/>
                  <a:gd name="connsiteY65" fmla="*/ 5700 h 10000"/>
                  <a:gd name="connsiteX66" fmla="*/ 9548 w 10000"/>
                  <a:gd name="connsiteY66" fmla="*/ 5557 h 10000"/>
                  <a:gd name="connsiteX67" fmla="*/ 9678 w 10000"/>
                  <a:gd name="connsiteY67" fmla="*/ 5591 h 10000"/>
                  <a:gd name="connsiteX68" fmla="*/ 6968 w 10000"/>
                  <a:gd name="connsiteY68" fmla="*/ 10000 h 10000"/>
                  <a:gd name="connsiteX0" fmla="*/ 10000 w 10000"/>
                  <a:gd name="connsiteY0" fmla="*/ 5341 h 6131"/>
                  <a:gd name="connsiteX1" fmla="*/ 9483 w 10000"/>
                  <a:gd name="connsiteY1" fmla="*/ 5341 h 6131"/>
                  <a:gd name="connsiteX2" fmla="*/ 8966 w 10000"/>
                  <a:gd name="connsiteY2" fmla="*/ 5483 h 6131"/>
                  <a:gd name="connsiteX3" fmla="*/ 8386 w 10000"/>
                  <a:gd name="connsiteY3" fmla="*/ 5449 h 6131"/>
                  <a:gd name="connsiteX4" fmla="*/ 8386 w 10000"/>
                  <a:gd name="connsiteY4" fmla="*/ 4766 h 6131"/>
                  <a:gd name="connsiteX5" fmla="*/ 8707 w 10000"/>
                  <a:gd name="connsiteY5" fmla="*/ 4733 h 6131"/>
                  <a:gd name="connsiteX6" fmla="*/ 8517 w 10000"/>
                  <a:gd name="connsiteY6" fmla="*/ 4552 h 6131"/>
                  <a:gd name="connsiteX7" fmla="*/ 8517 w 10000"/>
                  <a:gd name="connsiteY7" fmla="*/ 4266 h 6131"/>
                  <a:gd name="connsiteX8" fmla="*/ 8581 w 10000"/>
                  <a:gd name="connsiteY8" fmla="*/ 4089 h 6131"/>
                  <a:gd name="connsiteX9" fmla="*/ 7937 w 10000"/>
                  <a:gd name="connsiteY9" fmla="*/ 3800 h 6131"/>
                  <a:gd name="connsiteX10" fmla="*/ 7288 w 10000"/>
                  <a:gd name="connsiteY10" fmla="*/ 3478 h 6131"/>
                  <a:gd name="connsiteX11" fmla="*/ 6968 w 10000"/>
                  <a:gd name="connsiteY11" fmla="*/ 3261 h 6131"/>
                  <a:gd name="connsiteX12" fmla="*/ 6516 w 10000"/>
                  <a:gd name="connsiteY12" fmla="*/ 3191 h 6131"/>
                  <a:gd name="connsiteX13" fmla="*/ 6001 w 10000"/>
                  <a:gd name="connsiteY13" fmla="*/ 3227 h 6131"/>
                  <a:gd name="connsiteX14" fmla="*/ 5483 w 10000"/>
                  <a:gd name="connsiteY14" fmla="*/ 3117 h 6131"/>
                  <a:gd name="connsiteX15" fmla="*/ 4839 w 10000"/>
                  <a:gd name="connsiteY15" fmla="*/ 2257 h 6131"/>
                  <a:gd name="connsiteX16" fmla="*/ 4646 w 10000"/>
                  <a:gd name="connsiteY16" fmla="*/ 2042 h 6131"/>
                  <a:gd name="connsiteX17" fmla="*/ 4450 w 10000"/>
                  <a:gd name="connsiteY17" fmla="*/ 1540 h 6131"/>
                  <a:gd name="connsiteX18" fmla="*/ 4194 w 10000"/>
                  <a:gd name="connsiteY18" fmla="*/ 1076 h 6131"/>
                  <a:gd name="connsiteX19" fmla="*/ 3419 w 10000"/>
                  <a:gd name="connsiteY19" fmla="*/ 753 h 6131"/>
                  <a:gd name="connsiteX20" fmla="*/ 2965 w 10000"/>
                  <a:gd name="connsiteY20" fmla="*/ 69 h 6131"/>
                  <a:gd name="connsiteX21" fmla="*/ 2385 w 10000"/>
                  <a:gd name="connsiteY21" fmla="*/ 69 h 6131"/>
                  <a:gd name="connsiteX22" fmla="*/ 2128 w 10000"/>
                  <a:gd name="connsiteY22" fmla="*/ 217 h 6131"/>
                  <a:gd name="connsiteX23" fmla="*/ 2066 w 10000"/>
                  <a:gd name="connsiteY23" fmla="*/ 0 h 6131"/>
                  <a:gd name="connsiteX24" fmla="*/ 1225 w 10000"/>
                  <a:gd name="connsiteY24" fmla="*/ 142 h 6131"/>
                  <a:gd name="connsiteX25" fmla="*/ 2128 w 10000"/>
                  <a:gd name="connsiteY25" fmla="*/ 288 h 6131"/>
                  <a:gd name="connsiteX26" fmla="*/ 2066 w 10000"/>
                  <a:gd name="connsiteY26" fmla="*/ 610 h 6131"/>
                  <a:gd name="connsiteX27" fmla="*/ 2257 w 10000"/>
                  <a:gd name="connsiteY27" fmla="*/ 1040 h 6131"/>
                  <a:gd name="connsiteX28" fmla="*/ 2452 w 10000"/>
                  <a:gd name="connsiteY28" fmla="*/ 1290 h 6131"/>
                  <a:gd name="connsiteX29" fmla="*/ 2128 w 10000"/>
                  <a:gd name="connsiteY29" fmla="*/ 1757 h 6131"/>
                  <a:gd name="connsiteX30" fmla="*/ 1873 w 10000"/>
                  <a:gd name="connsiteY30" fmla="*/ 1757 h 6131"/>
                  <a:gd name="connsiteX31" fmla="*/ 1612 w 10000"/>
                  <a:gd name="connsiteY31" fmla="*/ 2079 h 6131"/>
                  <a:gd name="connsiteX32" fmla="*/ 2066 w 10000"/>
                  <a:gd name="connsiteY32" fmla="*/ 2222 h 6131"/>
                  <a:gd name="connsiteX33" fmla="*/ 1484 w 10000"/>
                  <a:gd name="connsiteY33" fmla="*/ 2187 h 6131"/>
                  <a:gd name="connsiteX34" fmla="*/ 1225 w 10000"/>
                  <a:gd name="connsiteY34" fmla="*/ 2615 h 6131"/>
                  <a:gd name="connsiteX35" fmla="*/ 1161 w 10000"/>
                  <a:gd name="connsiteY35" fmla="*/ 2688 h 6131"/>
                  <a:gd name="connsiteX36" fmla="*/ 903 w 10000"/>
                  <a:gd name="connsiteY36" fmla="*/ 3154 h 6131"/>
                  <a:gd name="connsiteX37" fmla="*/ 1292 w 10000"/>
                  <a:gd name="connsiteY37" fmla="*/ 3261 h 6131"/>
                  <a:gd name="connsiteX38" fmla="*/ 774 w 10000"/>
                  <a:gd name="connsiteY38" fmla="*/ 3620 h 6131"/>
                  <a:gd name="connsiteX39" fmla="*/ 128 w 10000"/>
                  <a:gd name="connsiteY39" fmla="*/ 4015 h 6131"/>
                  <a:gd name="connsiteX40" fmla="*/ 0 w 10000"/>
                  <a:gd name="connsiteY40" fmla="*/ 4230 h 6131"/>
                  <a:gd name="connsiteX41" fmla="*/ 324 w 10000"/>
                  <a:gd name="connsiteY41" fmla="*/ 4694 h 6131"/>
                  <a:gd name="connsiteX42" fmla="*/ 0 w 10000"/>
                  <a:gd name="connsiteY42" fmla="*/ 5128 h 6131"/>
                  <a:gd name="connsiteX43" fmla="*/ 65 w 10000"/>
                  <a:gd name="connsiteY43" fmla="*/ 5591 h 6131"/>
                  <a:gd name="connsiteX44" fmla="*/ 259 w 10000"/>
                  <a:gd name="connsiteY44" fmla="*/ 5737 h 6131"/>
                  <a:gd name="connsiteX45" fmla="*/ 644 w 10000"/>
                  <a:gd name="connsiteY45" fmla="*/ 5700 h 6131"/>
                  <a:gd name="connsiteX46" fmla="*/ 1420 w 10000"/>
                  <a:gd name="connsiteY46" fmla="*/ 5774 h 6131"/>
                  <a:gd name="connsiteX47" fmla="*/ 2066 w 10000"/>
                  <a:gd name="connsiteY47" fmla="*/ 5628 h 6131"/>
                  <a:gd name="connsiteX48" fmla="*/ 2776 w 10000"/>
                  <a:gd name="connsiteY48" fmla="*/ 5628 h 6131"/>
                  <a:gd name="connsiteX49" fmla="*/ 3225 w 10000"/>
                  <a:gd name="connsiteY49" fmla="*/ 5483 h 6131"/>
                  <a:gd name="connsiteX50" fmla="*/ 3354 w 10000"/>
                  <a:gd name="connsiteY50" fmla="*/ 5518 h 6131"/>
                  <a:gd name="connsiteX51" fmla="*/ 3162 w 10000"/>
                  <a:gd name="connsiteY51" fmla="*/ 5591 h 6131"/>
                  <a:gd name="connsiteX52" fmla="*/ 3613 w 10000"/>
                  <a:gd name="connsiteY52" fmla="*/ 5916 h 6131"/>
                  <a:gd name="connsiteX53" fmla="*/ 3936 w 10000"/>
                  <a:gd name="connsiteY53" fmla="*/ 5842 h 6131"/>
                  <a:gd name="connsiteX54" fmla="*/ 4387 w 10000"/>
                  <a:gd name="connsiteY54" fmla="*/ 5984 h 6131"/>
                  <a:gd name="connsiteX55" fmla="*/ 4965 w 10000"/>
                  <a:gd name="connsiteY55" fmla="*/ 5950 h 6131"/>
                  <a:gd name="connsiteX56" fmla="*/ 5935 w 10000"/>
                  <a:gd name="connsiteY56" fmla="*/ 6057 h 6131"/>
                  <a:gd name="connsiteX57" fmla="*/ 6190 w 10000"/>
                  <a:gd name="connsiteY57" fmla="*/ 6131 h 6131"/>
                  <a:gd name="connsiteX58" fmla="*/ 7096 w 10000"/>
                  <a:gd name="connsiteY58" fmla="*/ 5950 h 6131"/>
                  <a:gd name="connsiteX59" fmla="*/ 7225 w 10000"/>
                  <a:gd name="connsiteY59" fmla="*/ 6057 h 6131"/>
                  <a:gd name="connsiteX60" fmla="*/ 7483 w 10000"/>
                  <a:gd name="connsiteY60" fmla="*/ 5916 h 6131"/>
                  <a:gd name="connsiteX61" fmla="*/ 7614 w 10000"/>
                  <a:gd name="connsiteY61" fmla="*/ 6097 h 6131"/>
                  <a:gd name="connsiteX62" fmla="*/ 8517 w 10000"/>
                  <a:gd name="connsiteY62" fmla="*/ 5878 h 6131"/>
                  <a:gd name="connsiteX63" fmla="*/ 8517 w 10000"/>
                  <a:gd name="connsiteY63" fmla="*/ 5661 h 6131"/>
                  <a:gd name="connsiteX64" fmla="*/ 8707 w 10000"/>
                  <a:gd name="connsiteY64" fmla="*/ 5628 h 6131"/>
                  <a:gd name="connsiteX65" fmla="*/ 8903 w 10000"/>
                  <a:gd name="connsiteY65" fmla="*/ 5700 h 6131"/>
                  <a:gd name="connsiteX66" fmla="*/ 9548 w 10000"/>
                  <a:gd name="connsiteY66" fmla="*/ 5557 h 6131"/>
                  <a:gd name="connsiteX67" fmla="*/ 9678 w 10000"/>
                  <a:gd name="connsiteY67" fmla="*/ 5591 h 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00" h="6131">
                    <a:moveTo>
                      <a:pt x="10000" y="5341"/>
                    </a:moveTo>
                    <a:lnTo>
                      <a:pt x="9483" y="5341"/>
                    </a:lnTo>
                    <a:lnTo>
                      <a:pt x="8966" y="5483"/>
                    </a:lnTo>
                    <a:lnTo>
                      <a:pt x="8386" y="5449"/>
                    </a:lnTo>
                    <a:lnTo>
                      <a:pt x="8386" y="4766"/>
                    </a:lnTo>
                    <a:lnTo>
                      <a:pt x="8707" y="4733"/>
                    </a:lnTo>
                    <a:cubicBezTo>
                      <a:pt x="8643" y="4672"/>
                      <a:pt x="8581" y="4610"/>
                      <a:pt x="8517" y="4552"/>
                    </a:cubicBezTo>
                    <a:lnTo>
                      <a:pt x="8517" y="4266"/>
                    </a:lnTo>
                    <a:cubicBezTo>
                      <a:pt x="8538" y="4208"/>
                      <a:pt x="8560" y="4143"/>
                      <a:pt x="8581" y="4089"/>
                    </a:cubicBezTo>
                    <a:lnTo>
                      <a:pt x="7937" y="3800"/>
                    </a:lnTo>
                    <a:lnTo>
                      <a:pt x="7288" y="3478"/>
                    </a:lnTo>
                    <a:lnTo>
                      <a:pt x="6968" y="3261"/>
                    </a:lnTo>
                    <a:lnTo>
                      <a:pt x="6516" y="3191"/>
                    </a:lnTo>
                    <a:lnTo>
                      <a:pt x="6001" y="3227"/>
                    </a:lnTo>
                    <a:lnTo>
                      <a:pt x="5483" y="3117"/>
                    </a:lnTo>
                    <a:lnTo>
                      <a:pt x="4839" y="2257"/>
                    </a:lnTo>
                    <a:cubicBezTo>
                      <a:pt x="4774" y="2187"/>
                      <a:pt x="4711" y="2115"/>
                      <a:pt x="4646" y="2042"/>
                    </a:cubicBezTo>
                    <a:cubicBezTo>
                      <a:pt x="4578" y="1875"/>
                      <a:pt x="4516" y="1708"/>
                      <a:pt x="4450" y="1540"/>
                    </a:cubicBezTo>
                    <a:cubicBezTo>
                      <a:pt x="4366" y="1386"/>
                      <a:pt x="4282" y="1230"/>
                      <a:pt x="4194" y="1076"/>
                    </a:cubicBezTo>
                    <a:lnTo>
                      <a:pt x="3419" y="753"/>
                    </a:lnTo>
                    <a:lnTo>
                      <a:pt x="2965" y="69"/>
                    </a:lnTo>
                    <a:lnTo>
                      <a:pt x="2385" y="69"/>
                    </a:lnTo>
                    <a:lnTo>
                      <a:pt x="2128" y="217"/>
                    </a:lnTo>
                    <a:cubicBezTo>
                      <a:pt x="2108" y="143"/>
                      <a:pt x="2086" y="69"/>
                      <a:pt x="2066" y="0"/>
                    </a:cubicBezTo>
                    <a:lnTo>
                      <a:pt x="1225" y="142"/>
                    </a:lnTo>
                    <a:lnTo>
                      <a:pt x="2128" y="288"/>
                    </a:lnTo>
                    <a:cubicBezTo>
                      <a:pt x="2108" y="395"/>
                      <a:pt x="2086" y="501"/>
                      <a:pt x="2066" y="610"/>
                    </a:cubicBezTo>
                    <a:cubicBezTo>
                      <a:pt x="2128" y="753"/>
                      <a:pt x="2195" y="894"/>
                      <a:pt x="2257" y="1040"/>
                    </a:cubicBezTo>
                    <a:cubicBezTo>
                      <a:pt x="2321" y="1124"/>
                      <a:pt x="2387" y="1207"/>
                      <a:pt x="2452" y="1290"/>
                    </a:cubicBezTo>
                    <a:lnTo>
                      <a:pt x="2128" y="1757"/>
                    </a:lnTo>
                    <a:lnTo>
                      <a:pt x="1873" y="1757"/>
                    </a:lnTo>
                    <a:cubicBezTo>
                      <a:pt x="1783" y="1862"/>
                      <a:pt x="1699" y="1974"/>
                      <a:pt x="1612" y="2079"/>
                    </a:cubicBezTo>
                    <a:lnTo>
                      <a:pt x="2066" y="2222"/>
                    </a:lnTo>
                    <a:lnTo>
                      <a:pt x="1484" y="2187"/>
                    </a:lnTo>
                    <a:cubicBezTo>
                      <a:pt x="1398" y="2330"/>
                      <a:pt x="1311" y="2472"/>
                      <a:pt x="1225" y="2615"/>
                    </a:cubicBezTo>
                    <a:cubicBezTo>
                      <a:pt x="1202" y="2639"/>
                      <a:pt x="1183" y="2665"/>
                      <a:pt x="1161" y="2688"/>
                    </a:cubicBezTo>
                    <a:cubicBezTo>
                      <a:pt x="1074" y="2840"/>
                      <a:pt x="988" y="3001"/>
                      <a:pt x="903" y="3154"/>
                    </a:cubicBezTo>
                    <a:lnTo>
                      <a:pt x="1292" y="3261"/>
                    </a:lnTo>
                    <a:lnTo>
                      <a:pt x="774" y="3620"/>
                    </a:lnTo>
                    <a:lnTo>
                      <a:pt x="128" y="4015"/>
                    </a:lnTo>
                    <a:cubicBezTo>
                      <a:pt x="85" y="4086"/>
                      <a:pt x="44" y="4158"/>
                      <a:pt x="0" y="4230"/>
                    </a:cubicBezTo>
                    <a:lnTo>
                      <a:pt x="324" y="4694"/>
                    </a:lnTo>
                    <a:lnTo>
                      <a:pt x="0" y="5128"/>
                    </a:lnTo>
                    <a:cubicBezTo>
                      <a:pt x="22" y="5284"/>
                      <a:pt x="44" y="5436"/>
                      <a:pt x="65" y="5591"/>
                    </a:cubicBezTo>
                    <a:cubicBezTo>
                      <a:pt x="129" y="5640"/>
                      <a:pt x="195" y="5687"/>
                      <a:pt x="259" y="5737"/>
                    </a:cubicBezTo>
                    <a:lnTo>
                      <a:pt x="644" y="5700"/>
                    </a:lnTo>
                    <a:lnTo>
                      <a:pt x="1420" y="5774"/>
                    </a:lnTo>
                    <a:lnTo>
                      <a:pt x="2066" y="5628"/>
                    </a:lnTo>
                    <a:lnTo>
                      <a:pt x="2776" y="5628"/>
                    </a:lnTo>
                    <a:lnTo>
                      <a:pt x="3225" y="5483"/>
                    </a:lnTo>
                    <a:cubicBezTo>
                      <a:pt x="3268" y="5496"/>
                      <a:pt x="3311" y="5508"/>
                      <a:pt x="3354" y="5518"/>
                    </a:cubicBezTo>
                    <a:cubicBezTo>
                      <a:pt x="3291" y="5546"/>
                      <a:pt x="3225" y="5567"/>
                      <a:pt x="3162" y="5591"/>
                    </a:cubicBezTo>
                    <a:lnTo>
                      <a:pt x="3613" y="5916"/>
                    </a:lnTo>
                    <a:lnTo>
                      <a:pt x="3936" y="5842"/>
                    </a:lnTo>
                    <a:lnTo>
                      <a:pt x="4387" y="5984"/>
                    </a:lnTo>
                    <a:lnTo>
                      <a:pt x="4965" y="5950"/>
                    </a:lnTo>
                    <a:lnTo>
                      <a:pt x="5935" y="6057"/>
                    </a:lnTo>
                    <a:lnTo>
                      <a:pt x="6190" y="6131"/>
                    </a:lnTo>
                    <a:lnTo>
                      <a:pt x="7096" y="5950"/>
                    </a:lnTo>
                    <a:lnTo>
                      <a:pt x="7225" y="6057"/>
                    </a:lnTo>
                    <a:lnTo>
                      <a:pt x="7483" y="5916"/>
                    </a:lnTo>
                    <a:cubicBezTo>
                      <a:pt x="7527" y="5973"/>
                      <a:pt x="7571" y="6034"/>
                      <a:pt x="7614" y="6097"/>
                    </a:cubicBezTo>
                    <a:lnTo>
                      <a:pt x="8517" y="5878"/>
                    </a:lnTo>
                    <a:lnTo>
                      <a:pt x="8517" y="5661"/>
                    </a:lnTo>
                    <a:lnTo>
                      <a:pt x="8707" y="5628"/>
                    </a:lnTo>
                    <a:cubicBezTo>
                      <a:pt x="8774" y="5650"/>
                      <a:pt x="8838" y="5678"/>
                      <a:pt x="8903" y="5700"/>
                    </a:cubicBezTo>
                    <a:lnTo>
                      <a:pt x="9548" y="5557"/>
                    </a:lnTo>
                    <a:cubicBezTo>
                      <a:pt x="9592" y="5568"/>
                      <a:pt x="9634" y="5580"/>
                      <a:pt x="9678" y="5591"/>
                    </a:cubicBezTo>
                  </a:path>
                </a:pathLst>
              </a:custGeom>
              <a:gradFill flip="none" rotWithShape="1">
                <a:gsLst>
                  <a:gs pos="100000">
                    <a:srgbClr val="EE8800"/>
                  </a:gs>
                  <a:gs pos="0">
                    <a:srgbClr val="00B050"/>
                  </a:gs>
                  <a:gs pos="100000">
                    <a:schemeClr val="accent1">
                      <a:tint val="23500"/>
                      <a:satMod val="160000"/>
                    </a:schemeClr>
                  </a:gs>
                </a:gsLst>
                <a:path path="shape">
                  <a:fillToRect l="50000" t="50000" r="50000" b="50000"/>
                </a:path>
                <a:tileRect/>
              </a:gradFill>
              <a:ln w="9525" cap="rnd">
                <a:noFill/>
                <a:round/>
                <a:headEnd/>
                <a:tailEnd/>
              </a:ln>
            </p:spPr>
            <p:txBody>
              <a:bodyPr/>
              <a:lstStyle/>
              <a:p>
                <a:endParaRPr lang="pt-BR" sz="3200">
                  <a:latin typeface="Century Gothic" pitchFamily="34" charset="0"/>
                </a:endParaRPr>
              </a:p>
            </p:txBody>
          </p:sp>
          <p:sp>
            <p:nvSpPr>
              <p:cNvPr id="86" name="Freeform 46"/>
              <p:cNvSpPr>
                <a:spLocks/>
              </p:cNvSpPr>
              <p:nvPr/>
            </p:nvSpPr>
            <p:spPr bwMode="auto">
              <a:xfrm rot="2019861">
                <a:off x="3793" y="3922"/>
                <a:ext cx="1028" cy="935"/>
              </a:xfrm>
              <a:custGeom>
                <a:avLst/>
                <a:gdLst>
                  <a:gd name="T0" fmla="*/ 313 w 346"/>
                  <a:gd name="T1" fmla="*/ 150 h 190"/>
                  <a:gd name="T2" fmla="*/ 328 w 346"/>
                  <a:gd name="T3" fmla="*/ 130 h 190"/>
                  <a:gd name="T4" fmla="*/ 333 w 346"/>
                  <a:gd name="T5" fmla="*/ 142 h 190"/>
                  <a:gd name="T6" fmla="*/ 341 w 346"/>
                  <a:gd name="T7" fmla="*/ 127 h 190"/>
                  <a:gd name="T8" fmla="*/ 340 w 346"/>
                  <a:gd name="T9" fmla="*/ 103 h 190"/>
                  <a:gd name="T10" fmla="*/ 329 w 346"/>
                  <a:gd name="T11" fmla="*/ 90 h 190"/>
                  <a:gd name="T12" fmla="*/ 313 w 346"/>
                  <a:gd name="T13" fmla="*/ 110 h 190"/>
                  <a:gd name="T14" fmla="*/ 295 w 346"/>
                  <a:gd name="T15" fmla="*/ 121 h 190"/>
                  <a:gd name="T16" fmla="*/ 284 w 346"/>
                  <a:gd name="T17" fmla="*/ 131 h 190"/>
                  <a:gd name="T18" fmla="*/ 259 w 346"/>
                  <a:gd name="T19" fmla="*/ 135 h 190"/>
                  <a:gd name="T20" fmla="*/ 248 w 346"/>
                  <a:gd name="T21" fmla="*/ 123 h 190"/>
                  <a:gd name="T22" fmla="*/ 222 w 346"/>
                  <a:gd name="T23" fmla="*/ 130 h 190"/>
                  <a:gd name="T24" fmla="*/ 214 w 346"/>
                  <a:gd name="T25" fmla="*/ 129 h 190"/>
                  <a:gd name="T26" fmla="*/ 201 w 346"/>
                  <a:gd name="T27" fmla="*/ 135 h 190"/>
                  <a:gd name="T28" fmla="*/ 200 w 346"/>
                  <a:gd name="T29" fmla="*/ 130 h 190"/>
                  <a:gd name="T30" fmla="*/ 192 w 346"/>
                  <a:gd name="T31" fmla="*/ 117 h 190"/>
                  <a:gd name="T32" fmla="*/ 184 w 346"/>
                  <a:gd name="T33" fmla="*/ 108 h 190"/>
                  <a:gd name="T34" fmla="*/ 178 w 346"/>
                  <a:gd name="T35" fmla="*/ 99 h 190"/>
                  <a:gd name="T36" fmla="*/ 186 w 346"/>
                  <a:gd name="T37" fmla="*/ 100 h 190"/>
                  <a:gd name="T38" fmla="*/ 193 w 346"/>
                  <a:gd name="T39" fmla="*/ 85 h 190"/>
                  <a:gd name="T40" fmla="*/ 179 w 346"/>
                  <a:gd name="T41" fmla="*/ 72 h 190"/>
                  <a:gd name="T42" fmla="*/ 164 w 346"/>
                  <a:gd name="T43" fmla="*/ 59 h 190"/>
                  <a:gd name="T44" fmla="*/ 153 w 346"/>
                  <a:gd name="T45" fmla="*/ 69 h 190"/>
                  <a:gd name="T46" fmla="*/ 165 w 346"/>
                  <a:gd name="T47" fmla="*/ 76 h 190"/>
                  <a:gd name="T48" fmla="*/ 175 w 346"/>
                  <a:gd name="T49" fmla="*/ 87 h 190"/>
                  <a:gd name="T50" fmla="*/ 163 w 346"/>
                  <a:gd name="T51" fmla="*/ 82 h 190"/>
                  <a:gd name="T52" fmla="*/ 153 w 346"/>
                  <a:gd name="T53" fmla="*/ 82 h 190"/>
                  <a:gd name="T54" fmla="*/ 149 w 346"/>
                  <a:gd name="T55" fmla="*/ 68 h 190"/>
                  <a:gd name="T56" fmla="*/ 154 w 346"/>
                  <a:gd name="T57" fmla="*/ 58 h 190"/>
                  <a:gd name="T58" fmla="*/ 155 w 346"/>
                  <a:gd name="T59" fmla="*/ 57 h 190"/>
                  <a:gd name="T60" fmla="*/ 149 w 346"/>
                  <a:gd name="T61" fmla="*/ 43 h 190"/>
                  <a:gd name="T62" fmla="*/ 147 w 346"/>
                  <a:gd name="T63" fmla="*/ 29 h 190"/>
                  <a:gd name="T64" fmla="*/ 143 w 346"/>
                  <a:gd name="T65" fmla="*/ 11 h 190"/>
                  <a:gd name="T66" fmla="*/ 128 w 346"/>
                  <a:gd name="T67" fmla="*/ 0 h 190"/>
                  <a:gd name="T68" fmla="*/ 118 w 346"/>
                  <a:gd name="T69" fmla="*/ 13 h 190"/>
                  <a:gd name="T70" fmla="*/ 122 w 346"/>
                  <a:gd name="T71" fmla="*/ 25 h 190"/>
                  <a:gd name="T72" fmla="*/ 108 w 346"/>
                  <a:gd name="T73" fmla="*/ 48 h 190"/>
                  <a:gd name="T74" fmla="*/ 110 w 346"/>
                  <a:gd name="T75" fmla="*/ 53 h 190"/>
                  <a:gd name="T76" fmla="*/ 117 w 346"/>
                  <a:gd name="T77" fmla="*/ 53 h 190"/>
                  <a:gd name="T78" fmla="*/ 96 w 346"/>
                  <a:gd name="T79" fmla="*/ 59 h 190"/>
                  <a:gd name="T80" fmla="*/ 96 w 346"/>
                  <a:gd name="T81" fmla="*/ 68 h 190"/>
                  <a:gd name="T82" fmla="*/ 82 w 346"/>
                  <a:gd name="T83" fmla="*/ 75 h 190"/>
                  <a:gd name="T84" fmla="*/ 65 w 346"/>
                  <a:gd name="T85" fmla="*/ 67 h 190"/>
                  <a:gd name="T86" fmla="*/ 43 w 346"/>
                  <a:gd name="T87" fmla="*/ 71 h 190"/>
                  <a:gd name="T88" fmla="*/ 23 w 346"/>
                  <a:gd name="T89" fmla="*/ 70 h 190"/>
                  <a:gd name="T90" fmla="*/ 0 w 346"/>
                  <a:gd name="T91" fmla="*/ 74 h 190"/>
                  <a:gd name="T92" fmla="*/ 6 w 346"/>
                  <a:gd name="T93" fmla="*/ 99 h 190"/>
                  <a:gd name="T94" fmla="*/ 22 w 346"/>
                  <a:gd name="T95" fmla="*/ 122 h 190"/>
                  <a:gd name="T96" fmla="*/ 36 w 346"/>
                  <a:gd name="T97" fmla="*/ 128 h 190"/>
                  <a:gd name="T98" fmla="*/ 34 w 346"/>
                  <a:gd name="T99" fmla="*/ 111 h 190"/>
                  <a:gd name="T100" fmla="*/ 54 w 346"/>
                  <a:gd name="T101" fmla="*/ 111 h 190"/>
                  <a:gd name="T102" fmla="*/ 42 w 346"/>
                  <a:gd name="T103" fmla="*/ 133 h 190"/>
                  <a:gd name="T104" fmla="*/ 71 w 346"/>
                  <a:gd name="T105" fmla="*/ 159 h 190"/>
                  <a:gd name="T106" fmla="*/ 112 w 346"/>
                  <a:gd name="T107" fmla="*/ 176 h 190"/>
                  <a:gd name="T108" fmla="*/ 150 w 346"/>
                  <a:gd name="T109" fmla="*/ 185 h 190"/>
                  <a:gd name="T110" fmla="*/ 195 w 346"/>
                  <a:gd name="T111" fmla="*/ 189 h 190"/>
                  <a:gd name="T112" fmla="*/ 236 w 346"/>
                  <a:gd name="T113" fmla="*/ 184 h 190"/>
                  <a:gd name="T114" fmla="*/ 272 w 346"/>
                  <a:gd name="T115" fmla="*/ 174 h 1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6"/>
                  <a:gd name="T175" fmla="*/ 0 h 190"/>
                  <a:gd name="T176" fmla="*/ 346 w 346"/>
                  <a:gd name="T177" fmla="*/ 190 h 190"/>
                  <a:gd name="connsiteX0" fmla="*/ 8526 w 9971"/>
                  <a:gd name="connsiteY0" fmla="*/ 8632 h 9947"/>
                  <a:gd name="connsiteX1" fmla="*/ 8873 w 9971"/>
                  <a:gd name="connsiteY1" fmla="*/ 8316 h 9947"/>
                  <a:gd name="connsiteX2" fmla="*/ 9046 w 9971"/>
                  <a:gd name="connsiteY2" fmla="*/ 7895 h 9947"/>
                  <a:gd name="connsiteX3" fmla="*/ 9393 w 9971"/>
                  <a:gd name="connsiteY3" fmla="*/ 7579 h 9947"/>
                  <a:gd name="connsiteX4" fmla="*/ 9277 w 9971"/>
                  <a:gd name="connsiteY4" fmla="*/ 7105 h 9947"/>
                  <a:gd name="connsiteX5" fmla="*/ 9480 w 9971"/>
                  <a:gd name="connsiteY5" fmla="*/ 6842 h 9947"/>
                  <a:gd name="connsiteX6" fmla="*/ 9624 w 9971"/>
                  <a:gd name="connsiteY6" fmla="*/ 6579 h 9947"/>
                  <a:gd name="connsiteX7" fmla="*/ 9682 w 9971"/>
                  <a:gd name="connsiteY7" fmla="*/ 7000 h 9947"/>
                  <a:gd name="connsiteX8" fmla="*/ 9624 w 9971"/>
                  <a:gd name="connsiteY8" fmla="*/ 7474 h 9947"/>
                  <a:gd name="connsiteX9" fmla="*/ 9942 w 9971"/>
                  <a:gd name="connsiteY9" fmla="*/ 7000 h 9947"/>
                  <a:gd name="connsiteX10" fmla="*/ 9971 w 9971"/>
                  <a:gd name="connsiteY10" fmla="*/ 6632 h 9947"/>
                  <a:gd name="connsiteX11" fmla="*/ 9855 w 9971"/>
                  <a:gd name="connsiteY11" fmla="*/ 6684 h 9947"/>
                  <a:gd name="connsiteX12" fmla="*/ 9769 w 9971"/>
                  <a:gd name="connsiteY12" fmla="*/ 6316 h 9947"/>
                  <a:gd name="connsiteX13" fmla="*/ 9884 w 9971"/>
                  <a:gd name="connsiteY13" fmla="*/ 5895 h 9947"/>
                  <a:gd name="connsiteX14" fmla="*/ 9827 w 9971"/>
                  <a:gd name="connsiteY14" fmla="*/ 5421 h 9947"/>
                  <a:gd name="connsiteX15" fmla="*/ 9538 w 9971"/>
                  <a:gd name="connsiteY15" fmla="*/ 5263 h 9947"/>
                  <a:gd name="connsiteX16" fmla="*/ 9913 w 9971"/>
                  <a:gd name="connsiteY16" fmla="*/ 4474 h 9947"/>
                  <a:gd name="connsiteX17" fmla="*/ 9509 w 9971"/>
                  <a:gd name="connsiteY17" fmla="*/ 4737 h 9947"/>
                  <a:gd name="connsiteX18" fmla="*/ 9422 w 9971"/>
                  <a:gd name="connsiteY18" fmla="*/ 5158 h 9947"/>
                  <a:gd name="connsiteX19" fmla="*/ 9075 w 9971"/>
                  <a:gd name="connsiteY19" fmla="*/ 5211 h 9947"/>
                  <a:gd name="connsiteX20" fmla="*/ 9046 w 9971"/>
                  <a:gd name="connsiteY20" fmla="*/ 5789 h 9947"/>
                  <a:gd name="connsiteX21" fmla="*/ 9075 w 9971"/>
                  <a:gd name="connsiteY21" fmla="*/ 5895 h 9947"/>
                  <a:gd name="connsiteX22" fmla="*/ 8902 w 9971"/>
                  <a:gd name="connsiteY22" fmla="*/ 6105 h 9947"/>
                  <a:gd name="connsiteX23" fmla="*/ 8526 w 9971"/>
                  <a:gd name="connsiteY23" fmla="*/ 6368 h 9947"/>
                  <a:gd name="connsiteX24" fmla="*/ 8353 w 9971"/>
                  <a:gd name="connsiteY24" fmla="*/ 6421 h 9947"/>
                  <a:gd name="connsiteX25" fmla="*/ 8064 w 9971"/>
                  <a:gd name="connsiteY25" fmla="*/ 6632 h 9947"/>
                  <a:gd name="connsiteX26" fmla="*/ 8208 w 9971"/>
                  <a:gd name="connsiteY26" fmla="*/ 6895 h 9947"/>
                  <a:gd name="connsiteX27" fmla="*/ 7717 w 9971"/>
                  <a:gd name="connsiteY27" fmla="*/ 7368 h 9947"/>
                  <a:gd name="connsiteX28" fmla="*/ 7659 w 9971"/>
                  <a:gd name="connsiteY28" fmla="*/ 6947 h 9947"/>
                  <a:gd name="connsiteX29" fmla="*/ 7486 w 9971"/>
                  <a:gd name="connsiteY29" fmla="*/ 7105 h 9947"/>
                  <a:gd name="connsiteX30" fmla="*/ 7081 w 9971"/>
                  <a:gd name="connsiteY30" fmla="*/ 7000 h 9947"/>
                  <a:gd name="connsiteX31" fmla="*/ 7341 w 9971"/>
                  <a:gd name="connsiteY31" fmla="*/ 6842 h 9947"/>
                  <a:gd name="connsiteX32" fmla="*/ 7168 w 9971"/>
                  <a:gd name="connsiteY32" fmla="*/ 6474 h 9947"/>
                  <a:gd name="connsiteX33" fmla="*/ 6850 w 9971"/>
                  <a:gd name="connsiteY33" fmla="*/ 6737 h 9947"/>
                  <a:gd name="connsiteX34" fmla="*/ 6561 w 9971"/>
                  <a:gd name="connsiteY34" fmla="*/ 6684 h 9947"/>
                  <a:gd name="connsiteX35" fmla="*/ 6416 w 9971"/>
                  <a:gd name="connsiteY35" fmla="*/ 6842 h 9947"/>
                  <a:gd name="connsiteX36" fmla="*/ 6358 w 9971"/>
                  <a:gd name="connsiteY36" fmla="*/ 7105 h 9947"/>
                  <a:gd name="connsiteX37" fmla="*/ 6329 w 9971"/>
                  <a:gd name="connsiteY37" fmla="*/ 6895 h 9947"/>
                  <a:gd name="connsiteX38" fmla="*/ 6185 w 9971"/>
                  <a:gd name="connsiteY38" fmla="*/ 6789 h 9947"/>
                  <a:gd name="connsiteX39" fmla="*/ 6040 w 9971"/>
                  <a:gd name="connsiteY39" fmla="*/ 6947 h 9947"/>
                  <a:gd name="connsiteX40" fmla="*/ 5983 w 9971"/>
                  <a:gd name="connsiteY40" fmla="*/ 7263 h 9947"/>
                  <a:gd name="connsiteX41" fmla="*/ 5809 w 9971"/>
                  <a:gd name="connsiteY41" fmla="*/ 7105 h 9947"/>
                  <a:gd name="connsiteX42" fmla="*/ 5954 w 9971"/>
                  <a:gd name="connsiteY42" fmla="*/ 7000 h 9947"/>
                  <a:gd name="connsiteX43" fmla="*/ 6214 w 9971"/>
                  <a:gd name="connsiteY43" fmla="*/ 6526 h 9947"/>
                  <a:gd name="connsiteX44" fmla="*/ 5780 w 9971"/>
                  <a:gd name="connsiteY44" fmla="*/ 6842 h 9947"/>
                  <a:gd name="connsiteX45" fmla="*/ 5723 w 9971"/>
                  <a:gd name="connsiteY45" fmla="*/ 6632 h 9947"/>
                  <a:gd name="connsiteX46" fmla="*/ 5751 w 9971"/>
                  <a:gd name="connsiteY46" fmla="*/ 6368 h 9947"/>
                  <a:gd name="connsiteX47" fmla="*/ 5549 w 9971"/>
                  <a:gd name="connsiteY47" fmla="*/ 6158 h 9947"/>
                  <a:gd name="connsiteX48" fmla="*/ 5376 w 9971"/>
                  <a:gd name="connsiteY48" fmla="*/ 6000 h 9947"/>
                  <a:gd name="connsiteX49" fmla="*/ 5318 w 9971"/>
                  <a:gd name="connsiteY49" fmla="*/ 5737 h 9947"/>
                  <a:gd name="connsiteX50" fmla="*/ 5318 w 9971"/>
                  <a:gd name="connsiteY50" fmla="*/ 5684 h 9947"/>
                  <a:gd name="connsiteX51" fmla="*/ 5116 w 9971"/>
                  <a:gd name="connsiteY51" fmla="*/ 5526 h 9947"/>
                  <a:gd name="connsiteX52" fmla="*/ 4942 w 9971"/>
                  <a:gd name="connsiteY52" fmla="*/ 5368 h 9947"/>
                  <a:gd name="connsiteX53" fmla="*/ 5145 w 9971"/>
                  <a:gd name="connsiteY53" fmla="*/ 5211 h 9947"/>
                  <a:gd name="connsiteX54" fmla="*/ 5173 w 9971"/>
                  <a:gd name="connsiteY54" fmla="*/ 5368 h 9947"/>
                  <a:gd name="connsiteX55" fmla="*/ 5318 w 9971"/>
                  <a:gd name="connsiteY55" fmla="*/ 5526 h 9947"/>
                  <a:gd name="connsiteX56" fmla="*/ 5376 w 9971"/>
                  <a:gd name="connsiteY56" fmla="*/ 5263 h 9947"/>
                  <a:gd name="connsiteX57" fmla="*/ 5665 w 9971"/>
                  <a:gd name="connsiteY57" fmla="*/ 5000 h 9947"/>
                  <a:gd name="connsiteX58" fmla="*/ 6930 w 9971"/>
                  <a:gd name="connsiteY58" fmla="*/ 3288 h 9947"/>
                  <a:gd name="connsiteX59" fmla="*/ 5578 w 9971"/>
                  <a:gd name="connsiteY59" fmla="*/ 4474 h 9947"/>
                  <a:gd name="connsiteX60" fmla="*/ 5462 w 9971"/>
                  <a:gd name="connsiteY60" fmla="*/ 4263 h 9947"/>
                  <a:gd name="connsiteX61" fmla="*/ 5260 w 9971"/>
                  <a:gd name="connsiteY61" fmla="*/ 3789 h 9947"/>
                  <a:gd name="connsiteX62" fmla="*/ 5173 w 9971"/>
                  <a:gd name="connsiteY62" fmla="*/ 3789 h 9947"/>
                  <a:gd name="connsiteX63" fmla="*/ 5000 w 9971"/>
                  <a:gd name="connsiteY63" fmla="*/ 3211 h 9947"/>
                  <a:gd name="connsiteX64" fmla="*/ 4884 w 9971"/>
                  <a:gd name="connsiteY64" fmla="*/ 3158 h 9947"/>
                  <a:gd name="connsiteX65" fmla="*/ 4740 w 9971"/>
                  <a:gd name="connsiteY65" fmla="*/ 3105 h 9947"/>
                  <a:gd name="connsiteX66" fmla="*/ 4624 w 9971"/>
                  <a:gd name="connsiteY66" fmla="*/ 3316 h 9947"/>
                  <a:gd name="connsiteX67" fmla="*/ 4451 w 9971"/>
                  <a:gd name="connsiteY67" fmla="*/ 3474 h 9947"/>
                  <a:gd name="connsiteX68" fmla="*/ 4422 w 9971"/>
                  <a:gd name="connsiteY68" fmla="*/ 3632 h 9947"/>
                  <a:gd name="connsiteX69" fmla="*/ 4566 w 9971"/>
                  <a:gd name="connsiteY69" fmla="*/ 3842 h 9947"/>
                  <a:gd name="connsiteX70" fmla="*/ 4624 w 9971"/>
                  <a:gd name="connsiteY70" fmla="*/ 4000 h 9947"/>
                  <a:gd name="connsiteX71" fmla="*/ 4769 w 9971"/>
                  <a:gd name="connsiteY71" fmla="*/ 4000 h 9947"/>
                  <a:gd name="connsiteX72" fmla="*/ 4827 w 9971"/>
                  <a:gd name="connsiteY72" fmla="*/ 4000 h 9947"/>
                  <a:gd name="connsiteX73" fmla="*/ 4913 w 9971"/>
                  <a:gd name="connsiteY73" fmla="*/ 4211 h 9947"/>
                  <a:gd name="connsiteX74" fmla="*/ 5058 w 9971"/>
                  <a:gd name="connsiteY74" fmla="*/ 4579 h 9947"/>
                  <a:gd name="connsiteX75" fmla="*/ 4884 w 9971"/>
                  <a:gd name="connsiteY75" fmla="*/ 4368 h 9947"/>
                  <a:gd name="connsiteX76" fmla="*/ 4798 w 9971"/>
                  <a:gd name="connsiteY76" fmla="*/ 4105 h 9947"/>
                  <a:gd name="connsiteX77" fmla="*/ 4711 w 9971"/>
                  <a:gd name="connsiteY77" fmla="*/ 4316 h 9947"/>
                  <a:gd name="connsiteX78" fmla="*/ 4595 w 9971"/>
                  <a:gd name="connsiteY78" fmla="*/ 4632 h 9947"/>
                  <a:gd name="connsiteX79" fmla="*/ 4595 w 9971"/>
                  <a:gd name="connsiteY79" fmla="*/ 4421 h 9947"/>
                  <a:gd name="connsiteX80" fmla="*/ 4422 w 9971"/>
                  <a:gd name="connsiteY80" fmla="*/ 4316 h 9947"/>
                  <a:gd name="connsiteX81" fmla="*/ 4393 w 9971"/>
                  <a:gd name="connsiteY81" fmla="*/ 3947 h 9947"/>
                  <a:gd name="connsiteX82" fmla="*/ 4249 w 9971"/>
                  <a:gd name="connsiteY82" fmla="*/ 4000 h 9947"/>
                  <a:gd name="connsiteX83" fmla="*/ 4306 w 9971"/>
                  <a:gd name="connsiteY83" fmla="*/ 3579 h 9947"/>
                  <a:gd name="connsiteX84" fmla="*/ 4220 w 9971"/>
                  <a:gd name="connsiteY84" fmla="*/ 3579 h 9947"/>
                  <a:gd name="connsiteX85" fmla="*/ 4306 w 9971"/>
                  <a:gd name="connsiteY85" fmla="*/ 3053 h 9947"/>
                  <a:gd name="connsiteX86" fmla="*/ 4451 w 9971"/>
                  <a:gd name="connsiteY86" fmla="*/ 3053 h 9947"/>
                  <a:gd name="connsiteX87" fmla="*/ 4509 w 9971"/>
                  <a:gd name="connsiteY87" fmla="*/ 3368 h 9947"/>
                  <a:gd name="connsiteX88" fmla="*/ 4538 w 9971"/>
                  <a:gd name="connsiteY88" fmla="*/ 3158 h 9947"/>
                  <a:gd name="connsiteX89" fmla="*/ 4480 w 9971"/>
                  <a:gd name="connsiteY89" fmla="*/ 3000 h 9947"/>
                  <a:gd name="connsiteX90" fmla="*/ 4335 w 9971"/>
                  <a:gd name="connsiteY90" fmla="*/ 2895 h 9947"/>
                  <a:gd name="connsiteX91" fmla="*/ 4364 w 9971"/>
                  <a:gd name="connsiteY91" fmla="*/ 2474 h 9947"/>
                  <a:gd name="connsiteX92" fmla="*/ 4306 w 9971"/>
                  <a:gd name="connsiteY92" fmla="*/ 2263 h 9947"/>
                  <a:gd name="connsiteX93" fmla="*/ 4277 w 9971"/>
                  <a:gd name="connsiteY93" fmla="*/ 1632 h 9947"/>
                  <a:gd name="connsiteX94" fmla="*/ 4335 w 9971"/>
                  <a:gd name="connsiteY94" fmla="*/ 1632 h 9947"/>
                  <a:gd name="connsiteX95" fmla="*/ 4249 w 9971"/>
                  <a:gd name="connsiteY95" fmla="*/ 1526 h 9947"/>
                  <a:gd name="connsiteX96" fmla="*/ 3988 w 9971"/>
                  <a:gd name="connsiteY96" fmla="*/ 1737 h 9947"/>
                  <a:gd name="connsiteX97" fmla="*/ 3931 w 9971"/>
                  <a:gd name="connsiteY97" fmla="*/ 1316 h 9947"/>
                  <a:gd name="connsiteX98" fmla="*/ 4133 w 9971"/>
                  <a:gd name="connsiteY98" fmla="*/ 579 h 9947"/>
                  <a:gd name="connsiteX99" fmla="*/ 3960 w 9971"/>
                  <a:gd name="connsiteY99" fmla="*/ 316 h 9947"/>
                  <a:gd name="connsiteX100" fmla="*/ 3960 w 9971"/>
                  <a:gd name="connsiteY100" fmla="*/ 211 h 9947"/>
                  <a:gd name="connsiteX101" fmla="*/ 3699 w 9971"/>
                  <a:gd name="connsiteY101" fmla="*/ 0 h 9947"/>
                  <a:gd name="connsiteX102" fmla="*/ 3613 w 9971"/>
                  <a:gd name="connsiteY102" fmla="*/ 211 h 9947"/>
                  <a:gd name="connsiteX103" fmla="*/ 3526 w 9971"/>
                  <a:gd name="connsiteY103" fmla="*/ 632 h 9947"/>
                  <a:gd name="connsiteX104" fmla="*/ 3410 w 9971"/>
                  <a:gd name="connsiteY104" fmla="*/ 684 h 9947"/>
                  <a:gd name="connsiteX105" fmla="*/ 3584 w 9971"/>
                  <a:gd name="connsiteY105" fmla="*/ 895 h 9947"/>
                  <a:gd name="connsiteX106" fmla="*/ 3613 w 9971"/>
                  <a:gd name="connsiteY106" fmla="*/ 1158 h 9947"/>
                  <a:gd name="connsiteX107" fmla="*/ 3526 w 9971"/>
                  <a:gd name="connsiteY107" fmla="*/ 1316 h 9947"/>
                  <a:gd name="connsiteX108" fmla="*/ 3613 w 9971"/>
                  <a:gd name="connsiteY108" fmla="*/ 1789 h 9947"/>
                  <a:gd name="connsiteX109" fmla="*/ 3555 w 9971"/>
                  <a:gd name="connsiteY109" fmla="*/ 2211 h 9947"/>
                  <a:gd name="connsiteX110" fmla="*/ 3121 w 9971"/>
                  <a:gd name="connsiteY110" fmla="*/ 2526 h 9947"/>
                  <a:gd name="connsiteX111" fmla="*/ 3092 w 9971"/>
                  <a:gd name="connsiteY111" fmla="*/ 2368 h 9947"/>
                  <a:gd name="connsiteX112" fmla="*/ 3064 w 9971"/>
                  <a:gd name="connsiteY112" fmla="*/ 2579 h 9947"/>
                  <a:gd name="connsiteX113" fmla="*/ 3179 w 9971"/>
                  <a:gd name="connsiteY113" fmla="*/ 2789 h 9947"/>
                  <a:gd name="connsiteX114" fmla="*/ 3468 w 9971"/>
                  <a:gd name="connsiteY114" fmla="*/ 2579 h 9947"/>
                  <a:gd name="connsiteX115" fmla="*/ 3584 w 9971"/>
                  <a:gd name="connsiteY115" fmla="*/ 2737 h 9947"/>
                  <a:gd name="connsiteX116" fmla="*/ 3382 w 9971"/>
                  <a:gd name="connsiteY116" fmla="*/ 2789 h 9947"/>
                  <a:gd name="connsiteX117" fmla="*/ 3092 w 9971"/>
                  <a:gd name="connsiteY117" fmla="*/ 3053 h 9947"/>
                  <a:gd name="connsiteX118" fmla="*/ 2746 w 9971"/>
                  <a:gd name="connsiteY118" fmla="*/ 2842 h 9947"/>
                  <a:gd name="connsiteX119" fmla="*/ 2775 w 9971"/>
                  <a:gd name="connsiteY119" fmla="*/ 3105 h 9947"/>
                  <a:gd name="connsiteX120" fmla="*/ 2890 w 9971"/>
                  <a:gd name="connsiteY120" fmla="*/ 3526 h 9947"/>
                  <a:gd name="connsiteX121" fmla="*/ 2832 w 9971"/>
                  <a:gd name="connsiteY121" fmla="*/ 3895 h 9947"/>
                  <a:gd name="connsiteX122" fmla="*/ 2775 w 9971"/>
                  <a:gd name="connsiteY122" fmla="*/ 3579 h 9947"/>
                  <a:gd name="connsiteX123" fmla="*/ 2572 w 9971"/>
                  <a:gd name="connsiteY123" fmla="*/ 3421 h 9947"/>
                  <a:gd name="connsiteX124" fmla="*/ 2370 w 9971"/>
                  <a:gd name="connsiteY124" fmla="*/ 3579 h 9947"/>
                  <a:gd name="connsiteX125" fmla="*/ 2370 w 9971"/>
                  <a:gd name="connsiteY125" fmla="*/ 3947 h 9947"/>
                  <a:gd name="connsiteX126" fmla="*/ 2225 w 9971"/>
                  <a:gd name="connsiteY126" fmla="*/ 4421 h 9947"/>
                  <a:gd name="connsiteX127" fmla="*/ 1994 w 9971"/>
                  <a:gd name="connsiteY127" fmla="*/ 4000 h 9947"/>
                  <a:gd name="connsiteX128" fmla="*/ 1879 w 9971"/>
                  <a:gd name="connsiteY128" fmla="*/ 3526 h 9947"/>
                  <a:gd name="connsiteX129" fmla="*/ 1647 w 9971"/>
                  <a:gd name="connsiteY129" fmla="*/ 3526 h 9947"/>
                  <a:gd name="connsiteX130" fmla="*/ 1474 w 9971"/>
                  <a:gd name="connsiteY130" fmla="*/ 3737 h 9947"/>
                  <a:gd name="connsiteX131" fmla="*/ 1243 w 9971"/>
                  <a:gd name="connsiteY131" fmla="*/ 3737 h 9947"/>
                  <a:gd name="connsiteX132" fmla="*/ 1069 w 9971"/>
                  <a:gd name="connsiteY132" fmla="*/ 3947 h 9947"/>
                  <a:gd name="connsiteX133" fmla="*/ 954 w 9971"/>
                  <a:gd name="connsiteY133" fmla="*/ 3737 h 9947"/>
                  <a:gd name="connsiteX134" fmla="*/ 665 w 9971"/>
                  <a:gd name="connsiteY134" fmla="*/ 3684 h 9947"/>
                  <a:gd name="connsiteX135" fmla="*/ 405 w 9971"/>
                  <a:gd name="connsiteY135" fmla="*/ 3684 h 9947"/>
                  <a:gd name="connsiteX136" fmla="*/ 29 w 9971"/>
                  <a:gd name="connsiteY136" fmla="*/ 3421 h 9947"/>
                  <a:gd name="connsiteX137" fmla="*/ 0 w 9971"/>
                  <a:gd name="connsiteY137" fmla="*/ 3895 h 9947"/>
                  <a:gd name="connsiteX138" fmla="*/ 58 w 9971"/>
                  <a:gd name="connsiteY138" fmla="*/ 4579 h 9947"/>
                  <a:gd name="connsiteX139" fmla="*/ 116 w 9971"/>
                  <a:gd name="connsiteY139" fmla="*/ 4947 h 9947"/>
                  <a:gd name="connsiteX140" fmla="*/ 173 w 9971"/>
                  <a:gd name="connsiteY140" fmla="*/ 5211 h 9947"/>
                  <a:gd name="connsiteX141" fmla="*/ 231 w 9971"/>
                  <a:gd name="connsiteY141" fmla="*/ 5579 h 9947"/>
                  <a:gd name="connsiteX142" fmla="*/ 405 w 9971"/>
                  <a:gd name="connsiteY142" fmla="*/ 5895 h 9947"/>
                  <a:gd name="connsiteX143" fmla="*/ 636 w 9971"/>
                  <a:gd name="connsiteY143" fmla="*/ 6421 h 9947"/>
                  <a:gd name="connsiteX144" fmla="*/ 491 w 9971"/>
                  <a:gd name="connsiteY144" fmla="*/ 6316 h 9947"/>
                  <a:gd name="connsiteX145" fmla="*/ 838 w 9971"/>
                  <a:gd name="connsiteY145" fmla="*/ 6789 h 9947"/>
                  <a:gd name="connsiteX146" fmla="*/ 1040 w 9971"/>
                  <a:gd name="connsiteY146" fmla="*/ 6737 h 9947"/>
                  <a:gd name="connsiteX147" fmla="*/ 1012 w 9971"/>
                  <a:gd name="connsiteY147" fmla="*/ 6421 h 9947"/>
                  <a:gd name="connsiteX148" fmla="*/ 1185 w 9971"/>
                  <a:gd name="connsiteY148" fmla="*/ 6474 h 9947"/>
                  <a:gd name="connsiteX149" fmla="*/ 983 w 9971"/>
                  <a:gd name="connsiteY149" fmla="*/ 5842 h 9947"/>
                  <a:gd name="connsiteX150" fmla="*/ 1358 w 9971"/>
                  <a:gd name="connsiteY150" fmla="*/ 5579 h 9947"/>
                  <a:gd name="connsiteX151" fmla="*/ 1561 w 9971"/>
                  <a:gd name="connsiteY151" fmla="*/ 5579 h 9947"/>
                  <a:gd name="connsiteX152" fmla="*/ 1561 w 9971"/>
                  <a:gd name="connsiteY152" fmla="*/ 5842 h 9947"/>
                  <a:gd name="connsiteX153" fmla="*/ 1387 w 9971"/>
                  <a:gd name="connsiteY153" fmla="*/ 6000 h 9947"/>
                  <a:gd name="connsiteX154" fmla="*/ 1272 w 9971"/>
                  <a:gd name="connsiteY154" fmla="*/ 6684 h 9947"/>
                  <a:gd name="connsiteX155" fmla="*/ 1214 w 9971"/>
                  <a:gd name="connsiteY155" fmla="*/ 7000 h 9947"/>
                  <a:gd name="connsiteX156" fmla="*/ 1301 w 9971"/>
                  <a:gd name="connsiteY156" fmla="*/ 7421 h 9947"/>
                  <a:gd name="connsiteX157" fmla="*/ 1474 w 9971"/>
                  <a:gd name="connsiteY157" fmla="*/ 7737 h 9947"/>
                  <a:gd name="connsiteX158" fmla="*/ 2052 w 9971"/>
                  <a:gd name="connsiteY158" fmla="*/ 8368 h 9947"/>
                  <a:gd name="connsiteX159" fmla="*/ 2514 w 9971"/>
                  <a:gd name="connsiteY159" fmla="*/ 8842 h 9947"/>
                  <a:gd name="connsiteX160" fmla="*/ 2861 w 9971"/>
                  <a:gd name="connsiteY160" fmla="*/ 9053 h 9947"/>
                  <a:gd name="connsiteX161" fmla="*/ 3237 w 9971"/>
                  <a:gd name="connsiteY161" fmla="*/ 9263 h 9947"/>
                  <a:gd name="connsiteX162" fmla="*/ 3613 w 9971"/>
                  <a:gd name="connsiteY162" fmla="*/ 9474 h 9947"/>
                  <a:gd name="connsiteX163" fmla="*/ 3960 w 9971"/>
                  <a:gd name="connsiteY163" fmla="*/ 9579 h 9947"/>
                  <a:gd name="connsiteX164" fmla="*/ 4335 w 9971"/>
                  <a:gd name="connsiteY164" fmla="*/ 9737 h 9947"/>
                  <a:gd name="connsiteX165" fmla="*/ 4769 w 9971"/>
                  <a:gd name="connsiteY165" fmla="*/ 9895 h 9947"/>
                  <a:gd name="connsiteX166" fmla="*/ 5231 w 9971"/>
                  <a:gd name="connsiteY166" fmla="*/ 9947 h 9947"/>
                  <a:gd name="connsiteX167" fmla="*/ 5636 w 9971"/>
                  <a:gd name="connsiteY167" fmla="*/ 9947 h 9947"/>
                  <a:gd name="connsiteX168" fmla="*/ 6127 w 9971"/>
                  <a:gd name="connsiteY168" fmla="*/ 9895 h 9947"/>
                  <a:gd name="connsiteX169" fmla="*/ 6474 w 9971"/>
                  <a:gd name="connsiteY169" fmla="*/ 9789 h 9947"/>
                  <a:gd name="connsiteX170" fmla="*/ 6821 w 9971"/>
                  <a:gd name="connsiteY170" fmla="*/ 9684 h 9947"/>
                  <a:gd name="connsiteX171" fmla="*/ 7197 w 9971"/>
                  <a:gd name="connsiteY171" fmla="*/ 9526 h 9947"/>
                  <a:gd name="connsiteX172" fmla="*/ 7543 w 9971"/>
                  <a:gd name="connsiteY172" fmla="*/ 9368 h 9947"/>
                  <a:gd name="connsiteX173" fmla="*/ 7861 w 9971"/>
                  <a:gd name="connsiteY173" fmla="*/ 9158 h 9947"/>
                  <a:gd name="connsiteX174" fmla="*/ 8208 w 9971"/>
                  <a:gd name="connsiteY174" fmla="*/ 8947 h 9947"/>
                  <a:gd name="connsiteX175" fmla="*/ 8526 w 9971"/>
                  <a:gd name="connsiteY175" fmla="*/ 8632 h 9947"/>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2579 w 10000"/>
                  <a:gd name="connsiteY123" fmla="*/ 343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2783 w 10000"/>
                  <a:gd name="connsiteY122" fmla="*/ 3598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2783 w 10000"/>
                  <a:gd name="connsiteY119" fmla="*/ 31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3101 w 10000"/>
                  <a:gd name="connsiteY117" fmla="*/ 306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188 w 10000"/>
                  <a:gd name="connsiteY62" fmla="*/ 3809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5275 w 10000"/>
                  <a:gd name="connsiteY61" fmla="*/ 3809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5478 w 10000"/>
                  <a:gd name="connsiteY60" fmla="*/ 4286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5594 w 10000"/>
                  <a:gd name="connsiteY59" fmla="*/ 4498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5392 w 10000"/>
                  <a:gd name="connsiteY56" fmla="*/ 5291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5188 w 10000"/>
                  <a:gd name="connsiteY54" fmla="*/ 53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5160 w 10000"/>
                  <a:gd name="connsiteY53" fmla="*/ 5239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4956 w 10000"/>
                  <a:gd name="connsiteY52" fmla="*/ 5397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5131 w 10000"/>
                  <a:gd name="connsiteY51" fmla="*/ 5555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5333 w 10000"/>
                  <a:gd name="connsiteY55" fmla="*/ 5555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5333 w 10000"/>
                  <a:gd name="connsiteY50" fmla="*/ 5714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5333 w 10000"/>
                  <a:gd name="connsiteY49" fmla="*/ 5768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5392 w 10000"/>
                  <a:gd name="connsiteY48" fmla="*/ 603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5768 w 10000"/>
                  <a:gd name="connsiteY46" fmla="*/ 6402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5565 w 10000"/>
                  <a:gd name="connsiteY47" fmla="*/ 619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5740 w 10000"/>
                  <a:gd name="connsiteY45" fmla="*/ 6667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5797 w 10000"/>
                  <a:gd name="connsiteY44" fmla="*/ 6878 h 10000"/>
                  <a:gd name="connsiteX45" fmla="*/ 8734 w 10000"/>
                  <a:gd name="connsiteY45" fmla="*/ 5498 h 10000"/>
                  <a:gd name="connsiteX46" fmla="*/ 8734 w 10000"/>
                  <a:gd name="connsiteY46" fmla="*/ 5498 h 10000"/>
                  <a:gd name="connsiteX47" fmla="*/ 8607 w 10000"/>
                  <a:gd name="connsiteY47" fmla="*/ 5271 h 10000"/>
                  <a:gd name="connsiteX48" fmla="*/ 8417 w 10000"/>
                  <a:gd name="connsiteY48" fmla="*/ 5422 h 10000"/>
                  <a:gd name="connsiteX49" fmla="*/ 8291 w 10000"/>
                  <a:gd name="connsiteY49" fmla="*/ 5195 h 10000"/>
                  <a:gd name="connsiteX50" fmla="*/ 8164 w 10000"/>
                  <a:gd name="connsiteY50" fmla="*/ 4968 h 10000"/>
                  <a:gd name="connsiteX51" fmla="*/ 8671 w 10000"/>
                  <a:gd name="connsiteY51" fmla="*/ 4893 h 10000"/>
                  <a:gd name="connsiteX52" fmla="*/ 8227 w 10000"/>
                  <a:gd name="connsiteY52" fmla="*/ 4591 h 10000"/>
                  <a:gd name="connsiteX53" fmla="*/ 7657 w 10000"/>
                  <a:gd name="connsiteY53" fmla="*/ 5044 h 10000"/>
                  <a:gd name="connsiteX54" fmla="*/ 7087 w 10000"/>
                  <a:gd name="connsiteY54" fmla="*/ 5497 h 10000"/>
                  <a:gd name="connsiteX55" fmla="*/ 8037 w 10000"/>
                  <a:gd name="connsiteY55" fmla="*/ 4742 h 10000"/>
                  <a:gd name="connsiteX56" fmla="*/ 7531 w 10000"/>
                  <a:gd name="connsiteY56" fmla="*/ 4817 h 10000"/>
                  <a:gd name="connsiteX57" fmla="*/ 8069 w 10000"/>
                  <a:gd name="connsiteY57" fmla="*/ 4826 h 10000"/>
                  <a:gd name="connsiteX58" fmla="*/ 6950 w 10000"/>
                  <a:gd name="connsiteY58" fmla="*/ 3306 h 10000"/>
                  <a:gd name="connsiteX59" fmla="*/ 6962 w 10000"/>
                  <a:gd name="connsiteY59" fmla="*/ 3305 h 10000"/>
                  <a:gd name="connsiteX60" fmla="*/ 6645 w 10000"/>
                  <a:gd name="connsiteY60" fmla="*/ 3230 h 10000"/>
                  <a:gd name="connsiteX61" fmla="*/ 6519 w 10000"/>
                  <a:gd name="connsiteY61" fmla="*/ 3003 h 10000"/>
                  <a:gd name="connsiteX62" fmla="*/ 5949 w 10000"/>
                  <a:gd name="connsiteY62" fmla="*/ 2473 h 10000"/>
                  <a:gd name="connsiteX63" fmla="*/ 5015 w 10000"/>
                  <a:gd name="connsiteY63" fmla="*/ 3228 h 10000"/>
                  <a:gd name="connsiteX64" fmla="*/ 4898 w 10000"/>
                  <a:gd name="connsiteY64" fmla="*/ 3175 h 10000"/>
                  <a:gd name="connsiteX65" fmla="*/ 4754 w 10000"/>
                  <a:gd name="connsiteY65" fmla="*/ 3122 h 10000"/>
                  <a:gd name="connsiteX66" fmla="*/ 4637 w 10000"/>
                  <a:gd name="connsiteY66" fmla="*/ 3334 h 10000"/>
                  <a:gd name="connsiteX67" fmla="*/ 4464 w 10000"/>
                  <a:gd name="connsiteY67" fmla="*/ 3493 h 10000"/>
                  <a:gd name="connsiteX68" fmla="*/ 4435 w 10000"/>
                  <a:gd name="connsiteY68" fmla="*/ 3651 h 10000"/>
                  <a:gd name="connsiteX69" fmla="*/ 4579 w 10000"/>
                  <a:gd name="connsiteY69" fmla="*/ 3862 h 10000"/>
                  <a:gd name="connsiteX70" fmla="*/ 4637 w 10000"/>
                  <a:gd name="connsiteY70" fmla="*/ 4021 h 10000"/>
                  <a:gd name="connsiteX71" fmla="*/ 4783 w 10000"/>
                  <a:gd name="connsiteY71" fmla="*/ 4021 h 10000"/>
                  <a:gd name="connsiteX72" fmla="*/ 4841 w 10000"/>
                  <a:gd name="connsiteY72" fmla="*/ 4021 h 10000"/>
                  <a:gd name="connsiteX73" fmla="*/ 4927 w 10000"/>
                  <a:gd name="connsiteY73" fmla="*/ 4233 h 10000"/>
                  <a:gd name="connsiteX74" fmla="*/ 5073 w 10000"/>
                  <a:gd name="connsiteY74" fmla="*/ 4603 h 10000"/>
                  <a:gd name="connsiteX75" fmla="*/ 4898 w 10000"/>
                  <a:gd name="connsiteY75" fmla="*/ 4391 h 10000"/>
                  <a:gd name="connsiteX76" fmla="*/ 4812 w 10000"/>
                  <a:gd name="connsiteY76" fmla="*/ 4127 h 10000"/>
                  <a:gd name="connsiteX77" fmla="*/ 4725 w 10000"/>
                  <a:gd name="connsiteY77" fmla="*/ 4339 h 10000"/>
                  <a:gd name="connsiteX78" fmla="*/ 4608 w 10000"/>
                  <a:gd name="connsiteY78" fmla="*/ 4657 h 10000"/>
                  <a:gd name="connsiteX79" fmla="*/ 4608 w 10000"/>
                  <a:gd name="connsiteY79" fmla="*/ 4445 h 10000"/>
                  <a:gd name="connsiteX80" fmla="*/ 4435 w 10000"/>
                  <a:gd name="connsiteY80" fmla="*/ 4339 h 10000"/>
                  <a:gd name="connsiteX81" fmla="*/ 4406 w 10000"/>
                  <a:gd name="connsiteY81" fmla="*/ 3968 h 10000"/>
                  <a:gd name="connsiteX82" fmla="*/ 4261 w 10000"/>
                  <a:gd name="connsiteY82" fmla="*/ 4021 h 10000"/>
                  <a:gd name="connsiteX83" fmla="*/ 4319 w 10000"/>
                  <a:gd name="connsiteY83" fmla="*/ 3598 h 10000"/>
                  <a:gd name="connsiteX84" fmla="*/ 4232 w 10000"/>
                  <a:gd name="connsiteY84" fmla="*/ 3598 h 10000"/>
                  <a:gd name="connsiteX85" fmla="*/ 4319 w 10000"/>
                  <a:gd name="connsiteY85" fmla="*/ 3069 h 10000"/>
                  <a:gd name="connsiteX86" fmla="*/ 4464 w 10000"/>
                  <a:gd name="connsiteY86" fmla="*/ 3069 h 10000"/>
                  <a:gd name="connsiteX87" fmla="*/ 4522 w 10000"/>
                  <a:gd name="connsiteY87" fmla="*/ 3386 h 10000"/>
                  <a:gd name="connsiteX88" fmla="*/ 4551 w 10000"/>
                  <a:gd name="connsiteY88" fmla="*/ 3175 h 10000"/>
                  <a:gd name="connsiteX89" fmla="*/ 4493 w 10000"/>
                  <a:gd name="connsiteY89" fmla="*/ 3016 h 10000"/>
                  <a:gd name="connsiteX90" fmla="*/ 4348 w 10000"/>
                  <a:gd name="connsiteY90" fmla="*/ 2910 h 10000"/>
                  <a:gd name="connsiteX91" fmla="*/ 4377 w 10000"/>
                  <a:gd name="connsiteY91" fmla="*/ 2487 h 10000"/>
                  <a:gd name="connsiteX92" fmla="*/ 4319 w 10000"/>
                  <a:gd name="connsiteY92" fmla="*/ 2275 h 10000"/>
                  <a:gd name="connsiteX93" fmla="*/ 4289 w 10000"/>
                  <a:gd name="connsiteY93" fmla="*/ 1641 h 10000"/>
                  <a:gd name="connsiteX94" fmla="*/ 4348 w 10000"/>
                  <a:gd name="connsiteY94" fmla="*/ 1641 h 10000"/>
                  <a:gd name="connsiteX95" fmla="*/ 4261 w 10000"/>
                  <a:gd name="connsiteY95" fmla="*/ 1534 h 10000"/>
                  <a:gd name="connsiteX96" fmla="*/ 4000 w 10000"/>
                  <a:gd name="connsiteY96" fmla="*/ 1746 h 10000"/>
                  <a:gd name="connsiteX97" fmla="*/ 3942 w 10000"/>
                  <a:gd name="connsiteY97" fmla="*/ 1323 h 10000"/>
                  <a:gd name="connsiteX98" fmla="*/ 4145 w 10000"/>
                  <a:gd name="connsiteY98" fmla="*/ 582 h 10000"/>
                  <a:gd name="connsiteX99" fmla="*/ 3972 w 10000"/>
                  <a:gd name="connsiteY99" fmla="*/ 318 h 10000"/>
                  <a:gd name="connsiteX100" fmla="*/ 3972 w 10000"/>
                  <a:gd name="connsiteY100" fmla="*/ 212 h 10000"/>
                  <a:gd name="connsiteX101" fmla="*/ 3710 w 10000"/>
                  <a:gd name="connsiteY101" fmla="*/ 0 h 10000"/>
                  <a:gd name="connsiteX102" fmla="*/ 3624 w 10000"/>
                  <a:gd name="connsiteY102" fmla="*/ 212 h 10000"/>
                  <a:gd name="connsiteX103" fmla="*/ 3536 w 10000"/>
                  <a:gd name="connsiteY103" fmla="*/ 635 h 10000"/>
                  <a:gd name="connsiteX104" fmla="*/ 3420 w 10000"/>
                  <a:gd name="connsiteY104" fmla="*/ 688 h 10000"/>
                  <a:gd name="connsiteX105" fmla="*/ 3594 w 10000"/>
                  <a:gd name="connsiteY105" fmla="*/ 900 h 10000"/>
                  <a:gd name="connsiteX106" fmla="*/ 3624 w 10000"/>
                  <a:gd name="connsiteY106" fmla="*/ 1164 h 10000"/>
                  <a:gd name="connsiteX107" fmla="*/ 3536 w 10000"/>
                  <a:gd name="connsiteY107" fmla="*/ 1323 h 10000"/>
                  <a:gd name="connsiteX108" fmla="*/ 3624 w 10000"/>
                  <a:gd name="connsiteY108" fmla="*/ 1799 h 10000"/>
                  <a:gd name="connsiteX109" fmla="*/ 3565 w 10000"/>
                  <a:gd name="connsiteY109" fmla="*/ 2223 h 10000"/>
                  <a:gd name="connsiteX110" fmla="*/ 3130 w 10000"/>
                  <a:gd name="connsiteY110" fmla="*/ 2539 h 10000"/>
                  <a:gd name="connsiteX111" fmla="*/ 3101 w 10000"/>
                  <a:gd name="connsiteY111" fmla="*/ 2381 h 10000"/>
                  <a:gd name="connsiteX112" fmla="*/ 3073 w 10000"/>
                  <a:gd name="connsiteY112" fmla="*/ 2593 h 10000"/>
                  <a:gd name="connsiteX113" fmla="*/ 3188 w 10000"/>
                  <a:gd name="connsiteY113" fmla="*/ 2804 h 10000"/>
                  <a:gd name="connsiteX114" fmla="*/ 3478 w 10000"/>
                  <a:gd name="connsiteY114" fmla="*/ 2593 h 10000"/>
                  <a:gd name="connsiteX115" fmla="*/ 3594 w 10000"/>
                  <a:gd name="connsiteY115" fmla="*/ 2752 h 10000"/>
                  <a:gd name="connsiteX116" fmla="*/ 3392 w 10000"/>
                  <a:gd name="connsiteY116" fmla="*/ 2804 h 10000"/>
                  <a:gd name="connsiteX117" fmla="*/ 1349 w 10000"/>
                  <a:gd name="connsiteY117" fmla="*/ 2289 h 10000"/>
                  <a:gd name="connsiteX118" fmla="*/ 2754 w 10000"/>
                  <a:gd name="connsiteY118" fmla="*/ 2857 h 10000"/>
                  <a:gd name="connsiteX119" fmla="*/ 1630 w 10000"/>
                  <a:gd name="connsiteY119" fmla="*/ 1022 h 10000"/>
                  <a:gd name="connsiteX120" fmla="*/ 2656 w 10000"/>
                  <a:gd name="connsiteY120" fmla="*/ 2472 h 10000"/>
                  <a:gd name="connsiteX121" fmla="*/ 2898 w 10000"/>
                  <a:gd name="connsiteY121" fmla="*/ 3545 h 10000"/>
                  <a:gd name="connsiteX122" fmla="*/ 2840 w 10000"/>
                  <a:gd name="connsiteY122" fmla="*/ 3916 h 10000"/>
                  <a:gd name="connsiteX123" fmla="*/ 1349 w 10000"/>
                  <a:gd name="connsiteY123" fmla="*/ 2289 h 10000"/>
                  <a:gd name="connsiteX124" fmla="*/ 1349 w 10000"/>
                  <a:gd name="connsiteY124" fmla="*/ 2289 h 10000"/>
                  <a:gd name="connsiteX125" fmla="*/ 2377 w 10000"/>
                  <a:gd name="connsiteY125" fmla="*/ 3598 h 10000"/>
                  <a:gd name="connsiteX126" fmla="*/ 2377 w 10000"/>
                  <a:gd name="connsiteY126" fmla="*/ 3968 h 10000"/>
                  <a:gd name="connsiteX127" fmla="*/ 2231 w 10000"/>
                  <a:gd name="connsiteY127" fmla="*/ 4445 h 10000"/>
                  <a:gd name="connsiteX128" fmla="*/ 2000 w 10000"/>
                  <a:gd name="connsiteY128" fmla="*/ 4021 h 10000"/>
                  <a:gd name="connsiteX129" fmla="*/ 1884 w 10000"/>
                  <a:gd name="connsiteY129" fmla="*/ 3545 h 10000"/>
                  <a:gd name="connsiteX130" fmla="*/ 1652 w 10000"/>
                  <a:gd name="connsiteY130" fmla="*/ 3545 h 10000"/>
                  <a:gd name="connsiteX131" fmla="*/ 1478 w 10000"/>
                  <a:gd name="connsiteY131" fmla="*/ 3757 h 10000"/>
                  <a:gd name="connsiteX132" fmla="*/ 1247 w 10000"/>
                  <a:gd name="connsiteY132" fmla="*/ 3757 h 10000"/>
                  <a:gd name="connsiteX133" fmla="*/ 1072 w 10000"/>
                  <a:gd name="connsiteY133" fmla="*/ 3968 h 10000"/>
                  <a:gd name="connsiteX134" fmla="*/ 957 w 10000"/>
                  <a:gd name="connsiteY134" fmla="*/ 3757 h 10000"/>
                  <a:gd name="connsiteX135" fmla="*/ 667 w 10000"/>
                  <a:gd name="connsiteY135" fmla="*/ 3704 h 10000"/>
                  <a:gd name="connsiteX136" fmla="*/ 406 w 10000"/>
                  <a:gd name="connsiteY136" fmla="*/ 3704 h 10000"/>
                  <a:gd name="connsiteX137" fmla="*/ 29 w 10000"/>
                  <a:gd name="connsiteY137" fmla="*/ 3439 h 10000"/>
                  <a:gd name="connsiteX138" fmla="*/ 0 w 10000"/>
                  <a:gd name="connsiteY138" fmla="*/ 3916 h 10000"/>
                  <a:gd name="connsiteX139" fmla="*/ 58 w 10000"/>
                  <a:gd name="connsiteY139" fmla="*/ 4603 h 10000"/>
                  <a:gd name="connsiteX140" fmla="*/ 116 w 10000"/>
                  <a:gd name="connsiteY140" fmla="*/ 4973 h 10000"/>
                  <a:gd name="connsiteX141" fmla="*/ 174 w 10000"/>
                  <a:gd name="connsiteY141" fmla="*/ 5239 h 10000"/>
                  <a:gd name="connsiteX142" fmla="*/ 232 w 10000"/>
                  <a:gd name="connsiteY142" fmla="*/ 5609 h 10000"/>
                  <a:gd name="connsiteX143" fmla="*/ 406 w 10000"/>
                  <a:gd name="connsiteY143" fmla="*/ 5926 h 10000"/>
                  <a:gd name="connsiteX144" fmla="*/ 638 w 10000"/>
                  <a:gd name="connsiteY144" fmla="*/ 6455 h 10000"/>
                  <a:gd name="connsiteX145" fmla="*/ 492 w 10000"/>
                  <a:gd name="connsiteY145" fmla="*/ 6350 h 10000"/>
                  <a:gd name="connsiteX146" fmla="*/ 840 w 10000"/>
                  <a:gd name="connsiteY146" fmla="*/ 6825 h 10000"/>
                  <a:gd name="connsiteX147" fmla="*/ 1043 w 10000"/>
                  <a:gd name="connsiteY147" fmla="*/ 6773 h 10000"/>
                  <a:gd name="connsiteX148" fmla="*/ 1015 w 10000"/>
                  <a:gd name="connsiteY148" fmla="*/ 6455 h 10000"/>
                  <a:gd name="connsiteX149" fmla="*/ 1188 w 10000"/>
                  <a:gd name="connsiteY149" fmla="*/ 6508 h 10000"/>
                  <a:gd name="connsiteX150" fmla="*/ 986 w 10000"/>
                  <a:gd name="connsiteY150" fmla="*/ 5873 h 10000"/>
                  <a:gd name="connsiteX151" fmla="*/ 1362 w 10000"/>
                  <a:gd name="connsiteY151" fmla="*/ 5609 h 10000"/>
                  <a:gd name="connsiteX152" fmla="*/ 1566 w 10000"/>
                  <a:gd name="connsiteY152" fmla="*/ 5609 h 10000"/>
                  <a:gd name="connsiteX153" fmla="*/ 1566 w 10000"/>
                  <a:gd name="connsiteY153" fmla="*/ 5873 h 10000"/>
                  <a:gd name="connsiteX154" fmla="*/ 1391 w 10000"/>
                  <a:gd name="connsiteY154" fmla="*/ 6032 h 10000"/>
                  <a:gd name="connsiteX155" fmla="*/ 1276 w 10000"/>
                  <a:gd name="connsiteY155" fmla="*/ 6720 h 10000"/>
                  <a:gd name="connsiteX156" fmla="*/ 1218 w 10000"/>
                  <a:gd name="connsiteY156" fmla="*/ 7037 h 10000"/>
                  <a:gd name="connsiteX157" fmla="*/ 1305 w 10000"/>
                  <a:gd name="connsiteY157" fmla="*/ 7461 h 10000"/>
                  <a:gd name="connsiteX158" fmla="*/ 1478 w 10000"/>
                  <a:gd name="connsiteY158" fmla="*/ 7778 h 10000"/>
                  <a:gd name="connsiteX159" fmla="*/ 2058 w 10000"/>
                  <a:gd name="connsiteY159" fmla="*/ 8413 h 10000"/>
                  <a:gd name="connsiteX160" fmla="*/ 2521 w 10000"/>
                  <a:gd name="connsiteY160" fmla="*/ 8889 h 10000"/>
                  <a:gd name="connsiteX161" fmla="*/ 2869 w 10000"/>
                  <a:gd name="connsiteY161" fmla="*/ 9101 h 10000"/>
                  <a:gd name="connsiteX162" fmla="*/ 3246 w 10000"/>
                  <a:gd name="connsiteY162" fmla="*/ 9312 h 10000"/>
                  <a:gd name="connsiteX163" fmla="*/ 3624 w 10000"/>
                  <a:gd name="connsiteY163" fmla="*/ 9524 h 10000"/>
                  <a:gd name="connsiteX164" fmla="*/ 3972 w 10000"/>
                  <a:gd name="connsiteY164" fmla="*/ 9630 h 10000"/>
                  <a:gd name="connsiteX165" fmla="*/ 4348 w 10000"/>
                  <a:gd name="connsiteY165" fmla="*/ 9789 h 10000"/>
                  <a:gd name="connsiteX166" fmla="*/ 4783 w 10000"/>
                  <a:gd name="connsiteY166" fmla="*/ 9948 h 10000"/>
                  <a:gd name="connsiteX167" fmla="*/ 5246 w 10000"/>
                  <a:gd name="connsiteY167" fmla="*/ 10000 h 10000"/>
                  <a:gd name="connsiteX168" fmla="*/ 5652 w 10000"/>
                  <a:gd name="connsiteY168" fmla="*/ 10000 h 10000"/>
                  <a:gd name="connsiteX169" fmla="*/ 6145 w 10000"/>
                  <a:gd name="connsiteY169" fmla="*/ 9948 h 10000"/>
                  <a:gd name="connsiteX170" fmla="*/ 6493 w 10000"/>
                  <a:gd name="connsiteY170" fmla="*/ 9841 h 10000"/>
                  <a:gd name="connsiteX171" fmla="*/ 6841 w 10000"/>
                  <a:gd name="connsiteY171" fmla="*/ 9736 h 10000"/>
                  <a:gd name="connsiteX172" fmla="*/ 7218 w 10000"/>
                  <a:gd name="connsiteY172" fmla="*/ 9577 h 10000"/>
                  <a:gd name="connsiteX173" fmla="*/ 7565 w 10000"/>
                  <a:gd name="connsiteY173" fmla="*/ 9418 h 10000"/>
                  <a:gd name="connsiteX174" fmla="*/ 7884 w 10000"/>
                  <a:gd name="connsiteY174" fmla="*/ 9207 h 10000"/>
                  <a:gd name="connsiteX175" fmla="*/ 8232 w 10000"/>
                  <a:gd name="connsiteY175" fmla="*/ 8995 h 10000"/>
                  <a:gd name="connsiteX176" fmla="*/ 8551 w 10000"/>
                  <a:gd name="connsiteY17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826 w 10000"/>
                  <a:gd name="connsiteY41" fmla="*/ 7143 h 10000"/>
                  <a:gd name="connsiteX42" fmla="*/ 5971 w 10000"/>
                  <a:gd name="connsiteY42" fmla="*/ 7037 h 10000"/>
                  <a:gd name="connsiteX43" fmla="*/ 6232 w 10000"/>
                  <a:gd name="connsiteY43" fmla="*/ 6561 h 10000"/>
                  <a:gd name="connsiteX44" fmla="*/ 8734 w 10000"/>
                  <a:gd name="connsiteY44" fmla="*/ 5498 h 10000"/>
                  <a:gd name="connsiteX45" fmla="*/ 8734 w 10000"/>
                  <a:gd name="connsiteY45" fmla="*/ 5498 h 10000"/>
                  <a:gd name="connsiteX46" fmla="*/ 8607 w 10000"/>
                  <a:gd name="connsiteY46" fmla="*/ 5271 h 10000"/>
                  <a:gd name="connsiteX47" fmla="*/ 8417 w 10000"/>
                  <a:gd name="connsiteY47" fmla="*/ 5422 h 10000"/>
                  <a:gd name="connsiteX48" fmla="*/ 8291 w 10000"/>
                  <a:gd name="connsiteY48" fmla="*/ 5195 h 10000"/>
                  <a:gd name="connsiteX49" fmla="*/ 8164 w 10000"/>
                  <a:gd name="connsiteY49" fmla="*/ 4968 h 10000"/>
                  <a:gd name="connsiteX50" fmla="*/ 8671 w 10000"/>
                  <a:gd name="connsiteY50" fmla="*/ 4893 h 10000"/>
                  <a:gd name="connsiteX51" fmla="*/ 8227 w 10000"/>
                  <a:gd name="connsiteY51" fmla="*/ 4591 h 10000"/>
                  <a:gd name="connsiteX52" fmla="*/ 7657 w 10000"/>
                  <a:gd name="connsiteY52" fmla="*/ 5044 h 10000"/>
                  <a:gd name="connsiteX53" fmla="*/ 7087 w 10000"/>
                  <a:gd name="connsiteY53" fmla="*/ 5497 h 10000"/>
                  <a:gd name="connsiteX54" fmla="*/ 8037 w 10000"/>
                  <a:gd name="connsiteY54" fmla="*/ 4742 h 10000"/>
                  <a:gd name="connsiteX55" fmla="*/ 7531 w 10000"/>
                  <a:gd name="connsiteY55" fmla="*/ 4817 h 10000"/>
                  <a:gd name="connsiteX56" fmla="*/ 8069 w 10000"/>
                  <a:gd name="connsiteY56" fmla="*/ 4826 h 10000"/>
                  <a:gd name="connsiteX57" fmla="*/ 6950 w 10000"/>
                  <a:gd name="connsiteY57" fmla="*/ 3306 h 10000"/>
                  <a:gd name="connsiteX58" fmla="*/ 6962 w 10000"/>
                  <a:gd name="connsiteY58" fmla="*/ 3305 h 10000"/>
                  <a:gd name="connsiteX59" fmla="*/ 6645 w 10000"/>
                  <a:gd name="connsiteY59" fmla="*/ 3230 h 10000"/>
                  <a:gd name="connsiteX60" fmla="*/ 6519 w 10000"/>
                  <a:gd name="connsiteY60" fmla="*/ 3003 h 10000"/>
                  <a:gd name="connsiteX61" fmla="*/ 5949 w 10000"/>
                  <a:gd name="connsiteY61" fmla="*/ 2473 h 10000"/>
                  <a:gd name="connsiteX62" fmla="*/ 5015 w 10000"/>
                  <a:gd name="connsiteY62" fmla="*/ 3228 h 10000"/>
                  <a:gd name="connsiteX63" fmla="*/ 4898 w 10000"/>
                  <a:gd name="connsiteY63" fmla="*/ 3175 h 10000"/>
                  <a:gd name="connsiteX64" fmla="*/ 4754 w 10000"/>
                  <a:gd name="connsiteY64" fmla="*/ 3122 h 10000"/>
                  <a:gd name="connsiteX65" fmla="*/ 4637 w 10000"/>
                  <a:gd name="connsiteY65" fmla="*/ 3334 h 10000"/>
                  <a:gd name="connsiteX66" fmla="*/ 4464 w 10000"/>
                  <a:gd name="connsiteY66" fmla="*/ 3493 h 10000"/>
                  <a:gd name="connsiteX67" fmla="*/ 4435 w 10000"/>
                  <a:gd name="connsiteY67" fmla="*/ 3651 h 10000"/>
                  <a:gd name="connsiteX68" fmla="*/ 4579 w 10000"/>
                  <a:gd name="connsiteY68" fmla="*/ 3862 h 10000"/>
                  <a:gd name="connsiteX69" fmla="*/ 4637 w 10000"/>
                  <a:gd name="connsiteY69" fmla="*/ 4021 h 10000"/>
                  <a:gd name="connsiteX70" fmla="*/ 4783 w 10000"/>
                  <a:gd name="connsiteY70" fmla="*/ 4021 h 10000"/>
                  <a:gd name="connsiteX71" fmla="*/ 4841 w 10000"/>
                  <a:gd name="connsiteY71" fmla="*/ 4021 h 10000"/>
                  <a:gd name="connsiteX72" fmla="*/ 4927 w 10000"/>
                  <a:gd name="connsiteY72" fmla="*/ 4233 h 10000"/>
                  <a:gd name="connsiteX73" fmla="*/ 5073 w 10000"/>
                  <a:gd name="connsiteY73" fmla="*/ 4603 h 10000"/>
                  <a:gd name="connsiteX74" fmla="*/ 4898 w 10000"/>
                  <a:gd name="connsiteY74" fmla="*/ 4391 h 10000"/>
                  <a:gd name="connsiteX75" fmla="*/ 4812 w 10000"/>
                  <a:gd name="connsiteY75" fmla="*/ 4127 h 10000"/>
                  <a:gd name="connsiteX76" fmla="*/ 4725 w 10000"/>
                  <a:gd name="connsiteY76" fmla="*/ 4339 h 10000"/>
                  <a:gd name="connsiteX77" fmla="*/ 4608 w 10000"/>
                  <a:gd name="connsiteY77" fmla="*/ 4657 h 10000"/>
                  <a:gd name="connsiteX78" fmla="*/ 4608 w 10000"/>
                  <a:gd name="connsiteY78" fmla="*/ 4445 h 10000"/>
                  <a:gd name="connsiteX79" fmla="*/ 4435 w 10000"/>
                  <a:gd name="connsiteY79" fmla="*/ 4339 h 10000"/>
                  <a:gd name="connsiteX80" fmla="*/ 4406 w 10000"/>
                  <a:gd name="connsiteY80" fmla="*/ 3968 h 10000"/>
                  <a:gd name="connsiteX81" fmla="*/ 4261 w 10000"/>
                  <a:gd name="connsiteY81" fmla="*/ 4021 h 10000"/>
                  <a:gd name="connsiteX82" fmla="*/ 4319 w 10000"/>
                  <a:gd name="connsiteY82" fmla="*/ 3598 h 10000"/>
                  <a:gd name="connsiteX83" fmla="*/ 4232 w 10000"/>
                  <a:gd name="connsiteY83" fmla="*/ 3598 h 10000"/>
                  <a:gd name="connsiteX84" fmla="*/ 4319 w 10000"/>
                  <a:gd name="connsiteY84" fmla="*/ 3069 h 10000"/>
                  <a:gd name="connsiteX85" fmla="*/ 4464 w 10000"/>
                  <a:gd name="connsiteY85" fmla="*/ 3069 h 10000"/>
                  <a:gd name="connsiteX86" fmla="*/ 4522 w 10000"/>
                  <a:gd name="connsiteY86" fmla="*/ 3386 h 10000"/>
                  <a:gd name="connsiteX87" fmla="*/ 4551 w 10000"/>
                  <a:gd name="connsiteY87" fmla="*/ 3175 h 10000"/>
                  <a:gd name="connsiteX88" fmla="*/ 4493 w 10000"/>
                  <a:gd name="connsiteY88" fmla="*/ 3016 h 10000"/>
                  <a:gd name="connsiteX89" fmla="*/ 4348 w 10000"/>
                  <a:gd name="connsiteY89" fmla="*/ 2910 h 10000"/>
                  <a:gd name="connsiteX90" fmla="*/ 4377 w 10000"/>
                  <a:gd name="connsiteY90" fmla="*/ 2487 h 10000"/>
                  <a:gd name="connsiteX91" fmla="*/ 4319 w 10000"/>
                  <a:gd name="connsiteY91" fmla="*/ 2275 h 10000"/>
                  <a:gd name="connsiteX92" fmla="*/ 4289 w 10000"/>
                  <a:gd name="connsiteY92" fmla="*/ 1641 h 10000"/>
                  <a:gd name="connsiteX93" fmla="*/ 4348 w 10000"/>
                  <a:gd name="connsiteY93" fmla="*/ 1641 h 10000"/>
                  <a:gd name="connsiteX94" fmla="*/ 4261 w 10000"/>
                  <a:gd name="connsiteY94" fmla="*/ 1534 h 10000"/>
                  <a:gd name="connsiteX95" fmla="*/ 4000 w 10000"/>
                  <a:gd name="connsiteY95" fmla="*/ 1746 h 10000"/>
                  <a:gd name="connsiteX96" fmla="*/ 3942 w 10000"/>
                  <a:gd name="connsiteY96" fmla="*/ 1323 h 10000"/>
                  <a:gd name="connsiteX97" fmla="*/ 4145 w 10000"/>
                  <a:gd name="connsiteY97" fmla="*/ 582 h 10000"/>
                  <a:gd name="connsiteX98" fmla="*/ 3972 w 10000"/>
                  <a:gd name="connsiteY98" fmla="*/ 318 h 10000"/>
                  <a:gd name="connsiteX99" fmla="*/ 3972 w 10000"/>
                  <a:gd name="connsiteY99" fmla="*/ 212 h 10000"/>
                  <a:gd name="connsiteX100" fmla="*/ 3710 w 10000"/>
                  <a:gd name="connsiteY100" fmla="*/ 0 h 10000"/>
                  <a:gd name="connsiteX101" fmla="*/ 3624 w 10000"/>
                  <a:gd name="connsiteY101" fmla="*/ 212 h 10000"/>
                  <a:gd name="connsiteX102" fmla="*/ 3536 w 10000"/>
                  <a:gd name="connsiteY102" fmla="*/ 635 h 10000"/>
                  <a:gd name="connsiteX103" fmla="*/ 3420 w 10000"/>
                  <a:gd name="connsiteY103" fmla="*/ 688 h 10000"/>
                  <a:gd name="connsiteX104" fmla="*/ 3594 w 10000"/>
                  <a:gd name="connsiteY104" fmla="*/ 900 h 10000"/>
                  <a:gd name="connsiteX105" fmla="*/ 3624 w 10000"/>
                  <a:gd name="connsiteY105" fmla="*/ 1164 h 10000"/>
                  <a:gd name="connsiteX106" fmla="*/ 3536 w 10000"/>
                  <a:gd name="connsiteY106" fmla="*/ 1323 h 10000"/>
                  <a:gd name="connsiteX107" fmla="*/ 3624 w 10000"/>
                  <a:gd name="connsiteY107" fmla="*/ 1799 h 10000"/>
                  <a:gd name="connsiteX108" fmla="*/ 3565 w 10000"/>
                  <a:gd name="connsiteY108" fmla="*/ 2223 h 10000"/>
                  <a:gd name="connsiteX109" fmla="*/ 3130 w 10000"/>
                  <a:gd name="connsiteY109" fmla="*/ 2539 h 10000"/>
                  <a:gd name="connsiteX110" fmla="*/ 3101 w 10000"/>
                  <a:gd name="connsiteY110" fmla="*/ 2381 h 10000"/>
                  <a:gd name="connsiteX111" fmla="*/ 3073 w 10000"/>
                  <a:gd name="connsiteY111" fmla="*/ 2593 h 10000"/>
                  <a:gd name="connsiteX112" fmla="*/ 3188 w 10000"/>
                  <a:gd name="connsiteY112" fmla="*/ 2804 h 10000"/>
                  <a:gd name="connsiteX113" fmla="*/ 3478 w 10000"/>
                  <a:gd name="connsiteY113" fmla="*/ 2593 h 10000"/>
                  <a:gd name="connsiteX114" fmla="*/ 3594 w 10000"/>
                  <a:gd name="connsiteY114" fmla="*/ 2752 h 10000"/>
                  <a:gd name="connsiteX115" fmla="*/ 3392 w 10000"/>
                  <a:gd name="connsiteY115" fmla="*/ 2804 h 10000"/>
                  <a:gd name="connsiteX116" fmla="*/ 1349 w 10000"/>
                  <a:gd name="connsiteY116" fmla="*/ 2289 h 10000"/>
                  <a:gd name="connsiteX117" fmla="*/ 2754 w 10000"/>
                  <a:gd name="connsiteY117" fmla="*/ 2857 h 10000"/>
                  <a:gd name="connsiteX118" fmla="*/ 1630 w 10000"/>
                  <a:gd name="connsiteY118" fmla="*/ 1022 h 10000"/>
                  <a:gd name="connsiteX119" fmla="*/ 2656 w 10000"/>
                  <a:gd name="connsiteY119" fmla="*/ 2472 h 10000"/>
                  <a:gd name="connsiteX120" fmla="*/ 2898 w 10000"/>
                  <a:gd name="connsiteY120" fmla="*/ 3545 h 10000"/>
                  <a:gd name="connsiteX121" fmla="*/ 2840 w 10000"/>
                  <a:gd name="connsiteY121" fmla="*/ 3916 h 10000"/>
                  <a:gd name="connsiteX122" fmla="*/ 1349 w 10000"/>
                  <a:gd name="connsiteY122" fmla="*/ 2289 h 10000"/>
                  <a:gd name="connsiteX123" fmla="*/ 1349 w 10000"/>
                  <a:gd name="connsiteY123" fmla="*/ 2289 h 10000"/>
                  <a:gd name="connsiteX124" fmla="*/ 2377 w 10000"/>
                  <a:gd name="connsiteY124" fmla="*/ 3598 h 10000"/>
                  <a:gd name="connsiteX125" fmla="*/ 2377 w 10000"/>
                  <a:gd name="connsiteY125" fmla="*/ 3968 h 10000"/>
                  <a:gd name="connsiteX126" fmla="*/ 2231 w 10000"/>
                  <a:gd name="connsiteY126" fmla="*/ 4445 h 10000"/>
                  <a:gd name="connsiteX127" fmla="*/ 2000 w 10000"/>
                  <a:gd name="connsiteY127" fmla="*/ 4021 h 10000"/>
                  <a:gd name="connsiteX128" fmla="*/ 1884 w 10000"/>
                  <a:gd name="connsiteY128" fmla="*/ 3545 h 10000"/>
                  <a:gd name="connsiteX129" fmla="*/ 1652 w 10000"/>
                  <a:gd name="connsiteY129" fmla="*/ 3545 h 10000"/>
                  <a:gd name="connsiteX130" fmla="*/ 1478 w 10000"/>
                  <a:gd name="connsiteY130" fmla="*/ 3757 h 10000"/>
                  <a:gd name="connsiteX131" fmla="*/ 1247 w 10000"/>
                  <a:gd name="connsiteY131" fmla="*/ 3757 h 10000"/>
                  <a:gd name="connsiteX132" fmla="*/ 1072 w 10000"/>
                  <a:gd name="connsiteY132" fmla="*/ 3968 h 10000"/>
                  <a:gd name="connsiteX133" fmla="*/ 957 w 10000"/>
                  <a:gd name="connsiteY133" fmla="*/ 3757 h 10000"/>
                  <a:gd name="connsiteX134" fmla="*/ 667 w 10000"/>
                  <a:gd name="connsiteY134" fmla="*/ 3704 h 10000"/>
                  <a:gd name="connsiteX135" fmla="*/ 406 w 10000"/>
                  <a:gd name="connsiteY135" fmla="*/ 3704 h 10000"/>
                  <a:gd name="connsiteX136" fmla="*/ 29 w 10000"/>
                  <a:gd name="connsiteY136" fmla="*/ 3439 h 10000"/>
                  <a:gd name="connsiteX137" fmla="*/ 0 w 10000"/>
                  <a:gd name="connsiteY137" fmla="*/ 3916 h 10000"/>
                  <a:gd name="connsiteX138" fmla="*/ 58 w 10000"/>
                  <a:gd name="connsiteY138" fmla="*/ 4603 h 10000"/>
                  <a:gd name="connsiteX139" fmla="*/ 116 w 10000"/>
                  <a:gd name="connsiteY139" fmla="*/ 4973 h 10000"/>
                  <a:gd name="connsiteX140" fmla="*/ 174 w 10000"/>
                  <a:gd name="connsiteY140" fmla="*/ 5239 h 10000"/>
                  <a:gd name="connsiteX141" fmla="*/ 232 w 10000"/>
                  <a:gd name="connsiteY141" fmla="*/ 5609 h 10000"/>
                  <a:gd name="connsiteX142" fmla="*/ 406 w 10000"/>
                  <a:gd name="connsiteY142" fmla="*/ 5926 h 10000"/>
                  <a:gd name="connsiteX143" fmla="*/ 638 w 10000"/>
                  <a:gd name="connsiteY143" fmla="*/ 6455 h 10000"/>
                  <a:gd name="connsiteX144" fmla="*/ 492 w 10000"/>
                  <a:gd name="connsiteY144" fmla="*/ 6350 h 10000"/>
                  <a:gd name="connsiteX145" fmla="*/ 840 w 10000"/>
                  <a:gd name="connsiteY145" fmla="*/ 6825 h 10000"/>
                  <a:gd name="connsiteX146" fmla="*/ 1043 w 10000"/>
                  <a:gd name="connsiteY146" fmla="*/ 6773 h 10000"/>
                  <a:gd name="connsiteX147" fmla="*/ 1015 w 10000"/>
                  <a:gd name="connsiteY147" fmla="*/ 6455 h 10000"/>
                  <a:gd name="connsiteX148" fmla="*/ 1188 w 10000"/>
                  <a:gd name="connsiteY148" fmla="*/ 6508 h 10000"/>
                  <a:gd name="connsiteX149" fmla="*/ 986 w 10000"/>
                  <a:gd name="connsiteY149" fmla="*/ 5873 h 10000"/>
                  <a:gd name="connsiteX150" fmla="*/ 1362 w 10000"/>
                  <a:gd name="connsiteY150" fmla="*/ 5609 h 10000"/>
                  <a:gd name="connsiteX151" fmla="*/ 1566 w 10000"/>
                  <a:gd name="connsiteY151" fmla="*/ 5609 h 10000"/>
                  <a:gd name="connsiteX152" fmla="*/ 1566 w 10000"/>
                  <a:gd name="connsiteY152" fmla="*/ 5873 h 10000"/>
                  <a:gd name="connsiteX153" fmla="*/ 1391 w 10000"/>
                  <a:gd name="connsiteY153" fmla="*/ 6032 h 10000"/>
                  <a:gd name="connsiteX154" fmla="*/ 1276 w 10000"/>
                  <a:gd name="connsiteY154" fmla="*/ 6720 h 10000"/>
                  <a:gd name="connsiteX155" fmla="*/ 1218 w 10000"/>
                  <a:gd name="connsiteY155" fmla="*/ 7037 h 10000"/>
                  <a:gd name="connsiteX156" fmla="*/ 1305 w 10000"/>
                  <a:gd name="connsiteY156" fmla="*/ 7461 h 10000"/>
                  <a:gd name="connsiteX157" fmla="*/ 1478 w 10000"/>
                  <a:gd name="connsiteY157" fmla="*/ 7778 h 10000"/>
                  <a:gd name="connsiteX158" fmla="*/ 2058 w 10000"/>
                  <a:gd name="connsiteY158" fmla="*/ 8413 h 10000"/>
                  <a:gd name="connsiteX159" fmla="*/ 2521 w 10000"/>
                  <a:gd name="connsiteY159" fmla="*/ 8889 h 10000"/>
                  <a:gd name="connsiteX160" fmla="*/ 2869 w 10000"/>
                  <a:gd name="connsiteY160" fmla="*/ 9101 h 10000"/>
                  <a:gd name="connsiteX161" fmla="*/ 3246 w 10000"/>
                  <a:gd name="connsiteY161" fmla="*/ 9312 h 10000"/>
                  <a:gd name="connsiteX162" fmla="*/ 3624 w 10000"/>
                  <a:gd name="connsiteY162" fmla="*/ 9524 h 10000"/>
                  <a:gd name="connsiteX163" fmla="*/ 3972 w 10000"/>
                  <a:gd name="connsiteY163" fmla="*/ 9630 h 10000"/>
                  <a:gd name="connsiteX164" fmla="*/ 4348 w 10000"/>
                  <a:gd name="connsiteY164" fmla="*/ 9789 h 10000"/>
                  <a:gd name="connsiteX165" fmla="*/ 4783 w 10000"/>
                  <a:gd name="connsiteY165" fmla="*/ 9948 h 10000"/>
                  <a:gd name="connsiteX166" fmla="*/ 5246 w 10000"/>
                  <a:gd name="connsiteY166" fmla="*/ 10000 h 10000"/>
                  <a:gd name="connsiteX167" fmla="*/ 5652 w 10000"/>
                  <a:gd name="connsiteY167" fmla="*/ 10000 h 10000"/>
                  <a:gd name="connsiteX168" fmla="*/ 6145 w 10000"/>
                  <a:gd name="connsiteY168" fmla="*/ 9948 h 10000"/>
                  <a:gd name="connsiteX169" fmla="*/ 6493 w 10000"/>
                  <a:gd name="connsiteY169" fmla="*/ 9841 h 10000"/>
                  <a:gd name="connsiteX170" fmla="*/ 6841 w 10000"/>
                  <a:gd name="connsiteY170" fmla="*/ 9736 h 10000"/>
                  <a:gd name="connsiteX171" fmla="*/ 7218 w 10000"/>
                  <a:gd name="connsiteY171" fmla="*/ 9577 h 10000"/>
                  <a:gd name="connsiteX172" fmla="*/ 7565 w 10000"/>
                  <a:gd name="connsiteY172" fmla="*/ 9418 h 10000"/>
                  <a:gd name="connsiteX173" fmla="*/ 7884 w 10000"/>
                  <a:gd name="connsiteY173" fmla="*/ 9207 h 10000"/>
                  <a:gd name="connsiteX174" fmla="*/ 8232 w 10000"/>
                  <a:gd name="connsiteY174" fmla="*/ 8995 h 10000"/>
                  <a:gd name="connsiteX175" fmla="*/ 8551 w 10000"/>
                  <a:gd name="connsiteY17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000 w 10000"/>
                  <a:gd name="connsiteY40" fmla="*/ 7302 h 10000"/>
                  <a:gd name="connsiteX41" fmla="*/ 5971 w 10000"/>
                  <a:gd name="connsiteY41" fmla="*/ 7037 h 10000"/>
                  <a:gd name="connsiteX42" fmla="*/ 6232 w 10000"/>
                  <a:gd name="connsiteY42" fmla="*/ 6561 h 10000"/>
                  <a:gd name="connsiteX43" fmla="*/ 8734 w 10000"/>
                  <a:gd name="connsiteY43" fmla="*/ 5498 h 10000"/>
                  <a:gd name="connsiteX44" fmla="*/ 8734 w 10000"/>
                  <a:gd name="connsiteY44" fmla="*/ 5498 h 10000"/>
                  <a:gd name="connsiteX45" fmla="*/ 8607 w 10000"/>
                  <a:gd name="connsiteY45" fmla="*/ 5271 h 10000"/>
                  <a:gd name="connsiteX46" fmla="*/ 8417 w 10000"/>
                  <a:gd name="connsiteY46" fmla="*/ 5422 h 10000"/>
                  <a:gd name="connsiteX47" fmla="*/ 8291 w 10000"/>
                  <a:gd name="connsiteY47" fmla="*/ 5195 h 10000"/>
                  <a:gd name="connsiteX48" fmla="*/ 8164 w 10000"/>
                  <a:gd name="connsiteY48" fmla="*/ 4968 h 10000"/>
                  <a:gd name="connsiteX49" fmla="*/ 8671 w 10000"/>
                  <a:gd name="connsiteY49" fmla="*/ 4893 h 10000"/>
                  <a:gd name="connsiteX50" fmla="*/ 8227 w 10000"/>
                  <a:gd name="connsiteY50" fmla="*/ 4591 h 10000"/>
                  <a:gd name="connsiteX51" fmla="*/ 7657 w 10000"/>
                  <a:gd name="connsiteY51" fmla="*/ 5044 h 10000"/>
                  <a:gd name="connsiteX52" fmla="*/ 7087 w 10000"/>
                  <a:gd name="connsiteY52" fmla="*/ 5497 h 10000"/>
                  <a:gd name="connsiteX53" fmla="*/ 8037 w 10000"/>
                  <a:gd name="connsiteY53" fmla="*/ 4742 h 10000"/>
                  <a:gd name="connsiteX54" fmla="*/ 7531 w 10000"/>
                  <a:gd name="connsiteY54" fmla="*/ 4817 h 10000"/>
                  <a:gd name="connsiteX55" fmla="*/ 8069 w 10000"/>
                  <a:gd name="connsiteY55" fmla="*/ 4826 h 10000"/>
                  <a:gd name="connsiteX56" fmla="*/ 6950 w 10000"/>
                  <a:gd name="connsiteY56" fmla="*/ 3306 h 10000"/>
                  <a:gd name="connsiteX57" fmla="*/ 6962 w 10000"/>
                  <a:gd name="connsiteY57" fmla="*/ 3305 h 10000"/>
                  <a:gd name="connsiteX58" fmla="*/ 6645 w 10000"/>
                  <a:gd name="connsiteY58" fmla="*/ 3230 h 10000"/>
                  <a:gd name="connsiteX59" fmla="*/ 6519 w 10000"/>
                  <a:gd name="connsiteY59" fmla="*/ 3003 h 10000"/>
                  <a:gd name="connsiteX60" fmla="*/ 5949 w 10000"/>
                  <a:gd name="connsiteY60" fmla="*/ 2473 h 10000"/>
                  <a:gd name="connsiteX61" fmla="*/ 5015 w 10000"/>
                  <a:gd name="connsiteY61" fmla="*/ 3228 h 10000"/>
                  <a:gd name="connsiteX62" fmla="*/ 4898 w 10000"/>
                  <a:gd name="connsiteY62" fmla="*/ 3175 h 10000"/>
                  <a:gd name="connsiteX63" fmla="*/ 4754 w 10000"/>
                  <a:gd name="connsiteY63" fmla="*/ 3122 h 10000"/>
                  <a:gd name="connsiteX64" fmla="*/ 4637 w 10000"/>
                  <a:gd name="connsiteY64" fmla="*/ 3334 h 10000"/>
                  <a:gd name="connsiteX65" fmla="*/ 4464 w 10000"/>
                  <a:gd name="connsiteY65" fmla="*/ 3493 h 10000"/>
                  <a:gd name="connsiteX66" fmla="*/ 4435 w 10000"/>
                  <a:gd name="connsiteY66" fmla="*/ 3651 h 10000"/>
                  <a:gd name="connsiteX67" fmla="*/ 4579 w 10000"/>
                  <a:gd name="connsiteY67" fmla="*/ 3862 h 10000"/>
                  <a:gd name="connsiteX68" fmla="*/ 4637 w 10000"/>
                  <a:gd name="connsiteY68" fmla="*/ 4021 h 10000"/>
                  <a:gd name="connsiteX69" fmla="*/ 4783 w 10000"/>
                  <a:gd name="connsiteY69" fmla="*/ 4021 h 10000"/>
                  <a:gd name="connsiteX70" fmla="*/ 4841 w 10000"/>
                  <a:gd name="connsiteY70" fmla="*/ 4021 h 10000"/>
                  <a:gd name="connsiteX71" fmla="*/ 4927 w 10000"/>
                  <a:gd name="connsiteY71" fmla="*/ 4233 h 10000"/>
                  <a:gd name="connsiteX72" fmla="*/ 5073 w 10000"/>
                  <a:gd name="connsiteY72" fmla="*/ 4603 h 10000"/>
                  <a:gd name="connsiteX73" fmla="*/ 4898 w 10000"/>
                  <a:gd name="connsiteY73" fmla="*/ 4391 h 10000"/>
                  <a:gd name="connsiteX74" fmla="*/ 4812 w 10000"/>
                  <a:gd name="connsiteY74" fmla="*/ 4127 h 10000"/>
                  <a:gd name="connsiteX75" fmla="*/ 4725 w 10000"/>
                  <a:gd name="connsiteY75" fmla="*/ 4339 h 10000"/>
                  <a:gd name="connsiteX76" fmla="*/ 4608 w 10000"/>
                  <a:gd name="connsiteY76" fmla="*/ 4657 h 10000"/>
                  <a:gd name="connsiteX77" fmla="*/ 4608 w 10000"/>
                  <a:gd name="connsiteY77" fmla="*/ 4445 h 10000"/>
                  <a:gd name="connsiteX78" fmla="*/ 4435 w 10000"/>
                  <a:gd name="connsiteY78" fmla="*/ 4339 h 10000"/>
                  <a:gd name="connsiteX79" fmla="*/ 4406 w 10000"/>
                  <a:gd name="connsiteY79" fmla="*/ 3968 h 10000"/>
                  <a:gd name="connsiteX80" fmla="*/ 4261 w 10000"/>
                  <a:gd name="connsiteY80" fmla="*/ 4021 h 10000"/>
                  <a:gd name="connsiteX81" fmla="*/ 4319 w 10000"/>
                  <a:gd name="connsiteY81" fmla="*/ 3598 h 10000"/>
                  <a:gd name="connsiteX82" fmla="*/ 4232 w 10000"/>
                  <a:gd name="connsiteY82" fmla="*/ 3598 h 10000"/>
                  <a:gd name="connsiteX83" fmla="*/ 4319 w 10000"/>
                  <a:gd name="connsiteY83" fmla="*/ 3069 h 10000"/>
                  <a:gd name="connsiteX84" fmla="*/ 4464 w 10000"/>
                  <a:gd name="connsiteY84" fmla="*/ 3069 h 10000"/>
                  <a:gd name="connsiteX85" fmla="*/ 4522 w 10000"/>
                  <a:gd name="connsiteY85" fmla="*/ 3386 h 10000"/>
                  <a:gd name="connsiteX86" fmla="*/ 4551 w 10000"/>
                  <a:gd name="connsiteY86" fmla="*/ 3175 h 10000"/>
                  <a:gd name="connsiteX87" fmla="*/ 4493 w 10000"/>
                  <a:gd name="connsiteY87" fmla="*/ 3016 h 10000"/>
                  <a:gd name="connsiteX88" fmla="*/ 4348 w 10000"/>
                  <a:gd name="connsiteY88" fmla="*/ 2910 h 10000"/>
                  <a:gd name="connsiteX89" fmla="*/ 4377 w 10000"/>
                  <a:gd name="connsiteY89" fmla="*/ 2487 h 10000"/>
                  <a:gd name="connsiteX90" fmla="*/ 4319 w 10000"/>
                  <a:gd name="connsiteY90" fmla="*/ 2275 h 10000"/>
                  <a:gd name="connsiteX91" fmla="*/ 4289 w 10000"/>
                  <a:gd name="connsiteY91" fmla="*/ 1641 h 10000"/>
                  <a:gd name="connsiteX92" fmla="*/ 4348 w 10000"/>
                  <a:gd name="connsiteY92" fmla="*/ 1641 h 10000"/>
                  <a:gd name="connsiteX93" fmla="*/ 4261 w 10000"/>
                  <a:gd name="connsiteY93" fmla="*/ 1534 h 10000"/>
                  <a:gd name="connsiteX94" fmla="*/ 4000 w 10000"/>
                  <a:gd name="connsiteY94" fmla="*/ 1746 h 10000"/>
                  <a:gd name="connsiteX95" fmla="*/ 3942 w 10000"/>
                  <a:gd name="connsiteY95" fmla="*/ 1323 h 10000"/>
                  <a:gd name="connsiteX96" fmla="*/ 4145 w 10000"/>
                  <a:gd name="connsiteY96" fmla="*/ 582 h 10000"/>
                  <a:gd name="connsiteX97" fmla="*/ 3972 w 10000"/>
                  <a:gd name="connsiteY97" fmla="*/ 318 h 10000"/>
                  <a:gd name="connsiteX98" fmla="*/ 3972 w 10000"/>
                  <a:gd name="connsiteY98" fmla="*/ 212 h 10000"/>
                  <a:gd name="connsiteX99" fmla="*/ 3710 w 10000"/>
                  <a:gd name="connsiteY99" fmla="*/ 0 h 10000"/>
                  <a:gd name="connsiteX100" fmla="*/ 3624 w 10000"/>
                  <a:gd name="connsiteY100" fmla="*/ 212 h 10000"/>
                  <a:gd name="connsiteX101" fmla="*/ 3536 w 10000"/>
                  <a:gd name="connsiteY101" fmla="*/ 635 h 10000"/>
                  <a:gd name="connsiteX102" fmla="*/ 3420 w 10000"/>
                  <a:gd name="connsiteY102" fmla="*/ 688 h 10000"/>
                  <a:gd name="connsiteX103" fmla="*/ 3594 w 10000"/>
                  <a:gd name="connsiteY103" fmla="*/ 900 h 10000"/>
                  <a:gd name="connsiteX104" fmla="*/ 3624 w 10000"/>
                  <a:gd name="connsiteY104" fmla="*/ 1164 h 10000"/>
                  <a:gd name="connsiteX105" fmla="*/ 3536 w 10000"/>
                  <a:gd name="connsiteY105" fmla="*/ 1323 h 10000"/>
                  <a:gd name="connsiteX106" fmla="*/ 3624 w 10000"/>
                  <a:gd name="connsiteY106" fmla="*/ 1799 h 10000"/>
                  <a:gd name="connsiteX107" fmla="*/ 3565 w 10000"/>
                  <a:gd name="connsiteY107" fmla="*/ 2223 h 10000"/>
                  <a:gd name="connsiteX108" fmla="*/ 3130 w 10000"/>
                  <a:gd name="connsiteY108" fmla="*/ 2539 h 10000"/>
                  <a:gd name="connsiteX109" fmla="*/ 3101 w 10000"/>
                  <a:gd name="connsiteY109" fmla="*/ 2381 h 10000"/>
                  <a:gd name="connsiteX110" fmla="*/ 3073 w 10000"/>
                  <a:gd name="connsiteY110" fmla="*/ 2593 h 10000"/>
                  <a:gd name="connsiteX111" fmla="*/ 3188 w 10000"/>
                  <a:gd name="connsiteY111" fmla="*/ 2804 h 10000"/>
                  <a:gd name="connsiteX112" fmla="*/ 3478 w 10000"/>
                  <a:gd name="connsiteY112" fmla="*/ 2593 h 10000"/>
                  <a:gd name="connsiteX113" fmla="*/ 3594 w 10000"/>
                  <a:gd name="connsiteY113" fmla="*/ 2752 h 10000"/>
                  <a:gd name="connsiteX114" fmla="*/ 3392 w 10000"/>
                  <a:gd name="connsiteY114" fmla="*/ 2804 h 10000"/>
                  <a:gd name="connsiteX115" fmla="*/ 1349 w 10000"/>
                  <a:gd name="connsiteY115" fmla="*/ 2289 h 10000"/>
                  <a:gd name="connsiteX116" fmla="*/ 2754 w 10000"/>
                  <a:gd name="connsiteY116" fmla="*/ 2857 h 10000"/>
                  <a:gd name="connsiteX117" fmla="*/ 1630 w 10000"/>
                  <a:gd name="connsiteY117" fmla="*/ 1022 h 10000"/>
                  <a:gd name="connsiteX118" fmla="*/ 2656 w 10000"/>
                  <a:gd name="connsiteY118" fmla="*/ 2472 h 10000"/>
                  <a:gd name="connsiteX119" fmla="*/ 2898 w 10000"/>
                  <a:gd name="connsiteY119" fmla="*/ 3545 h 10000"/>
                  <a:gd name="connsiteX120" fmla="*/ 2840 w 10000"/>
                  <a:gd name="connsiteY120" fmla="*/ 3916 h 10000"/>
                  <a:gd name="connsiteX121" fmla="*/ 1349 w 10000"/>
                  <a:gd name="connsiteY121" fmla="*/ 2289 h 10000"/>
                  <a:gd name="connsiteX122" fmla="*/ 1349 w 10000"/>
                  <a:gd name="connsiteY122" fmla="*/ 2289 h 10000"/>
                  <a:gd name="connsiteX123" fmla="*/ 2377 w 10000"/>
                  <a:gd name="connsiteY123" fmla="*/ 3598 h 10000"/>
                  <a:gd name="connsiteX124" fmla="*/ 2377 w 10000"/>
                  <a:gd name="connsiteY124" fmla="*/ 3968 h 10000"/>
                  <a:gd name="connsiteX125" fmla="*/ 2231 w 10000"/>
                  <a:gd name="connsiteY125" fmla="*/ 4445 h 10000"/>
                  <a:gd name="connsiteX126" fmla="*/ 2000 w 10000"/>
                  <a:gd name="connsiteY126" fmla="*/ 4021 h 10000"/>
                  <a:gd name="connsiteX127" fmla="*/ 1884 w 10000"/>
                  <a:gd name="connsiteY127" fmla="*/ 3545 h 10000"/>
                  <a:gd name="connsiteX128" fmla="*/ 1652 w 10000"/>
                  <a:gd name="connsiteY128" fmla="*/ 3545 h 10000"/>
                  <a:gd name="connsiteX129" fmla="*/ 1478 w 10000"/>
                  <a:gd name="connsiteY129" fmla="*/ 3757 h 10000"/>
                  <a:gd name="connsiteX130" fmla="*/ 1247 w 10000"/>
                  <a:gd name="connsiteY130" fmla="*/ 3757 h 10000"/>
                  <a:gd name="connsiteX131" fmla="*/ 1072 w 10000"/>
                  <a:gd name="connsiteY131" fmla="*/ 3968 h 10000"/>
                  <a:gd name="connsiteX132" fmla="*/ 957 w 10000"/>
                  <a:gd name="connsiteY132" fmla="*/ 3757 h 10000"/>
                  <a:gd name="connsiteX133" fmla="*/ 667 w 10000"/>
                  <a:gd name="connsiteY133" fmla="*/ 3704 h 10000"/>
                  <a:gd name="connsiteX134" fmla="*/ 406 w 10000"/>
                  <a:gd name="connsiteY134" fmla="*/ 3704 h 10000"/>
                  <a:gd name="connsiteX135" fmla="*/ 29 w 10000"/>
                  <a:gd name="connsiteY135" fmla="*/ 3439 h 10000"/>
                  <a:gd name="connsiteX136" fmla="*/ 0 w 10000"/>
                  <a:gd name="connsiteY136" fmla="*/ 3916 h 10000"/>
                  <a:gd name="connsiteX137" fmla="*/ 58 w 10000"/>
                  <a:gd name="connsiteY137" fmla="*/ 4603 h 10000"/>
                  <a:gd name="connsiteX138" fmla="*/ 116 w 10000"/>
                  <a:gd name="connsiteY138" fmla="*/ 4973 h 10000"/>
                  <a:gd name="connsiteX139" fmla="*/ 174 w 10000"/>
                  <a:gd name="connsiteY139" fmla="*/ 5239 h 10000"/>
                  <a:gd name="connsiteX140" fmla="*/ 232 w 10000"/>
                  <a:gd name="connsiteY140" fmla="*/ 5609 h 10000"/>
                  <a:gd name="connsiteX141" fmla="*/ 406 w 10000"/>
                  <a:gd name="connsiteY141" fmla="*/ 5926 h 10000"/>
                  <a:gd name="connsiteX142" fmla="*/ 638 w 10000"/>
                  <a:gd name="connsiteY142" fmla="*/ 6455 h 10000"/>
                  <a:gd name="connsiteX143" fmla="*/ 492 w 10000"/>
                  <a:gd name="connsiteY143" fmla="*/ 6350 h 10000"/>
                  <a:gd name="connsiteX144" fmla="*/ 840 w 10000"/>
                  <a:gd name="connsiteY144" fmla="*/ 6825 h 10000"/>
                  <a:gd name="connsiteX145" fmla="*/ 1043 w 10000"/>
                  <a:gd name="connsiteY145" fmla="*/ 6773 h 10000"/>
                  <a:gd name="connsiteX146" fmla="*/ 1015 w 10000"/>
                  <a:gd name="connsiteY146" fmla="*/ 6455 h 10000"/>
                  <a:gd name="connsiteX147" fmla="*/ 1188 w 10000"/>
                  <a:gd name="connsiteY147" fmla="*/ 6508 h 10000"/>
                  <a:gd name="connsiteX148" fmla="*/ 986 w 10000"/>
                  <a:gd name="connsiteY148" fmla="*/ 5873 h 10000"/>
                  <a:gd name="connsiteX149" fmla="*/ 1362 w 10000"/>
                  <a:gd name="connsiteY149" fmla="*/ 5609 h 10000"/>
                  <a:gd name="connsiteX150" fmla="*/ 1566 w 10000"/>
                  <a:gd name="connsiteY150" fmla="*/ 5609 h 10000"/>
                  <a:gd name="connsiteX151" fmla="*/ 1566 w 10000"/>
                  <a:gd name="connsiteY151" fmla="*/ 5873 h 10000"/>
                  <a:gd name="connsiteX152" fmla="*/ 1391 w 10000"/>
                  <a:gd name="connsiteY152" fmla="*/ 6032 h 10000"/>
                  <a:gd name="connsiteX153" fmla="*/ 1276 w 10000"/>
                  <a:gd name="connsiteY153" fmla="*/ 6720 h 10000"/>
                  <a:gd name="connsiteX154" fmla="*/ 1218 w 10000"/>
                  <a:gd name="connsiteY154" fmla="*/ 7037 h 10000"/>
                  <a:gd name="connsiteX155" fmla="*/ 1305 w 10000"/>
                  <a:gd name="connsiteY155" fmla="*/ 7461 h 10000"/>
                  <a:gd name="connsiteX156" fmla="*/ 1478 w 10000"/>
                  <a:gd name="connsiteY156" fmla="*/ 7778 h 10000"/>
                  <a:gd name="connsiteX157" fmla="*/ 2058 w 10000"/>
                  <a:gd name="connsiteY157" fmla="*/ 8413 h 10000"/>
                  <a:gd name="connsiteX158" fmla="*/ 2521 w 10000"/>
                  <a:gd name="connsiteY158" fmla="*/ 8889 h 10000"/>
                  <a:gd name="connsiteX159" fmla="*/ 2869 w 10000"/>
                  <a:gd name="connsiteY159" fmla="*/ 9101 h 10000"/>
                  <a:gd name="connsiteX160" fmla="*/ 3246 w 10000"/>
                  <a:gd name="connsiteY160" fmla="*/ 9312 h 10000"/>
                  <a:gd name="connsiteX161" fmla="*/ 3624 w 10000"/>
                  <a:gd name="connsiteY161" fmla="*/ 9524 h 10000"/>
                  <a:gd name="connsiteX162" fmla="*/ 3972 w 10000"/>
                  <a:gd name="connsiteY162" fmla="*/ 9630 h 10000"/>
                  <a:gd name="connsiteX163" fmla="*/ 4348 w 10000"/>
                  <a:gd name="connsiteY163" fmla="*/ 9789 h 10000"/>
                  <a:gd name="connsiteX164" fmla="*/ 4783 w 10000"/>
                  <a:gd name="connsiteY164" fmla="*/ 9948 h 10000"/>
                  <a:gd name="connsiteX165" fmla="*/ 5246 w 10000"/>
                  <a:gd name="connsiteY165" fmla="*/ 10000 h 10000"/>
                  <a:gd name="connsiteX166" fmla="*/ 5652 w 10000"/>
                  <a:gd name="connsiteY166" fmla="*/ 10000 h 10000"/>
                  <a:gd name="connsiteX167" fmla="*/ 6145 w 10000"/>
                  <a:gd name="connsiteY167" fmla="*/ 9948 h 10000"/>
                  <a:gd name="connsiteX168" fmla="*/ 6493 w 10000"/>
                  <a:gd name="connsiteY168" fmla="*/ 9841 h 10000"/>
                  <a:gd name="connsiteX169" fmla="*/ 6841 w 10000"/>
                  <a:gd name="connsiteY169" fmla="*/ 9736 h 10000"/>
                  <a:gd name="connsiteX170" fmla="*/ 7218 w 10000"/>
                  <a:gd name="connsiteY170" fmla="*/ 9577 h 10000"/>
                  <a:gd name="connsiteX171" fmla="*/ 7565 w 10000"/>
                  <a:gd name="connsiteY171" fmla="*/ 9418 h 10000"/>
                  <a:gd name="connsiteX172" fmla="*/ 7884 w 10000"/>
                  <a:gd name="connsiteY172" fmla="*/ 9207 h 10000"/>
                  <a:gd name="connsiteX173" fmla="*/ 8232 w 10000"/>
                  <a:gd name="connsiteY173" fmla="*/ 8995 h 10000"/>
                  <a:gd name="connsiteX174" fmla="*/ 8551 w 10000"/>
                  <a:gd name="connsiteY17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5971 w 10000"/>
                  <a:gd name="connsiteY40" fmla="*/ 7037 h 10000"/>
                  <a:gd name="connsiteX41" fmla="*/ 6232 w 10000"/>
                  <a:gd name="connsiteY41" fmla="*/ 6561 h 10000"/>
                  <a:gd name="connsiteX42" fmla="*/ 8734 w 10000"/>
                  <a:gd name="connsiteY42" fmla="*/ 5498 h 10000"/>
                  <a:gd name="connsiteX43" fmla="*/ 8734 w 10000"/>
                  <a:gd name="connsiteY43" fmla="*/ 5498 h 10000"/>
                  <a:gd name="connsiteX44" fmla="*/ 8607 w 10000"/>
                  <a:gd name="connsiteY44" fmla="*/ 5271 h 10000"/>
                  <a:gd name="connsiteX45" fmla="*/ 8417 w 10000"/>
                  <a:gd name="connsiteY45" fmla="*/ 5422 h 10000"/>
                  <a:gd name="connsiteX46" fmla="*/ 8291 w 10000"/>
                  <a:gd name="connsiteY46" fmla="*/ 5195 h 10000"/>
                  <a:gd name="connsiteX47" fmla="*/ 8164 w 10000"/>
                  <a:gd name="connsiteY47" fmla="*/ 4968 h 10000"/>
                  <a:gd name="connsiteX48" fmla="*/ 8671 w 10000"/>
                  <a:gd name="connsiteY48" fmla="*/ 4893 h 10000"/>
                  <a:gd name="connsiteX49" fmla="*/ 8227 w 10000"/>
                  <a:gd name="connsiteY49" fmla="*/ 4591 h 10000"/>
                  <a:gd name="connsiteX50" fmla="*/ 7657 w 10000"/>
                  <a:gd name="connsiteY50" fmla="*/ 5044 h 10000"/>
                  <a:gd name="connsiteX51" fmla="*/ 7087 w 10000"/>
                  <a:gd name="connsiteY51" fmla="*/ 5497 h 10000"/>
                  <a:gd name="connsiteX52" fmla="*/ 8037 w 10000"/>
                  <a:gd name="connsiteY52" fmla="*/ 4742 h 10000"/>
                  <a:gd name="connsiteX53" fmla="*/ 7531 w 10000"/>
                  <a:gd name="connsiteY53" fmla="*/ 4817 h 10000"/>
                  <a:gd name="connsiteX54" fmla="*/ 8069 w 10000"/>
                  <a:gd name="connsiteY54" fmla="*/ 4826 h 10000"/>
                  <a:gd name="connsiteX55" fmla="*/ 6950 w 10000"/>
                  <a:gd name="connsiteY55" fmla="*/ 3306 h 10000"/>
                  <a:gd name="connsiteX56" fmla="*/ 6962 w 10000"/>
                  <a:gd name="connsiteY56" fmla="*/ 3305 h 10000"/>
                  <a:gd name="connsiteX57" fmla="*/ 6645 w 10000"/>
                  <a:gd name="connsiteY57" fmla="*/ 3230 h 10000"/>
                  <a:gd name="connsiteX58" fmla="*/ 6519 w 10000"/>
                  <a:gd name="connsiteY58" fmla="*/ 3003 h 10000"/>
                  <a:gd name="connsiteX59" fmla="*/ 5949 w 10000"/>
                  <a:gd name="connsiteY59" fmla="*/ 2473 h 10000"/>
                  <a:gd name="connsiteX60" fmla="*/ 5015 w 10000"/>
                  <a:gd name="connsiteY60" fmla="*/ 3228 h 10000"/>
                  <a:gd name="connsiteX61" fmla="*/ 4898 w 10000"/>
                  <a:gd name="connsiteY61" fmla="*/ 3175 h 10000"/>
                  <a:gd name="connsiteX62" fmla="*/ 4754 w 10000"/>
                  <a:gd name="connsiteY62" fmla="*/ 3122 h 10000"/>
                  <a:gd name="connsiteX63" fmla="*/ 4637 w 10000"/>
                  <a:gd name="connsiteY63" fmla="*/ 3334 h 10000"/>
                  <a:gd name="connsiteX64" fmla="*/ 4464 w 10000"/>
                  <a:gd name="connsiteY64" fmla="*/ 3493 h 10000"/>
                  <a:gd name="connsiteX65" fmla="*/ 4435 w 10000"/>
                  <a:gd name="connsiteY65" fmla="*/ 3651 h 10000"/>
                  <a:gd name="connsiteX66" fmla="*/ 4579 w 10000"/>
                  <a:gd name="connsiteY66" fmla="*/ 3862 h 10000"/>
                  <a:gd name="connsiteX67" fmla="*/ 4637 w 10000"/>
                  <a:gd name="connsiteY67" fmla="*/ 4021 h 10000"/>
                  <a:gd name="connsiteX68" fmla="*/ 4783 w 10000"/>
                  <a:gd name="connsiteY68" fmla="*/ 4021 h 10000"/>
                  <a:gd name="connsiteX69" fmla="*/ 4841 w 10000"/>
                  <a:gd name="connsiteY69" fmla="*/ 4021 h 10000"/>
                  <a:gd name="connsiteX70" fmla="*/ 4927 w 10000"/>
                  <a:gd name="connsiteY70" fmla="*/ 4233 h 10000"/>
                  <a:gd name="connsiteX71" fmla="*/ 5073 w 10000"/>
                  <a:gd name="connsiteY71" fmla="*/ 4603 h 10000"/>
                  <a:gd name="connsiteX72" fmla="*/ 4898 w 10000"/>
                  <a:gd name="connsiteY72" fmla="*/ 4391 h 10000"/>
                  <a:gd name="connsiteX73" fmla="*/ 4812 w 10000"/>
                  <a:gd name="connsiteY73" fmla="*/ 4127 h 10000"/>
                  <a:gd name="connsiteX74" fmla="*/ 4725 w 10000"/>
                  <a:gd name="connsiteY74" fmla="*/ 4339 h 10000"/>
                  <a:gd name="connsiteX75" fmla="*/ 4608 w 10000"/>
                  <a:gd name="connsiteY75" fmla="*/ 4657 h 10000"/>
                  <a:gd name="connsiteX76" fmla="*/ 4608 w 10000"/>
                  <a:gd name="connsiteY76" fmla="*/ 4445 h 10000"/>
                  <a:gd name="connsiteX77" fmla="*/ 4435 w 10000"/>
                  <a:gd name="connsiteY77" fmla="*/ 4339 h 10000"/>
                  <a:gd name="connsiteX78" fmla="*/ 4406 w 10000"/>
                  <a:gd name="connsiteY78" fmla="*/ 3968 h 10000"/>
                  <a:gd name="connsiteX79" fmla="*/ 4261 w 10000"/>
                  <a:gd name="connsiteY79" fmla="*/ 4021 h 10000"/>
                  <a:gd name="connsiteX80" fmla="*/ 4319 w 10000"/>
                  <a:gd name="connsiteY80" fmla="*/ 3598 h 10000"/>
                  <a:gd name="connsiteX81" fmla="*/ 4232 w 10000"/>
                  <a:gd name="connsiteY81" fmla="*/ 3598 h 10000"/>
                  <a:gd name="connsiteX82" fmla="*/ 4319 w 10000"/>
                  <a:gd name="connsiteY82" fmla="*/ 3069 h 10000"/>
                  <a:gd name="connsiteX83" fmla="*/ 4464 w 10000"/>
                  <a:gd name="connsiteY83" fmla="*/ 3069 h 10000"/>
                  <a:gd name="connsiteX84" fmla="*/ 4522 w 10000"/>
                  <a:gd name="connsiteY84" fmla="*/ 3386 h 10000"/>
                  <a:gd name="connsiteX85" fmla="*/ 4551 w 10000"/>
                  <a:gd name="connsiteY85" fmla="*/ 3175 h 10000"/>
                  <a:gd name="connsiteX86" fmla="*/ 4493 w 10000"/>
                  <a:gd name="connsiteY86" fmla="*/ 3016 h 10000"/>
                  <a:gd name="connsiteX87" fmla="*/ 4348 w 10000"/>
                  <a:gd name="connsiteY87" fmla="*/ 2910 h 10000"/>
                  <a:gd name="connsiteX88" fmla="*/ 4377 w 10000"/>
                  <a:gd name="connsiteY88" fmla="*/ 2487 h 10000"/>
                  <a:gd name="connsiteX89" fmla="*/ 4319 w 10000"/>
                  <a:gd name="connsiteY89" fmla="*/ 2275 h 10000"/>
                  <a:gd name="connsiteX90" fmla="*/ 4289 w 10000"/>
                  <a:gd name="connsiteY90" fmla="*/ 1641 h 10000"/>
                  <a:gd name="connsiteX91" fmla="*/ 4348 w 10000"/>
                  <a:gd name="connsiteY91" fmla="*/ 1641 h 10000"/>
                  <a:gd name="connsiteX92" fmla="*/ 4261 w 10000"/>
                  <a:gd name="connsiteY92" fmla="*/ 1534 h 10000"/>
                  <a:gd name="connsiteX93" fmla="*/ 4000 w 10000"/>
                  <a:gd name="connsiteY93" fmla="*/ 1746 h 10000"/>
                  <a:gd name="connsiteX94" fmla="*/ 3942 w 10000"/>
                  <a:gd name="connsiteY94" fmla="*/ 1323 h 10000"/>
                  <a:gd name="connsiteX95" fmla="*/ 4145 w 10000"/>
                  <a:gd name="connsiteY95" fmla="*/ 582 h 10000"/>
                  <a:gd name="connsiteX96" fmla="*/ 3972 w 10000"/>
                  <a:gd name="connsiteY96" fmla="*/ 318 h 10000"/>
                  <a:gd name="connsiteX97" fmla="*/ 3972 w 10000"/>
                  <a:gd name="connsiteY97" fmla="*/ 212 h 10000"/>
                  <a:gd name="connsiteX98" fmla="*/ 3710 w 10000"/>
                  <a:gd name="connsiteY98" fmla="*/ 0 h 10000"/>
                  <a:gd name="connsiteX99" fmla="*/ 3624 w 10000"/>
                  <a:gd name="connsiteY99" fmla="*/ 212 h 10000"/>
                  <a:gd name="connsiteX100" fmla="*/ 3536 w 10000"/>
                  <a:gd name="connsiteY100" fmla="*/ 635 h 10000"/>
                  <a:gd name="connsiteX101" fmla="*/ 3420 w 10000"/>
                  <a:gd name="connsiteY101" fmla="*/ 688 h 10000"/>
                  <a:gd name="connsiteX102" fmla="*/ 3594 w 10000"/>
                  <a:gd name="connsiteY102" fmla="*/ 900 h 10000"/>
                  <a:gd name="connsiteX103" fmla="*/ 3624 w 10000"/>
                  <a:gd name="connsiteY103" fmla="*/ 1164 h 10000"/>
                  <a:gd name="connsiteX104" fmla="*/ 3536 w 10000"/>
                  <a:gd name="connsiteY104" fmla="*/ 1323 h 10000"/>
                  <a:gd name="connsiteX105" fmla="*/ 3624 w 10000"/>
                  <a:gd name="connsiteY105" fmla="*/ 1799 h 10000"/>
                  <a:gd name="connsiteX106" fmla="*/ 3565 w 10000"/>
                  <a:gd name="connsiteY106" fmla="*/ 2223 h 10000"/>
                  <a:gd name="connsiteX107" fmla="*/ 3130 w 10000"/>
                  <a:gd name="connsiteY107" fmla="*/ 2539 h 10000"/>
                  <a:gd name="connsiteX108" fmla="*/ 3101 w 10000"/>
                  <a:gd name="connsiteY108" fmla="*/ 2381 h 10000"/>
                  <a:gd name="connsiteX109" fmla="*/ 3073 w 10000"/>
                  <a:gd name="connsiteY109" fmla="*/ 2593 h 10000"/>
                  <a:gd name="connsiteX110" fmla="*/ 3188 w 10000"/>
                  <a:gd name="connsiteY110" fmla="*/ 2804 h 10000"/>
                  <a:gd name="connsiteX111" fmla="*/ 3478 w 10000"/>
                  <a:gd name="connsiteY111" fmla="*/ 2593 h 10000"/>
                  <a:gd name="connsiteX112" fmla="*/ 3594 w 10000"/>
                  <a:gd name="connsiteY112" fmla="*/ 2752 h 10000"/>
                  <a:gd name="connsiteX113" fmla="*/ 3392 w 10000"/>
                  <a:gd name="connsiteY113" fmla="*/ 2804 h 10000"/>
                  <a:gd name="connsiteX114" fmla="*/ 1349 w 10000"/>
                  <a:gd name="connsiteY114" fmla="*/ 2289 h 10000"/>
                  <a:gd name="connsiteX115" fmla="*/ 2754 w 10000"/>
                  <a:gd name="connsiteY115" fmla="*/ 2857 h 10000"/>
                  <a:gd name="connsiteX116" fmla="*/ 1630 w 10000"/>
                  <a:gd name="connsiteY116" fmla="*/ 1022 h 10000"/>
                  <a:gd name="connsiteX117" fmla="*/ 2656 w 10000"/>
                  <a:gd name="connsiteY117" fmla="*/ 2472 h 10000"/>
                  <a:gd name="connsiteX118" fmla="*/ 2898 w 10000"/>
                  <a:gd name="connsiteY118" fmla="*/ 3545 h 10000"/>
                  <a:gd name="connsiteX119" fmla="*/ 2840 w 10000"/>
                  <a:gd name="connsiteY119" fmla="*/ 3916 h 10000"/>
                  <a:gd name="connsiteX120" fmla="*/ 1349 w 10000"/>
                  <a:gd name="connsiteY120" fmla="*/ 2289 h 10000"/>
                  <a:gd name="connsiteX121" fmla="*/ 1349 w 10000"/>
                  <a:gd name="connsiteY121" fmla="*/ 2289 h 10000"/>
                  <a:gd name="connsiteX122" fmla="*/ 2377 w 10000"/>
                  <a:gd name="connsiteY122" fmla="*/ 3598 h 10000"/>
                  <a:gd name="connsiteX123" fmla="*/ 2377 w 10000"/>
                  <a:gd name="connsiteY123" fmla="*/ 3968 h 10000"/>
                  <a:gd name="connsiteX124" fmla="*/ 2231 w 10000"/>
                  <a:gd name="connsiteY124" fmla="*/ 4445 h 10000"/>
                  <a:gd name="connsiteX125" fmla="*/ 2000 w 10000"/>
                  <a:gd name="connsiteY125" fmla="*/ 4021 h 10000"/>
                  <a:gd name="connsiteX126" fmla="*/ 1884 w 10000"/>
                  <a:gd name="connsiteY126" fmla="*/ 3545 h 10000"/>
                  <a:gd name="connsiteX127" fmla="*/ 1652 w 10000"/>
                  <a:gd name="connsiteY127" fmla="*/ 3545 h 10000"/>
                  <a:gd name="connsiteX128" fmla="*/ 1478 w 10000"/>
                  <a:gd name="connsiteY128" fmla="*/ 3757 h 10000"/>
                  <a:gd name="connsiteX129" fmla="*/ 1247 w 10000"/>
                  <a:gd name="connsiteY129" fmla="*/ 3757 h 10000"/>
                  <a:gd name="connsiteX130" fmla="*/ 1072 w 10000"/>
                  <a:gd name="connsiteY130" fmla="*/ 3968 h 10000"/>
                  <a:gd name="connsiteX131" fmla="*/ 957 w 10000"/>
                  <a:gd name="connsiteY131" fmla="*/ 3757 h 10000"/>
                  <a:gd name="connsiteX132" fmla="*/ 667 w 10000"/>
                  <a:gd name="connsiteY132" fmla="*/ 3704 h 10000"/>
                  <a:gd name="connsiteX133" fmla="*/ 406 w 10000"/>
                  <a:gd name="connsiteY133" fmla="*/ 3704 h 10000"/>
                  <a:gd name="connsiteX134" fmla="*/ 29 w 10000"/>
                  <a:gd name="connsiteY134" fmla="*/ 3439 h 10000"/>
                  <a:gd name="connsiteX135" fmla="*/ 0 w 10000"/>
                  <a:gd name="connsiteY135" fmla="*/ 3916 h 10000"/>
                  <a:gd name="connsiteX136" fmla="*/ 58 w 10000"/>
                  <a:gd name="connsiteY136" fmla="*/ 4603 h 10000"/>
                  <a:gd name="connsiteX137" fmla="*/ 116 w 10000"/>
                  <a:gd name="connsiteY137" fmla="*/ 4973 h 10000"/>
                  <a:gd name="connsiteX138" fmla="*/ 174 w 10000"/>
                  <a:gd name="connsiteY138" fmla="*/ 5239 h 10000"/>
                  <a:gd name="connsiteX139" fmla="*/ 232 w 10000"/>
                  <a:gd name="connsiteY139" fmla="*/ 5609 h 10000"/>
                  <a:gd name="connsiteX140" fmla="*/ 406 w 10000"/>
                  <a:gd name="connsiteY140" fmla="*/ 5926 h 10000"/>
                  <a:gd name="connsiteX141" fmla="*/ 638 w 10000"/>
                  <a:gd name="connsiteY141" fmla="*/ 6455 h 10000"/>
                  <a:gd name="connsiteX142" fmla="*/ 492 w 10000"/>
                  <a:gd name="connsiteY142" fmla="*/ 6350 h 10000"/>
                  <a:gd name="connsiteX143" fmla="*/ 840 w 10000"/>
                  <a:gd name="connsiteY143" fmla="*/ 6825 h 10000"/>
                  <a:gd name="connsiteX144" fmla="*/ 1043 w 10000"/>
                  <a:gd name="connsiteY144" fmla="*/ 6773 h 10000"/>
                  <a:gd name="connsiteX145" fmla="*/ 1015 w 10000"/>
                  <a:gd name="connsiteY145" fmla="*/ 6455 h 10000"/>
                  <a:gd name="connsiteX146" fmla="*/ 1188 w 10000"/>
                  <a:gd name="connsiteY146" fmla="*/ 6508 h 10000"/>
                  <a:gd name="connsiteX147" fmla="*/ 986 w 10000"/>
                  <a:gd name="connsiteY147" fmla="*/ 5873 h 10000"/>
                  <a:gd name="connsiteX148" fmla="*/ 1362 w 10000"/>
                  <a:gd name="connsiteY148" fmla="*/ 5609 h 10000"/>
                  <a:gd name="connsiteX149" fmla="*/ 1566 w 10000"/>
                  <a:gd name="connsiteY149" fmla="*/ 5609 h 10000"/>
                  <a:gd name="connsiteX150" fmla="*/ 1566 w 10000"/>
                  <a:gd name="connsiteY150" fmla="*/ 5873 h 10000"/>
                  <a:gd name="connsiteX151" fmla="*/ 1391 w 10000"/>
                  <a:gd name="connsiteY151" fmla="*/ 6032 h 10000"/>
                  <a:gd name="connsiteX152" fmla="*/ 1276 w 10000"/>
                  <a:gd name="connsiteY152" fmla="*/ 6720 h 10000"/>
                  <a:gd name="connsiteX153" fmla="*/ 1218 w 10000"/>
                  <a:gd name="connsiteY153" fmla="*/ 7037 h 10000"/>
                  <a:gd name="connsiteX154" fmla="*/ 1305 w 10000"/>
                  <a:gd name="connsiteY154" fmla="*/ 7461 h 10000"/>
                  <a:gd name="connsiteX155" fmla="*/ 1478 w 10000"/>
                  <a:gd name="connsiteY155" fmla="*/ 7778 h 10000"/>
                  <a:gd name="connsiteX156" fmla="*/ 2058 w 10000"/>
                  <a:gd name="connsiteY156" fmla="*/ 8413 h 10000"/>
                  <a:gd name="connsiteX157" fmla="*/ 2521 w 10000"/>
                  <a:gd name="connsiteY157" fmla="*/ 8889 h 10000"/>
                  <a:gd name="connsiteX158" fmla="*/ 2869 w 10000"/>
                  <a:gd name="connsiteY158" fmla="*/ 9101 h 10000"/>
                  <a:gd name="connsiteX159" fmla="*/ 3246 w 10000"/>
                  <a:gd name="connsiteY159" fmla="*/ 9312 h 10000"/>
                  <a:gd name="connsiteX160" fmla="*/ 3624 w 10000"/>
                  <a:gd name="connsiteY160" fmla="*/ 9524 h 10000"/>
                  <a:gd name="connsiteX161" fmla="*/ 3972 w 10000"/>
                  <a:gd name="connsiteY161" fmla="*/ 9630 h 10000"/>
                  <a:gd name="connsiteX162" fmla="*/ 4348 w 10000"/>
                  <a:gd name="connsiteY162" fmla="*/ 9789 h 10000"/>
                  <a:gd name="connsiteX163" fmla="*/ 4783 w 10000"/>
                  <a:gd name="connsiteY163" fmla="*/ 9948 h 10000"/>
                  <a:gd name="connsiteX164" fmla="*/ 5246 w 10000"/>
                  <a:gd name="connsiteY164" fmla="*/ 10000 h 10000"/>
                  <a:gd name="connsiteX165" fmla="*/ 5652 w 10000"/>
                  <a:gd name="connsiteY165" fmla="*/ 10000 h 10000"/>
                  <a:gd name="connsiteX166" fmla="*/ 6145 w 10000"/>
                  <a:gd name="connsiteY166" fmla="*/ 9948 h 10000"/>
                  <a:gd name="connsiteX167" fmla="*/ 6493 w 10000"/>
                  <a:gd name="connsiteY167" fmla="*/ 9841 h 10000"/>
                  <a:gd name="connsiteX168" fmla="*/ 6841 w 10000"/>
                  <a:gd name="connsiteY168" fmla="*/ 9736 h 10000"/>
                  <a:gd name="connsiteX169" fmla="*/ 7218 w 10000"/>
                  <a:gd name="connsiteY169" fmla="*/ 9577 h 10000"/>
                  <a:gd name="connsiteX170" fmla="*/ 7565 w 10000"/>
                  <a:gd name="connsiteY170" fmla="*/ 9418 h 10000"/>
                  <a:gd name="connsiteX171" fmla="*/ 7884 w 10000"/>
                  <a:gd name="connsiteY171" fmla="*/ 9207 h 10000"/>
                  <a:gd name="connsiteX172" fmla="*/ 8232 w 10000"/>
                  <a:gd name="connsiteY172" fmla="*/ 8995 h 10000"/>
                  <a:gd name="connsiteX173" fmla="*/ 8551 w 10000"/>
                  <a:gd name="connsiteY17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6232 w 10000"/>
                  <a:gd name="connsiteY40" fmla="*/ 6561 h 10000"/>
                  <a:gd name="connsiteX41" fmla="*/ 8734 w 10000"/>
                  <a:gd name="connsiteY41" fmla="*/ 5498 h 10000"/>
                  <a:gd name="connsiteX42" fmla="*/ 8734 w 10000"/>
                  <a:gd name="connsiteY42" fmla="*/ 5498 h 10000"/>
                  <a:gd name="connsiteX43" fmla="*/ 8607 w 10000"/>
                  <a:gd name="connsiteY43" fmla="*/ 5271 h 10000"/>
                  <a:gd name="connsiteX44" fmla="*/ 8417 w 10000"/>
                  <a:gd name="connsiteY44" fmla="*/ 5422 h 10000"/>
                  <a:gd name="connsiteX45" fmla="*/ 8291 w 10000"/>
                  <a:gd name="connsiteY45" fmla="*/ 5195 h 10000"/>
                  <a:gd name="connsiteX46" fmla="*/ 8164 w 10000"/>
                  <a:gd name="connsiteY46" fmla="*/ 4968 h 10000"/>
                  <a:gd name="connsiteX47" fmla="*/ 8671 w 10000"/>
                  <a:gd name="connsiteY47" fmla="*/ 4893 h 10000"/>
                  <a:gd name="connsiteX48" fmla="*/ 8227 w 10000"/>
                  <a:gd name="connsiteY48" fmla="*/ 4591 h 10000"/>
                  <a:gd name="connsiteX49" fmla="*/ 7657 w 10000"/>
                  <a:gd name="connsiteY49" fmla="*/ 5044 h 10000"/>
                  <a:gd name="connsiteX50" fmla="*/ 7087 w 10000"/>
                  <a:gd name="connsiteY50" fmla="*/ 5497 h 10000"/>
                  <a:gd name="connsiteX51" fmla="*/ 8037 w 10000"/>
                  <a:gd name="connsiteY51" fmla="*/ 4742 h 10000"/>
                  <a:gd name="connsiteX52" fmla="*/ 7531 w 10000"/>
                  <a:gd name="connsiteY52" fmla="*/ 4817 h 10000"/>
                  <a:gd name="connsiteX53" fmla="*/ 8069 w 10000"/>
                  <a:gd name="connsiteY53" fmla="*/ 4826 h 10000"/>
                  <a:gd name="connsiteX54" fmla="*/ 6950 w 10000"/>
                  <a:gd name="connsiteY54" fmla="*/ 3306 h 10000"/>
                  <a:gd name="connsiteX55" fmla="*/ 6962 w 10000"/>
                  <a:gd name="connsiteY55" fmla="*/ 3305 h 10000"/>
                  <a:gd name="connsiteX56" fmla="*/ 6645 w 10000"/>
                  <a:gd name="connsiteY56" fmla="*/ 3230 h 10000"/>
                  <a:gd name="connsiteX57" fmla="*/ 6519 w 10000"/>
                  <a:gd name="connsiteY57" fmla="*/ 3003 h 10000"/>
                  <a:gd name="connsiteX58" fmla="*/ 5949 w 10000"/>
                  <a:gd name="connsiteY58" fmla="*/ 2473 h 10000"/>
                  <a:gd name="connsiteX59" fmla="*/ 5015 w 10000"/>
                  <a:gd name="connsiteY59" fmla="*/ 3228 h 10000"/>
                  <a:gd name="connsiteX60" fmla="*/ 4898 w 10000"/>
                  <a:gd name="connsiteY60" fmla="*/ 3175 h 10000"/>
                  <a:gd name="connsiteX61" fmla="*/ 4754 w 10000"/>
                  <a:gd name="connsiteY61" fmla="*/ 3122 h 10000"/>
                  <a:gd name="connsiteX62" fmla="*/ 4637 w 10000"/>
                  <a:gd name="connsiteY62" fmla="*/ 3334 h 10000"/>
                  <a:gd name="connsiteX63" fmla="*/ 4464 w 10000"/>
                  <a:gd name="connsiteY63" fmla="*/ 3493 h 10000"/>
                  <a:gd name="connsiteX64" fmla="*/ 4435 w 10000"/>
                  <a:gd name="connsiteY64" fmla="*/ 3651 h 10000"/>
                  <a:gd name="connsiteX65" fmla="*/ 4579 w 10000"/>
                  <a:gd name="connsiteY65" fmla="*/ 3862 h 10000"/>
                  <a:gd name="connsiteX66" fmla="*/ 4637 w 10000"/>
                  <a:gd name="connsiteY66" fmla="*/ 4021 h 10000"/>
                  <a:gd name="connsiteX67" fmla="*/ 4783 w 10000"/>
                  <a:gd name="connsiteY67" fmla="*/ 4021 h 10000"/>
                  <a:gd name="connsiteX68" fmla="*/ 4841 w 10000"/>
                  <a:gd name="connsiteY68" fmla="*/ 4021 h 10000"/>
                  <a:gd name="connsiteX69" fmla="*/ 4927 w 10000"/>
                  <a:gd name="connsiteY69" fmla="*/ 4233 h 10000"/>
                  <a:gd name="connsiteX70" fmla="*/ 5073 w 10000"/>
                  <a:gd name="connsiteY70" fmla="*/ 4603 h 10000"/>
                  <a:gd name="connsiteX71" fmla="*/ 4898 w 10000"/>
                  <a:gd name="connsiteY71" fmla="*/ 4391 h 10000"/>
                  <a:gd name="connsiteX72" fmla="*/ 4812 w 10000"/>
                  <a:gd name="connsiteY72" fmla="*/ 4127 h 10000"/>
                  <a:gd name="connsiteX73" fmla="*/ 4725 w 10000"/>
                  <a:gd name="connsiteY73" fmla="*/ 4339 h 10000"/>
                  <a:gd name="connsiteX74" fmla="*/ 4608 w 10000"/>
                  <a:gd name="connsiteY74" fmla="*/ 4657 h 10000"/>
                  <a:gd name="connsiteX75" fmla="*/ 4608 w 10000"/>
                  <a:gd name="connsiteY75" fmla="*/ 4445 h 10000"/>
                  <a:gd name="connsiteX76" fmla="*/ 4435 w 10000"/>
                  <a:gd name="connsiteY76" fmla="*/ 4339 h 10000"/>
                  <a:gd name="connsiteX77" fmla="*/ 4406 w 10000"/>
                  <a:gd name="connsiteY77" fmla="*/ 3968 h 10000"/>
                  <a:gd name="connsiteX78" fmla="*/ 4261 w 10000"/>
                  <a:gd name="connsiteY78" fmla="*/ 4021 h 10000"/>
                  <a:gd name="connsiteX79" fmla="*/ 4319 w 10000"/>
                  <a:gd name="connsiteY79" fmla="*/ 3598 h 10000"/>
                  <a:gd name="connsiteX80" fmla="*/ 4232 w 10000"/>
                  <a:gd name="connsiteY80" fmla="*/ 3598 h 10000"/>
                  <a:gd name="connsiteX81" fmla="*/ 4319 w 10000"/>
                  <a:gd name="connsiteY81" fmla="*/ 3069 h 10000"/>
                  <a:gd name="connsiteX82" fmla="*/ 4464 w 10000"/>
                  <a:gd name="connsiteY82" fmla="*/ 3069 h 10000"/>
                  <a:gd name="connsiteX83" fmla="*/ 4522 w 10000"/>
                  <a:gd name="connsiteY83" fmla="*/ 3386 h 10000"/>
                  <a:gd name="connsiteX84" fmla="*/ 4551 w 10000"/>
                  <a:gd name="connsiteY84" fmla="*/ 3175 h 10000"/>
                  <a:gd name="connsiteX85" fmla="*/ 4493 w 10000"/>
                  <a:gd name="connsiteY85" fmla="*/ 3016 h 10000"/>
                  <a:gd name="connsiteX86" fmla="*/ 4348 w 10000"/>
                  <a:gd name="connsiteY86" fmla="*/ 2910 h 10000"/>
                  <a:gd name="connsiteX87" fmla="*/ 4377 w 10000"/>
                  <a:gd name="connsiteY87" fmla="*/ 2487 h 10000"/>
                  <a:gd name="connsiteX88" fmla="*/ 4319 w 10000"/>
                  <a:gd name="connsiteY88" fmla="*/ 2275 h 10000"/>
                  <a:gd name="connsiteX89" fmla="*/ 4289 w 10000"/>
                  <a:gd name="connsiteY89" fmla="*/ 1641 h 10000"/>
                  <a:gd name="connsiteX90" fmla="*/ 4348 w 10000"/>
                  <a:gd name="connsiteY90" fmla="*/ 1641 h 10000"/>
                  <a:gd name="connsiteX91" fmla="*/ 4261 w 10000"/>
                  <a:gd name="connsiteY91" fmla="*/ 1534 h 10000"/>
                  <a:gd name="connsiteX92" fmla="*/ 4000 w 10000"/>
                  <a:gd name="connsiteY92" fmla="*/ 1746 h 10000"/>
                  <a:gd name="connsiteX93" fmla="*/ 3942 w 10000"/>
                  <a:gd name="connsiteY93" fmla="*/ 1323 h 10000"/>
                  <a:gd name="connsiteX94" fmla="*/ 4145 w 10000"/>
                  <a:gd name="connsiteY94" fmla="*/ 582 h 10000"/>
                  <a:gd name="connsiteX95" fmla="*/ 3972 w 10000"/>
                  <a:gd name="connsiteY95" fmla="*/ 318 h 10000"/>
                  <a:gd name="connsiteX96" fmla="*/ 3972 w 10000"/>
                  <a:gd name="connsiteY96" fmla="*/ 212 h 10000"/>
                  <a:gd name="connsiteX97" fmla="*/ 3710 w 10000"/>
                  <a:gd name="connsiteY97" fmla="*/ 0 h 10000"/>
                  <a:gd name="connsiteX98" fmla="*/ 3624 w 10000"/>
                  <a:gd name="connsiteY98" fmla="*/ 212 h 10000"/>
                  <a:gd name="connsiteX99" fmla="*/ 3536 w 10000"/>
                  <a:gd name="connsiteY99" fmla="*/ 635 h 10000"/>
                  <a:gd name="connsiteX100" fmla="*/ 3420 w 10000"/>
                  <a:gd name="connsiteY100" fmla="*/ 688 h 10000"/>
                  <a:gd name="connsiteX101" fmla="*/ 3594 w 10000"/>
                  <a:gd name="connsiteY101" fmla="*/ 900 h 10000"/>
                  <a:gd name="connsiteX102" fmla="*/ 3624 w 10000"/>
                  <a:gd name="connsiteY102" fmla="*/ 1164 h 10000"/>
                  <a:gd name="connsiteX103" fmla="*/ 3536 w 10000"/>
                  <a:gd name="connsiteY103" fmla="*/ 1323 h 10000"/>
                  <a:gd name="connsiteX104" fmla="*/ 3624 w 10000"/>
                  <a:gd name="connsiteY104" fmla="*/ 1799 h 10000"/>
                  <a:gd name="connsiteX105" fmla="*/ 3565 w 10000"/>
                  <a:gd name="connsiteY105" fmla="*/ 2223 h 10000"/>
                  <a:gd name="connsiteX106" fmla="*/ 3130 w 10000"/>
                  <a:gd name="connsiteY106" fmla="*/ 2539 h 10000"/>
                  <a:gd name="connsiteX107" fmla="*/ 3101 w 10000"/>
                  <a:gd name="connsiteY107" fmla="*/ 2381 h 10000"/>
                  <a:gd name="connsiteX108" fmla="*/ 3073 w 10000"/>
                  <a:gd name="connsiteY108" fmla="*/ 2593 h 10000"/>
                  <a:gd name="connsiteX109" fmla="*/ 3188 w 10000"/>
                  <a:gd name="connsiteY109" fmla="*/ 2804 h 10000"/>
                  <a:gd name="connsiteX110" fmla="*/ 3478 w 10000"/>
                  <a:gd name="connsiteY110" fmla="*/ 2593 h 10000"/>
                  <a:gd name="connsiteX111" fmla="*/ 3594 w 10000"/>
                  <a:gd name="connsiteY111" fmla="*/ 2752 h 10000"/>
                  <a:gd name="connsiteX112" fmla="*/ 3392 w 10000"/>
                  <a:gd name="connsiteY112" fmla="*/ 2804 h 10000"/>
                  <a:gd name="connsiteX113" fmla="*/ 1349 w 10000"/>
                  <a:gd name="connsiteY113" fmla="*/ 2289 h 10000"/>
                  <a:gd name="connsiteX114" fmla="*/ 2754 w 10000"/>
                  <a:gd name="connsiteY114" fmla="*/ 2857 h 10000"/>
                  <a:gd name="connsiteX115" fmla="*/ 1630 w 10000"/>
                  <a:gd name="connsiteY115" fmla="*/ 1022 h 10000"/>
                  <a:gd name="connsiteX116" fmla="*/ 2656 w 10000"/>
                  <a:gd name="connsiteY116" fmla="*/ 2472 h 10000"/>
                  <a:gd name="connsiteX117" fmla="*/ 2898 w 10000"/>
                  <a:gd name="connsiteY117" fmla="*/ 3545 h 10000"/>
                  <a:gd name="connsiteX118" fmla="*/ 2840 w 10000"/>
                  <a:gd name="connsiteY118" fmla="*/ 3916 h 10000"/>
                  <a:gd name="connsiteX119" fmla="*/ 1349 w 10000"/>
                  <a:gd name="connsiteY119" fmla="*/ 2289 h 10000"/>
                  <a:gd name="connsiteX120" fmla="*/ 1349 w 10000"/>
                  <a:gd name="connsiteY120" fmla="*/ 2289 h 10000"/>
                  <a:gd name="connsiteX121" fmla="*/ 2377 w 10000"/>
                  <a:gd name="connsiteY121" fmla="*/ 3598 h 10000"/>
                  <a:gd name="connsiteX122" fmla="*/ 2377 w 10000"/>
                  <a:gd name="connsiteY122" fmla="*/ 3968 h 10000"/>
                  <a:gd name="connsiteX123" fmla="*/ 2231 w 10000"/>
                  <a:gd name="connsiteY123" fmla="*/ 4445 h 10000"/>
                  <a:gd name="connsiteX124" fmla="*/ 2000 w 10000"/>
                  <a:gd name="connsiteY124" fmla="*/ 4021 h 10000"/>
                  <a:gd name="connsiteX125" fmla="*/ 1884 w 10000"/>
                  <a:gd name="connsiteY125" fmla="*/ 3545 h 10000"/>
                  <a:gd name="connsiteX126" fmla="*/ 1652 w 10000"/>
                  <a:gd name="connsiteY126" fmla="*/ 3545 h 10000"/>
                  <a:gd name="connsiteX127" fmla="*/ 1478 w 10000"/>
                  <a:gd name="connsiteY127" fmla="*/ 3757 h 10000"/>
                  <a:gd name="connsiteX128" fmla="*/ 1247 w 10000"/>
                  <a:gd name="connsiteY128" fmla="*/ 3757 h 10000"/>
                  <a:gd name="connsiteX129" fmla="*/ 1072 w 10000"/>
                  <a:gd name="connsiteY129" fmla="*/ 3968 h 10000"/>
                  <a:gd name="connsiteX130" fmla="*/ 957 w 10000"/>
                  <a:gd name="connsiteY130" fmla="*/ 3757 h 10000"/>
                  <a:gd name="connsiteX131" fmla="*/ 667 w 10000"/>
                  <a:gd name="connsiteY131" fmla="*/ 3704 h 10000"/>
                  <a:gd name="connsiteX132" fmla="*/ 406 w 10000"/>
                  <a:gd name="connsiteY132" fmla="*/ 3704 h 10000"/>
                  <a:gd name="connsiteX133" fmla="*/ 29 w 10000"/>
                  <a:gd name="connsiteY133" fmla="*/ 3439 h 10000"/>
                  <a:gd name="connsiteX134" fmla="*/ 0 w 10000"/>
                  <a:gd name="connsiteY134" fmla="*/ 3916 h 10000"/>
                  <a:gd name="connsiteX135" fmla="*/ 58 w 10000"/>
                  <a:gd name="connsiteY135" fmla="*/ 4603 h 10000"/>
                  <a:gd name="connsiteX136" fmla="*/ 116 w 10000"/>
                  <a:gd name="connsiteY136" fmla="*/ 4973 h 10000"/>
                  <a:gd name="connsiteX137" fmla="*/ 174 w 10000"/>
                  <a:gd name="connsiteY137" fmla="*/ 5239 h 10000"/>
                  <a:gd name="connsiteX138" fmla="*/ 232 w 10000"/>
                  <a:gd name="connsiteY138" fmla="*/ 5609 h 10000"/>
                  <a:gd name="connsiteX139" fmla="*/ 406 w 10000"/>
                  <a:gd name="connsiteY139" fmla="*/ 5926 h 10000"/>
                  <a:gd name="connsiteX140" fmla="*/ 638 w 10000"/>
                  <a:gd name="connsiteY140" fmla="*/ 6455 h 10000"/>
                  <a:gd name="connsiteX141" fmla="*/ 492 w 10000"/>
                  <a:gd name="connsiteY141" fmla="*/ 6350 h 10000"/>
                  <a:gd name="connsiteX142" fmla="*/ 840 w 10000"/>
                  <a:gd name="connsiteY142" fmla="*/ 6825 h 10000"/>
                  <a:gd name="connsiteX143" fmla="*/ 1043 w 10000"/>
                  <a:gd name="connsiteY143" fmla="*/ 6773 h 10000"/>
                  <a:gd name="connsiteX144" fmla="*/ 1015 w 10000"/>
                  <a:gd name="connsiteY144" fmla="*/ 6455 h 10000"/>
                  <a:gd name="connsiteX145" fmla="*/ 1188 w 10000"/>
                  <a:gd name="connsiteY145" fmla="*/ 6508 h 10000"/>
                  <a:gd name="connsiteX146" fmla="*/ 986 w 10000"/>
                  <a:gd name="connsiteY146" fmla="*/ 5873 h 10000"/>
                  <a:gd name="connsiteX147" fmla="*/ 1362 w 10000"/>
                  <a:gd name="connsiteY147" fmla="*/ 5609 h 10000"/>
                  <a:gd name="connsiteX148" fmla="*/ 1566 w 10000"/>
                  <a:gd name="connsiteY148" fmla="*/ 5609 h 10000"/>
                  <a:gd name="connsiteX149" fmla="*/ 1566 w 10000"/>
                  <a:gd name="connsiteY149" fmla="*/ 5873 h 10000"/>
                  <a:gd name="connsiteX150" fmla="*/ 1391 w 10000"/>
                  <a:gd name="connsiteY150" fmla="*/ 6032 h 10000"/>
                  <a:gd name="connsiteX151" fmla="*/ 1276 w 10000"/>
                  <a:gd name="connsiteY151" fmla="*/ 6720 h 10000"/>
                  <a:gd name="connsiteX152" fmla="*/ 1218 w 10000"/>
                  <a:gd name="connsiteY152" fmla="*/ 7037 h 10000"/>
                  <a:gd name="connsiteX153" fmla="*/ 1305 w 10000"/>
                  <a:gd name="connsiteY153" fmla="*/ 7461 h 10000"/>
                  <a:gd name="connsiteX154" fmla="*/ 1478 w 10000"/>
                  <a:gd name="connsiteY154" fmla="*/ 7778 h 10000"/>
                  <a:gd name="connsiteX155" fmla="*/ 2058 w 10000"/>
                  <a:gd name="connsiteY155" fmla="*/ 8413 h 10000"/>
                  <a:gd name="connsiteX156" fmla="*/ 2521 w 10000"/>
                  <a:gd name="connsiteY156" fmla="*/ 8889 h 10000"/>
                  <a:gd name="connsiteX157" fmla="*/ 2869 w 10000"/>
                  <a:gd name="connsiteY157" fmla="*/ 9101 h 10000"/>
                  <a:gd name="connsiteX158" fmla="*/ 3246 w 10000"/>
                  <a:gd name="connsiteY158" fmla="*/ 9312 h 10000"/>
                  <a:gd name="connsiteX159" fmla="*/ 3624 w 10000"/>
                  <a:gd name="connsiteY159" fmla="*/ 9524 h 10000"/>
                  <a:gd name="connsiteX160" fmla="*/ 3972 w 10000"/>
                  <a:gd name="connsiteY160" fmla="*/ 9630 h 10000"/>
                  <a:gd name="connsiteX161" fmla="*/ 4348 w 10000"/>
                  <a:gd name="connsiteY161" fmla="*/ 9789 h 10000"/>
                  <a:gd name="connsiteX162" fmla="*/ 4783 w 10000"/>
                  <a:gd name="connsiteY162" fmla="*/ 9948 h 10000"/>
                  <a:gd name="connsiteX163" fmla="*/ 5246 w 10000"/>
                  <a:gd name="connsiteY163" fmla="*/ 10000 h 10000"/>
                  <a:gd name="connsiteX164" fmla="*/ 5652 w 10000"/>
                  <a:gd name="connsiteY164" fmla="*/ 10000 h 10000"/>
                  <a:gd name="connsiteX165" fmla="*/ 6145 w 10000"/>
                  <a:gd name="connsiteY165" fmla="*/ 9948 h 10000"/>
                  <a:gd name="connsiteX166" fmla="*/ 6493 w 10000"/>
                  <a:gd name="connsiteY166" fmla="*/ 9841 h 10000"/>
                  <a:gd name="connsiteX167" fmla="*/ 6841 w 10000"/>
                  <a:gd name="connsiteY167" fmla="*/ 9736 h 10000"/>
                  <a:gd name="connsiteX168" fmla="*/ 7218 w 10000"/>
                  <a:gd name="connsiteY168" fmla="*/ 9577 h 10000"/>
                  <a:gd name="connsiteX169" fmla="*/ 7565 w 10000"/>
                  <a:gd name="connsiteY169" fmla="*/ 9418 h 10000"/>
                  <a:gd name="connsiteX170" fmla="*/ 7884 w 10000"/>
                  <a:gd name="connsiteY170" fmla="*/ 9207 h 10000"/>
                  <a:gd name="connsiteX171" fmla="*/ 8232 w 10000"/>
                  <a:gd name="connsiteY171" fmla="*/ 8995 h 10000"/>
                  <a:gd name="connsiteX172" fmla="*/ 8551 w 10000"/>
                  <a:gd name="connsiteY17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6058 w 10000"/>
                  <a:gd name="connsiteY39" fmla="*/ 6984 h 10000"/>
                  <a:gd name="connsiteX40" fmla="*/ 8734 w 10000"/>
                  <a:gd name="connsiteY40" fmla="*/ 5498 h 10000"/>
                  <a:gd name="connsiteX41" fmla="*/ 8734 w 10000"/>
                  <a:gd name="connsiteY41" fmla="*/ 5498 h 10000"/>
                  <a:gd name="connsiteX42" fmla="*/ 8607 w 10000"/>
                  <a:gd name="connsiteY42" fmla="*/ 5271 h 10000"/>
                  <a:gd name="connsiteX43" fmla="*/ 8417 w 10000"/>
                  <a:gd name="connsiteY43" fmla="*/ 5422 h 10000"/>
                  <a:gd name="connsiteX44" fmla="*/ 8291 w 10000"/>
                  <a:gd name="connsiteY44" fmla="*/ 5195 h 10000"/>
                  <a:gd name="connsiteX45" fmla="*/ 8164 w 10000"/>
                  <a:gd name="connsiteY45" fmla="*/ 4968 h 10000"/>
                  <a:gd name="connsiteX46" fmla="*/ 8671 w 10000"/>
                  <a:gd name="connsiteY46" fmla="*/ 4893 h 10000"/>
                  <a:gd name="connsiteX47" fmla="*/ 8227 w 10000"/>
                  <a:gd name="connsiteY47" fmla="*/ 4591 h 10000"/>
                  <a:gd name="connsiteX48" fmla="*/ 7657 w 10000"/>
                  <a:gd name="connsiteY48" fmla="*/ 5044 h 10000"/>
                  <a:gd name="connsiteX49" fmla="*/ 7087 w 10000"/>
                  <a:gd name="connsiteY49" fmla="*/ 5497 h 10000"/>
                  <a:gd name="connsiteX50" fmla="*/ 8037 w 10000"/>
                  <a:gd name="connsiteY50" fmla="*/ 4742 h 10000"/>
                  <a:gd name="connsiteX51" fmla="*/ 7531 w 10000"/>
                  <a:gd name="connsiteY51" fmla="*/ 4817 h 10000"/>
                  <a:gd name="connsiteX52" fmla="*/ 8069 w 10000"/>
                  <a:gd name="connsiteY52" fmla="*/ 4826 h 10000"/>
                  <a:gd name="connsiteX53" fmla="*/ 6950 w 10000"/>
                  <a:gd name="connsiteY53" fmla="*/ 3306 h 10000"/>
                  <a:gd name="connsiteX54" fmla="*/ 6962 w 10000"/>
                  <a:gd name="connsiteY54" fmla="*/ 3305 h 10000"/>
                  <a:gd name="connsiteX55" fmla="*/ 6645 w 10000"/>
                  <a:gd name="connsiteY55" fmla="*/ 3230 h 10000"/>
                  <a:gd name="connsiteX56" fmla="*/ 6519 w 10000"/>
                  <a:gd name="connsiteY56" fmla="*/ 3003 h 10000"/>
                  <a:gd name="connsiteX57" fmla="*/ 5949 w 10000"/>
                  <a:gd name="connsiteY57" fmla="*/ 2473 h 10000"/>
                  <a:gd name="connsiteX58" fmla="*/ 5015 w 10000"/>
                  <a:gd name="connsiteY58" fmla="*/ 3228 h 10000"/>
                  <a:gd name="connsiteX59" fmla="*/ 4898 w 10000"/>
                  <a:gd name="connsiteY59" fmla="*/ 3175 h 10000"/>
                  <a:gd name="connsiteX60" fmla="*/ 4754 w 10000"/>
                  <a:gd name="connsiteY60" fmla="*/ 3122 h 10000"/>
                  <a:gd name="connsiteX61" fmla="*/ 4637 w 10000"/>
                  <a:gd name="connsiteY61" fmla="*/ 3334 h 10000"/>
                  <a:gd name="connsiteX62" fmla="*/ 4464 w 10000"/>
                  <a:gd name="connsiteY62" fmla="*/ 3493 h 10000"/>
                  <a:gd name="connsiteX63" fmla="*/ 4435 w 10000"/>
                  <a:gd name="connsiteY63" fmla="*/ 3651 h 10000"/>
                  <a:gd name="connsiteX64" fmla="*/ 4579 w 10000"/>
                  <a:gd name="connsiteY64" fmla="*/ 3862 h 10000"/>
                  <a:gd name="connsiteX65" fmla="*/ 4637 w 10000"/>
                  <a:gd name="connsiteY65" fmla="*/ 4021 h 10000"/>
                  <a:gd name="connsiteX66" fmla="*/ 4783 w 10000"/>
                  <a:gd name="connsiteY66" fmla="*/ 4021 h 10000"/>
                  <a:gd name="connsiteX67" fmla="*/ 4841 w 10000"/>
                  <a:gd name="connsiteY67" fmla="*/ 4021 h 10000"/>
                  <a:gd name="connsiteX68" fmla="*/ 4927 w 10000"/>
                  <a:gd name="connsiteY68" fmla="*/ 4233 h 10000"/>
                  <a:gd name="connsiteX69" fmla="*/ 5073 w 10000"/>
                  <a:gd name="connsiteY69" fmla="*/ 4603 h 10000"/>
                  <a:gd name="connsiteX70" fmla="*/ 4898 w 10000"/>
                  <a:gd name="connsiteY70" fmla="*/ 4391 h 10000"/>
                  <a:gd name="connsiteX71" fmla="*/ 4812 w 10000"/>
                  <a:gd name="connsiteY71" fmla="*/ 4127 h 10000"/>
                  <a:gd name="connsiteX72" fmla="*/ 4725 w 10000"/>
                  <a:gd name="connsiteY72" fmla="*/ 4339 h 10000"/>
                  <a:gd name="connsiteX73" fmla="*/ 4608 w 10000"/>
                  <a:gd name="connsiteY73" fmla="*/ 4657 h 10000"/>
                  <a:gd name="connsiteX74" fmla="*/ 4608 w 10000"/>
                  <a:gd name="connsiteY74" fmla="*/ 4445 h 10000"/>
                  <a:gd name="connsiteX75" fmla="*/ 4435 w 10000"/>
                  <a:gd name="connsiteY75" fmla="*/ 4339 h 10000"/>
                  <a:gd name="connsiteX76" fmla="*/ 4406 w 10000"/>
                  <a:gd name="connsiteY76" fmla="*/ 3968 h 10000"/>
                  <a:gd name="connsiteX77" fmla="*/ 4261 w 10000"/>
                  <a:gd name="connsiteY77" fmla="*/ 4021 h 10000"/>
                  <a:gd name="connsiteX78" fmla="*/ 4319 w 10000"/>
                  <a:gd name="connsiteY78" fmla="*/ 3598 h 10000"/>
                  <a:gd name="connsiteX79" fmla="*/ 4232 w 10000"/>
                  <a:gd name="connsiteY79" fmla="*/ 3598 h 10000"/>
                  <a:gd name="connsiteX80" fmla="*/ 4319 w 10000"/>
                  <a:gd name="connsiteY80" fmla="*/ 3069 h 10000"/>
                  <a:gd name="connsiteX81" fmla="*/ 4464 w 10000"/>
                  <a:gd name="connsiteY81" fmla="*/ 3069 h 10000"/>
                  <a:gd name="connsiteX82" fmla="*/ 4522 w 10000"/>
                  <a:gd name="connsiteY82" fmla="*/ 3386 h 10000"/>
                  <a:gd name="connsiteX83" fmla="*/ 4551 w 10000"/>
                  <a:gd name="connsiteY83" fmla="*/ 3175 h 10000"/>
                  <a:gd name="connsiteX84" fmla="*/ 4493 w 10000"/>
                  <a:gd name="connsiteY84" fmla="*/ 3016 h 10000"/>
                  <a:gd name="connsiteX85" fmla="*/ 4348 w 10000"/>
                  <a:gd name="connsiteY85" fmla="*/ 2910 h 10000"/>
                  <a:gd name="connsiteX86" fmla="*/ 4377 w 10000"/>
                  <a:gd name="connsiteY86" fmla="*/ 2487 h 10000"/>
                  <a:gd name="connsiteX87" fmla="*/ 4319 w 10000"/>
                  <a:gd name="connsiteY87" fmla="*/ 2275 h 10000"/>
                  <a:gd name="connsiteX88" fmla="*/ 4289 w 10000"/>
                  <a:gd name="connsiteY88" fmla="*/ 1641 h 10000"/>
                  <a:gd name="connsiteX89" fmla="*/ 4348 w 10000"/>
                  <a:gd name="connsiteY89" fmla="*/ 1641 h 10000"/>
                  <a:gd name="connsiteX90" fmla="*/ 4261 w 10000"/>
                  <a:gd name="connsiteY90" fmla="*/ 1534 h 10000"/>
                  <a:gd name="connsiteX91" fmla="*/ 4000 w 10000"/>
                  <a:gd name="connsiteY91" fmla="*/ 1746 h 10000"/>
                  <a:gd name="connsiteX92" fmla="*/ 3942 w 10000"/>
                  <a:gd name="connsiteY92" fmla="*/ 1323 h 10000"/>
                  <a:gd name="connsiteX93" fmla="*/ 4145 w 10000"/>
                  <a:gd name="connsiteY93" fmla="*/ 582 h 10000"/>
                  <a:gd name="connsiteX94" fmla="*/ 3972 w 10000"/>
                  <a:gd name="connsiteY94" fmla="*/ 318 h 10000"/>
                  <a:gd name="connsiteX95" fmla="*/ 3972 w 10000"/>
                  <a:gd name="connsiteY95" fmla="*/ 212 h 10000"/>
                  <a:gd name="connsiteX96" fmla="*/ 3710 w 10000"/>
                  <a:gd name="connsiteY96" fmla="*/ 0 h 10000"/>
                  <a:gd name="connsiteX97" fmla="*/ 3624 w 10000"/>
                  <a:gd name="connsiteY97" fmla="*/ 212 h 10000"/>
                  <a:gd name="connsiteX98" fmla="*/ 3536 w 10000"/>
                  <a:gd name="connsiteY98" fmla="*/ 635 h 10000"/>
                  <a:gd name="connsiteX99" fmla="*/ 3420 w 10000"/>
                  <a:gd name="connsiteY99" fmla="*/ 688 h 10000"/>
                  <a:gd name="connsiteX100" fmla="*/ 3594 w 10000"/>
                  <a:gd name="connsiteY100" fmla="*/ 900 h 10000"/>
                  <a:gd name="connsiteX101" fmla="*/ 3624 w 10000"/>
                  <a:gd name="connsiteY101" fmla="*/ 1164 h 10000"/>
                  <a:gd name="connsiteX102" fmla="*/ 3536 w 10000"/>
                  <a:gd name="connsiteY102" fmla="*/ 1323 h 10000"/>
                  <a:gd name="connsiteX103" fmla="*/ 3624 w 10000"/>
                  <a:gd name="connsiteY103" fmla="*/ 1799 h 10000"/>
                  <a:gd name="connsiteX104" fmla="*/ 3565 w 10000"/>
                  <a:gd name="connsiteY104" fmla="*/ 2223 h 10000"/>
                  <a:gd name="connsiteX105" fmla="*/ 3130 w 10000"/>
                  <a:gd name="connsiteY105" fmla="*/ 2539 h 10000"/>
                  <a:gd name="connsiteX106" fmla="*/ 3101 w 10000"/>
                  <a:gd name="connsiteY106" fmla="*/ 2381 h 10000"/>
                  <a:gd name="connsiteX107" fmla="*/ 3073 w 10000"/>
                  <a:gd name="connsiteY107" fmla="*/ 2593 h 10000"/>
                  <a:gd name="connsiteX108" fmla="*/ 3188 w 10000"/>
                  <a:gd name="connsiteY108" fmla="*/ 2804 h 10000"/>
                  <a:gd name="connsiteX109" fmla="*/ 3478 w 10000"/>
                  <a:gd name="connsiteY109" fmla="*/ 2593 h 10000"/>
                  <a:gd name="connsiteX110" fmla="*/ 3594 w 10000"/>
                  <a:gd name="connsiteY110" fmla="*/ 2752 h 10000"/>
                  <a:gd name="connsiteX111" fmla="*/ 3392 w 10000"/>
                  <a:gd name="connsiteY111" fmla="*/ 2804 h 10000"/>
                  <a:gd name="connsiteX112" fmla="*/ 1349 w 10000"/>
                  <a:gd name="connsiteY112" fmla="*/ 2289 h 10000"/>
                  <a:gd name="connsiteX113" fmla="*/ 2754 w 10000"/>
                  <a:gd name="connsiteY113" fmla="*/ 2857 h 10000"/>
                  <a:gd name="connsiteX114" fmla="*/ 1630 w 10000"/>
                  <a:gd name="connsiteY114" fmla="*/ 1022 h 10000"/>
                  <a:gd name="connsiteX115" fmla="*/ 2656 w 10000"/>
                  <a:gd name="connsiteY115" fmla="*/ 2472 h 10000"/>
                  <a:gd name="connsiteX116" fmla="*/ 2898 w 10000"/>
                  <a:gd name="connsiteY116" fmla="*/ 3545 h 10000"/>
                  <a:gd name="connsiteX117" fmla="*/ 2840 w 10000"/>
                  <a:gd name="connsiteY117" fmla="*/ 3916 h 10000"/>
                  <a:gd name="connsiteX118" fmla="*/ 1349 w 10000"/>
                  <a:gd name="connsiteY118" fmla="*/ 2289 h 10000"/>
                  <a:gd name="connsiteX119" fmla="*/ 1349 w 10000"/>
                  <a:gd name="connsiteY119" fmla="*/ 2289 h 10000"/>
                  <a:gd name="connsiteX120" fmla="*/ 2377 w 10000"/>
                  <a:gd name="connsiteY120" fmla="*/ 3598 h 10000"/>
                  <a:gd name="connsiteX121" fmla="*/ 2377 w 10000"/>
                  <a:gd name="connsiteY121" fmla="*/ 3968 h 10000"/>
                  <a:gd name="connsiteX122" fmla="*/ 2231 w 10000"/>
                  <a:gd name="connsiteY122" fmla="*/ 4445 h 10000"/>
                  <a:gd name="connsiteX123" fmla="*/ 2000 w 10000"/>
                  <a:gd name="connsiteY123" fmla="*/ 4021 h 10000"/>
                  <a:gd name="connsiteX124" fmla="*/ 1884 w 10000"/>
                  <a:gd name="connsiteY124" fmla="*/ 3545 h 10000"/>
                  <a:gd name="connsiteX125" fmla="*/ 1652 w 10000"/>
                  <a:gd name="connsiteY125" fmla="*/ 3545 h 10000"/>
                  <a:gd name="connsiteX126" fmla="*/ 1478 w 10000"/>
                  <a:gd name="connsiteY126" fmla="*/ 3757 h 10000"/>
                  <a:gd name="connsiteX127" fmla="*/ 1247 w 10000"/>
                  <a:gd name="connsiteY127" fmla="*/ 3757 h 10000"/>
                  <a:gd name="connsiteX128" fmla="*/ 1072 w 10000"/>
                  <a:gd name="connsiteY128" fmla="*/ 3968 h 10000"/>
                  <a:gd name="connsiteX129" fmla="*/ 957 w 10000"/>
                  <a:gd name="connsiteY129" fmla="*/ 3757 h 10000"/>
                  <a:gd name="connsiteX130" fmla="*/ 667 w 10000"/>
                  <a:gd name="connsiteY130" fmla="*/ 3704 h 10000"/>
                  <a:gd name="connsiteX131" fmla="*/ 406 w 10000"/>
                  <a:gd name="connsiteY131" fmla="*/ 3704 h 10000"/>
                  <a:gd name="connsiteX132" fmla="*/ 29 w 10000"/>
                  <a:gd name="connsiteY132" fmla="*/ 3439 h 10000"/>
                  <a:gd name="connsiteX133" fmla="*/ 0 w 10000"/>
                  <a:gd name="connsiteY133" fmla="*/ 3916 h 10000"/>
                  <a:gd name="connsiteX134" fmla="*/ 58 w 10000"/>
                  <a:gd name="connsiteY134" fmla="*/ 4603 h 10000"/>
                  <a:gd name="connsiteX135" fmla="*/ 116 w 10000"/>
                  <a:gd name="connsiteY135" fmla="*/ 4973 h 10000"/>
                  <a:gd name="connsiteX136" fmla="*/ 174 w 10000"/>
                  <a:gd name="connsiteY136" fmla="*/ 5239 h 10000"/>
                  <a:gd name="connsiteX137" fmla="*/ 232 w 10000"/>
                  <a:gd name="connsiteY137" fmla="*/ 5609 h 10000"/>
                  <a:gd name="connsiteX138" fmla="*/ 406 w 10000"/>
                  <a:gd name="connsiteY138" fmla="*/ 5926 h 10000"/>
                  <a:gd name="connsiteX139" fmla="*/ 638 w 10000"/>
                  <a:gd name="connsiteY139" fmla="*/ 6455 h 10000"/>
                  <a:gd name="connsiteX140" fmla="*/ 492 w 10000"/>
                  <a:gd name="connsiteY140" fmla="*/ 6350 h 10000"/>
                  <a:gd name="connsiteX141" fmla="*/ 840 w 10000"/>
                  <a:gd name="connsiteY141" fmla="*/ 6825 h 10000"/>
                  <a:gd name="connsiteX142" fmla="*/ 1043 w 10000"/>
                  <a:gd name="connsiteY142" fmla="*/ 6773 h 10000"/>
                  <a:gd name="connsiteX143" fmla="*/ 1015 w 10000"/>
                  <a:gd name="connsiteY143" fmla="*/ 6455 h 10000"/>
                  <a:gd name="connsiteX144" fmla="*/ 1188 w 10000"/>
                  <a:gd name="connsiteY144" fmla="*/ 6508 h 10000"/>
                  <a:gd name="connsiteX145" fmla="*/ 986 w 10000"/>
                  <a:gd name="connsiteY145" fmla="*/ 5873 h 10000"/>
                  <a:gd name="connsiteX146" fmla="*/ 1362 w 10000"/>
                  <a:gd name="connsiteY146" fmla="*/ 5609 h 10000"/>
                  <a:gd name="connsiteX147" fmla="*/ 1566 w 10000"/>
                  <a:gd name="connsiteY147" fmla="*/ 5609 h 10000"/>
                  <a:gd name="connsiteX148" fmla="*/ 1566 w 10000"/>
                  <a:gd name="connsiteY148" fmla="*/ 5873 h 10000"/>
                  <a:gd name="connsiteX149" fmla="*/ 1391 w 10000"/>
                  <a:gd name="connsiteY149" fmla="*/ 6032 h 10000"/>
                  <a:gd name="connsiteX150" fmla="*/ 1276 w 10000"/>
                  <a:gd name="connsiteY150" fmla="*/ 6720 h 10000"/>
                  <a:gd name="connsiteX151" fmla="*/ 1218 w 10000"/>
                  <a:gd name="connsiteY151" fmla="*/ 7037 h 10000"/>
                  <a:gd name="connsiteX152" fmla="*/ 1305 w 10000"/>
                  <a:gd name="connsiteY152" fmla="*/ 7461 h 10000"/>
                  <a:gd name="connsiteX153" fmla="*/ 1478 w 10000"/>
                  <a:gd name="connsiteY153" fmla="*/ 7778 h 10000"/>
                  <a:gd name="connsiteX154" fmla="*/ 2058 w 10000"/>
                  <a:gd name="connsiteY154" fmla="*/ 8413 h 10000"/>
                  <a:gd name="connsiteX155" fmla="*/ 2521 w 10000"/>
                  <a:gd name="connsiteY155" fmla="*/ 8889 h 10000"/>
                  <a:gd name="connsiteX156" fmla="*/ 2869 w 10000"/>
                  <a:gd name="connsiteY156" fmla="*/ 9101 h 10000"/>
                  <a:gd name="connsiteX157" fmla="*/ 3246 w 10000"/>
                  <a:gd name="connsiteY157" fmla="*/ 9312 h 10000"/>
                  <a:gd name="connsiteX158" fmla="*/ 3624 w 10000"/>
                  <a:gd name="connsiteY158" fmla="*/ 9524 h 10000"/>
                  <a:gd name="connsiteX159" fmla="*/ 3972 w 10000"/>
                  <a:gd name="connsiteY159" fmla="*/ 9630 h 10000"/>
                  <a:gd name="connsiteX160" fmla="*/ 4348 w 10000"/>
                  <a:gd name="connsiteY160" fmla="*/ 9789 h 10000"/>
                  <a:gd name="connsiteX161" fmla="*/ 4783 w 10000"/>
                  <a:gd name="connsiteY161" fmla="*/ 9948 h 10000"/>
                  <a:gd name="connsiteX162" fmla="*/ 5246 w 10000"/>
                  <a:gd name="connsiteY162" fmla="*/ 10000 h 10000"/>
                  <a:gd name="connsiteX163" fmla="*/ 5652 w 10000"/>
                  <a:gd name="connsiteY163" fmla="*/ 10000 h 10000"/>
                  <a:gd name="connsiteX164" fmla="*/ 6145 w 10000"/>
                  <a:gd name="connsiteY164" fmla="*/ 9948 h 10000"/>
                  <a:gd name="connsiteX165" fmla="*/ 6493 w 10000"/>
                  <a:gd name="connsiteY165" fmla="*/ 9841 h 10000"/>
                  <a:gd name="connsiteX166" fmla="*/ 6841 w 10000"/>
                  <a:gd name="connsiteY166" fmla="*/ 9736 h 10000"/>
                  <a:gd name="connsiteX167" fmla="*/ 7218 w 10000"/>
                  <a:gd name="connsiteY167" fmla="*/ 9577 h 10000"/>
                  <a:gd name="connsiteX168" fmla="*/ 7565 w 10000"/>
                  <a:gd name="connsiteY168" fmla="*/ 9418 h 10000"/>
                  <a:gd name="connsiteX169" fmla="*/ 7884 w 10000"/>
                  <a:gd name="connsiteY169" fmla="*/ 9207 h 10000"/>
                  <a:gd name="connsiteX170" fmla="*/ 8232 w 10000"/>
                  <a:gd name="connsiteY170" fmla="*/ 8995 h 10000"/>
                  <a:gd name="connsiteX171" fmla="*/ 8551 w 10000"/>
                  <a:gd name="connsiteY17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347 w 10000"/>
                  <a:gd name="connsiteY37" fmla="*/ 6932 h 10000"/>
                  <a:gd name="connsiteX38" fmla="*/ 6203 w 10000"/>
                  <a:gd name="connsiteY38" fmla="*/ 6825 h 10000"/>
                  <a:gd name="connsiteX39" fmla="*/ 8734 w 10000"/>
                  <a:gd name="connsiteY39" fmla="*/ 5498 h 10000"/>
                  <a:gd name="connsiteX40" fmla="*/ 8734 w 10000"/>
                  <a:gd name="connsiteY40" fmla="*/ 5498 h 10000"/>
                  <a:gd name="connsiteX41" fmla="*/ 8607 w 10000"/>
                  <a:gd name="connsiteY41" fmla="*/ 5271 h 10000"/>
                  <a:gd name="connsiteX42" fmla="*/ 8417 w 10000"/>
                  <a:gd name="connsiteY42" fmla="*/ 5422 h 10000"/>
                  <a:gd name="connsiteX43" fmla="*/ 8291 w 10000"/>
                  <a:gd name="connsiteY43" fmla="*/ 5195 h 10000"/>
                  <a:gd name="connsiteX44" fmla="*/ 8164 w 10000"/>
                  <a:gd name="connsiteY44" fmla="*/ 4968 h 10000"/>
                  <a:gd name="connsiteX45" fmla="*/ 8671 w 10000"/>
                  <a:gd name="connsiteY45" fmla="*/ 4893 h 10000"/>
                  <a:gd name="connsiteX46" fmla="*/ 8227 w 10000"/>
                  <a:gd name="connsiteY46" fmla="*/ 4591 h 10000"/>
                  <a:gd name="connsiteX47" fmla="*/ 7657 w 10000"/>
                  <a:gd name="connsiteY47" fmla="*/ 5044 h 10000"/>
                  <a:gd name="connsiteX48" fmla="*/ 7087 w 10000"/>
                  <a:gd name="connsiteY48" fmla="*/ 5497 h 10000"/>
                  <a:gd name="connsiteX49" fmla="*/ 8037 w 10000"/>
                  <a:gd name="connsiteY49" fmla="*/ 4742 h 10000"/>
                  <a:gd name="connsiteX50" fmla="*/ 7531 w 10000"/>
                  <a:gd name="connsiteY50" fmla="*/ 4817 h 10000"/>
                  <a:gd name="connsiteX51" fmla="*/ 8069 w 10000"/>
                  <a:gd name="connsiteY51" fmla="*/ 4826 h 10000"/>
                  <a:gd name="connsiteX52" fmla="*/ 6950 w 10000"/>
                  <a:gd name="connsiteY52" fmla="*/ 3306 h 10000"/>
                  <a:gd name="connsiteX53" fmla="*/ 6962 w 10000"/>
                  <a:gd name="connsiteY53" fmla="*/ 3305 h 10000"/>
                  <a:gd name="connsiteX54" fmla="*/ 6645 w 10000"/>
                  <a:gd name="connsiteY54" fmla="*/ 3230 h 10000"/>
                  <a:gd name="connsiteX55" fmla="*/ 6519 w 10000"/>
                  <a:gd name="connsiteY55" fmla="*/ 3003 h 10000"/>
                  <a:gd name="connsiteX56" fmla="*/ 5949 w 10000"/>
                  <a:gd name="connsiteY56" fmla="*/ 2473 h 10000"/>
                  <a:gd name="connsiteX57" fmla="*/ 5015 w 10000"/>
                  <a:gd name="connsiteY57" fmla="*/ 3228 h 10000"/>
                  <a:gd name="connsiteX58" fmla="*/ 4898 w 10000"/>
                  <a:gd name="connsiteY58" fmla="*/ 3175 h 10000"/>
                  <a:gd name="connsiteX59" fmla="*/ 4754 w 10000"/>
                  <a:gd name="connsiteY59" fmla="*/ 3122 h 10000"/>
                  <a:gd name="connsiteX60" fmla="*/ 4637 w 10000"/>
                  <a:gd name="connsiteY60" fmla="*/ 3334 h 10000"/>
                  <a:gd name="connsiteX61" fmla="*/ 4464 w 10000"/>
                  <a:gd name="connsiteY61" fmla="*/ 3493 h 10000"/>
                  <a:gd name="connsiteX62" fmla="*/ 4435 w 10000"/>
                  <a:gd name="connsiteY62" fmla="*/ 3651 h 10000"/>
                  <a:gd name="connsiteX63" fmla="*/ 4579 w 10000"/>
                  <a:gd name="connsiteY63" fmla="*/ 3862 h 10000"/>
                  <a:gd name="connsiteX64" fmla="*/ 4637 w 10000"/>
                  <a:gd name="connsiteY64" fmla="*/ 4021 h 10000"/>
                  <a:gd name="connsiteX65" fmla="*/ 4783 w 10000"/>
                  <a:gd name="connsiteY65" fmla="*/ 4021 h 10000"/>
                  <a:gd name="connsiteX66" fmla="*/ 4841 w 10000"/>
                  <a:gd name="connsiteY66" fmla="*/ 4021 h 10000"/>
                  <a:gd name="connsiteX67" fmla="*/ 4927 w 10000"/>
                  <a:gd name="connsiteY67" fmla="*/ 4233 h 10000"/>
                  <a:gd name="connsiteX68" fmla="*/ 5073 w 10000"/>
                  <a:gd name="connsiteY68" fmla="*/ 4603 h 10000"/>
                  <a:gd name="connsiteX69" fmla="*/ 4898 w 10000"/>
                  <a:gd name="connsiteY69" fmla="*/ 4391 h 10000"/>
                  <a:gd name="connsiteX70" fmla="*/ 4812 w 10000"/>
                  <a:gd name="connsiteY70" fmla="*/ 4127 h 10000"/>
                  <a:gd name="connsiteX71" fmla="*/ 4725 w 10000"/>
                  <a:gd name="connsiteY71" fmla="*/ 4339 h 10000"/>
                  <a:gd name="connsiteX72" fmla="*/ 4608 w 10000"/>
                  <a:gd name="connsiteY72" fmla="*/ 4657 h 10000"/>
                  <a:gd name="connsiteX73" fmla="*/ 4608 w 10000"/>
                  <a:gd name="connsiteY73" fmla="*/ 4445 h 10000"/>
                  <a:gd name="connsiteX74" fmla="*/ 4435 w 10000"/>
                  <a:gd name="connsiteY74" fmla="*/ 4339 h 10000"/>
                  <a:gd name="connsiteX75" fmla="*/ 4406 w 10000"/>
                  <a:gd name="connsiteY75" fmla="*/ 3968 h 10000"/>
                  <a:gd name="connsiteX76" fmla="*/ 4261 w 10000"/>
                  <a:gd name="connsiteY76" fmla="*/ 4021 h 10000"/>
                  <a:gd name="connsiteX77" fmla="*/ 4319 w 10000"/>
                  <a:gd name="connsiteY77" fmla="*/ 3598 h 10000"/>
                  <a:gd name="connsiteX78" fmla="*/ 4232 w 10000"/>
                  <a:gd name="connsiteY78" fmla="*/ 3598 h 10000"/>
                  <a:gd name="connsiteX79" fmla="*/ 4319 w 10000"/>
                  <a:gd name="connsiteY79" fmla="*/ 3069 h 10000"/>
                  <a:gd name="connsiteX80" fmla="*/ 4464 w 10000"/>
                  <a:gd name="connsiteY80" fmla="*/ 3069 h 10000"/>
                  <a:gd name="connsiteX81" fmla="*/ 4522 w 10000"/>
                  <a:gd name="connsiteY81" fmla="*/ 3386 h 10000"/>
                  <a:gd name="connsiteX82" fmla="*/ 4551 w 10000"/>
                  <a:gd name="connsiteY82" fmla="*/ 3175 h 10000"/>
                  <a:gd name="connsiteX83" fmla="*/ 4493 w 10000"/>
                  <a:gd name="connsiteY83" fmla="*/ 3016 h 10000"/>
                  <a:gd name="connsiteX84" fmla="*/ 4348 w 10000"/>
                  <a:gd name="connsiteY84" fmla="*/ 2910 h 10000"/>
                  <a:gd name="connsiteX85" fmla="*/ 4377 w 10000"/>
                  <a:gd name="connsiteY85" fmla="*/ 2487 h 10000"/>
                  <a:gd name="connsiteX86" fmla="*/ 4319 w 10000"/>
                  <a:gd name="connsiteY86" fmla="*/ 2275 h 10000"/>
                  <a:gd name="connsiteX87" fmla="*/ 4289 w 10000"/>
                  <a:gd name="connsiteY87" fmla="*/ 1641 h 10000"/>
                  <a:gd name="connsiteX88" fmla="*/ 4348 w 10000"/>
                  <a:gd name="connsiteY88" fmla="*/ 1641 h 10000"/>
                  <a:gd name="connsiteX89" fmla="*/ 4261 w 10000"/>
                  <a:gd name="connsiteY89" fmla="*/ 1534 h 10000"/>
                  <a:gd name="connsiteX90" fmla="*/ 4000 w 10000"/>
                  <a:gd name="connsiteY90" fmla="*/ 1746 h 10000"/>
                  <a:gd name="connsiteX91" fmla="*/ 3942 w 10000"/>
                  <a:gd name="connsiteY91" fmla="*/ 1323 h 10000"/>
                  <a:gd name="connsiteX92" fmla="*/ 4145 w 10000"/>
                  <a:gd name="connsiteY92" fmla="*/ 582 h 10000"/>
                  <a:gd name="connsiteX93" fmla="*/ 3972 w 10000"/>
                  <a:gd name="connsiteY93" fmla="*/ 318 h 10000"/>
                  <a:gd name="connsiteX94" fmla="*/ 3972 w 10000"/>
                  <a:gd name="connsiteY94" fmla="*/ 212 h 10000"/>
                  <a:gd name="connsiteX95" fmla="*/ 3710 w 10000"/>
                  <a:gd name="connsiteY95" fmla="*/ 0 h 10000"/>
                  <a:gd name="connsiteX96" fmla="*/ 3624 w 10000"/>
                  <a:gd name="connsiteY96" fmla="*/ 212 h 10000"/>
                  <a:gd name="connsiteX97" fmla="*/ 3536 w 10000"/>
                  <a:gd name="connsiteY97" fmla="*/ 635 h 10000"/>
                  <a:gd name="connsiteX98" fmla="*/ 3420 w 10000"/>
                  <a:gd name="connsiteY98" fmla="*/ 688 h 10000"/>
                  <a:gd name="connsiteX99" fmla="*/ 3594 w 10000"/>
                  <a:gd name="connsiteY99" fmla="*/ 900 h 10000"/>
                  <a:gd name="connsiteX100" fmla="*/ 3624 w 10000"/>
                  <a:gd name="connsiteY100" fmla="*/ 1164 h 10000"/>
                  <a:gd name="connsiteX101" fmla="*/ 3536 w 10000"/>
                  <a:gd name="connsiteY101" fmla="*/ 1323 h 10000"/>
                  <a:gd name="connsiteX102" fmla="*/ 3624 w 10000"/>
                  <a:gd name="connsiteY102" fmla="*/ 1799 h 10000"/>
                  <a:gd name="connsiteX103" fmla="*/ 3565 w 10000"/>
                  <a:gd name="connsiteY103" fmla="*/ 2223 h 10000"/>
                  <a:gd name="connsiteX104" fmla="*/ 3130 w 10000"/>
                  <a:gd name="connsiteY104" fmla="*/ 2539 h 10000"/>
                  <a:gd name="connsiteX105" fmla="*/ 3101 w 10000"/>
                  <a:gd name="connsiteY105" fmla="*/ 2381 h 10000"/>
                  <a:gd name="connsiteX106" fmla="*/ 3073 w 10000"/>
                  <a:gd name="connsiteY106" fmla="*/ 2593 h 10000"/>
                  <a:gd name="connsiteX107" fmla="*/ 3188 w 10000"/>
                  <a:gd name="connsiteY107" fmla="*/ 2804 h 10000"/>
                  <a:gd name="connsiteX108" fmla="*/ 3478 w 10000"/>
                  <a:gd name="connsiteY108" fmla="*/ 2593 h 10000"/>
                  <a:gd name="connsiteX109" fmla="*/ 3594 w 10000"/>
                  <a:gd name="connsiteY109" fmla="*/ 2752 h 10000"/>
                  <a:gd name="connsiteX110" fmla="*/ 3392 w 10000"/>
                  <a:gd name="connsiteY110" fmla="*/ 2804 h 10000"/>
                  <a:gd name="connsiteX111" fmla="*/ 1349 w 10000"/>
                  <a:gd name="connsiteY111" fmla="*/ 2289 h 10000"/>
                  <a:gd name="connsiteX112" fmla="*/ 2754 w 10000"/>
                  <a:gd name="connsiteY112" fmla="*/ 2857 h 10000"/>
                  <a:gd name="connsiteX113" fmla="*/ 1630 w 10000"/>
                  <a:gd name="connsiteY113" fmla="*/ 1022 h 10000"/>
                  <a:gd name="connsiteX114" fmla="*/ 2656 w 10000"/>
                  <a:gd name="connsiteY114" fmla="*/ 2472 h 10000"/>
                  <a:gd name="connsiteX115" fmla="*/ 2898 w 10000"/>
                  <a:gd name="connsiteY115" fmla="*/ 3545 h 10000"/>
                  <a:gd name="connsiteX116" fmla="*/ 2840 w 10000"/>
                  <a:gd name="connsiteY116" fmla="*/ 3916 h 10000"/>
                  <a:gd name="connsiteX117" fmla="*/ 1349 w 10000"/>
                  <a:gd name="connsiteY117" fmla="*/ 2289 h 10000"/>
                  <a:gd name="connsiteX118" fmla="*/ 1349 w 10000"/>
                  <a:gd name="connsiteY118" fmla="*/ 2289 h 10000"/>
                  <a:gd name="connsiteX119" fmla="*/ 2377 w 10000"/>
                  <a:gd name="connsiteY119" fmla="*/ 3598 h 10000"/>
                  <a:gd name="connsiteX120" fmla="*/ 2377 w 10000"/>
                  <a:gd name="connsiteY120" fmla="*/ 3968 h 10000"/>
                  <a:gd name="connsiteX121" fmla="*/ 2231 w 10000"/>
                  <a:gd name="connsiteY121" fmla="*/ 4445 h 10000"/>
                  <a:gd name="connsiteX122" fmla="*/ 2000 w 10000"/>
                  <a:gd name="connsiteY122" fmla="*/ 4021 h 10000"/>
                  <a:gd name="connsiteX123" fmla="*/ 1884 w 10000"/>
                  <a:gd name="connsiteY123" fmla="*/ 3545 h 10000"/>
                  <a:gd name="connsiteX124" fmla="*/ 1652 w 10000"/>
                  <a:gd name="connsiteY124" fmla="*/ 3545 h 10000"/>
                  <a:gd name="connsiteX125" fmla="*/ 1478 w 10000"/>
                  <a:gd name="connsiteY125" fmla="*/ 3757 h 10000"/>
                  <a:gd name="connsiteX126" fmla="*/ 1247 w 10000"/>
                  <a:gd name="connsiteY126" fmla="*/ 3757 h 10000"/>
                  <a:gd name="connsiteX127" fmla="*/ 1072 w 10000"/>
                  <a:gd name="connsiteY127" fmla="*/ 3968 h 10000"/>
                  <a:gd name="connsiteX128" fmla="*/ 957 w 10000"/>
                  <a:gd name="connsiteY128" fmla="*/ 3757 h 10000"/>
                  <a:gd name="connsiteX129" fmla="*/ 667 w 10000"/>
                  <a:gd name="connsiteY129" fmla="*/ 3704 h 10000"/>
                  <a:gd name="connsiteX130" fmla="*/ 406 w 10000"/>
                  <a:gd name="connsiteY130" fmla="*/ 3704 h 10000"/>
                  <a:gd name="connsiteX131" fmla="*/ 29 w 10000"/>
                  <a:gd name="connsiteY131" fmla="*/ 3439 h 10000"/>
                  <a:gd name="connsiteX132" fmla="*/ 0 w 10000"/>
                  <a:gd name="connsiteY132" fmla="*/ 3916 h 10000"/>
                  <a:gd name="connsiteX133" fmla="*/ 58 w 10000"/>
                  <a:gd name="connsiteY133" fmla="*/ 4603 h 10000"/>
                  <a:gd name="connsiteX134" fmla="*/ 116 w 10000"/>
                  <a:gd name="connsiteY134" fmla="*/ 4973 h 10000"/>
                  <a:gd name="connsiteX135" fmla="*/ 174 w 10000"/>
                  <a:gd name="connsiteY135" fmla="*/ 5239 h 10000"/>
                  <a:gd name="connsiteX136" fmla="*/ 232 w 10000"/>
                  <a:gd name="connsiteY136" fmla="*/ 5609 h 10000"/>
                  <a:gd name="connsiteX137" fmla="*/ 406 w 10000"/>
                  <a:gd name="connsiteY137" fmla="*/ 5926 h 10000"/>
                  <a:gd name="connsiteX138" fmla="*/ 638 w 10000"/>
                  <a:gd name="connsiteY138" fmla="*/ 6455 h 10000"/>
                  <a:gd name="connsiteX139" fmla="*/ 492 w 10000"/>
                  <a:gd name="connsiteY139" fmla="*/ 6350 h 10000"/>
                  <a:gd name="connsiteX140" fmla="*/ 840 w 10000"/>
                  <a:gd name="connsiteY140" fmla="*/ 6825 h 10000"/>
                  <a:gd name="connsiteX141" fmla="*/ 1043 w 10000"/>
                  <a:gd name="connsiteY141" fmla="*/ 6773 h 10000"/>
                  <a:gd name="connsiteX142" fmla="*/ 1015 w 10000"/>
                  <a:gd name="connsiteY142" fmla="*/ 6455 h 10000"/>
                  <a:gd name="connsiteX143" fmla="*/ 1188 w 10000"/>
                  <a:gd name="connsiteY143" fmla="*/ 6508 h 10000"/>
                  <a:gd name="connsiteX144" fmla="*/ 986 w 10000"/>
                  <a:gd name="connsiteY144" fmla="*/ 5873 h 10000"/>
                  <a:gd name="connsiteX145" fmla="*/ 1362 w 10000"/>
                  <a:gd name="connsiteY145" fmla="*/ 5609 h 10000"/>
                  <a:gd name="connsiteX146" fmla="*/ 1566 w 10000"/>
                  <a:gd name="connsiteY146" fmla="*/ 5609 h 10000"/>
                  <a:gd name="connsiteX147" fmla="*/ 1566 w 10000"/>
                  <a:gd name="connsiteY147" fmla="*/ 5873 h 10000"/>
                  <a:gd name="connsiteX148" fmla="*/ 1391 w 10000"/>
                  <a:gd name="connsiteY148" fmla="*/ 6032 h 10000"/>
                  <a:gd name="connsiteX149" fmla="*/ 1276 w 10000"/>
                  <a:gd name="connsiteY149" fmla="*/ 6720 h 10000"/>
                  <a:gd name="connsiteX150" fmla="*/ 1218 w 10000"/>
                  <a:gd name="connsiteY150" fmla="*/ 7037 h 10000"/>
                  <a:gd name="connsiteX151" fmla="*/ 1305 w 10000"/>
                  <a:gd name="connsiteY151" fmla="*/ 7461 h 10000"/>
                  <a:gd name="connsiteX152" fmla="*/ 1478 w 10000"/>
                  <a:gd name="connsiteY152" fmla="*/ 7778 h 10000"/>
                  <a:gd name="connsiteX153" fmla="*/ 2058 w 10000"/>
                  <a:gd name="connsiteY153" fmla="*/ 8413 h 10000"/>
                  <a:gd name="connsiteX154" fmla="*/ 2521 w 10000"/>
                  <a:gd name="connsiteY154" fmla="*/ 8889 h 10000"/>
                  <a:gd name="connsiteX155" fmla="*/ 2869 w 10000"/>
                  <a:gd name="connsiteY155" fmla="*/ 9101 h 10000"/>
                  <a:gd name="connsiteX156" fmla="*/ 3246 w 10000"/>
                  <a:gd name="connsiteY156" fmla="*/ 9312 h 10000"/>
                  <a:gd name="connsiteX157" fmla="*/ 3624 w 10000"/>
                  <a:gd name="connsiteY157" fmla="*/ 9524 h 10000"/>
                  <a:gd name="connsiteX158" fmla="*/ 3972 w 10000"/>
                  <a:gd name="connsiteY158" fmla="*/ 9630 h 10000"/>
                  <a:gd name="connsiteX159" fmla="*/ 4348 w 10000"/>
                  <a:gd name="connsiteY159" fmla="*/ 9789 h 10000"/>
                  <a:gd name="connsiteX160" fmla="*/ 4783 w 10000"/>
                  <a:gd name="connsiteY160" fmla="*/ 9948 h 10000"/>
                  <a:gd name="connsiteX161" fmla="*/ 5246 w 10000"/>
                  <a:gd name="connsiteY161" fmla="*/ 10000 h 10000"/>
                  <a:gd name="connsiteX162" fmla="*/ 5652 w 10000"/>
                  <a:gd name="connsiteY162" fmla="*/ 10000 h 10000"/>
                  <a:gd name="connsiteX163" fmla="*/ 6145 w 10000"/>
                  <a:gd name="connsiteY163" fmla="*/ 9948 h 10000"/>
                  <a:gd name="connsiteX164" fmla="*/ 6493 w 10000"/>
                  <a:gd name="connsiteY164" fmla="*/ 9841 h 10000"/>
                  <a:gd name="connsiteX165" fmla="*/ 6841 w 10000"/>
                  <a:gd name="connsiteY165" fmla="*/ 9736 h 10000"/>
                  <a:gd name="connsiteX166" fmla="*/ 7218 w 10000"/>
                  <a:gd name="connsiteY166" fmla="*/ 9577 h 10000"/>
                  <a:gd name="connsiteX167" fmla="*/ 7565 w 10000"/>
                  <a:gd name="connsiteY167" fmla="*/ 9418 h 10000"/>
                  <a:gd name="connsiteX168" fmla="*/ 7884 w 10000"/>
                  <a:gd name="connsiteY168" fmla="*/ 9207 h 10000"/>
                  <a:gd name="connsiteX169" fmla="*/ 8232 w 10000"/>
                  <a:gd name="connsiteY169" fmla="*/ 8995 h 10000"/>
                  <a:gd name="connsiteX170" fmla="*/ 8551 w 10000"/>
                  <a:gd name="connsiteY17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6203 w 10000"/>
                  <a:gd name="connsiteY37" fmla="*/ 6825 h 10000"/>
                  <a:gd name="connsiteX38" fmla="*/ 8734 w 10000"/>
                  <a:gd name="connsiteY38" fmla="*/ 5498 h 10000"/>
                  <a:gd name="connsiteX39" fmla="*/ 8734 w 10000"/>
                  <a:gd name="connsiteY39" fmla="*/ 5498 h 10000"/>
                  <a:gd name="connsiteX40" fmla="*/ 8607 w 10000"/>
                  <a:gd name="connsiteY40" fmla="*/ 5271 h 10000"/>
                  <a:gd name="connsiteX41" fmla="*/ 8417 w 10000"/>
                  <a:gd name="connsiteY41" fmla="*/ 5422 h 10000"/>
                  <a:gd name="connsiteX42" fmla="*/ 8291 w 10000"/>
                  <a:gd name="connsiteY42" fmla="*/ 5195 h 10000"/>
                  <a:gd name="connsiteX43" fmla="*/ 8164 w 10000"/>
                  <a:gd name="connsiteY43" fmla="*/ 4968 h 10000"/>
                  <a:gd name="connsiteX44" fmla="*/ 8671 w 10000"/>
                  <a:gd name="connsiteY44" fmla="*/ 4893 h 10000"/>
                  <a:gd name="connsiteX45" fmla="*/ 8227 w 10000"/>
                  <a:gd name="connsiteY45" fmla="*/ 4591 h 10000"/>
                  <a:gd name="connsiteX46" fmla="*/ 7657 w 10000"/>
                  <a:gd name="connsiteY46" fmla="*/ 5044 h 10000"/>
                  <a:gd name="connsiteX47" fmla="*/ 7087 w 10000"/>
                  <a:gd name="connsiteY47" fmla="*/ 5497 h 10000"/>
                  <a:gd name="connsiteX48" fmla="*/ 8037 w 10000"/>
                  <a:gd name="connsiteY48" fmla="*/ 4742 h 10000"/>
                  <a:gd name="connsiteX49" fmla="*/ 7531 w 10000"/>
                  <a:gd name="connsiteY49" fmla="*/ 4817 h 10000"/>
                  <a:gd name="connsiteX50" fmla="*/ 8069 w 10000"/>
                  <a:gd name="connsiteY50" fmla="*/ 4826 h 10000"/>
                  <a:gd name="connsiteX51" fmla="*/ 6950 w 10000"/>
                  <a:gd name="connsiteY51" fmla="*/ 3306 h 10000"/>
                  <a:gd name="connsiteX52" fmla="*/ 6962 w 10000"/>
                  <a:gd name="connsiteY52" fmla="*/ 3305 h 10000"/>
                  <a:gd name="connsiteX53" fmla="*/ 6645 w 10000"/>
                  <a:gd name="connsiteY53" fmla="*/ 3230 h 10000"/>
                  <a:gd name="connsiteX54" fmla="*/ 6519 w 10000"/>
                  <a:gd name="connsiteY54" fmla="*/ 3003 h 10000"/>
                  <a:gd name="connsiteX55" fmla="*/ 5949 w 10000"/>
                  <a:gd name="connsiteY55" fmla="*/ 2473 h 10000"/>
                  <a:gd name="connsiteX56" fmla="*/ 5015 w 10000"/>
                  <a:gd name="connsiteY56" fmla="*/ 3228 h 10000"/>
                  <a:gd name="connsiteX57" fmla="*/ 4898 w 10000"/>
                  <a:gd name="connsiteY57" fmla="*/ 3175 h 10000"/>
                  <a:gd name="connsiteX58" fmla="*/ 4754 w 10000"/>
                  <a:gd name="connsiteY58" fmla="*/ 3122 h 10000"/>
                  <a:gd name="connsiteX59" fmla="*/ 4637 w 10000"/>
                  <a:gd name="connsiteY59" fmla="*/ 3334 h 10000"/>
                  <a:gd name="connsiteX60" fmla="*/ 4464 w 10000"/>
                  <a:gd name="connsiteY60" fmla="*/ 3493 h 10000"/>
                  <a:gd name="connsiteX61" fmla="*/ 4435 w 10000"/>
                  <a:gd name="connsiteY61" fmla="*/ 3651 h 10000"/>
                  <a:gd name="connsiteX62" fmla="*/ 4579 w 10000"/>
                  <a:gd name="connsiteY62" fmla="*/ 3862 h 10000"/>
                  <a:gd name="connsiteX63" fmla="*/ 4637 w 10000"/>
                  <a:gd name="connsiteY63" fmla="*/ 4021 h 10000"/>
                  <a:gd name="connsiteX64" fmla="*/ 4783 w 10000"/>
                  <a:gd name="connsiteY64" fmla="*/ 4021 h 10000"/>
                  <a:gd name="connsiteX65" fmla="*/ 4841 w 10000"/>
                  <a:gd name="connsiteY65" fmla="*/ 4021 h 10000"/>
                  <a:gd name="connsiteX66" fmla="*/ 4927 w 10000"/>
                  <a:gd name="connsiteY66" fmla="*/ 4233 h 10000"/>
                  <a:gd name="connsiteX67" fmla="*/ 5073 w 10000"/>
                  <a:gd name="connsiteY67" fmla="*/ 4603 h 10000"/>
                  <a:gd name="connsiteX68" fmla="*/ 4898 w 10000"/>
                  <a:gd name="connsiteY68" fmla="*/ 4391 h 10000"/>
                  <a:gd name="connsiteX69" fmla="*/ 4812 w 10000"/>
                  <a:gd name="connsiteY69" fmla="*/ 4127 h 10000"/>
                  <a:gd name="connsiteX70" fmla="*/ 4725 w 10000"/>
                  <a:gd name="connsiteY70" fmla="*/ 4339 h 10000"/>
                  <a:gd name="connsiteX71" fmla="*/ 4608 w 10000"/>
                  <a:gd name="connsiteY71" fmla="*/ 4657 h 10000"/>
                  <a:gd name="connsiteX72" fmla="*/ 4608 w 10000"/>
                  <a:gd name="connsiteY72" fmla="*/ 4445 h 10000"/>
                  <a:gd name="connsiteX73" fmla="*/ 4435 w 10000"/>
                  <a:gd name="connsiteY73" fmla="*/ 4339 h 10000"/>
                  <a:gd name="connsiteX74" fmla="*/ 4406 w 10000"/>
                  <a:gd name="connsiteY74" fmla="*/ 3968 h 10000"/>
                  <a:gd name="connsiteX75" fmla="*/ 4261 w 10000"/>
                  <a:gd name="connsiteY75" fmla="*/ 4021 h 10000"/>
                  <a:gd name="connsiteX76" fmla="*/ 4319 w 10000"/>
                  <a:gd name="connsiteY76" fmla="*/ 3598 h 10000"/>
                  <a:gd name="connsiteX77" fmla="*/ 4232 w 10000"/>
                  <a:gd name="connsiteY77" fmla="*/ 3598 h 10000"/>
                  <a:gd name="connsiteX78" fmla="*/ 4319 w 10000"/>
                  <a:gd name="connsiteY78" fmla="*/ 3069 h 10000"/>
                  <a:gd name="connsiteX79" fmla="*/ 4464 w 10000"/>
                  <a:gd name="connsiteY79" fmla="*/ 3069 h 10000"/>
                  <a:gd name="connsiteX80" fmla="*/ 4522 w 10000"/>
                  <a:gd name="connsiteY80" fmla="*/ 3386 h 10000"/>
                  <a:gd name="connsiteX81" fmla="*/ 4551 w 10000"/>
                  <a:gd name="connsiteY81" fmla="*/ 3175 h 10000"/>
                  <a:gd name="connsiteX82" fmla="*/ 4493 w 10000"/>
                  <a:gd name="connsiteY82" fmla="*/ 3016 h 10000"/>
                  <a:gd name="connsiteX83" fmla="*/ 4348 w 10000"/>
                  <a:gd name="connsiteY83" fmla="*/ 2910 h 10000"/>
                  <a:gd name="connsiteX84" fmla="*/ 4377 w 10000"/>
                  <a:gd name="connsiteY84" fmla="*/ 2487 h 10000"/>
                  <a:gd name="connsiteX85" fmla="*/ 4319 w 10000"/>
                  <a:gd name="connsiteY85" fmla="*/ 2275 h 10000"/>
                  <a:gd name="connsiteX86" fmla="*/ 4289 w 10000"/>
                  <a:gd name="connsiteY86" fmla="*/ 1641 h 10000"/>
                  <a:gd name="connsiteX87" fmla="*/ 4348 w 10000"/>
                  <a:gd name="connsiteY87" fmla="*/ 1641 h 10000"/>
                  <a:gd name="connsiteX88" fmla="*/ 4261 w 10000"/>
                  <a:gd name="connsiteY88" fmla="*/ 1534 h 10000"/>
                  <a:gd name="connsiteX89" fmla="*/ 4000 w 10000"/>
                  <a:gd name="connsiteY89" fmla="*/ 1746 h 10000"/>
                  <a:gd name="connsiteX90" fmla="*/ 3942 w 10000"/>
                  <a:gd name="connsiteY90" fmla="*/ 1323 h 10000"/>
                  <a:gd name="connsiteX91" fmla="*/ 4145 w 10000"/>
                  <a:gd name="connsiteY91" fmla="*/ 582 h 10000"/>
                  <a:gd name="connsiteX92" fmla="*/ 3972 w 10000"/>
                  <a:gd name="connsiteY92" fmla="*/ 318 h 10000"/>
                  <a:gd name="connsiteX93" fmla="*/ 3972 w 10000"/>
                  <a:gd name="connsiteY93" fmla="*/ 212 h 10000"/>
                  <a:gd name="connsiteX94" fmla="*/ 3710 w 10000"/>
                  <a:gd name="connsiteY94" fmla="*/ 0 h 10000"/>
                  <a:gd name="connsiteX95" fmla="*/ 3624 w 10000"/>
                  <a:gd name="connsiteY95" fmla="*/ 212 h 10000"/>
                  <a:gd name="connsiteX96" fmla="*/ 3536 w 10000"/>
                  <a:gd name="connsiteY96" fmla="*/ 635 h 10000"/>
                  <a:gd name="connsiteX97" fmla="*/ 3420 w 10000"/>
                  <a:gd name="connsiteY97" fmla="*/ 688 h 10000"/>
                  <a:gd name="connsiteX98" fmla="*/ 3594 w 10000"/>
                  <a:gd name="connsiteY98" fmla="*/ 900 h 10000"/>
                  <a:gd name="connsiteX99" fmla="*/ 3624 w 10000"/>
                  <a:gd name="connsiteY99" fmla="*/ 1164 h 10000"/>
                  <a:gd name="connsiteX100" fmla="*/ 3536 w 10000"/>
                  <a:gd name="connsiteY100" fmla="*/ 1323 h 10000"/>
                  <a:gd name="connsiteX101" fmla="*/ 3624 w 10000"/>
                  <a:gd name="connsiteY101" fmla="*/ 1799 h 10000"/>
                  <a:gd name="connsiteX102" fmla="*/ 3565 w 10000"/>
                  <a:gd name="connsiteY102" fmla="*/ 2223 h 10000"/>
                  <a:gd name="connsiteX103" fmla="*/ 3130 w 10000"/>
                  <a:gd name="connsiteY103" fmla="*/ 2539 h 10000"/>
                  <a:gd name="connsiteX104" fmla="*/ 3101 w 10000"/>
                  <a:gd name="connsiteY104" fmla="*/ 2381 h 10000"/>
                  <a:gd name="connsiteX105" fmla="*/ 3073 w 10000"/>
                  <a:gd name="connsiteY105" fmla="*/ 2593 h 10000"/>
                  <a:gd name="connsiteX106" fmla="*/ 3188 w 10000"/>
                  <a:gd name="connsiteY106" fmla="*/ 2804 h 10000"/>
                  <a:gd name="connsiteX107" fmla="*/ 3478 w 10000"/>
                  <a:gd name="connsiteY107" fmla="*/ 2593 h 10000"/>
                  <a:gd name="connsiteX108" fmla="*/ 3594 w 10000"/>
                  <a:gd name="connsiteY108" fmla="*/ 2752 h 10000"/>
                  <a:gd name="connsiteX109" fmla="*/ 3392 w 10000"/>
                  <a:gd name="connsiteY109" fmla="*/ 2804 h 10000"/>
                  <a:gd name="connsiteX110" fmla="*/ 1349 w 10000"/>
                  <a:gd name="connsiteY110" fmla="*/ 2289 h 10000"/>
                  <a:gd name="connsiteX111" fmla="*/ 2754 w 10000"/>
                  <a:gd name="connsiteY111" fmla="*/ 2857 h 10000"/>
                  <a:gd name="connsiteX112" fmla="*/ 1630 w 10000"/>
                  <a:gd name="connsiteY112" fmla="*/ 1022 h 10000"/>
                  <a:gd name="connsiteX113" fmla="*/ 2656 w 10000"/>
                  <a:gd name="connsiteY113" fmla="*/ 2472 h 10000"/>
                  <a:gd name="connsiteX114" fmla="*/ 2898 w 10000"/>
                  <a:gd name="connsiteY114" fmla="*/ 3545 h 10000"/>
                  <a:gd name="connsiteX115" fmla="*/ 2840 w 10000"/>
                  <a:gd name="connsiteY115" fmla="*/ 3916 h 10000"/>
                  <a:gd name="connsiteX116" fmla="*/ 1349 w 10000"/>
                  <a:gd name="connsiteY116" fmla="*/ 2289 h 10000"/>
                  <a:gd name="connsiteX117" fmla="*/ 1349 w 10000"/>
                  <a:gd name="connsiteY117" fmla="*/ 2289 h 10000"/>
                  <a:gd name="connsiteX118" fmla="*/ 2377 w 10000"/>
                  <a:gd name="connsiteY118" fmla="*/ 3598 h 10000"/>
                  <a:gd name="connsiteX119" fmla="*/ 2377 w 10000"/>
                  <a:gd name="connsiteY119" fmla="*/ 3968 h 10000"/>
                  <a:gd name="connsiteX120" fmla="*/ 2231 w 10000"/>
                  <a:gd name="connsiteY120" fmla="*/ 4445 h 10000"/>
                  <a:gd name="connsiteX121" fmla="*/ 2000 w 10000"/>
                  <a:gd name="connsiteY121" fmla="*/ 4021 h 10000"/>
                  <a:gd name="connsiteX122" fmla="*/ 1884 w 10000"/>
                  <a:gd name="connsiteY122" fmla="*/ 3545 h 10000"/>
                  <a:gd name="connsiteX123" fmla="*/ 1652 w 10000"/>
                  <a:gd name="connsiteY123" fmla="*/ 3545 h 10000"/>
                  <a:gd name="connsiteX124" fmla="*/ 1478 w 10000"/>
                  <a:gd name="connsiteY124" fmla="*/ 3757 h 10000"/>
                  <a:gd name="connsiteX125" fmla="*/ 1247 w 10000"/>
                  <a:gd name="connsiteY125" fmla="*/ 3757 h 10000"/>
                  <a:gd name="connsiteX126" fmla="*/ 1072 w 10000"/>
                  <a:gd name="connsiteY126" fmla="*/ 3968 h 10000"/>
                  <a:gd name="connsiteX127" fmla="*/ 957 w 10000"/>
                  <a:gd name="connsiteY127" fmla="*/ 3757 h 10000"/>
                  <a:gd name="connsiteX128" fmla="*/ 667 w 10000"/>
                  <a:gd name="connsiteY128" fmla="*/ 3704 h 10000"/>
                  <a:gd name="connsiteX129" fmla="*/ 406 w 10000"/>
                  <a:gd name="connsiteY129" fmla="*/ 3704 h 10000"/>
                  <a:gd name="connsiteX130" fmla="*/ 29 w 10000"/>
                  <a:gd name="connsiteY130" fmla="*/ 3439 h 10000"/>
                  <a:gd name="connsiteX131" fmla="*/ 0 w 10000"/>
                  <a:gd name="connsiteY131" fmla="*/ 3916 h 10000"/>
                  <a:gd name="connsiteX132" fmla="*/ 58 w 10000"/>
                  <a:gd name="connsiteY132" fmla="*/ 4603 h 10000"/>
                  <a:gd name="connsiteX133" fmla="*/ 116 w 10000"/>
                  <a:gd name="connsiteY133" fmla="*/ 4973 h 10000"/>
                  <a:gd name="connsiteX134" fmla="*/ 174 w 10000"/>
                  <a:gd name="connsiteY134" fmla="*/ 5239 h 10000"/>
                  <a:gd name="connsiteX135" fmla="*/ 232 w 10000"/>
                  <a:gd name="connsiteY135" fmla="*/ 5609 h 10000"/>
                  <a:gd name="connsiteX136" fmla="*/ 406 w 10000"/>
                  <a:gd name="connsiteY136" fmla="*/ 5926 h 10000"/>
                  <a:gd name="connsiteX137" fmla="*/ 638 w 10000"/>
                  <a:gd name="connsiteY137" fmla="*/ 6455 h 10000"/>
                  <a:gd name="connsiteX138" fmla="*/ 492 w 10000"/>
                  <a:gd name="connsiteY138" fmla="*/ 6350 h 10000"/>
                  <a:gd name="connsiteX139" fmla="*/ 840 w 10000"/>
                  <a:gd name="connsiteY139" fmla="*/ 6825 h 10000"/>
                  <a:gd name="connsiteX140" fmla="*/ 1043 w 10000"/>
                  <a:gd name="connsiteY140" fmla="*/ 6773 h 10000"/>
                  <a:gd name="connsiteX141" fmla="*/ 1015 w 10000"/>
                  <a:gd name="connsiteY141" fmla="*/ 6455 h 10000"/>
                  <a:gd name="connsiteX142" fmla="*/ 1188 w 10000"/>
                  <a:gd name="connsiteY142" fmla="*/ 6508 h 10000"/>
                  <a:gd name="connsiteX143" fmla="*/ 986 w 10000"/>
                  <a:gd name="connsiteY143" fmla="*/ 5873 h 10000"/>
                  <a:gd name="connsiteX144" fmla="*/ 1362 w 10000"/>
                  <a:gd name="connsiteY144" fmla="*/ 5609 h 10000"/>
                  <a:gd name="connsiteX145" fmla="*/ 1566 w 10000"/>
                  <a:gd name="connsiteY145" fmla="*/ 5609 h 10000"/>
                  <a:gd name="connsiteX146" fmla="*/ 1566 w 10000"/>
                  <a:gd name="connsiteY146" fmla="*/ 5873 h 10000"/>
                  <a:gd name="connsiteX147" fmla="*/ 1391 w 10000"/>
                  <a:gd name="connsiteY147" fmla="*/ 6032 h 10000"/>
                  <a:gd name="connsiteX148" fmla="*/ 1276 w 10000"/>
                  <a:gd name="connsiteY148" fmla="*/ 6720 h 10000"/>
                  <a:gd name="connsiteX149" fmla="*/ 1218 w 10000"/>
                  <a:gd name="connsiteY149" fmla="*/ 7037 h 10000"/>
                  <a:gd name="connsiteX150" fmla="*/ 1305 w 10000"/>
                  <a:gd name="connsiteY150" fmla="*/ 7461 h 10000"/>
                  <a:gd name="connsiteX151" fmla="*/ 1478 w 10000"/>
                  <a:gd name="connsiteY151" fmla="*/ 7778 h 10000"/>
                  <a:gd name="connsiteX152" fmla="*/ 2058 w 10000"/>
                  <a:gd name="connsiteY152" fmla="*/ 8413 h 10000"/>
                  <a:gd name="connsiteX153" fmla="*/ 2521 w 10000"/>
                  <a:gd name="connsiteY153" fmla="*/ 8889 h 10000"/>
                  <a:gd name="connsiteX154" fmla="*/ 2869 w 10000"/>
                  <a:gd name="connsiteY154" fmla="*/ 9101 h 10000"/>
                  <a:gd name="connsiteX155" fmla="*/ 3246 w 10000"/>
                  <a:gd name="connsiteY155" fmla="*/ 9312 h 10000"/>
                  <a:gd name="connsiteX156" fmla="*/ 3624 w 10000"/>
                  <a:gd name="connsiteY156" fmla="*/ 9524 h 10000"/>
                  <a:gd name="connsiteX157" fmla="*/ 3972 w 10000"/>
                  <a:gd name="connsiteY157" fmla="*/ 9630 h 10000"/>
                  <a:gd name="connsiteX158" fmla="*/ 4348 w 10000"/>
                  <a:gd name="connsiteY158" fmla="*/ 9789 h 10000"/>
                  <a:gd name="connsiteX159" fmla="*/ 4783 w 10000"/>
                  <a:gd name="connsiteY159" fmla="*/ 9948 h 10000"/>
                  <a:gd name="connsiteX160" fmla="*/ 5246 w 10000"/>
                  <a:gd name="connsiteY160" fmla="*/ 10000 h 10000"/>
                  <a:gd name="connsiteX161" fmla="*/ 5652 w 10000"/>
                  <a:gd name="connsiteY161" fmla="*/ 10000 h 10000"/>
                  <a:gd name="connsiteX162" fmla="*/ 6145 w 10000"/>
                  <a:gd name="connsiteY162" fmla="*/ 9948 h 10000"/>
                  <a:gd name="connsiteX163" fmla="*/ 6493 w 10000"/>
                  <a:gd name="connsiteY163" fmla="*/ 9841 h 10000"/>
                  <a:gd name="connsiteX164" fmla="*/ 6841 w 10000"/>
                  <a:gd name="connsiteY164" fmla="*/ 9736 h 10000"/>
                  <a:gd name="connsiteX165" fmla="*/ 7218 w 10000"/>
                  <a:gd name="connsiteY165" fmla="*/ 9577 h 10000"/>
                  <a:gd name="connsiteX166" fmla="*/ 7565 w 10000"/>
                  <a:gd name="connsiteY166" fmla="*/ 9418 h 10000"/>
                  <a:gd name="connsiteX167" fmla="*/ 7884 w 10000"/>
                  <a:gd name="connsiteY167" fmla="*/ 9207 h 10000"/>
                  <a:gd name="connsiteX168" fmla="*/ 8232 w 10000"/>
                  <a:gd name="connsiteY168" fmla="*/ 8995 h 10000"/>
                  <a:gd name="connsiteX169" fmla="*/ 8551 w 10000"/>
                  <a:gd name="connsiteY16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435 w 10000"/>
                  <a:gd name="connsiteY35" fmla="*/ 6878 h 10000"/>
                  <a:gd name="connsiteX36" fmla="*/ 6376 w 10000"/>
                  <a:gd name="connsiteY36" fmla="*/ 7143 h 10000"/>
                  <a:gd name="connsiteX37" fmla="*/ 8734 w 10000"/>
                  <a:gd name="connsiteY37" fmla="*/ 5498 h 10000"/>
                  <a:gd name="connsiteX38" fmla="*/ 8734 w 10000"/>
                  <a:gd name="connsiteY38" fmla="*/ 5498 h 10000"/>
                  <a:gd name="connsiteX39" fmla="*/ 8607 w 10000"/>
                  <a:gd name="connsiteY39" fmla="*/ 5271 h 10000"/>
                  <a:gd name="connsiteX40" fmla="*/ 8417 w 10000"/>
                  <a:gd name="connsiteY40" fmla="*/ 5422 h 10000"/>
                  <a:gd name="connsiteX41" fmla="*/ 8291 w 10000"/>
                  <a:gd name="connsiteY41" fmla="*/ 5195 h 10000"/>
                  <a:gd name="connsiteX42" fmla="*/ 8164 w 10000"/>
                  <a:gd name="connsiteY42" fmla="*/ 4968 h 10000"/>
                  <a:gd name="connsiteX43" fmla="*/ 8671 w 10000"/>
                  <a:gd name="connsiteY43" fmla="*/ 4893 h 10000"/>
                  <a:gd name="connsiteX44" fmla="*/ 8227 w 10000"/>
                  <a:gd name="connsiteY44" fmla="*/ 4591 h 10000"/>
                  <a:gd name="connsiteX45" fmla="*/ 7657 w 10000"/>
                  <a:gd name="connsiteY45" fmla="*/ 5044 h 10000"/>
                  <a:gd name="connsiteX46" fmla="*/ 7087 w 10000"/>
                  <a:gd name="connsiteY46" fmla="*/ 5497 h 10000"/>
                  <a:gd name="connsiteX47" fmla="*/ 8037 w 10000"/>
                  <a:gd name="connsiteY47" fmla="*/ 4742 h 10000"/>
                  <a:gd name="connsiteX48" fmla="*/ 7531 w 10000"/>
                  <a:gd name="connsiteY48" fmla="*/ 4817 h 10000"/>
                  <a:gd name="connsiteX49" fmla="*/ 8069 w 10000"/>
                  <a:gd name="connsiteY49" fmla="*/ 4826 h 10000"/>
                  <a:gd name="connsiteX50" fmla="*/ 6950 w 10000"/>
                  <a:gd name="connsiteY50" fmla="*/ 3306 h 10000"/>
                  <a:gd name="connsiteX51" fmla="*/ 6962 w 10000"/>
                  <a:gd name="connsiteY51" fmla="*/ 3305 h 10000"/>
                  <a:gd name="connsiteX52" fmla="*/ 6645 w 10000"/>
                  <a:gd name="connsiteY52" fmla="*/ 3230 h 10000"/>
                  <a:gd name="connsiteX53" fmla="*/ 6519 w 10000"/>
                  <a:gd name="connsiteY53" fmla="*/ 3003 h 10000"/>
                  <a:gd name="connsiteX54" fmla="*/ 5949 w 10000"/>
                  <a:gd name="connsiteY54" fmla="*/ 2473 h 10000"/>
                  <a:gd name="connsiteX55" fmla="*/ 5015 w 10000"/>
                  <a:gd name="connsiteY55" fmla="*/ 3228 h 10000"/>
                  <a:gd name="connsiteX56" fmla="*/ 4898 w 10000"/>
                  <a:gd name="connsiteY56" fmla="*/ 3175 h 10000"/>
                  <a:gd name="connsiteX57" fmla="*/ 4754 w 10000"/>
                  <a:gd name="connsiteY57" fmla="*/ 3122 h 10000"/>
                  <a:gd name="connsiteX58" fmla="*/ 4637 w 10000"/>
                  <a:gd name="connsiteY58" fmla="*/ 3334 h 10000"/>
                  <a:gd name="connsiteX59" fmla="*/ 4464 w 10000"/>
                  <a:gd name="connsiteY59" fmla="*/ 3493 h 10000"/>
                  <a:gd name="connsiteX60" fmla="*/ 4435 w 10000"/>
                  <a:gd name="connsiteY60" fmla="*/ 3651 h 10000"/>
                  <a:gd name="connsiteX61" fmla="*/ 4579 w 10000"/>
                  <a:gd name="connsiteY61" fmla="*/ 3862 h 10000"/>
                  <a:gd name="connsiteX62" fmla="*/ 4637 w 10000"/>
                  <a:gd name="connsiteY62" fmla="*/ 4021 h 10000"/>
                  <a:gd name="connsiteX63" fmla="*/ 4783 w 10000"/>
                  <a:gd name="connsiteY63" fmla="*/ 4021 h 10000"/>
                  <a:gd name="connsiteX64" fmla="*/ 4841 w 10000"/>
                  <a:gd name="connsiteY64" fmla="*/ 4021 h 10000"/>
                  <a:gd name="connsiteX65" fmla="*/ 4927 w 10000"/>
                  <a:gd name="connsiteY65" fmla="*/ 4233 h 10000"/>
                  <a:gd name="connsiteX66" fmla="*/ 5073 w 10000"/>
                  <a:gd name="connsiteY66" fmla="*/ 4603 h 10000"/>
                  <a:gd name="connsiteX67" fmla="*/ 4898 w 10000"/>
                  <a:gd name="connsiteY67" fmla="*/ 4391 h 10000"/>
                  <a:gd name="connsiteX68" fmla="*/ 4812 w 10000"/>
                  <a:gd name="connsiteY68" fmla="*/ 4127 h 10000"/>
                  <a:gd name="connsiteX69" fmla="*/ 4725 w 10000"/>
                  <a:gd name="connsiteY69" fmla="*/ 4339 h 10000"/>
                  <a:gd name="connsiteX70" fmla="*/ 4608 w 10000"/>
                  <a:gd name="connsiteY70" fmla="*/ 4657 h 10000"/>
                  <a:gd name="connsiteX71" fmla="*/ 4608 w 10000"/>
                  <a:gd name="connsiteY71" fmla="*/ 4445 h 10000"/>
                  <a:gd name="connsiteX72" fmla="*/ 4435 w 10000"/>
                  <a:gd name="connsiteY72" fmla="*/ 4339 h 10000"/>
                  <a:gd name="connsiteX73" fmla="*/ 4406 w 10000"/>
                  <a:gd name="connsiteY73" fmla="*/ 3968 h 10000"/>
                  <a:gd name="connsiteX74" fmla="*/ 4261 w 10000"/>
                  <a:gd name="connsiteY74" fmla="*/ 4021 h 10000"/>
                  <a:gd name="connsiteX75" fmla="*/ 4319 w 10000"/>
                  <a:gd name="connsiteY75" fmla="*/ 3598 h 10000"/>
                  <a:gd name="connsiteX76" fmla="*/ 4232 w 10000"/>
                  <a:gd name="connsiteY76" fmla="*/ 3598 h 10000"/>
                  <a:gd name="connsiteX77" fmla="*/ 4319 w 10000"/>
                  <a:gd name="connsiteY77" fmla="*/ 3069 h 10000"/>
                  <a:gd name="connsiteX78" fmla="*/ 4464 w 10000"/>
                  <a:gd name="connsiteY78" fmla="*/ 3069 h 10000"/>
                  <a:gd name="connsiteX79" fmla="*/ 4522 w 10000"/>
                  <a:gd name="connsiteY79" fmla="*/ 3386 h 10000"/>
                  <a:gd name="connsiteX80" fmla="*/ 4551 w 10000"/>
                  <a:gd name="connsiteY80" fmla="*/ 3175 h 10000"/>
                  <a:gd name="connsiteX81" fmla="*/ 4493 w 10000"/>
                  <a:gd name="connsiteY81" fmla="*/ 3016 h 10000"/>
                  <a:gd name="connsiteX82" fmla="*/ 4348 w 10000"/>
                  <a:gd name="connsiteY82" fmla="*/ 2910 h 10000"/>
                  <a:gd name="connsiteX83" fmla="*/ 4377 w 10000"/>
                  <a:gd name="connsiteY83" fmla="*/ 2487 h 10000"/>
                  <a:gd name="connsiteX84" fmla="*/ 4319 w 10000"/>
                  <a:gd name="connsiteY84" fmla="*/ 2275 h 10000"/>
                  <a:gd name="connsiteX85" fmla="*/ 4289 w 10000"/>
                  <a:gd name="connsiteY85" fmla="*/ 1641 h 10000"/>
                  <a:gd name="connsiteX86" fmla="*/ 4348 w 10000"/>
                  <a:gd name="connsiteY86" fmla="*/ 1641 h 10000"/>
                  <a:gd name="connsiteX87" fmla="*/ 4261 w 10000"/>
                  <a:gd name="connsiteY87" fmla="*/ 1534 h 10000"/>
                  <a:gd name="connsiteX88" fmla="*/ 4000 w 10000"/>
                  <a:gd name="connsiteY88" fmla="*/ 1746 h 10000"/>
                  <a:gd name="connsiteX89" fmla="*/ 3942 w 10000"/>
                  <a:gd name="connsiteY89" fmla="*/ 1323 h 10000"/>
                  <a:gd name="connsiteX90" fmla="*/ 4145 w 10000"/>
                  <a:gd name="connsiteY90" fmla="*/ 582 h 10000"/>
                  <a:gd name="connsiteX91" fmla="*/ 3972 w 10000"/>
                  <a:gd name="connsiteY91" fmla="*/ 318 h 10000"/>
                  <a:gd name="connsiteX92" fmla="*/ 3972 w 10000"/>
                  <a:gd name="connsiteY92" fmla="*/ 212 h 10000"/>
                  <a:gd name="connsiteX93" fmla="*/ 3710 w 10000"/>
                  <a:gd name="connsiteY93" fmla="*/ 0 h 10000"/>
                  <a:gd name="connsiteX94" fmla="*/ 3624 w 10000"/>
                  <a:gd name="connsiteY94" fmla="*/ 212 h 10000"/>
                  <a:gd name="connsiteX95" fmla="*/ 3536 w 10000"/>
                  <a:gd name="connsiteY95" fmla="*/ 635 h 10000"/>
                  <a:gd name="connsiteX96" fmla="*/ 3420 w 10000"/>
                  <a:gd name="connsiteY96" fmla="*/ 688 h 10000"/>
                  <a:gd name="connsiteX97" fmla="*/ 3594 w 10000"/>
                  <a:gd name="connsiteY97" fmla="*/ 900 h 10000"/>
                  <a:gd name="connsiteX98" fmla="*/ 3624 w 10000"/>
                  <a:gd name="connsiteY98" fmla="*/ 1164 h 10000"/>
                  <a:gd name="connsiteX99" fmla="*/ 3536 w 10000"/>
                  <a:gd name="connsiteY99" fmla="*/ 1323 h 10000"/>
                  <a:gd name="connsiteX100" fmla="*/ 3624 w 10000"/>
                  <a:gd name="connsiteY100" fmla="*/ 1799 h 10000"/>
                  <a:gd name="connsiteX101" fmla="*/ 3565 w 10000"/>
                  <a:gd name="connsiteY101" fmla="*/ 2223 h 10000"/>
                  <a:gd name="connsiteX102" fmla="*/ 3130 w 10000"/>
                  <a:gd name="connsiteY102" fmla="*/ 2539 h 10000"/>
                  <a:gd name="connsiteX103" fmla="*/ 3101 w 10000"/>
                  <a:gd name="connsiteY103" fmla="*/ 2381 h 10000"/>
                  <a:gd name="connsiteX104" fmla="*/ 3073 w 10000"/>
                  <a:gd name="connsiteY104" fmla="*/ 2593 h 10000"/>
                  <a:gd name="connsiteX105" fmla="*/ 3188 w 10000"/>
                  <a:gd name="connsiteY105" fmla="*/ 2804 h 10000"/>
                  <a:gd name="connsiteX106" fmla="*/ 3478 w 10000"/>
                  <a:gd name="connsiteY106" fmla="*/ 2593 h 10000"/>
                  <a:gd name="connsiteX107" fmla="*/ 3594 w 10000"/>
                  <a:gd name="connsiteY107" fmla="*/ 2752 h 10000"/>
                  <a:gd name="connsiteX108" fmla="*/ 3392 w 10000"/>
                  <a:gd name="connsiteY108" fmla="*/ 2804 h 10000"/>
                  <a:gd name="connsiteX109" fmla="*/ 1349 w 10000"/>
                  <a:gd name="connsiteY109" fmla="*/ 2289 h 10000"/>
                  <a:gd name="connsiteX110" fmla="*/ 2754 w 10000"/>
                  <a:gd name="connsiteY110" fmla="*/ 2857 h 10000"/>
                  <a:gd name="connsiteX111" fmla="*/ 1630 w 10000"/>
                  <a:gd name="connsiteY111" fmla="*/ 1022 h 10000"/>
                  <a:gd name="connsiteX112" fmla="*/ 2656 w 10000"/>
                  <a:gd name="connsiteY112" fmla="*/ 2472 h 10000"/>
                  <a:gd name="connsiteX113" fmla="*/ 2898 w 10000"/>
                  <a:gd name="connsiteY113" fmla="*/ 3545 h 10000"/>
                  <a:gd name="connsiteX114" fmla="*/ 2840 w 10000"/>
                  <a:gd name="connsiteY114" fmla="*/ 3916 h 10000"/>
                  <a:gd name="connsiteX115" fmla="*/ 1349 w 10000"/>
                  <a:gd name="connsiteY115" fmla="*/ 2289 h 10000"/>
                  <a:gd name="connsiteX116" fmla="*/ 1349 w 10000"/>
                  <a:gd name="connsiteY116" fmla="*/ 2289 h 10000"/>
                  <a:gd name="connsiteX117" fmla="*/ 2377 w 10000"/>
                  <a:gd name="connsiteY117" fmla="*/ 3598 h 10000"/>
                  <a:gd name="connsiteX118" fmla="*/ 2377 w 10000"/>
                  <a:gd name="connsiteY118" fmla="*/ 3968 h 10000"/>
                  <a:gd name="connsiteX119" fmla="*/ 2231 w 10000"/>
                  <a:gd name="connsiteY119" fmla="*/ 4445 h 10000"/>
                  <a:gd name="connsiteX120" fmla="*/ 2000 w 10000"/>
                  <a:gd name="connsiteY120" fmla="*/ 4021 h 10000"/>
                  <a:gd name="connsiteX121" fmla="*/ 1884 w 10000"/>
                  <a:gd name="connsiteY121" fmla="*/ 3545 h 10000"/>
                  <a:gd name="connsiteX122" fmla="*/ 1652 w 10000"/>
                  <a:gd name="connsiteY122" fmla="*/ 3545 h 10000"/>
                  <a:gd name="connsiteX123" fmla="*/ 1478 w 10000"/>
                  <a:gd name="connsiteY123" fmla="*/ 3757 h 10000"/>
                  <a:gd name="connsiteX124" fmla="*/ 1247 w 10000"/>
                  <a:gd name="connsiteY124" fmla="*/ 3757 h 10000"/>
                  <a:gd name="connsiteX125" fmla="*/ 1072 w 10000"/>
                  <a:gd name="connsiteY125" fmla="*/ 3968 h 10000"/>
                  <a:gd name="connsiteX126" fmla="*/ 957 w 10000"/>
                  <a:gd name="connsiteY126" fmla="*/ 3757 h 10000"/>
                  <a:gd name="connsiteX127" fmla="*/ 667 w 10000"/>
                  <a:gd name="connsiteY127" fmla="*/ 3704 h 10000"/>
                  <a:gd name="connsiteX128" fmla="*/ 406 w 10000"/>
                  <a:gd name="connsiteY128" fmla="*/ 3704 h 10000"/>
                  <a:gd name="connsiteX129" fmla="*/ 29 w 10000"/>
                  <a:gd name="connsiteY129" fmla="*/ 3439 h 10000"/>
                  <a:gd name="connsiteX130" fmla="*/ 0 w 10000"/>
                  <a:gd name="connsiteY130" fmla="*/ 3916 h 10000"/>
                  <a:gd name="connsiteX131" fmla="*/ 58 w 10000"/>
                  <a:gd name="connsiteY131" fmla="*/ 4603 h 10000"/>
                  <a:gd name="connsiteX132" fmla="*/ 116 w 10000"/>
                  <a:gd name="connsiteY132" fmla="*/ 4973 h 10000"/>
                  <a:gd name="connsiteX133" fmla="*/ 174 w 10000"/>
                  <a:gd name="connsiteY133" fmla="*/ 5239 h 10000"/>
                  <a:gd name="connsiteX134" fmla="*/ 232 w 10000"/>
                  <a:gd name="connsiteY134" fmla="*/ 5609 h 10000"/>
                  <a:gd name="connsiteX135" fmla="*/ 406 w 10000"/>
                  <a:gd name="connsiteY135" fmla="*/ 5926 h 10000"/>
                  <a:gd name="connsiteX136" fmla="*/ 638 w 10000"/>
                  <a:gd name="connsiteY136" fmla="*/ 6455 h 10000"/>
                  <a:gd name="connsiteX137" fmla="*/ 492 w 10000"/>
                  <a:gd name="connsiteY137" fmla="*/ 6350 h 10000"/>
                  <a:gd name="connsiteX138" fmla="*/ 840 w 10000"/>
                  <a:gd name="connsiteY138" fmla="*/ 6825 h 10000"/>
                  <a:gd name="connsiteX139" fmla="*/ 1043 w 10000"/>
                  <a:gd name="connsiteY139" fmla="*/ 6773 h 10000"/>
                  <a:gd name="connsiteX140" fmla="*/ 1015 w 10000"/>
                  <a:gd name="connsiteY140" fmla="*/ 6455 h 10000"/>
                  <a:gd name="connsiteX141" fmla="*/ 1188 w 10000"/>
                  <a:gd name="connsiteY141" fmla="*/ 6508 h 10000"/>
                  <a:gd name="connsiteX142" fmla="*/ 986 w 10000"/>
                  <a:gd name="connsiteY142" fmla="*/ 5873 h 10000"/>
                  <a:gd name="connsiteX143" fmla="*/ 1362 w 10000"/>
                  <a:gd name="connsiteY143" fmla="*/ 5609 h 10000"/>
                  <a:gd name="connsiteX144" fmla="*/ 1566 w 10000"/>
                  <a:gd name="connsiteY144" fmla="*/ 5609 h 10000"/>
                  <a:gd name="connsiteX145" fmla="*/ 1566 w 10000"/>
                  <a:gd name="connsiteY145" fmla="*/ 5873 h 10000"/>
                  <a:gd name="connsiteX146" fmla="*/ 1391 w 10000"/>
                  <a:gd name="connsiteY146" fmla="*/ 6032 h 10000"/>
                  <a:gd name="connsiteX147" fmla="*/ 1276 w 10000"/>
                  <a:gd name="connsiteY147" fmla="*/ 6720 h 10000"/>
                  <a:gd name="connsiteX148" fmla="*/ 1218 w 10000"/>
                  <a:gd name="connsiteY148" fmla="*/ 7037 h 10000"/>
                  <a:gd name="connsiteX149" fmla="*/ 1305 w 10000"/>
                  <a:gd name="connsiteY149" fmla="*/ 7461 h 10000"/>
                  <a:gd name="connsiteX150" fmla="*/ 1478 w 10000"/>
                  <a:gd name="connsiteY150" fmla="*/ 7778 h 10000"/>
                  <a:gd name="connsiteX151" fmla="*/ 2058 w 10000"/>
                  <a:gd name="connsiteY151" fmla="*/ 8413 h 10000"/>
                  <a:gd name="connsiteX152" fmla="*/ 2521 w 10000"/>
                  <a:gd name="connsiteY152" fmla="*/ 8889 h 10000"/>
                  <a:gd name="connsiteX153" fmla="*/ 2869 w 10000"/>
                  <a:gd name="connsiteY153" fmla="*/ 9101 h 10000"/>
                  <a:gd name="connsiteX154" fmla="*/ 3246 w 10000"/>
                  <a:gd name="connsiteY154" fmla="*/ 9312 h 10000"/>
                  <a:gd name="connsiteX155" fmla="*/ 3624 w 10000"/>
                  <a:gd name="connsiteY155" fmla="*/ 9524 h 10000"/>
                  <a:gd name="connsiteX156" fmla="*/ 3972 w 10000"/>
                  <a:gd name="connsiteY156" fmla="*/ 9630 h 10000"/>
                  <a:gd name="connsiteX157" fmla="*/ 4348 w 10000"/>
                  <a:gd name="connsiteY157" fmla="*/ 9789 h 10000"/>
                  <a:gd name="connsiteX158" fmla="*/ 4783 w 10000"/>
                  <a:gd name="connsiteY158" fmla="*/ 9948 h 10000"/>
                  <a:gd name="connsiteX159" fmla="*/ 5246 w 10000"/>
                  <a:gd name="connsiteY159" fmla="*/ 10000 h 10000"/>
                  <a:gd name="connsiteX160" fmla="*/ 5652 w 10000"/>
                  <a:gd name="connsiteY160" fmla="*/ 10000 h 10000"/>
                  <a:gd name="connsiteX161" fmla="*/ 6145 w 10000"/>
                  <a:gd name="connsiteY161" fmla="*/ 9948 h 10000"/>
                  <a:gd name="connsiteX162" fmla="*/ 6493 w 10000"/>
                  <a:gd name="connsiteY162" fmla="*/ 9841 h 10000"/>
                  <a:gd name="connsiteX163" fmla="*/ 6841 w 10000"/>
                  <a:gd name="connsiteY163" fmla="*/ 9736 h 10000"/>
                  <a:gd name="connsiteX164" fmla="*/ 7218 w 10000"/>
                  <a:gd name="connsiteY164" fmla="*/ 9577 h 10000"/>
                  <a:gd name="connsiteX165" fmla="*/ 7565 w 10000"/>
                  <a:gd name="connsiteY165" fmla="*/ 9418 h 10000"/>
                  <a:gd name="connsiteX166" fmla="*/ 7884 w 10000"/>
                  <a:gd name="connsiteY166" fmla="*/ 9207 h 10000"/>
                  <a:gd name="connsiteX167" fmla="*/ 8232 w 10000"/>
                  <a:gd name="connsiteY167" fmla="*/ 8995 h 10000"/>
                  <a:gd name="connsiteX168" fmla="*/ 8551 w 10000"/>
                  <a:gd name="connsiteY16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6376 w 10000"/>
                  <a:gd name="connsiteY35" fmla="*/ 7143 h 10000"/>
                  <a:gd name="connsiteX36" fmla="*/ 8734 w 10000"/>
                  <a:gd name="connsiteY36" fmla="*/ 5498 h 10000"/>
                  <a:gd name="connsiteX37" fmla="*/ 8734 w 10000"/>
                  <a:gd name="connsiteY37" fmla="*/ 5498 h 10000"/>
                  <a:gd name="connsiteX38" fmla="*/ 8607 w 10000"/>
                  <a:gd name="connsiteY38" fmla="*/ 5271 h 10000"/>
                  <a:gd name="connsiteX39" fmla="*/ 8417 w 10000"/>
                  <a:gd name="connsiteY39" fmla="*/ 5422 h 10000"/>
                  <a:gd name="connsiteX40" fmla="*/ 8291 w 10000"/>
                  <a:gd name="connsiteY40" fmla="*/ 5195 h 10000"/>
                  <a:gd name="connsiteX41" fmla="*/ 8164 w 10000"/>
                  <a:gd name="connsiteY41" fmla="*/ 4968 h 10000"/>
                  <a:gd name="connsiteX42" fmla="*/ 8671 w 10000"/>
                  <a:gd name="connsiteY42" fmla="*/ 4893 h 10000"/>
                  <a:gd name="connsiteX43" fmla="*/ 8227 w 10000"/>
                  <a:gd name="connsiteY43" fmla="*/ 4591 h 10000"/>
                  <a:gd name="connsiteX44" fmla="*/ 7657 w 10000"/>
                  <a:gd name="connsiteY44" fmla="*/ 5044 h 10000"/>
                  <a:gd name="connsiteX45" fmla="*/ 7087 w 10000"/>
                  <a:gd name="connsiteY45" fmla="*/ 5497 h 10000"/>
                  <a:gd name="connsiteX46" fmla="*/ 8037 w 10000"/>
                  <a:gd name="connsiteY46" fmla="*/ 4742 h 10000"/>
                  <a:gd name="connsiteX47" fmla="*/ 7531 w 10000"/>
                  <a:gd name="connsiteY47" fmla="*/ 4817 h 10000"/>
                  <a:gd name="connsiteX48" fmla="*/ 8069 w 10000"/>
                  <a:gd name="connsiteY48" fmla="*/ 4826 h 10000"/>
                  <a:gd name="connsiteX49" fmla="*/ 6950 w 10000"/>
                  <a:gd name="connsiteY49" fmla="*/ 3306 h 10000"/>
                  <a:gd name="connsiteX50" fmla="*/ 6962 w 10000"/>
                  <a:gd name="connsiteY50" fmla="*/ 3305 h 10000"/>
                  <a:gd name="connsiteX51" fmla="*/ 6645 w 10000"/>
                  <a:gd name="connsiteY51" fmla="*/ 3230 h 10000"/>
                  <a:gd name="connsiteX52" fmla="*/ 6519 w 10000"/>
                  <a:gd name="connsiteY52" fmla="*/ 3003 h 10000"/>
                  <a:gd name="connsiteX53" fmla="*/ 5949 w 10000"/>
                  <a:gd name="connsiteY53" fmla="*/ 2473 h 10000"/>
                  <a:gd name="connsiteX54" fmla="*/ 5015 w 10000"/>
                  <a:gd name="connsiteY54" fmla="*/ 3228 h 10000"/>
                  <a:gd name="connsiteX55" fmla="*/ 4898 w 10000"/>
                  <a:gd name="connsiteY55" fmla="*/ 3175 h 10000"/>
                  <a:gd name="connsiteX56" fmla="*/ 4754 w 10000"/>
                  <a:gd name="connsiteY56" fmla="*/ 3122 h 10000"/>
                  <a:gd name="connsiteX57" fmla="*/ 4637 w 10000"/>
                  <a:gd name="connsiteY57" fmla="*/ 3334 h 10000"/>
                  <a:gd name="connsiteX58" fmla="*/ 4464 w 10000"/>
                  <a:gd name="connsiteY58" fmla="*/ 3493 h 10000"/>
                  <a:gd name="connsiteX59" fmla="*/ 4435 w 10000"/>
                  <a:gd name="connsiteY59" fmla="*/ 3651 h 10000"/>
                  <a:gd name="connsiteX60" fmla="*/ 4579 w 10000"/>
                  <a:gd name="connsiteY60" fmla="*/ 3862 h 10000"/>
                  <a:gd name="connsiteX61" fmla="*/ 4637 w 10000"/>
                  <a:gd name="connsiteY61" fmla="*/ 4021 h 10000"/>
                  <a:gd name="connsiteX62" fmla="*/ 4783 w 10000"/>
                  <a:gd name="connsiteY62" fmla="*/ 4021 h 10000"/>
                  <a:gd name="connsiteX63" fmla="*/ 4841 w 10000"/>
                  <a:gd name="connsiteY63" fmla="*/ 4021 h 10000"/>
                  <a:gd name="connsiteX64" fmla="*/ 4927 w 10000"/>
                  <a:gd name="connsiteY64" fmla="*/ 4233 h 10000"/>
                  <a:gd name="connsiteX65" fmla="*/ 5073 w 10000"/>
                  <a:gd name="connsiteY65" fmla="*/ 4603 h 10000"/>
                  <a:gd name="connsiteX66" fmla="*/ 4898 w 10000"/>
                  <a:gd name="connsiteY66" fmla="*/ 4391 h 10000"/>
                  <a:gd name="connsiteX67" fmla="*/ 4812 w 10000"/>
                  <a:gd name="connsiteY67" fmla="*/ 4127 h 10000"/>
                  <a:gd name="connsiteX68" fmla="*/ 4725 w 10000"/>
                  <a:gd name="connsiteY68" fmla="*/ 4339 h 10000"/>
                  <a:gd name="connsiteX69" fmla="*/ 4608 w 10000"/>
                  <a:gd name="connsiteY69" fmla="*/ 4657 h 10000"/>
                  <a:gd name="connsiteX70" fmla="*/ 4608 w 10000"/>
                  <a:gd name="connsiteY70" fmla="*/ 4445 h 10000"/>
                  <a:gd name="connsiteX71" fmla="*/ 4435 w 10000"/>
                  <a:gd name="connsiteY71" fmla="*/ 4339 h 10000"/>
                  <a:gd name="connsiteX72" fmla="*/ 4406 w 10000"/>
                  <a:gd name="connsiteY72" fmla="*/ 3968 h 10000"/>
                  <a:gd name="connsiteX73" fmla="*/ 4261 w 10000"/>
                  <a:gd name="connsiteY73" fmla="*/ 4021 h 10000"/>
                  <a:gd name="connsiteX74" fmla="*/ 4319 w 10000"/>
                  <a:gd name="connsiteY74" fmla="*/ 3598 h 10000"/>
                  <a:gd name="connsiteX75" fmla="*/ 4232 w 10000"/>
                  <a:gd name="connsiteY75" fmla="*/ 3598 h 10000"/>
                  <a:gd name="connsiteX76" fmla="*/ 4319 w 10000"/>
                  <a:gd name="connsiteY76" fmla="*/ 3069 h 10000"/>
                  <a:gd name="connsiteX77" fmla="*/ 4464 w 10000"/>
                  <a:gd name="connsiteY77" fmla="*/ 3069 h 10000"/>
                  <a:gd name="connsiteX78" fmla="*/ 4522 w 10000"/>
                  <a:gd name="connsiteY78" fmla="*/ 3386 h 10000"/>
                  <a:gd name="connsiteX79" fmla="*/ 4551 w 10000"/>
                  <a:gd name="connsiteY79" fmla="*/ 3175 h 10000"/>
                  <a:gd name="connsiteX80" fmla="*/ 4493 w 10000"/>
                  <a:gd name="connsiteY80" fmla="*/ 3016 h 10000"/>
                  <a:gd name="connsiteX81" fmla="*/ 4348 w 10000"/>
                  <a:gd name="connsiteY81" fmla="*/ 2910 h 10000"/>
                  <a:gd name="connsiteX82" fmla="*/ 4377 w 10000"/>
                  <a:gd name="connsiteY82" fmla="*/ 2487 h 10000"/>
                  <a:gd name="connsiteX83" fmla="*/ 4319 w 10000"/>
                  <a:gd name="connsiteY83" fmla="*/ 2275 h 10000"/>
                  <a:gd name="connsiteX84" fmla="*/ 4289 w 10000"/>
                  <a:gd name="connsiteY84" fmla="*/ 1641 h 10000"/>
                  <a:gd name="connsiteX85" fmla="*/ 4348 w 10000"/>
                  <a:gd name="connsiteY85" fmla="*/ 1641 h 10000"/>
                  <a:gd name="connsiteX86" fmla="*/ 4261 w 10000"/>
                  <a:gd name="connsiteY86" fmla="*/ 1534 h 10000"/>
                  <a:gd name="connsiteX87" fmla="*/ 4000 w 10000"/>
                  <a:gd name="connsiteY87" fmla="*/ 1746 h 10000"/>
                  <a:gd name="connsiteX88" fmla="*/ 3942 w 10000"/>
                  <a:gd name="connsiteY88" fmla="*/ 1323 h 10000"/>
                  <a:gd name="connsiteX89" fmla="*/ 4145 w 10000"/>
                  <a:gd name="connsiteY89" fmla="*/ 582 h 10000"/>
                  <a:gd name="connsiteX90" fmla="*/ 3972 w 10000"/>
                  <a:gd name="connsiteY90" fmla="*/ 318 h 10000"/>
                  <a:gd name="connsiteX91" fmla="*/ 3972 w 10000"/>
                  <a:gd name="connsiteY91" fmla="*/ 212 h 10000"/>
                  <a:gd name="connsiteX92" fmla="*/ 3710 w 10000"/>
                  <a:gd name="connsiteY92" fmla="*/ 0 h 10000"/>
                  <a:gd name="connsiteX93" fmla="*/ 3624 w 10000"/>
                  <a:gd name="connsiteY93" fmla="*/ 212 h 10000"/>
                  <a:gd name="connsiteX94" fmla="*/ 3536 w 10000"/>
                  <a:gd name="connsiteY94" fmla="*/ 635 h 10000"/>
                  <a:gd name="connsiteX95" fmla="*/ 3420 w 10000"/>
                  <a:gd name="connsiteY95" fmla="*/ 688 h 10000"/>
                  <a:gd name="connsiteX96" fmla="*/ 3594 w 10000"/>
                  <a:gd name="connsiteY96" fmla="*/ 900 h 10000"/>
                  <a:gd name="connsiteX97" fmla="*/ 3624 w 10000"/>
                  <a:gd name="connsiteY97" fmla="*/ 1164 h 10000"/>
                  <a:gd name="connsiteX98" fmla="*/ 3536 w 10000"/>
                  <a:gd name="connsiteY98" fmla="*/ 1323 h 10000"/>
                  <a:gd name="connsiteX99" fmla="*/ 3624 w 10000"/>
                  <a:gd name="connsiteY99" fmla="*/ 1799 h 10000"/>
                  <a:gd name="connsiteX100" fmla="*/ 3565 w 10000"/>
                  <a:gd name="connsiteY100" fmla="*/ 2223 h 10000"/>
                  <a:gd name="connsiteX101" fmla="*/ 3130 w 10000"/>
                  <a:gd name="connsiteY101" fmla="*/ 2539 h 10000"/>
                  <a:gd name="connsiteX102" fmla="*/ 3101 w 10000"/>
                  <a:gd name="connsiteY102" fmla="*/ 2381 h 10000"/>
                  <a:gd name="connsiteX103" fmla="*/ 3073 w 10000"/>
                  <a:gd name="connsiteY103" fmla="*/ 2593 h 10000"/>
                  <a:gd name="connsiteX104" fmla="*/ 3188 w 10000"/>
                  <a:gd name="connsiteY104" fmla="*/ 2804 h 10000"/>
                  <a:gd name="connsiteX105" fmla="*/ 3478 w 10000"/>
                  <a:gd name="connsiteY105" fmla="*/ 2593 h 10000"/>
                  <a:gd name="connsiteX106" fmla="*/ 3594 w 10000"/>
                  <a:gd name="connsiteY106" fmla="*/ 2752 h 10000"/>
                  <a:gd name="connsiteX107" fmla="*/ 3392 w 10000"/>
                  <a:gd name="connsiteY107" fmla="*/ 2804 h 10000"/>
                  <a:gd name="connsiteX108" fmla="*/ 1349 w 10000"/>
                  <a:gd name="connsiteY108" fmla="*/ 2289 h 10000"/>
                  <a:gd name="connsiteX109" fmla="*/ 2754 w 10000"/>
                  <a:gd name="connsiteY109" fmla="*/ 2857 h 10000"/>
                  <a:gd name="connsiteX110" fmla="*/ 1630 w 10000"/>
                  <a:gd name="connsiteY110" fmla="*/ 1022 h 10000"/>
                  <a:gd name="connsiteX111" fmla="*/ 2656 w 10000"/>
                  <a:gd name="connsiteY111" fmla="*/ 2472 h 10000"/>
                  <a:gd name="connsiteX112" fmla="*/ 2898 w 10000"/>
                  <a:gd name="connsiteY112" fmla="*/ 3545 h 10000"/>
                  <a:gd name="connsiteX113" fmla="*/ 2840 w 10000"/>
                  <a:gd name="connsiteY113" fmla="*/ 3916 h 10000"/>
                  <a:gd name="connsiteX114" fmla="*/ 1349 w 10000"/>
                  <a:gd name="connsiteY114" fmla="*/ 2289 h 10000"/>
                  <a:gd name="connsiteX115" fmla="*/ 1349 w 10000"/>
                  <a:gd name="connsiteY115" fmla="*/ 2289 h 10000"/>
                  <a:gd name="connsiteX116" fmla="*/ 2377 w 10000"/>
                  <a:gd name="connsiteY116" fmla="*/ 3598 h 10000"/>
                  <a:gd name="connsiteX117" fmla="*/ 2377 w 10000"/>
                  <a:gd name="connsiteY117" fmla="*/ 3968 h 10000"/>
                  <a:gd name="connsiteX118" fmla="*/ 2231 w 10000"/>
                  <a:gd name="connsiteY118" fmla="*/ 4445 h 10000"/>
                  <a:gd name="connsiteX119" fmla="*/ 2000 w 10000"/>
                  <a:gd name="connsiteY119" fmla="*/ 4021 h 10000"/>
                  <a:gd name="connsiteX120" fmla="*/ 1884 w 10000"/>
                  <a:gd name="connsiteY120" fmla="*/ 3545 h 10000"/>
                  <a:gd name="connsiteX121" fmla="*/ 1652 w 10000"/>
                  <a:gd name="connsiteY121" fmla="*/ 3545 h 10000"/>
                  <a:gd name="connsiteX122" fmla="*/ 1478 w 10000"/>
                  <a:gd name="connsiteY122" fmla="*/ 3757 h 10000"/>
                  <a:gd name="connsiteX123" fmla="*/ 1247 w 10000"/>
                  <a:gd name="connsiteY123" fmla="*/ 3757 h 10000"/>
                  <a:gd name="connsiteX124" fmla="*/ 1072 w 10000"/>
                  <a:gd name="connsiteY124" fmla="*/ 3968 h 10000"/>
                  <a:gd name="connsiteX125" fmla="*/ 957 w 10000"/>
                  <a:gd name="connsiteY125" fmla="*/ 3757 h 10000"/>
                  <a:gd name="connsiteX126" fmla="*/ 667 w 10000"/>
                  <a:gd name="connsiteY126" fmla="*/ 3704 h 10000"/>
                  <a:gd name="connsiteX127" fmla="*/ 406 w 10000"/>
                  <a:gd name="connsiteY127" fmla="*/ 3704 h 10000"/>
                  <a:gd name="connsiteX128" fmla="*/ 29 w 10000"/>
                  <a:gd name="connsiteY128" fmla="*/ 3439 h 10000"/>
                  <a:gd name="connsiteX129" fmla="*/ 0 w 10000"/>
                  <a:gd name="connsiteY129" fmla="*/ 3916 h 10000"/>
                  <a:gd name="connsiteX130" fmla="*/ 58 w 10000"/>
                  <a:gd name="connsiteY130" fmla="*/ 4603 h 10000"/>
                  <a:gd name="connsiteX131" fmla="*/ 116 w 10000"/>
                  <a:gd name="connsiteY131" fmla="*/ 4973 h 10000"/>
                  <a:gd name="connsiteX132" fmla="*/ 174 w 10000"/>
                  <a:gd name="connsiteY132" fmla="*/ 5239 h 10000"/>
                  <a:gd name="connsiteX133" fmla="*/ 232 w 10000"/>
                  <a:gd name="connsiteY133" fmla="*/ 5609 h 10000"/>
                  <a:gd name="connsiteX134" fmla="*/ 406 w 10000"/>
                  <a:gd name="connsiteY134" fmla="*/ 5926 h 10000"/>
                  <a:gd name="connsiteX135" fmla="*/ 638 w 10000"/>
                  <a:gd name="connsiteY135" fmla="*/ 6455 h 10000"/>
                  <a:gd name="connsiteX136" fmla="*/ 492 w 10000"/>
                  <a:gd name="connsiteY136" fmla="*/ 6350 h 10000"/>
                  <a:gd name="connsiteX137" fmla="*/ 840 w 10000"/>
                  <a:gd name="connsiteY137" fmla="*/ 6825 h 10000"/>
                  <a:gd name="connsiteX138" fmla="*/ 1043 w 10000"/>
                  <a:gd name="connsiteY138" fmla="*/ 6773 h 10000"/>
                  <a:gd name="connsiteX139" fmla="*/ 1015 w 10000"/>
                  <a:gd name="connsiteY139" fmla="*/ 6455 h 10000"/>
                  <a:gd name="connsiteX140" fmla="*/ 1188 w 10000"/>
                  <a:gd name="connsiteY140" fmla="*/ 6508 h 10000"/>
                  <a:gd name="connsiteX141" fmla="*/ 986 w 10000"/>
                  <a:gd name="connsiteY141" fmla="*/ 5873 h 10000"/>
                  <a:gd name="connsiteX142" fmla="*/ 1362 w 10000"/>
                  <a:gd name="connsiteY142" fmla="*/ 5609 h 10000"/>
                  <a:gd name="connsiteX143" fmla="*/ 1566 w 10000"/>
                  <a:gd name="connsiteY143" fmla="*/ 5609 h 10000"/>
                  <a:gd name="connsiteX144" fmla="*/ 1566 w 10000"/>
                  <a:gd name="connsiteY144" fmla="*/ 5873 h 10000"/>
                  <a:gd name="connsiteX145" fmla="*/ 1391 w 10000"/>
                  <a:gd name="connsiteY145" fmla="*/ 6032 h 10000"/>
                  <a:gd name="connsiteX146" fmla="*/ 1276 w 10000"/>
                  <a:gd name="connsiteY146" fmla="*/ 6720 h 10000"/>
                  <a:gd name="connsiteX147" fmla="*/ 1218 w 10000"/>
                  <a:gd name="connsiteY147" fmla="*/ 7037 h 10000"/>
                  <a:gd name="connsiteX148" fmla="*/ 1305 w 10000"/>
                  <a:gd name="connsiteY148" fmla="*/ 7461 h 10000"/>
                  <a:gd name="connsiteX149" fmla="*/ 1478 w 10000"/>
                  <a:gd name="connsiteY149" fmla="*/ 7778 h 10000"/>
                  <a:gd name="connsiteX150" fmla="*/ 2058 w 10000"/>
                  <a:gd name="connsiteY150" fmla="*/ 8413 h 10000"/>
                  <a:gd name="connsiteX151" fmla="*/ 2521 w 10000"/>
                  <a:gd name="connsiteY151" fmla="*/ 8889 h 10000"/>
                  <a:gd name="connsiteX152" fmla="*/ 2869 w 10000"/>
                  <a:gd name="connsiteY152" fmla="*/ 9101 h 10000"/>
                  <a:gd name="connsiteX153" fmla="*/ 3246 w 10000"/>
                  <a:gd name="connsiteY153" fmla="*/ 9312 h 10000"/>
                  <a:gd name="connsiteX154" fmla="*/ 3624 w 10000"/>
                  <a:gd name="connsiteY154" fmla="*/ 9524 h 10000"/>
                  <a:gd name="connsiteX155" fmla="*/ 3972 w 10000"/>
                  <a:gd name="connsiteY155" fmla="*/ 9630 h 10000"/>
                  <a:gd name="connsiteX156" fmla="*/ 4348 w 10000"/>
                  <a:gd name="connsiteY156" fmla="*/ 9789 h 10000"/>
                  <a:gd name="connsiteX157" fmla="*/ 4783 w 10000"/>
                  <a:gd name="connsiteY157" fmla="*/ 9948 h 10000"/>
                  <a:gd name="connsiteX158" fmla="*/ 5246 w 10000"/>
                  <a:gd name="connsiteY158" fmla="*/ 10000 h 10000"/>
                  <a:gd name="connsiteX159" fmla="*/ 5652 w 10000"/>
                  <a:gd name="connsiteY159" fmla="*/ 10000 h 10000"/>
                  <a:gd name="connsiteX160" fmla="*/ 6145 w 10000"/>
                  <a:gd name="connsiteY160" fmla="*/ 9948 h 10000"/>
                  <a:gd name="connsiteX161" fmla="*/ 6493 w 10000"/>
                  <a:gd name="connsiteY161" fmla="*/ 9841 h 10000"/>
                  <a:gd name="connsiteX162" fmla="*/ 6841 w 10000"/>
                  <a:gd name="connsiteY162" fmla="*/ 9736 h 10000"/>
                  <a:gd name="connsiteX163" fmla="*/ 7218 w 10000"/>
                  <a:gd name="connsiteY163" fmla="*/ 9577 h 10000"/>
                  <a:gd name="connsiteX164" fmla="*/ 7565 w 10000"/>
                  <a:gd name="connsiteY164" fmla="*/ 9418 h 10000"/>
                  <a:gd name="connsiteX165" fmla="*/ 7884 w 10000"/>
                  <a:gd name="connsiteY165" fmla="*/ 9207 h 10000"/>
                  <a:gd name="connsiteX166" fmla="*/ 8232 w 10000"/>
                  <a:gd name="connsiteY166" fmla="*/ 8995 h 10000"/>
                  <a:gd name="connsiteX167" fmla="*/ 8551 w 10000"/>
                  <a:gd name="connsiteY16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6580 w 10000"/>
                  <a:gd name="connsiteY34" fmla="*/ 6720 h 10000"/>
                  <a:gd name="connsiteX35" fmla="*/ 8734 w 10000"/>
                  <a:gd name="connsiteY35" fmla="*/ 5498 h 10000"/>
                  <a:gd name="connsiteX36" fmla="*/ 8734 w 10000"/>
                  <a:gd name="connsiteY36" fmla="*/ 5498 h 10000"/>
                  <a:gd name="connsiteX37" fmla="*/ 8607 w 10000"/>
                  <a:gd name="connsiteY37" fmla="*/ 5271 h 10000"/>
                  <a:gd name="connsiteX38" fmla="*/ 8417 w 10000"/>
                  <a:gd name="connsiteY38" fmla="*/ 5422 h 10000"/>
                  <a:gd name="connsiteX39" fmla="*/ 8291 w 10000"/>
                  <a:gd name="connsiteY39" fmla="*/ 5195 h 10000"/>
                  <a:gd name="connsiteX40" fmla="*/ 8164 w 10000"/>
                  <a:gd name="connsiteY40" fmla="*/ 4968 h 10000"/>
                  <a:gd name="connsiteX41" fmla="*/ 8671 w 10000"/>
                  <a:gd name="connsiteY41" fmla="*/ 4893 h 10000"/>
                  <a:gd name="connsiteX42" fmla="*/ 8227 w 10000"/>
                  <a:gd name="connsiteY42" fmla="*/ 4591 h 10000"/>
                  <a:gd name="connsiteX43" fmla="*/ 7657 w 10000"/>
                  <a:gd name="connsiteY43" fmla="*/ 5044 h 10000"/>
                  <a:gd name="connsiteX44" fmla="*/ 7087 w 10000"/>
                  <a:gd name="connsiteY44" fmla="*/ 5497 h 10000"/>
                  <a:gd name="connsiteX45" fmla="*/ 8037 w 10000"/>
                  <a:gd name="connsiteY45" fmla="*/ 4742 h 10000"/>
                  <a:gd name="connsiteX46" fmla="*/ 7531 w 10000"/>
                  <a:gd name="connsiteY46" fmla="*/ 4817 h 10000"/>
                  <a:gd name="connsiteX47" fmla="*/ 8069 w 10000"/>
                  <a:gd name="connsiteY47" fmla="*/ 4826 h 10000"/>
                  <a:gd name="connsiteX48" fmla="*/ 6950 w 10000"/>
                  <a:gd name="connsiteY48" fmla="*/ 3306 h 10000"/>
                  <a:gd name="connsiteX49" fmla="*/ 6962 w 10000"/>
                  <a:gd name="connsiteY49" fmla="*/ 3305 h 10000"/>
                  <a:gd name="connsiteX50" fmla="*/ 6645 w 10000"/>
                  <a:gd name="connsiteY50" fmla="*/ 3230 h 10000"/>
                  <a:gd name="connsiteX51" fmla="*/ 6519 w 10000"/>
                  <a:gd name="connsiteY51" fmla="*/ 3003 h 10000"/>
                  <a:gd name="connsiteX52" fmla="*/ 5949 w 10000"/>
                  <a:gd name="connsiteY52" fmla="*/ 2473 h 10000"/>
                  <a:gd name="connsiteX53" fmla="*/ 5015 w 10000"/>
                  <a:gd name="connsiteY53" fmla="*/ 3228 h 10000"/>
                  <a:gd name="connsiteX54" fmla="*/ 4898 w 10000"/>
                  <a:gd name="connsiteY54" fmla="*/ 3175 h 10000"/>
                  <a:gd name="connsiteX55" fmla="*/ 4754 w 10000"/>
                  <a:gd name="connsiteY55" fmla="*/ 3122 h 10000"/>
                  <a:gd name="connsiteX56" fmla="*/ 4637 w 10000"/>
                  <a:gd name="connsiteY56" fmla="*/ 3334 h 10000"/>
                  <a:gd name="connsiteX57" fmla="*/ 4464 w 10000"/>
                  <a:gd name="connsiteY57" fmla="*/ 3493 h 10000"/>
                  <a:gd name="connsiteX58" fmla="*/ 4435 w 10000"/>
                  <a:gd name="connsiteY58" fmla="*/ 3651 h 10000"/>
                  <a:gd name="connsiteX59" fmla="*/ 4579 w 10000"/>
                  <a:gd name="connsiteY59" fmla="*/ 3862 h 10000"/>
                  <a:gd name="connsiteX60" fmla="*/ 4637 w 10000"/>
                  <a:gd name="connsiteY60" fmla="*/ 4021 h 10000"/>
                  <a:gd name="connsiteX61" fmla="*/ 4783 w 10000"/>
                  <a:gd name="connsiteY61" fmla="*/ 4021 h 10000"/>
                  <a:gd name="connsiteX62" fmla="*/ 4841 w 10000"/>
                  <a:gd name="connsiteY62" fmla="*/ 4021 h 10000"/>
                  <a:gd name="connsiteX63" fmla="*/ 4927 w 10000"/>
                  <a:gd name="connsiteY63" fmla="*/ 4233 h 10000"/>
                  <a:gd name="connsiteX64" fmla="*/ 5073 w 10000"/>
                  <a:gd name="connsiteY64" fmla="*/ 4603 h 10000"/>
                  <a:gd name="connsiteX65" fmla="*/ 4898 w 10000"/>
                  <a:gd name="connsiteY65" fmla="*/ 4391 h 10000"/>
                  <a:gd name="connsiteX66" fmla="*/ 4812 w 10000"/>
                  <a:gd name="connsiteY66" fmla="*/ 4127 h 10000"/>
                  <a:gd name="connsiteX67" fmla="*/ 4725 w 10000"/>
                  <a:gd name="connsiteY67" fmla="*/ 4339 h 10000"/>
                  <a:gd name="connsiteX68" fmla="*/ 4608 w 10000"/>
                  <a:gd name="connsiteY68" fmla="*/ 4657 h 10000"/>
                  <a:gd name="connsiteX69" fmla="*/ 4608 w 10000"/>
                  <a:gd name="connsiteY69" fmla="*/ 4445 h 10000"/>
                  <a:gd name="connsiteX70" fmla="*/ 4435 w 10000"/>
                  <a:gd name="connsiteY70" fmla="*/ 4339 h 10000"/>
                  <a:gd name="connsiteX71" fmla="*/ 4406 w 10000"/>
                  <a:gd name="connsiteY71" fmla="*/ 3968 h 10000"/>
                  <a:gd name="connsiteX72" fmla="*/ 4261 w 10000"/>
                  <a:gd name="connsiteY72" fmla="*/ 4021 h 10000"/>
                  <a:gd name="connsiteX73" fmla="*/ 4319 w 10000"/>
                  <a:gd name="connsiteY73" fmla="*/ 3598 h 10000"/>
                  <a:gd name="connsiteX74" fmla="*/ 4232 w 10000"/>
                  <a:gd name="connsiteY74" fmla="*/ 3598 h 10000"/>
                  <a:gd name="connsiteX75" fmla="*/ 4319 w 10000"/>
                  <a:gd name="connsiteY75" fmla="*/ 3069 h 10000"/>
                  <a:gd name="connsiteX76" fmla="*/ 4464 w 10000"/>
                  <a:gd name="connsiteY76" fmla="*/ 3069 h 10000"/>
                  <a:gd name="connsiteX77" fmla="*/ 4522 w 10000"/>
                  <a:gd name="connsiteY77" fmla="*/ 3386 h 10000"/>
                  <a:gd name="connsiteX78" fmla="*/ 4551 w 10000"/>
                  <a:gd name="connsiteY78" fmla="*/ 3175 h 10000"/>
                  <a:gd name="connsiteX79" fmla="*/ 4493 w 10000"/>
                  <a:gd name="connsiteY79" fmla="*/ 3016 h 10000"/>
                  <a:gd name="connsiteX80" fmla="*/ 4348 w 10000"/>
                  <a:gd name="connsiteY80" fmla="*/ 2910 h 10000"/>
                  <a:gd name="connsiteX81" fmla="*/ 4377 w 10000"/>
                  <a:gd name="connsiteY81" fmla="*/ 2487 h 10000"/>
                  <a:gd name="connsiteX82" fmla="*/ 4319 w 10000"/>
                  <a:gd name="connsiteY82" fmla="*/ 2275 h 10000"/>
                  <a:gd name="connsiteX83" fmla="*/ 4289 w 10000"/>
                  <a:gd name="connsiteY83" fmla="*/ 1641 h 10000"/>
                  <a:gd name="connsiteX84" fmla="*/ 4348 w 10000"/>
                  <a:gd name="connsiteY84" fmla="*/ 1641 h 10000"/>
                  <a:gd name="connsiteX85" fmla="*/ 4261 w 10000"/>
                  <a:gd name="connsiteY85" fmla="*/ 1534 h 10000"/>
                  <a:gd name="connsiteX86" fmla="*/ 4000 w 10000"/>
                  <a:gd name="connsiteY86" fmla="*/ 1746 h 10000"/>
                  <a:gd name="connsiteX87" fmla="*/ 3942 w 10000"/>
                  <a:gd name="connsiteY87" fmla="*/ 1323 h 10000"/>
                  <a:gd name="connsiteX88" fmla="*/ 4145 w 10000"/>
                  <a:gd name="connsiteY88" fmla="*/ 582 h 10000"/>
                  <a:gd name="connsiteX89" fmla="*/ 3972 w 10000"/>
                  <a:gd name="connsiteY89" fmla="*/ 318 h 10000"/>
                  <a:gd name="connsiteX90" fmla="*/ 3972 w 10000"/>
                  <a:gd name="connsiteY90" fmla="*/ 212 h 10000"/>
                  <a:gd name="connsiteX91" fmla="*/ 3710 w 10000"/>
                  <a:gd name="connsiteY91" fmla="*/ 0 h 10000"/>
                  <a:gd name="connsiteX92" fmla="*/ 3624 w 10000"/>
                  <a:gd name="connsiteY92" fmla="*/ 212 h 10000"/>
                  <a:gd name="connsiteX93" fmla="*/ 3536 w 10000"/>
                  <a:gd name="connsiteY93" fmla="*/ 635 h 10000"/>
                  <a:gd name="connsiteX94" fmla="*/ 3420 w 10000"/>
                  <a:gd name="connsiteY94" fmla="*/ 688 h 10000"/>
                  <a:gd name="connsiteX95" fmla="*/ 3594 w 10000"/>
                  <a:gd name="connsiteY95" fmla="*/ 900 h 10000"/>
                  <a:gd name="connsiteX96" fmla="*/ 3624 w 10000"/>
                  <a:gd name="connsiteY96" fmla="*/ 1164 h 10000"/>
                  <a:gd name="connsiteX97" fmla="*/ 3536 w 10000"/>
                  <a:gd name="connsiteY97" fmla="*/ 1323 h 10000"/>
                  <a:gd name="connsiteX98" fmla="*/ 3624 w 10000"/>
                  <a:gd name="connsiteY98" fmla="*/ 1799 h 10000"/>
                  <a:gd name="connsiteX99" fmla="*/ 3565 w 10000"/>
                  <a:gd name="connsiteY99" fmla="*/ 2223 h 10000"/>
                  <a:gd name="connsiteX100" fmla="*/ 3130 w 10000"/>
                  <a:gd name="connsiteY100" fmla="*/ 2539 h 10000"/>
                  <a:gd name="connsiteX101" fmla="*/ 3101 w 10000"/>
                  <a:gd name="connsiteY101" fmla="*/ 2381 h 10000"/>
                  <a:gd name="connsiteX102" fmla="*/ 3073 w 10000"/>
                  <a:gd name="connsiteY102" fmla="*/ 2593 h 10000"/>
                  <a:gd name="connsiteX103" fmla="*/ 3188 w 10000"/>
                  <a:gd name="connsiteY103" fmla="*/ 2804 h 10000"/>
                  <a:gd name="connsiteX104" fmla="*/ 3478 w 10000"/>
                  <a:gd name="connsiteY104" fmla="*/ 2593 h 10000"/>
                  <a:gd name="connsiteX105" fmla="*/ 3594 w 10000"/>
                  <a:gd name="connsiteY105" fmla="*/ 2752 h 10000"/>
                  <a:gd name="connsiteX106" fmla="*/ 3392 w 10000"/>
                  <a:gd name="connsiteY106" fmla="*/ 2804 h 10000"/>
                  <a:gd name="connsiteX107" fmla="*/ 1349 w 10000"/>
                  <a:gd name="connsiteY107" fmla="*/ 2289 h 10000"/>
                  <a:gd name="connsiteX108" fmla="*/ 2754 w 10000"/>
                  <a:gd name="connsiteY108" fmla="*/ 2857 h 10000"/>
                  <a:gd name="connsiteX109" fmla="*/ 1630 w 10000"/>
                  <a:gd name="connsiteY109" fmla="*/ 1022 h 10000"/>
                  <a:gd name="connsiteX110" fmla="*/ 2656 w 10000"/>
                  <a:gd name="connsiteY110" fmla="*/ 2472 h 10000"/>
                  <a:gd name="connsiteX111" fmla="*/ 2898 w 10000"/>
                  <a:gd name="connsiteY111" fmla="*/ 3545 h 10000"/>
                  <a:gd name="connsiteX112" fmla="*/ 2840 w 10000"/>
                  <a:gd name="connsiteY112" fmla="*/ 3916 h 10000"/>
                  <a:gd name="connsiteX113" fmla="*/ 1349 w 10000"/>
                  <a:gd name="connsiteY113" fmla="*/ 2289 h 10000"/>
                  <a:gd name="connsiteX114" fmla="*/ 1349 w 10000"/>
                  <a:gd name="connsiteY114" fmla="*/ 2289 h 10000"/>
                  <a:gd name="connsiteX115" fmla="*/ 2377 w 10000"/>
                  <a:gd name="connsiteY115" fmla="*/ 3598 h 10000"/>
                  <a:gd name="connsiteX116" fmla="*/ 2377 w 10000"/>
                  <a:gd name="connsiteY116" fmla="*/ 3968 h 10000"/>
                  <a:gd name="connsiteX117" fmla="*/ 2231 w 10000"/>
                  <a:gd name="connsiteY117" fmla="*/ 4445 h 10000"/>
                  <a:gd name="connsiteX118" fmla="*/ 2000 w 10000"/>
                  <a:gd name="connsiteY118" fmla="*/ 4021 h 10000"/>
                  <a:gd name="connsiteX119" fmla="*/ 1884 w 10000"/>
                  <a:gd name="connsiteY119" fmla="*/ 3545 h 10000"/>
                  <a:gd name="connsiteX120" fmla="*/ 1652 w 10000"/>
                  <a:gd name="connsiteY120" fmla="*/ 3545 h 10000"/>
                  <a:gd name="connsiteX121" fmla="*/ 1478 w 10000"/>
                  <a:gd name="connsiteY121" fmla="*/ 3757 h 10000"/>
                  <a:gd name="connsiteX122" fmla="*/ 1247 w 10000"/>
                  <a:gd name="connsiteY122" fmla="*/ 3757 h 10000"/>
                  <a:gd name="connsiteX123" fmla="*/ 1072 w 10000"/>
                  <a:gd name="connsiteY123" fmla="*/ 3968 h 10000"/>
                  <a:gd name="connsiteX124" fmla="*/ 957 w 10000"/>
                  <a:gd name="connsiteY124" fmla="*/ 3757 h 10000"/>
                  <a:gd name="connsiteX125" fmla="*/ 667 w 10000"/>
                  <a:gd name="connsiteY125" fmla="*/ 3704 h 10000"/>
                  <a:gd name="connsiteX126" fmla="*/ 406 w 10000"/>
                  <a:gd name="connsiteY126" fmla="*/ 3704 h 10000"/>
                  <a:gd name="connsiteX127" fmla="*/ 29 w 10000"/>
                  <a:gd name="connsiteY127" fmla="*/ 3439 h 10000"/>
                  <a:gd name="connsiteX128" fmla="*/ 0 w 10000"/>
                  <a:gd name="connsiteY128" fmla="*/ 3916 h 10000"/>
                  <a:gd name="connsiteX129" fmla="*/ 58 w 10000"/>
                  <a:gd name="connsiteY129" fmla="*/ 4603 h 10000"/>
                  <a:gd name="connsiteX130" fmla="*/ 116 w 10000"/>
                  <a:gd name="connsiteY130" fmla="*/ 4973 h 10000"/>
                  <a:gd name="connsiteX131" fmla="*/ 174 w 10000"/>
                  <a:gd name="connsiteY131" fmla="*/ 5239 h 10000"/>
                  <a:gd name="connsiteX132" fmla="*/ 232 w 10000"/>
                  <a:gd name="connsiteY132" fmla="*/ 5609 h 10000"/>
                  <a:gd name="connsiteX133" fmla="*/ 406 w 10000"/>
                  <a:gd name="connsiteY133" fmla="*/ 5926 h 10000"/>
                  <a:gd name="connsiteX134" fmla="*/ 638 w 10000"/>
                  <a:gd name="connsiteY134" fmla="*/ 6455 h 10000"/>
                  <a:gd name="connsiteX135" fmla="*/ 492 w 10000"/>
                  <a:gd name="connsiteY135" fmla="*/ 6350 h 10000"/>
                  <a:gd name="connsiteX136" fmla="*/ 840 w 10000"/>
                  <a:gd name="connsiteY136" fmla="*/ 6825 h 10000"/>
                  <a:gd name="connsiteX137" fmla="*/ 1043 w 10000"/>
                  <a:gd name="connsiteY137" fmla="*/ 6773 h 10000"/>
                  <a:gd name="connsiteX138" fmla="*/ 1015 w 10000"/>
                  <a:gd name="connsiteY138" fmla="*/ 6455 h 10000"/>
                  <a:gd name="connsiteX139" fmla="*/ 1188 w 10000"/>
                  <a:gd name="connsiteY139" fmla="*/ 6508 h 10000"/>
                  <a:gd name="connsiteX140" fmla="*/ 986 w 10000"/>
                  <a:gd name="connsiteY140" fmla="*/ 5873 h 10000"/>
                  <a:gd name="connsiteX141" fmla="*/ 1362 w 10000"/>
                  <a:gd name="connsiteY141" fmla="*/ 5609 h 10000"/>
                  <a:gd name="connsiteX142" fmla="*/ 1566 w 10000"/>
                  <a:gd name="connsiteY142" fmla="*/ 5609 h 10000"/>
                  <a:gd name="connsiteX143" fmla="*/ 1566 w 10000"/>
                  <a:gd name="connsiteY143" fmla="*/ 5873 h 10000"/>
                  <a:gd name="connsiteX144" fmla="*/ 1391 w 10000"/>
                  <a:gd name="connsiteY144" fmla="*/ 6032 h 10000"/>
                  <a:gd name="connsiteX145" fmla="*/ 1276 w 10000"/>
                  <a:gd name="connsiteY145" fmla="*/ 6720 h 10000"/>
                  <a:gd name="connsiteX146" fmla="*/ 1218 w 10000"/>
                  <a:gd name="connsiteY146" fmla="*/ 7037 h 10000"/>
                  <a:gd name="connsiteX147" fmla="*/ 1305 w 10000"/>
                  <a:gd name="connsiteY147" fmla="*/ 7461 h 10000"/>
                  <a:gd name="connsiteX148" fmla="*/ 1478 w 10000"/>
                  <a:gd name="connsiteY148" fmla="*/ 7778 h 10000"/>
                  <a:gd name="connsiteX149" fmla="*/ 2058 w 10000"/>
                  <a:gd name="connsiteY149" fmla="*/ 8413 h 10000"/>
                  <a:gd name="connsiteX150" fmla="*/ 2521 w 10000"/>
                  <a:gd name="connsiteY150" fmla="*/ 8889 h 10000"/>
                  <a:gd name="connsiteX151" fmla="*/ 2869 w 10000"/>
                  <a:gd name="connsiteY151" fmla="*/ 9101 h 10000"/>
                  <a:gd name="connsiteX152" fmla="*/ 3246 w 10000"/>
                  <a:gd name="connsiteY152" fmla="*/ 9312 h 10000"/>
                  <a:gd name="connsiteX153" fmla="*/ 3624 w 10000"/>
                  <a:gd name="connsiteY153" fmla="*/ 9524 h 10000"/>
                  <a:gd name="connsiteX154" fmla="*/ 3972 w 10000"/>
                  <a:gd name="connsiteY154" fmla="*/ 9630 h 10000"/>
                  <a:gd name="connsiteX155" fmla="*/ 4348 w 10000"/>
                  <a:gd name="connsiteY155" fmla="*/ 9789 h 10000"/>
                  <a:gd name="connsiteX156" fmla="*/ 4783 w 10000"/>
                  <a:gd name="connsiteY156" fmla="*/ 9948 h 10000"/>
                  <a:gd name="connsiteX157" fmla="*/ 5246 w 10000"/>
                  <a:gd name="connsiteY157" fmla="*/ 10000 h 10000"/>
                  <a:gd name="connsiteX158" fmla="*/ 5652 w 10000"/>
                  <a:gd name="connsiteY158" fmla="*/ 10000 h 10000"/>
                  <a:gd name="connsiteX159" fmla="*/ 6145 w 10000"/>
                  <a:gd name="connsiteY159" fmla="*/ 9948 h 10000"/>
                  <a:gd name="connsiteX160" fmla="*/ 6493 w 10000"/>
                  <a:gd name="connsiteY160" fmla="*/ 9841 h 10000"/>
                  <a:gd name="connsiteX161" fmla="*/ 6841 w 10000"/>
                  <a:gd name="connsiteY161" fmla="*/ 9736 h 10000"/>
                  <a:gd name="connsiteX162" fmla="*/ 7218 w 10000"/>
                  <a:gd name="connsiteY162" fmla="*/ 9577 h 10000"/>
                  <a:gd name="connsiteX163" fmla="*/ 7565 w 10000"/>
                  <a:gd name="connsiteY163" fmla="*/ 9418 h 10000"/>
                  <a:gd name="connsiteX164" fmla="*/ 7884 w 10000"/>
                  <a:gd name="connsiteY164" fmla="*/ 9207 h 10000"/>
                  <a:gd name="connsiteX165" fmla="*/ 8232 w 10000"/>
                  <a:gd name="connsiteY165" fmla="*/ 8995 h 10000"/>
                  <a:gd name="connsiteX166" fmla="*/ 8551 w 10000"/>
                  <a:gd name="connsiteY16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7189 w 10000"/>
                  <a:gd name="connsiteY32" fmla="*/ 6508 h 10000"/>
                  <a:gd name="connsiteX33" fmla="*/ 6870 w 10000"/>
                  <a:gd name="connsiteY33" fmla="*/ 6773 h 10000"/>
                  <a:gd name="connsiteX34" fmla="*/ 8734 w 10000"/>
                  <a:gd name="connsiteY34" fmla="*/ 5498 h 10000"/>
                  <a:gd name="connsiteX35" fmla="*/ 8734 w 10000"/>
                  <a:gd name="connsiteY35" fmla="*/ 5498 h 10000"/>
                  <a:gd name="connsiteX36" fmla="*/ 8607 w 10000"/>
                  <a:gd name="connsiteY36" fmla="*/ 5271 h 10000"/>
                  <a:gd name="connsiteX37" fmla="*/ 8417 w 10000"/>
                  <a:gd name="connsiteY37" fmla="*/ 5422 h 10000"/>
                  <a:gd name="connsiteX38" fmla="*/ 8291 w 10000"/>
                  <a:gd name="connsiteY38" fmla="*/ 5195 h 10000"/>
                  <a:gd name="connsiteX39" fmla="*/ 8164 w 10000"/>
                  <a:gd name="connsiteY39" fmla="*/ 4968 h 10000"/>
                  <a:gd name="connsiteX40" fmla="*/ 8671 w 10000"/>
                  <a:gd name="connsiteY40" fmla="*/ 4893 h 10000"/>
                  <a:gd name="connsiteX41" fmla="*/ 8227 w 10000"/>
                  <a:gd name="connsiteY41" fmla="*/ 4591 h 10000"/>
                  <a:gd name="connsiteX42" fmla="*/ 7657 w 10000"/>
                  <a:gd name="connsiteY42" fmla="*/ 5044 h 10000"/>
                  <a:gd name="connsiteX43" fmla="*/ 7087 w 10000"/>
                  <a:gd name="connsiteY43" fmla="*/ 5497 h 10000"/>
                  <a:gd name="connsiteX44" fmla="*/ 8037 w 10000"/>
                  <a:gd name="connsiteY44" fmla="*/ 4742 h 10000"/>
                  <a:gd name="connsiteX45" fmla="*/ 7531 w 10000"/>
                  <a:gd name="connsiteY45" fmla="*/ 4817 h 10000"/>
                  <a:gd name="connsiteX46" fmla="*/ 8069 w 10000"/>
                  <a:gd name="connsiteY46" fmla="*/ 4826 h 10000"/>
                  <a:gd name="connsiteX47" fmla="*/ 6950 w 10000"/>
                  <a:gd name="connsiteY47" fmla="*/ 3306 h 10000"/>
                  <a:gd name="connsiteX48" fmla="*/ 6962 w 10000"/>
                  <a:gd name="connsiteY48" fmla="*/ 3305 h 10000"/>
                  <a:gd name="connsiteX49" fmla="*/ 6645 w 10000"/>
                  <a:gd name="connsiteY49" fmla="*/ 3230 h 10000"/>
                  <a:gd name="connsiteX50" fmla="*/ 6519 w 10000"/>
                  <a:gd name="connsiteY50" fmla="*/ 3003 h 10000"/>
                  <a:gd name="connsiteX51" fmla="*/ 5949 w 10000"/>
                  <a:gd name="connsiteY51" fmla="*/ 2473 h 10000"/>
                  <a:gd name="connsiteX52" fmla="*/ 5015 w 10000"/>
                  <a:gd name="connsiteY52" fmla="*/ 3228 h 10000"/>
                  <a:gd name="connsiteX53" fmla="*/ 4898 w 10000"/>
                  <a:gd name="connsiteY53" fmla="*/ 3175 h 10000"/>
                  <a:gd name="connsiteX54" fmla="*/ 4754 w 10000"/>
                  <a:gd name="connsiteY54" fmla="*/ 3122 h 10000"/>
                  <a:gd name="connsiteX55" fmla="*/ 4637 w 10000"/>
                  <a:gd name="connsiteY55" fmla="*/ 3334 h 10000"/>
                  <a:gd name="connsiteX56" fmla="*/ 4464 w 10000"/>
                  <a:gd name="connsiteY56" fmla="*/ 3493 h 10000"/>
                  <a:gd name="connsiteX57" fmla="*/ 4435 w 10000"/>
                  <a:gd name="connsiteY57" fmla="*/ 3651 h 10000"/>
                  <a:gd name="connsiteX58" fmla="*/ 4579 w 10000"/>
                  <a:gd name="connsiteY58" fmla="*/ 3862 h 10000"/>
                  <a:gd name="connsiteX59" fmla="*/ 4637 w 10000"/>
                  <a:gd name="connsiteY59" fmla="*/ 4021 h 10000"/>
                  <a:gd name="connsiteX60" fmla="*/ 4783 w 10000"/>
                  <a:gd name="connsiteY60" fmla="*/ 4021 h 10000"/>
                  <a:gd name="connsiteX61" fmla="*/ 4841 w 10000"/>
                  <a:gd name="connsiteY61" fmla="*/ 4021 h 10000"/>
                  <a:gd name="connsiteX62" fmla="*/ 4927 w 10000"/>
                  <a:gd name="connsiteY62" fmla="*/ 4233 h 10000"/>
                  <a:gd name="connsiteX63" fmla="*/ 5073 w 10000"/>
                  <a:gd name="connsiteY63" fmla="*/ 4603 h 10000"/>
                  <a:gd name="connsiteX64" fmla="*/ 4898 w 10000"/>
                  <a:gd name="connsiteY64" fmla="*/ 4391 h 10000"/>
                  <a:gd name="connsiteX65" fmla="*/ 4812 w 10000"/>
                  <a:gd name="connsiteY65" fmla="*/ 4127 h 10000"/>
                  <a:gd name="connsiteX66" fmla="*/ 4725 w 10000"/>
                  <a:gd name="connsiteY66" fmla="*/ 4339 h 10000"/>
                  <a:gd name="connsiteX67" fmla="*/ 4608 w 10000"/>
                  <a:gd name="connsiteY67" fmla="*/ 4657 h 10000"/>
                  <a:gd name="connsiteX68" fmla="*/ 4608 w 10000"/>
                  <a:gd name="connsiteY68" fmla="*/ 4445 h 10000"/>
                  <a:gd name="connsiteX69" fmla="*/ 4435 w 10000"/>
                  <a:gd name="connsiteY69" fmla="*/ 4339 h 10000"/>
                  <a:gd name="connsiteX70" fmla="*/ 4406 w 10000"/>
                  <a:gd name="connsiteY70" fmla="*/ 3968 h 10000"/>
                  <a:gd name="connsiteX71" fmla="*/ 4261 w 10000"/>
                  <a:gd name="connsiteY71" fmla="*/ 4021 h 10000"/>
                  <a:gd name="connsiteX72" fmla="*/ 4319 w 10000"/>
                  <a:gd name="connsiteY72" fmla="*/ 3598 h 10000"/>
                  <a:gd name="connsiteX73" fmla="*/ 4232 w 10000"/>
                  <a:gd name="connsiteY73" fmla="*/ 3598 h 10000"/>
                  <a:gd name="connsiteX74" fmla="*/ 4319 w 10000"/>
                  <a:gd name="connsiteY74" fmla="*/ 3069 h 10000"/>
                  <a:gd name="connsiteX75" fmla="*/ 4464 w 10000"/>
                  <a:gd name="connsiteY75" fmla="*/ 3069 h 10000"/>
                  <a:gd name="connsiteX76" fmla="*/ 4522 w 10000"/>
                  <a:gd name="connsiteY76" fmla="*/ 3386 h 10000"/>
                  <a:gd name="connsiteX77" fmla="*/ 4551 w 10000"/>
                  <a:gd name="connsiteY77" fmla="*/ 3175 h 10000"/>
                  <a:gd name="connsiteX78" fmla="*/ 4493 w 10000"/>
                  <a:gd name="connsiteY78" fmla="*/ 3016 h 10000"/>
                  <a:gd name="connsiteX79" fmla="*/ 4348 w 10000"/>
                  <a:gd name="connsiteY79" fmla="*/ 2910 h 10000"/>
                  <a:gd name="connsiteX80" fmla="*/ 4377 w 10000"/>
                  <a:gd name="connsiteY80" fmla="*/ 2487 h 10000"/>
                  <a:gd name="connsiteX81" fmla="*/ 4319 w 10000"/>
                  <a:gd name="connsiteY81" fmla="*/ 2275 h 10000"/>
                  <a:gd name="connsiteX82" fmla="*/ 4289 w 10000"/>
                  <a:gd name="connsiteY82" fmla="*/ 1641 h 10000"/>
                  <a:gd name="connsiteX83" fmla="*/ 4348 w 10000"/>
                  <a:gd name="connsiteY83" fmla="*/ 1641 h 10000"/>
                  <a:gd name="connsiteX84" fmla="*/ 4261 w 10000"/>
                  <a:gd name="connsiteY84" fmla="*/ 1534 h 10000"/>
                  <a:gd name="connsiteX85" fmla="*/ 4000 w 10000"/>
                  <a:gd name="connsiteY85" fmla="*/ 1746 h 10000"/>
                  <a:gd name="connsiteX86" fmla="*/ 3942 w 10000"/>
                  <a:gd name="connsiteY86" fmla="*/ 1323 h 10000"/>
                  <a:gd name="connsiteX87" fmla="*/ 4145 w 10000"/>
                  <a:gd name="connsiteY87" fmla="*/ 582 h 10000"/>
                  <a:gd name="connsiteX88" fmla="*/ 3972 w 10000"/>
                  <a:gd name="connsiteY88" fmla="*/ 318 h 10000"/>
                  <a:gd name="connsiteX89" fmla="*/ 3972 w 10000"/>
                  <a:gd name="connsiteY89" fmla="*/ 212 h 10000"/>
                  <a:gd name="connsiteX90" fmla="*/ 3710 w 10000"/>
                  <a:gd name="connsiteY90" fmla="*/ 0 h 10000"/>
                  <a:gd name="connsiteX91" fmla="*/ 3624 w 10000"/>
                  <a:gd name="connsiteY91" fmla="*/ 212 h 10000"/>
                  <a:gd name="connsiteX92" fmla="*/ 3536 w 10000"/>
                  <a:gd name="connsiteY92" fmla="*/ 635 h 10000"/>
                  <a:gd name="connsiteX93" fmla="*/ 3420 w 10000"/>
                  <a:gd name="connsiteY93" fmla="*/ 688 h 10000"/>
                  <a:gd name="connsiteX94" fmla="*/ 3594 w 10000"/>
                  <a:gd name="connsiteY94" fmla="*/ 900 h 10000"/>
                  <a:gd name="connsiteX95" fmla="*/ 3624 w 10000"/>
                  <a:gd name="connsiteY95" fmla="*/ 1164 h 10000"/>
                  <a:gd name="connsiteX96" fmla="*/ 3536 w 10000"/>
                  <a:gd name="connsiteY96" fmla="*/ 1323 h 10000"/>
                  <a:gd name="connsiteX97" fmla="*/ 3624 w 10000"/>
                  <a:gd name="connsiteY97" fmla="*/ 1799 h 10000"/>
                  <a:gd name="connsiteX98" fmla="*/ 3565 w 10000"/>
                  <a:gd name="connsiteY98" fmla="*/ 2223 h 10000"/>
                  <a:gd name="connsiteX99" fmla="*/ 3130 w 10000"/>
                  <a:gd name="connsiteY99" fmla="*/ 2539 h 10000"/>
                  <a:gd name="connsiteX100" fmla="*/ 3101 w 10000"/>
                  <a:gd name="connsiteY100" fmla="*/ 2381 h 10000"/>
                  <a:gd name="connsiteX101" fmla="*/ 3073 w 10000"/>
                  <a:gd name="connsiteY101" fmla="*/ 2593 h 10000"/>
                  <a:gd name="connsiteX102" fmla="*/ 3188 w 10000"/>
                  <a:gd name="connsiteY102" fmla="*/ 2804 h 10000"/>
                  <a:gd name="connsiteX103" fmla="*/ 3478 w 10000"/>
                  <a:gd name="connsiteY103" fmla="*/ 2593 h 10000"/>
                  <a:gd name="connsiteX104" fmla="*/ 3594 w 10000"/>
                  <a:gd name="connsiteY104" fmla="*/ 2752 h 10000"/>
                  <a:gd name="connsiteX105" fmla="*/ 3392 w 10000"/>
                  <a:gd name="connsiteY105" fmla="*/ 2804 h 10000"/>
                  <a:gd name="connsiteX106" fmla="*/ 1349 w 10000"/>
                  <a:gd name="connsiteY106" fmla="*/ 2289 h 10000"/>
                  <a:gd name="connsiteX107" fmla="*/ 2754 w 10000"/>
                  <a:gd name="connsiteY107" fmla="*/ 2857 h 10000"/>
                  <a:gd name="connsiteX108" fmla="*/ 1630 w 10000"/>
                  <a:gd name="connsiteY108" fmla="*/ 1022 h 10000"/>
                  <a:gd name="connsiteX109" fmla="*/ 2656 w 10000"/>
                  <a:gd name="connsiteY109" fmla="*/ 2472 h 10000"/>
                  <a:gd name="connsiteX110" fmla="*/ 2898 w 10000"/>
                  <a:gd name="connsiteY110" fmla="*/ 3545 h 10000"/>
                  <a:gd name="connsiteX111" fmla="*/ 2840 w 10000"/>
                  <a:gd name="connsiteY111" fmla="*/ 3916 h 10000"/>
                  <a:gd name="connsiteX112" fmla="*/ 1349 w 10000"/>
                  <a:gd name="connsiteY112" fmla="*/ 2289 h 10000"/>
                  <a:gd name="connsiteX113" fmla="*/ 1349 w 10000"/>
                  <a:gd name="connsiteY113" fmla="*/ 2289 h 10000"/>
                  <a:gd name="connsiteX114" fmla="*/ 2377 w 10000"/>
                  <a:gd name="connsiteY114" fmla="*/ 3598 h 10000"/>
                  <a:gd name="connsiteX115" fmla="*/ 2377 w 10000"/>
                  <a:gd name="connsiteY115" fmla="*/ 3968 h 10000"/>
                  <a:gd name="connsiteX116" fmla="*/ 2231 w 10000"/>
                  <a:gd name="connsiteY116" fmla="*/ 4445 h 10000"/>
                  <a:gd name="connsiteX117" fmla="*/ 2000 w 10000"/>
                  <a:gd name="connsiteY117" fmla="*/ 4021 h 10000"/>
                  <a:gd name="connsiteX118" fmla="*/ 1884 w 10000"/>
                  <a:gd name="connsiteY118" fmla="*/ 3545 h 10000"/>
                  <a:gd name="connsiteX119" fmla="*/ 1652 w 10000"/>
                  <a:gd name="connsiteY119" fmla="*/ 3545 h 10000"/>
                  <a:gd name="connsiteX120" fmla="*/ 1478 w 10000"/>
                  <a:gd name="connsiteY120" fmla="*/ 3757 h 10000"/>
                  <a:gd name="connsiteX121" fmla="*/ 1247 w 10000"/>
                  <a:gd name="connsiteY121" fmla="*/ 3757 h 10000"/>
                  <a:gd name="connsiteX122" fmla="*/ 1072 w 10000"/>
                  <a:gd name="connsiteY122" fmla="*/ 3968 h 10000"/>
                  <a:gd name="connsiteX123" fmla="*/ 957 w 10000"/>
                  <a:gd name="connsiteY123" fmla="*/ 3757 h 10000"/>
                  <a:gd name="connsiteX124" fmla="*/ 667 w 10000"/>
                  <a:gd name="connsiteY124" fmla="*/ 3704 h 10000"/>
                  <a:gd name="connsiteX125" fmla="*/ 406 w 10000"/>
                  <a:gd name="connsiteY125" fmla="*/ 3704 h 10000"/>
                  <a:gd name="connsiteX126" fmla="*/ 29 w 10000"/>
                  <a:gd name="connsiteY126" fmla="*/ 3439 h 10000"/>
                  <a:gd name="connsiteX127" fmla="*/ 0 w 10000"/>
                  <a:gd name="connsiteY127" fmla="*/ 3916 h 10000"/>
                  <a:gd name="connsiteX128" fmla="*/ 58 w 10000"/>
                  <a:gd name="connsiteY128" fmla="*/ 4603 h 10000"/>
                  <a:gd name="connsiteX129" fmla="*/ 116 w 10000"/>
                  <a:gd name="connsiteY129" fmla="*/ 4973 h 10000"/>
                  <a:gd name="connsiteX130" fmla="*/ 174 w 10000"/>
                  <a:gd name="connsiteY130" fmla="*/ 5239 h 10000"/>
                  <a:gd name="connsiteX131" fmla="*/ 232 w 10000"/>
                  <a:gd name="connsiteY131" fmla="*/ 5609 h 10000"/>
                  <a:gd name="connsiteX132" fmla="*/ 406 w 10000"/>
                  <a:gd name="connsiteY132" fmla="*/ 5926 h 10000"/>
                  <a:gd name="connsiteX133" fmla="*/ 638 w 10000"/>
                  <a:gd name="connsiteY133" fmla="*/ 6455 h 10000"/>
                  <a:gd name="connsiteX134" fmla="*/ 492 w 10000"/>
                  <a:gd name="connsiteY134" fmla="*/ 6350 h 10000"/>
                  <a:gd name="connsiteX135" fmla="*/ 840 w 10000"/>
                  <a:gd name="connsiteY135" fmla="*/ 6825 h 10000"/>
                  <a:gd name="connsiteX136" fmla="*/ 1043 w 10000"/>
                  <a:gd name="connsiteY136" fmla="*/ 6773 h 10000"/>
                  <a:gd name="connsiteX137" fmla="*/ 1015 w 10000"/>
                  <a:gd name="connsiteY137" fmla="*/ 6455 h 10000"/>
                  <a:gd name="connsiteX138" fmla="*/ 1188 w 10000"/>
                  <a:gd name="connsiteY138" fmla="*/ 6508 h 10000"/>
                  <a:gd name="connsiteX139" fmla="*/ 986 w 10000"/>
                  <a:gd name="connsiteY139" fmla="*/ 5873 h 10000"/>
                  <a:gd name="connsiteX140" fmla="*/ 1362 w 10000"/>
                  <a:gd name="connsiteY140" fmla="*/ 5609 h 10000"/>
                  <a:gd name="connsiteX141" fmla="*/ 1566 w 10000"/>
                  <a:gd name="connsiteY141" fmla="*/ 5609 h 10000"/>
                  <a:gd name="connsiteX142" fmla="*/ 1566 w 10000"/>
                  <a:gd name="connsiteY142" fmla="*/ 5873 h 10000"/>
                  <a:gd name="connsiteX143" fmla="*/ 1391 w 10000"/>
                  <a:gd name="connsiteY143" fmla="*/ 6032 h 10000"/>
                  <a:gd name="connsiteX144" fmla="*/ 1276 w 10000"/>
                  <a:gd name="connsiteY144" fmla="*/ 6720 h 10000"/>
                  <a:gd name="connsiteX145" fmla="*/ 1218 w 10000"/>
                  <a:gd name="connsiteY145" fmla="*/ 7037 h 10000"/>
                  <a:gd name="connsiteX146" fmla="*/ 1305 w 10000"/>
                  <a:gd name="connsiteY146" fmla="*/ 7461 h 10000"/>
                  <a:gd name="connsiteX147" fmla="*/ 1478 w 10000"/>
                  <a:gd name="connsiteY147" fmla="*/ 7778 h 10000"/>
                  <a:gd name="connsiteX148" fmla="*/ 2058 w 10000"/>
                  <a:gd name="connsiteY148" fmla="*/ 8413 h 10000"/>
                  <a:gd name="connsiteX149" fmla="*/ 2521 w 10000"/>
                  <a:gd name="connsiteY149" fmla="*/ 8889 h 10000"/>
                  <a:gd name="connsiteX150" fmla="*/ 2869 w 10000"/>
                  <a:gd name="connsiteY150" fmla="*/ 9101 h 10000"/>
                  <a:gd name="connsiteX151" fmla="*/ 3246 w 10000"/>
                  <a:gd name="connsiteY151" fmla="*/ 9312 h 10000"/>
                  <a:gd name="connsiteX152" fmla="*/ 3624 w 10000"/>
                  <a:gd name="connsiteY152" fmla="*/ 9524 h 10000"/>
                  <a:gd name="connsiteX153" fmla="*/ 3972 w 10000"/>
                  <a:gd name="connsiteY153" fmla="*/ 9630 h 10000"/>
                  <a:gd name="connsiteX154" fmla="*/ 4348 w 10000"/>
                  <a:gd name="connsiteY154" fmla="*/ 9789 h 10000"/>
                  <a:gd name="connsiteX155" fmla="*/ 4783 w 10000"/>
                  <a:gd name="connsiteY155" fmla="*/ 9948 h 10000"/>
                  <a:gd name="connsiteX156" fmla="*/ 5246 w 10000"/>
                  <a:gd name="connsiteY156" fmla="*/ 10000 h 10000"/>
                  <a:gd name="connsiteX157" fmla="*/ 5652 w 10000"/>
                  <a:gd name="connsiteY157" fmla="*/ 10000 h 10000"/>
                  <a:gd name="connsiteX158" fmla="*/ 6145 w 10000"/>
                  <a:gd name="connsiteY158" fmla="*/ 9948 h 10000"/>
                  <a:gd name="connsiteX159" fmla="*/ 6493 w 10000"/>
                  <a:gd name="connsiteY159" fmla="*/ 9841 h 10000"/>
                  <a:gd name="connsiteX160" fmla="*/ 6841 w 10000"/>
                  <a:gd name="connsiteY160" fmla="*/ 9736 h 10000"/>
                  <a:gd name="connsiteX161" fmla="*/ 7218 w 10000"/>
                  <a:gd name="connsiteY161" fmla="*/ 9577 h 10000"/>
                  <a:gd name="connsiteX162" fmla="*/ 7565 w 10000"/>
                  <a:gd name="connsiteY162" fmla="*/ 9418 h 10000"/>
                  <a:gd name="connsiteX163" fmla="*/ 7884 w 10000"/>
                  <a:gd name="connsiteY163" fmla="*/ 9207 h 10000"/>
                  <a:gd name="connsiteX164" fmla="*/ 8232 w 10000"/>
                  <a:gd name="connsiteY164" fmla="*/ 8995 h 10000"/>
                  <a:gd name="connsiteX165" fmla="*/ 8551 w 10000"/>
                  <a:gd name="connsiteY16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6870 w 10000"/>
                  <a:gd name="connsiteY32" fmla="*/ 6773 h 10000"/>
                  <a:gd name="connsiteX33" fmla="*/ 8734 w 10000"/>
                  <a:gd name="connsiteY33" fmla="*/ 5498 h 10000"/>
                  <a:gd name="connsiteX34" fmla="*/ 8734 w 10000"/>
                  <a:gd name="connsiteY34" fmla="*/ 5498 h 10000"/>
                  <a:gd name="connsiteX35" fmla="*/ 8607 w 10000"/>
                  <a:gd name="connsiteY35" fmla="*/ 5271 h 10000"/>
                  <a:gd name="connsiteX36" fmla="*/ 8417 w 10000"/>
                  <a:gd name="connsiteY36" fmla="*/ 5422 h 10000"/>
                  <a:gd name="connsiteX37" fmla="*/ 8291 w 10000"/>
                  <a:gd name="connsiteY37" fmla="*/ 5195 h 10000"/>
                  <a:gd name="connsiteX38" fmla="*/ 8164 w 10000"/>
                  <a:gd name="connsiteY38" fmla="*/ 4968 h 10000"/>
                  <a:gd name="connsiteX39" fmla="*/ 8671 w 10000"/>
                  <a:gd name="connsiteY39" fmla="*/ 4893 h 10000"/>
                  <a:gd name="connsiteX40" fmla="*/ 8227 w 10000"/>
                  <a:gd name="connsiteY40" fmla="*/ 4591 h 10000"/>
                  <a:gd name="connsiteX41" fmla="*/ 7657 w 10000"/>
                  <a:gd name="connsiteY41" fmla="*/ 5044 h 10000"/>
                  <a:gd name="connsiteX42" fmla="*/ 7087 w 10000"/>
                  <a:gd name="connsiteY42" fmla="*/ 5497 h 10000"/>
                  <a:gd name="connsiteX43" fmla="*/ 8037 w 10000"/>
                  <a:gd name="connsiteY43" fmla="*/ 4742 h 10000"/>
                  <a:gd name="connsiteX44" fmla="*/ 7531 w 10000"/>
                  <a:gd name="connsiteY44" fmla="*/ 4817 h 10000"/>
                  <a:gd name="connsiteX45" fmla="*/ 8069 w 10000"/>
                  <a:gd name="connsiteY45" fmla="*/ 4826 h 10000"/>
                  <a:gd name="connsiteX46" fmla="*/ 6950 w 10000"/>
                  <a:gd name="connsiteY46" fmla="*/ 3306 h 10000"/>
                  <a:gd name="connsiteX47" fmla="*/ 6962 w 10000"/>
                  <a:gd name="connsiteY47" fmla="*/ 3305 h 10000"/>
                  <a:gd name="connsiteX48" fmla="*/ 6645 w 10000"/>
                  <a:gd name="connsiteY48" fmla="*/ 3230 h 10000"/>
                  <a:gd name="connsiteX49" fmla="*/ 6519 w 10000"/>
                  <a:gd name="connsiteY49" fmla="*/ 3003 h 10000"/>
                  <a:gd name="connsiteX50" fmla="*/ 5949 w 10000"/>
                  <a:gd name="connsiteY50" fmla="*/ 2473 h 10000"/>
                  <a:gd name="connsiteX51" fmla="*/ 5015 w 10000"/>
                  <a:gd name="connsiteY51" fmla="*/ 3228 h 10000"/>
                  <a:gd name="connsiteX52" fmla="*/ 4898 w 10000"/>
                  <a:gd name="connsiteY52" fmla="*/ 3175 h 10000"/>
                  <a:gd name="connsiteX53" fmla="*/ 4754 w 10000"/>
                  <a:gd name="connsiteY53" fmla="*/ 3122 h 10000"/>
                  <a:gd name="connsiteX54" fmla="*/ 4637 w 10000"/>
                  <a:gd name="connsiteY54" fmla="*/ 3334 h 10000"/>
                  <a:gd name="connsiteX55" fmla="*/ 4464 w 10000"/>
                  <a:gd name="connsiteY55" fmla="*/ 3493 h 10000"/>
                  <a:gd name="connsiteX56" fmla="*/ 4435 w 10000"/>
                  <a:gd name="connsiteY56" fmla="*/ 3651 h 10000"/>
                  <a:gd name="connsiteX57" fmla="*/ 4579 w 10000"/>
                  <a:gd name="connsiteY57" fmla="*/ 3862 h 10000"/>
                  <a:gd name="connsiteX58" fmla="*/ 4637 w 10000"/>
                  <a:gd name="connsiteY58" fmla="*/ 4021 h 10000"/>
                  <a:gd name="connsiteX59" fmla="*/ 4783 w 10000"/>
                  <a:gd name="connsiteY59" fmla="*/ 4021 h 10000"/>
                  <a:gd name="connsiteX60" fmla="*/ 4841 w 10000"/>
                  <a:gd name="connsiteY60" fmla="*/ 4021 h 10000"/>
                  <a:gd name="connsiteX61" fmla="*/ 4927 w 10000"/>
                  <a:gd name="connsiteY61" fmla="*/ 4233 h 10000"/>
                  <a:gd name="connsiteX62" fmla="*/ 5073 w 10000"/>
                  <a:gd name="connsiteY62" fmla="*/ 4603 h 10000"/>
                  <a:gd name="connsiteX63" fmla="*/ 4898 w 10000"/>
                  <a:gd name="connsiteY63" fmla="*/ 4391 h 10000"/>
                  <a:gd name="connsiteX64" fmla="*/ 4812 w 10000"/>
                  <a:gd name="connsiteY64" fmla="*/ 4127 h 10000"/>
                  <a:gd name="connsiteX65" fmla="*/ 4725 w 10000"/>
                  <a:gd name="connsiteY65" fmla="*/ 4339 h 10000"/>
                  <a:gd name="connsiteX66" fmla="*/ 4608 w 10000"/>
                  <a:gd name="connsiteY66" fmla="*/ 4657 h 10000"/>
                  <a:gd name="connsiteX67" fmla="*/ 4608 w 10000"/>
                  <a:gd name="connsiteY67" fmla="*/ 4445 h 10000"/>
                  <a:gd name="connsiteX68" fmla="*/ 4435 w 10000"/>
                  <a:gd name="connsiteY68" fmla="*/ 4339 h 10000"/>
                  <a:gd name="connsiteX69" fmla="*/ 4406 w 10000"/>
                  <a:gd name="connsiteY69" fmla="*/ 3968 h 10000"/>
                  <a:gd name="connsiteX70" fmla="*/ 4261 w 10000"/>
                  <a:gd name="connsiteY70" fmla="*/ 4021 h 10000"/>
                  <a:gd name="connsiteX71" fmla="*/ 4319 w 10000"/>
                  <a:gd name="connsiteY71" fmla="*/ 3598 h 10000"/>
                  <a:gd name="connsiteX72" fmla="*/ 4232 w 10000"/>
                  <a:gd name="connsiteY72" fmla="*/ 3598 h 10000"/>
                  <a:gd name="connsiteX73" fmla="*/ 4319 w 10000"/>
                  <a:gd name="connsiteY73" fmla="*/ 3069 h 10000"/>
                  <a:gd name="connsiteX74" fmla="*/ 4464 w 10000"/>
                  <a:gd name="connsiteY74" fmla="*/ 3069 h 10000"/>
                  <a:gd name="connsiteX75" fmla="*/ 4522 w 10000"/>
                  <a:gd name="connsiteY75" fmla="*/ 3386 h 10000"/>
                  <a:gd name="connsiteX76" fmla="*/ 4551 w 10000"/>
                  <a:gd name="connsiteY76" fmla="*/ 3175 h 10000"/>
                  <a:gd name="connsiteX77" fmla="*/ 4493 w 10000"/>
                  <a:gd name="connsiteY77" fmla="*/ 3016 h 10000"/>
                  <a:gd name="connsiteX78" fmla="*/ 4348 w 10000"/>
                  <a:gd name="connsiteY78" fmla="*/ 2910 h 10000"/>
                  <a:gd name="connsiteX79" fmla="*/ 4377 w 10000"/>
                  <a:gd name="connsiteY79" fmla="*/ 2487 h 10000"/>
                  <a:gd name="connsiteX80" fmla="*/ 4319 w 10000"/>
                  <a:gd name="connsiteY80" fmla="*/ 2275 h 10000"/>
                  <a:gd name="connsiteX81" fmla="*/ 4289 w 10000"/>
                  <a:gd name="connsiteY81" fmla="*/ 1641 h 10000"/>
                  <a:gd name="connsiteX82" fmla="*/ 4348 w 10000"/>
                  <a:gd name="connsiteY82" fmla="*/ 1641 h 10000"/>
                  <a:gd name="connsiteX83" fmla="*/ 4261 w 10000"/>
                  <a:gd name="connsiteY83" fmla="*/ 1534 h 10000"/>
                  <a:gd name="connsiteX84" fmla="*/ 4000 w 10000"/>
                  <a:gd name="connsiteY84" fmla="*/ 1746 h 10000"/>
                  <a:gd name="connsiteX85" fmla="*/ 3942 w 10000"/>
                  <a:gd name="connsiteY85" fmla="*/ 1323 h 10000"/>
                  <a:gd name="connsiteX86" fmla="*/ 4145 w 10000"/>
                  <a:gd name="connsiteY86" fmla="*/ 582 h 10000"/>
                  <a:gd name="connsiteX87" fmla="*/ 3972 w 10000"/>
                  <a:gd name="connsiteY87" fmla="*/ 318 h 10000"/>
                  <a:gd name="connsiteX88" fmla="*/ 3972 w 10000"/>
                  <a:gd name="connsiteY88" fmla="*/ 212 h 10000"/>
                  <a:gd name="connsiteX89" fmla="*/ 3710 w 10000"/>
                  <a:gd name="connsiteY89" fmla="*/ 0 h 10000"/>
                  <a:gd name="connsiteX90" fmla="*/ 3624 w 10000"/>
                  <a:gd name="connsiteY90" fmla="*/ 212 h 10000"/>
                  <a:gd name="connsiteX91" fmla="*/ 3536 w 10000"/>
                  <a:gd name="connsiteY91" fmla="*/ 635 h 10000"/>
                  <a:gd name="connsiteX92" fmla="*/ 3420 w 10000"/>
                  <a:gd name="connsiteY92" fmla="*/ 688 h 10000"/>
                  <a:gd name="connsiteX93" fmla="*/ 3594 w 10000"/>
                  <a:gd name="connsiteY93" fmla="*/ 900 h 10000"/>
                  <a:gd name="connsiteX94" fmla="*/ 3624 w 10000"/>
                  <a:gd name="connsiteY94" fmla="*/ 1164 h 10000"/>
                  <a:gd name="connsiteX95" fmla="*/ 3536 w 10000"/>
                  <a:gd name="connsiteY95" fmla="*/ 1323 h 10000"/>
                  <a:gd name="connsiteX96" fmla="*/ 3624 w 10000"/>
                  <a:gd name="connsiteY96" fmla="*/ 1799 h 10000"/>
                  <a:gd name="connsiteX97" fmla="*/ 3565 w 10000"/>
                  <a:gd name="connsiteY97" fmla="*/ 2223 h 10000"/>
                  <a:gd name="connsiteX98" fmla="*/ 3130 w 10000"/>
                  <a:gd name="connsiteY98" fmla="*/ 2539 h 10000"/>
                  <a:gd name="connsiteX99" fmla="*/ 3101 w 10000"/>
                  <a:gd name="connsiteY99" fmla="*/ 2381 h 10000"/>
                  <a:gd name="connsiteX100" fmla="*/ 3073 w 10000"/>
                  <a:gd name="connsiteY100" fmla="*/ 2593 h 10000"/>
                  <a:gd name="connsiteX101" fmla="*/ 3188 w 10000"/>
                  <a:gd name="connsiteY101" fmla="*/ 2804 h 10000"/>
                  <a:gd name="connsiteX102" fmla="*/ 3478 w 10000"/>
                  <a:gd name="connsiteY102" fmla="*/ 2593 h 10000"/>
                  <a:gd name="connsiteX103" fmla="*/ 3594 w 10000"/>
                  <a:gd name="connsiteY103" fmla="*/ 2752 h 10000"/>
                  <a:gd name="connsiteX104" fmla="*/ 3392 w 10000"/>
                  <a:gd name="connsiteY104" fmla="*/ 2804 h 10000"/>
                  <a:gd name="connsiteX105" fmla="*/ 1349 w 10000"/>
                  <a:gd name="connsiteY105" fmla="*/ 2289 h 10000"/>
                  <a:gd name="connsiteX106" fmla="*/ 2754 w 10000"/>
                  <a:gd name="connsiteY106" fmla="*/ 2857 h 10000"/>
                  <a:gd name="connsiteX107" fmla="*/ 1630 w 10000"/>
                  <a:gd name="connsiteY107" fmla="*/ 1022 h 10000"/>
                  <a:gd name="connsiteX108" fmla="*/ 2656 w 10000"/>
                  <a:gd name="connsiteY108" fmla="*/ 2472 h 10000"/>
                  <a:gd name="connsiteX109" fmla="*/ 2898 w 10000"/>
                  <a:gd name="connsiteY109" fmla="*/ 3545 h 10000"/>
                  <a:gd name="connsiteX110" fmla="*/ 2840 w 10000"/>
                  <a:gd name="connsiteY110" fmla="*/ 3916 h 10000"/>
                  <a:gd name="connsiteX111" fmla="*/ 1349 w 10000"/>
                  <a:gd name="connsiteY111" fmla="*/ 2289 h 10000"/>
                  <a:gd name="connsiteX112" fmla="*/ 1349 w 10000"/>
                  <a:gd name="connsiteY112" fmla="*/ 2289 h 10000"/>
                  <a:gd name="connsiteX113" fmla="*/ 2377 w 10000"/>
                  <a:gd name="connsiteY113" fmla="*/ 3598 h 10000"/>
                  <a:gd name="connsiteX114" fmla="*/ 2377 w 10000"/>
                  <a:gd name="connsiteY114" fmla="*/ 3968 h 10000"/>
                  <a:gd name="connsiteX115" fmla="*/ 2231 w 10000"/>
                  <a:gd name="connsiteY115" fmla="*/ 4445 h 10000"/>
                  <a:gd name="connsiteX116" fmla="*/ 2000 w 10000"/>
                  <a:gd name="connsiteY116" fmla="*/ 4021 h 10000"/>
                  <a:gd name="connsiteX117" fmla="*/ 1884 w 10000"/>
                  <a:gd name="connsiteY117" fmla="*/ 3545 h 10000"/>
                  <a:gd name="connsiteX118" fmla="*/ 1652 w 10000"/>
                  <a:gd name="connsiteY118" fmla="*/ 3545 h 10000"/>
                  <a:gd name="connsiteX119" fmla="*/ 1478 w 10000"/>
                  <a:gd name="connsiteY119" fmla="*/ 3757 h 10000"/>
                  <a:gd name="connsiteX120" fmla="*/ 1247 w 10000"/>
                  <a:gd name="connsiteY120" fmla="*/ 3757 h 10000"/>
                  <a:gd name="connsiteX121" fmla="*/ 1072 w 10000"/>
                  <a:gd name="connsiteY121" fmla="*/ 3968 h 10000"/>
                  <a:gd name="connsiteX122" fmla="*/ 957 w 10000"/>
                  <a:gd name="connsiteY122" fmla="*/ 3757 h 10000"/>
                  <a:gd name="connsiteX123" fmla="*/ 667 w 10000"/>
                  <a:gd name="connsiteY123" fmla="*/ 3704 h 10000"/>
                  <a:gd name="connsiteX124" fmla="*/ 406 w 10000"/>
                  <a:gd name="connsiteY124" fmla="*/ 3704 h 10000"/>
                  <a:gd name="connsiteX125" fmla="*/ 29 w 10000"/>
                  <a:gd name="connsiteY125" fmla="*/ 3439 h 10000"/>
                  <a:gd name="connsiteX126" fmla="*/ 0 w 10000"/>
                  <a:gd name="connsiteY126" fmla="*/ 3916 h 10000"/>
                  <a:gd name="connsiteX127" fmla="*/ 58 w 10000"/>
                  <a:gd name="connsiteY127" fmla="*/ 4603 h 10000"/>
                  <a:gd name="connsiteX128" fmla="*/ 116 w 10000"/>
                  <a:gd name="connsiteY128" fmla="*/ 4973 h 10000"/>
                  <a:gd name="connsiteX129" fmla="*/ 174 w 10000"/>
                  <a:gd name="connsiteY129" fmla="*/ 5239 h 10000"/>
                  <a:gd name="connsiteX130" fmla="*/ 232 w 10000"/>
                  <a:gd name="connsiteY130" fmla="*/ 5609 h 10000"/>
                  <a:gd name="connsiteX131" fmla="*/ 406 w 10000"/>
                  <a:gd name="connsiteY131" fmla="*/ 5926 h 10000"/>
                  <a:gd name="connsiteX132" fmla="*/ 638 w 10000"/>
                  <a:gd name="connsiteY132" fmla="*/ 6455 h 10000"/>
                  <a:gd name="connsiteX133" fmla="*/ 492 w 10000"/>
                  <a:gd name="connsiteY133" fmla="*/ 6350 h 10000"/>
                  <a:gd name="connsiteX134" fmla="*/ 840 w 10000"/>
                  <a:gd name="connsiteY134" fmla="*/ 6825 h 10000"/>
                  <a:gd name="connsiteX135" fmla="*/ 1043 w 10000"/>
                  <a:gd name="connsiteY135" fmla="*/ 6773 h 10000"/>
                  <a:gd name="connsiteX136" fmla="*/ 1015 w 10000"/>
                  <a:gd name="connsiteY136" fmla="*/ 6455 h 10000"/>
                  <a:gd name="connsiteX137" fmla="*/ 1188 w 10000"/>
                  <a:gd name="connsiteY137" fmla="*/ 6508 h 10000"/>
                  <a:gd name="connsiteX138" fmla="*/ 986 w 10000"/>
                  <a:gd name="connsiteY138" fmla="*/ 5873 h 10000"/>
                  <a:gd name="connsiteX139" fmla="*/ 1362 w 10000"/>
                  <a:gd name="connsiteY139" fmla="*/ 5609 h 10000"/>
                  <a:gd name="connsiteX140" fmla="*/ 1566 w 10000"/>
                  <a:gd name="connsiteY140" fmla="*/ 5609 h 10000"/>
                  <a:gd name="connsiteX141" fmla="*/ 1566 w 10000"/>
                  <a:gd name="connsiteY141" fmla="*/ 5873 h 10000"/>
                  <a:gd name="connsiteX142" fmla="*/ 1391 w 10000"/>
                  <a:gd name="connsiteY142" fmla="*/ 6032 h 10000"/>
                  <a:gd name="connsiteX143" fmla="*/ 1276 w 10000"/>
                  <a:gd name="connsiteY143" fmla="*/ 6720 h 10000"/>
                  <a:gd name="connsiteX144" fmla="*/ 1218 w 10000"/>
                  <a:gd name="connsiteY144" fmla="*/ 7037 h 10000"/>
                  <a:gd name="connsiteX145" fmla="*/ 1305 w 10000"/>
                  <a:gd name="connsiteY145" fmla="*/ 7461 h 10000"/>
                  <a:gd name="connsiteX146" fmla="*/ 1478 w 10000"/>
                  <a:gd name="connsiteY146" fmla="*/ 7778 h 10000"/>
                  <a:gd name="connsiteX147" fmla="*/ 2058 w 10000"/>
                  <a:gd name="connsiteY147" fmla="*/ 8413 h 10000"/>
                  <a:gd name="connsiteX148" fmla="*/ 2521 w 10000"/>
                  <a:gd name="connsiteY148" fmla="*/ 8889 h 10000"/>
                  <a:gd name="connsiteX149" fmla="*/ 2869 w 10000"/>
                  <a:gd name="connsiteY149" fmla="*/ 9101 h 10000"/>
                  <a:gd name="connsiteX150" fmla="*/ 3246 w 10000"/>
                  <a:gd name="connsiteY150" fmla="*/ 9312 h 10000"/>
                  <a:gd name="connsiteX151" fmla="*/ 3624 w 10000"/>
                  <a:gd name="connsiteY151" fmla="*/ 9524 h 10000"/>
                  <a:gd name="connsiteX152" fmla="*/ 3972 w 10000"/>
                  <a:gd name="connsiteY152" fmla="*/ 9630 h 10000"/>
                  <a:gd name="connsiteX153" fmla="*/ 4348 w 10000"/>
                  <a:gd name="connsiteY153" fmla="*/ 9789 h 10000"/>
                  <a:gd name="connsiteX154" fmla="*/ 4783 w 10000"/>
                  <a:gd name="connsiteY154" fmla="*/ 9948 h 10000"/>
                  <a:gd name="connsiteX155" fmla="*/ 5246 w 10000"/>
                  <a:gd name="connsiteY155" fmla="*/ 10000 h 10000"/>
                  <a:gd name="connsiteX156" fmla="*/ 5652 w 10000"/>
                  <a:gd name="connsiteY156" fmla="*/ 10000 h 10000"/>
                  <a:gd name="connsiteX157" fmla="*/ 6145 w 10000"/>
                  <a:gd name="connsiteY157" fmla="*/ 9948 h 10000"/>
                  <a:gd name="connsiteX158" fmla="*/ 6493 w 10000"/>
                  <a:gd name="connsiteY158" fmla="*/ 9841 h 10000"/>
                  <a:gd name="connsiteX159" fmla="*/ 6841 w 10000"/>
                  <a:gd name="connsiteY159" fmla="*/ 9736 h 10000"/>
                  <a:gd name="connsiteX160" fmla="*/ 7218 w 10000"/>
                  <a:gd name="connsiteY160" fmla="*/ 9577 h 10000"/>
                  <a:gd name="connsiteX161" fmla="*/ 7565 w 10000"/>
                  <a:gd name="connsiteY161" fmla="*/ 9418 h 10000"/>
                  <a:gd name="connsiteX162" fmla="*/ 7884 w 10000"/>
                  <a:gd name="connsiteY162" fmla="*/ 9207 h 10000"/>
                  <a:gd name="connsiteX163" fmla="*/ 8232 w 10000"/>
                  <a:gd name="connsiteY163" fmla="*/ 8995 h 10000"/>
                  <a:gd name="connsiteX164" fmla="*/ 8551 w 10000"/>
                  <a:gd name="connsiteY16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7362 w 10000"/>
                  <a:gd name="connsiteY31" fmla="*/ 6878 h 10000"/>
                  <a:gd name="connsiteX32" fmla="*/ 8734 w 10000"/>
                  <a:gd name="connsiteY32" fmla="*/ 5498 h 10000"/>
                  <a:gd name="connsiteX33" fmla="*/ 8734 w 10000"/>
                  <a:gd name="connsiteY33" fmla="*/ 5498 h 10000"/>
                  <a:gd name="connsiteX34" fmla="*/ 8607 w 10000"/>
                  <a:gd name="connsiteY34" fmla="*/ 5271 h 10000"/>
                  <a:gd name="connsiteX35" fmla="*/ 8417 w 10000"/>
                  <a:gd name="connsiteY35" fmla="*/ 5422 h 10000"/>
                  <a:gd name="connsiteX36" fmla="*/ 8291 w 10000"/>
                  <a:gd name="connsiteY36" fmla="*/ 5195 h 10000"/>
                  <a:gd name="connsiteX37" fmla="*/ 8164 w 10000"/>
                  <a:gd name="connsiteY37" fmla="*/ 4968 h 10000"/>
                  <a:gd name="connsiteX38" fmla="*/ 8671 w 10000"/>
                  <a:gd name="connsiteY38" fmla="*/ 4893 h 10000"/>
                  <a:gd name="connsiteX39" fmla="*/ 8227 w 10000"/>
                  <a:gd name="connsiteY39" fmla="*/ 4591 h 10000"/>
                  <a:gd name="connsiteX40" fmla="*/ 7657 w 10000"/>
                  <a:gd name="connsiteY40" fmla="*/ 5044 h 10000"/>
                  <a:gd name="connsiteX41" fmla="*/ 7087 w 10000"/>
                  <a:gd name="connsiteY41" fmla="*/ 5497 h 10000"/>
                  <a:gd name="connsiteX42" fmla="*/ 8037 w 10000"/>
                  <a:gd name="connsiteY42" fmla="*/ 4742 h 10000"/>
                  <a:gd name="connsiteX43" fmla="*/ 7531 w 10000"/>
                  <a:gd name="connsiteY43" fmla="*/ 4817 h 10000"/>
                  <a:gd name="connsiteX44" fmla="*/ 8069 w 10000"/>
                  <a:gd name="connsiteY44" fmla="*/ 4826 h 10000"/>
                  <a:gd name="connsiteX45" fmla="*/ 6950 w 10000"/>
                  <a:gd name="connsiteY45" fmla="*/ 3306 h 10000"/>
                  <a:gd name="connsiteX46" fmla="*/ 6962 w 10000"/>
                  <a:gd name="connsiteY46" fmla="*/ 3305 h 10000"/>
                  <a:gd name="connsiteX47" fmla="*/ 6645 w 10000"/>
                  <a:gd name="connsiteY47" fmla="*/ 3230 h 10000"/>
                  <a:gd name="connsiteX48" fmla="*/ 6519 w 10000"/>
                  <a:gd name="connsiteY48" fmla="*/ 3003 h 10000"/>
                  <a:gd name="connsiteX49" fmla="*/ 5949 w 10000"/>
                  <a:gd name="connsiteY49" fmla="*/ 2473 h 10000"/>
                  <a:gd name="connsiteX50" fmla="*/ 5015 w 10000"/>
                  <a:gd name="connsiteY50" fmla="*/ 3228 h 10000"/>
                  <a:gd name="connsiteX51" fmla="*/ 4898 w 10000"/>
                  <a:gd name="connsiteY51" fmla="*/ 3175 h 10000"/>
                  <a:gd name="connsiteX52" fmla="*/ 4754 w 10000"/>
                  <a:gd name="connsiteY52" fmla="*/ 3122 h 10000"/>
                  <a:gd name="connsiteX53" fmla="*/ 4637 w 10000"/>
                  <a:gd name="connsiteY53" fmla="*/ 3334 h 10000"/>
                  <a:gd name="connsiteX54" fmla="*/ 4464 w 10000"/>
                  <a:gd name="connsiteY54" fmla="*/ 3493 h 10000"/>
                  <a:gd name="connsiteX55" fmla="*/ 4435 w 10000"/>
                  <a:gd name="connsiteY55" fmla="*/ 3651 h 10000"/>
                  <a:gd name="connsiteX56" fmla="*/ 4579 w 10000"/>
                  <a:gd name="connsiteY56" fmla="*/ 3862 h 10000"/>
                  <a:gd name="connsiteX57" fmla="*/ 4637 w 10000"/>
                  <a:gd name="connsiteY57" fmla="*/ 4021 h 10000"/>
                  <a:gd name="connsiteX58" fmla="*/ 4783 w 10000"/>
                  <a:gd name="connsiteY58" fmla="*/ 4021 h 10000"/>
                  <a:gd name="connsiteX59" fmla="*/ 4841 w 10000"/>
                  <a:gd name="connsiteY59" fmla="*/ 4021 h 10000"/>
                  <a:gd name="connsiteX60" fmla="*/ 4927 w 10000"/>
                  <a:gd name="connsiteY60" fmla="*/ 4233 h 10000"/>
                  <a:gd name="connsiteX61" fmla="*/ 5073 w 10000"/>
                  <a:gd name="connsiteY61" fmla="*/ 4603 h 10000"/>
                  <a:gd name="connsiteX62" fmla="*/ 4898 w 10000"/>
                  <a:gd name="connsiteY62" fmla="*/ 4391 h 10000"/>
                  <a:gd name="connsiteX63" fmla="*/ 4812 w 10000"/>
                  <a:gd name="connsiteY63" fmla="*/ 4127 h 10000"/>
                  <a:gd name="connsiteX64" fmla="*/ 4725 w 10000"/>
                  <a:gd name="connsiteY64" fmla="*/ 4339 h 10000"/>
                  <a:gd name="connsiteX65" fmla="*/ 4608 w 10000"/>
                  <a:gd name="connsiteY65" fmla="*/ 4657 h 10000"/>
                  <a:gd name="connsiteX66" fmla="*/ 4608 w 10000"/>
                  <a:gd name="connsiteY66" fmla="*/ 4445 h 10000"/>
                  <a:gd name="connsiteX67" fmla="*/ 4435 w 10000"/>
                  <a:gd name="connsiteY67" fmla="*/ 4339 h 10000"/>
                  <a:gd name="connsiteX68" fmla="*/ 4406 w 10000"/>
                  <a:gd name="connsiteY68" fmla="*/ 3968 h 10000"/>
                  <a:gd name="connsiteX69" fmla="*/ 4261 w 10000"/>
                  <a:gd name="connsiteY69" fmla="*/ 4021 h 10000"/>
                  <a:gd name="connsiteX70" fmla="*/ 4319 w 10000"/>
                  <a:gd name="connsiteY70" fmla="*/ 3598 h 10000"/>
                  <a:gd name="connsiteX71" fmla="*/ 4232 w 10000"/>
                  <a:gd name="connsiteY71" fmla="*/ 3598 h 10000"/>
                  <a:gd name="connsiteX72" fmla="*/ 4319 w 10000"/>
                  <a:gd name="connsiteY72" fmla="*/ 3069 h 10000"/>
                  <a:gd name="connsiteX73" fmla="*/ 4464 w 10000"/>
                  <a:gd name="connsiteY73" fmla="*/ 3069 h 10000"/>
                  <a:gd name="connsiteX74" fmla="*/ 4522 w 10000"/>
                  <a:gd name="connsiteY74" fmla="*/ 3386 h 10000"/>
                  <a:gd name="connsiteX75" fmla="*/ 4551 w 10000"/>
                  <a:gd name="connsiteY75" fmla="*/ 3175 h 10000"/>
                  <a:gd name="connsiteX76" fmla="*/ 4493 w 10000"/>
                  <a:gd name="connsiteY76" fmla="*/ 3016 h 10000"/>
                  <a:gd name="connsiteX77" fmla="*/ 4348 w 10000"/>
                  <a:gd name="connsiteY77" fmla="*/ 2910 h 10000"/>
                  <a:gd name="connsiteX78" fmla="*/ 4377 w 10000"/>
                  <a:gd name="connsiteY78" fmla="*/ 2487 h 10000"/>
                  <a:gd name="connsiteX79" fmla="*/ 4319 w 10000"/>
                  <a:gd name="connsiteY79" fmla="*/ 2275 h 10000"/>
                  <a:gd name="connsiteX80" fmla="*/ 4289 w 10000"/>
                  <a:gd name="connsiteY80" fmla="*/ 1641 h 10000"/>
                  <a:gd name="connsiteX81" fmla="*/ 4348 w 10000"/>
                  <a:gd name="connsiteY81" fmla="*/ 1641 h 10000"/>
                  <a:gd name="connsiteX82" fmla="*/ 4261 w 10000"/>
                  <a:gd name="connsiteY82" fmla="*/ 1534 h 10000"/>
                  <a:gd name="connsiteX83" fmla="*/ 4000 w 10000"/>
                  <a:gd name="connsiteY83" fmla="*/ 1746 h 10000"/>
                  <a:gd name="connsiteX84" fmla="*/ 3942 w 10000"/>
                  <a:gd name="connsiteY84" fmla="*/ 1323 h 10000"/>
                  <a:gd name="connsiteX85" fmla="*/ 4145 w 10000"/>
                  <a:gd name="connsiteY85" fmla="*/ 582 h 10000"/>
                  <a:gd name="connsiteX86" fmla="*/ 3972 w 10000"/>
                  <a:gd name="connsiteY86" fmla="*/ 318 h 10000"/>
                  <a:gd name="connsiteX87" fmla="*/ 3972 w 10000"/>
                  <a:gd name="connsiteY87" fmla="*/ 212 h 10000"/>
                  <a:gd name="connsiteX88" fmla="*/ 3710 w 10000"/>
                  <a:gd name="connsiteY88" fmla="*/ 0 h 10000"/>
                  <a:gd name="connsiteX89" fmla="*/ 3624 w 10000"/>
                  <a:gd name="connsiteY89" fmla="*/ 212 h 10000"/>
                  <a:gd name="connsiteX90" fmla="*/ 3536 w 10000"/>
                  <a:gd name="connsiteY90" fmla="*/ 635 h 10000"/>
                  <a:gd name="connsiteX91" fmla="*/ 3420 w 10000"/>
                  <a:gd name="connsiteY91" fmla="*/ 688 h 10000"/>
                  <a:gd name="connsiteX92" fmla="*/ 3594 w 10000"/>
                  <a:gd name="connsiteY92" fmla="*/ 900 h 10000"/>
                  <a:gd name="connsiteX93" fmla="*/ 3624 w 10000"/>
                  <a:gd name="connsiteY93" fmla="*/ 1164 h 10000"/>
                  <a:gd name="connsiteX94" fmla="*/ 3536 w 10000"/>
                  <a:gd name="connsiteY94" fmla="*/ 1323 h 10000"/>
                  <a:gd name="connsiteX95" fmla="*/ 3624 w 10000"/>
                  <a:gd name="connsiteY95" fmla="*/ 1799 h 10000"/>
                  <a:gd name="connsiteX96" fmla="*/ 3565 w 10000"/>
                  <a:gd name="connsiteY96" fmla="*/ 2223 h 10000"/>
                  <a:gd name="connsiteX97" fmla="*/ 3130 w 10000"/>
                  <a:gd name="connsiteY97" fmla="*/ 2539 h 10000"/>
                  <a:gd name="connsiteX98" fmla="*/ 3101 w 10000"/>
                  <a:gd name="connsiteY98" fmla="*/ 2381 h 10000"/>
                  <a:gd name="connsiteX99" fmla="*/ 3073 w 10000"/>
                  <a:gd name="connsiteY99" fmla="*/ 2593 h 10000"/>
                  <a:gd name="connsiteX100" fmla="*/ 3188 w 10000"/>
                  <a:gd name="connsiteY100" fmla="*/ 2804 h 10000"/>
                  <a:gd name="connsiteX101" fmla="*/ 3478 w 10000"/>
                  <a:gd name="connsiteY101" fmla="*/ 2593 h 10000"/>
                  <a:gd name="connsiteX102" fmla="*/ 3594 w 10000"/>
                  <a:gd name="connsiteY102" fmla="*/ 2752 h 10000"/>
                  <a:gd name="connsiteX103" fmla="*/ 3392 w 10000"/>
                  <a:gd name="connsiteY103" fmla="*/ 2804 h 10000"/>
                  <a:gd name="connsiteX104" fmla="*/ 1349 w 10000"/>
                  <a:gd name="connsiteY104" fmla="*/ 2289 h 10000"/>
                  <a:gd name="connsiteX105" fmla="*/ 2754 w 10000"/>
                  <a:gd name="connsiteY105" fmla="*/ 2857 h 10000"/>
                  <a:gd name="connsiteX106" fmla="*/ 1630 w 10000"/>
                  <a:gd name="connsiteY106" fmla="*/ 1022 h 10000"/>
                  <a:gd name="connsiteX107" fmla="*/ 2656 w 10000"/>
                  <a:gd name="connsiteY107" fmla="*/ 2472 h 10000"/>
                  <a:gd name="connsiteX108" fmla="*/ 2898 w 10000"/>
                  <a:gd name="connsiteY108" fmla="*/ 3545 h 10000"/>
                  <a:gd name="connsiteX109" fmla="*/ 2840 w 10000"/>
                  <a:gd name="connsiteY109" fmla="*/ 3916 h 10000"/>
                  <a:gd name="connsiteX110" fmla="*/ 1349 w 10000"/>
                  <a:gd name="connsiteY110" fmla="*/ 2289 h 10000"/>
                  <a:gd name="connsiteX111" fmla="*/ 1349 w 10000"/>
                  <a:gd name="connsiteY111" fmla="*/ 2289 h 10000"/>
                  <a:gd name="connsiteX112" fmla="*/ 2377 w 10000"/>
                  <a:gd name="connsiteY112" fmla="*/ 3598 h 10000"/>
                  <a:gd name="connsiteX113" fmla="*/ 2377 w 10000"/>
                  <a:gd name="connsiteY113" fmla="*/ 3968 h 10000"/>
                  <a:gd name="connsiteX114" fmla="*/ 2231 w 10000"/>
                  <a:gd name="connsiteY114" fmla="*/ 4445 h 10000"/>
                  <a:gd name="connsiteX115" fmla="*/ 2000 w 10000"/>
                  <a:gd name="connsiteY115" fmla="*/ 4021 h 10000"/>
                  <a:gd name="connsiteX116" fmla="*/ 1884 w 10000"/>
                  <a:gd name="connsiteY116" fmla="*/ 3545 h 10000"/>
                  <a:gd name="connsiteX117" fmla="*/ 1652 w 10000"/>
                  <a:gd name="connsiteY117" fmla="*/ 3545 h 10000"/>
                  <a:gd name="connsiteX118" fmla="*/ 1478 w 10000"/>
                  <a:gd name="connsiteY118" fmla="*/ 3757 h 10000"/>
                  <a:gd name="connsiteX119" fmla="*/ 1247 w 10000"/>
                  <a:gd name="connsiteY119" fmla="*/ 3757 h 10000"/>
                  <a:gd name="connsiteX120" fmla="*/ 1072 w 10000"/>
                  <a:gd name="connsiteY120" fmla="*/ 3968 h 10000"/>
                  <a:gd name="connsiteX121" fmla="*/ 957 w 10000"/>
                  <a:gd name="connsiteY121" fmla="*/ 3757 h 10000"/>
                  <a:gd name="connsiteX122" fmla="*/ 667 w 10000"/>
                  <a:gd name="connsiteY122" fmla="*/ 3704 h 10000"/>
                  <a:gd name="connsiteX123" fmla="*/ 406 w 10000"/>
                  <a:gd name="connsiteY123" fmla="*/ 3704 h 10000"/>
                  <a:gd name="connsiteX124" fmla="*/ 29 w 10000"/>
                  <a:gd name="connsiteY124" fmla="*/ 3439 h 10000"/>
                  <a:gd name="connsiteX125" fmla="*/ 0 w 10000"/>
                  <a:gd name="connsiteY125" fmla="*/ 3916 h 10000"/>
                  <a:gd name="connsiteX126" fmla="*/ 58 w 10000"/>
                  <a:gd name="connsiteY126" fmla="*/ 4603 h 10000"/>
                  <a:gd name="connsiteX127" fmla="*/ 116 w 10000"/>
                  <a:gd name="connsiteY127" fmla="*/ 4973 h 10000"/>
                  <a:gd name="connsiteX128" fmla="*/ 174 w 10000"/>
                  <a:gd name="connsiteY128" fmla="*/ 5239 h 10000"/>
                  <a:gd name="connsiteX129" fmla="*/ 232 w 10000"/>
                  <a:gd name="connsiteY129" fmla="*/ 5609 h 10000"/>
                  <a:gd name="connsiteX130" fmla="*/ 406 w 10000"/>
                  <a:gd name="connsiteY130" fmla="*/ 5926 h 10000"/>
                  <a:gd name="connsiteX131" fmla="*/ 638 w 10000"/>
                  <a:gd name="connsiteY131" fmla="*/ 6455 h 10000"/>
                  <a:gd name="connsiteX132" fmla="*/ 492 w 10000"/>
                  <a:gd name="connsiteY132" fmla="*/ 6350 h 10000"/>
                  <a:gd name="connsiteX133" fmla="*/ 840 w 10000"/>
                  <a:gd name="connsiteY133" fmla="*/ 6825 h 10000"/>
                  <a:gd name="connsiteX134" fmla="*/ 1043 w 10000"/>
                  <a:gd name="connsiteY134" fmla="*/ 6773 h 10000"/>
                  <a:gd name="connsiteX135" fmla="*/ 1015 w 10000"/>
                  <a:gd name="connsiteY135" fmla="*/ 6455 h 10000"/>
                  <a:gd name="connsiteX136" fmla="*/ 1188 w 10000"/>
                  <a:gd name="connsiteY136" fmla="*/ 6508 h 10000"/>
                  <a:gd name="connsiteX137" fmla="*/ 986 w 10000"/>
                  <a:gd name="connsiteY137" fmla="*/ 5873 h 10000"/>
                  <a:gd name="connsiteX138" fmla="*/ 1362 w 10000"/>
                  <a:gd name="connsiteY138" fmla="*/ 5609 h 10000"/>
                  <a:gd name="connsiteX139" fmla="*/ 1566 w 10000"/>
                  <a:gd name="connsiteY139" fmla="*/ 5609 h 10000"/>
                  <a:gd name="connsiteX140" fmla="*/ 1566 w 10000"/>
                  <a:gd name="connsiteY140" fmla="*/ 5873 h 10000"/>
                  <a:gd name="connsiteX141" fmla="*/ 1391 w 10000"/>
                  <a:gd name="connsiteY141" fmla="*/ 6032 h 10000"/>
                  <a:gd name="connsiteX142" fmla="*/ 1276 w 10000"/>
                  <a:gd name="connsiteY142" fmla="*/ 6720 h 10000"/>
                  <a:gd name="connsiteX143" fmla="*/ 1218 w 10000"/>
                  <a:gd name="connsiteY143" fmla="*/ 7037 h 10000"/>
                  <a:gd name="connsiteX144" fmla="*/ 1305 w 10000"/>
                  <a:gd name="connsiteY144" fmla="*/ 7461 h 10000"/>
                  <a:gd name="connsiteX145" fmla="*/ 1478 w 10000"/>
                  <a:gd name="connsiteY145" fmla="*/ 7778 h 10000"/>
                  <a:gd name="connsiteX146" fmla="*/ 2058 w 10000"/>
                  <a:gd name="connsiteY146" fmla="*/ 8413 h 10000"/>
                  <a:gd name="connsiteX147" fmla="*/ 2521 w 10000"/>
                  <a:gd name="connsiteY147" fmla="*/ 8889 h 10000"/>
                  <a:gd name="connsiteX148" fmla="*/ 2869 w 10000"/>
                  <a:gd name="connsiteY148" fmla="*/ 9101 h 10000"/>
                  <a:gd name="connsiteX149" fmla="*/ 3246 w 10000"/>
                  <a:gd name="connsiteY149" fmla="*/ 9312 h 10000"/>
                  <a:gd name="connsiteX150" fmla="*/ 3624 w 10000"/>
                  <a:gd name="connsiteY150" fmla="*/ 9524 h 10000"/>
                  <a:gd name="connsiteX151" fmla="*/ 3972 w 10000"/>
                  <a:gd name="connsiteY151" fmla="*/ 9630 h 10000"/>
                  <a:gd name="connsiteX152" fmla="*/ 4348 w 10000"/>
                  <a:gd name="connsiteY152" fmla="*/ 9789 h 10000"/>
                  <a:gd name="connsiteX153" fmla="*/ 4783 w 10000"/>
                  <a:gd name="connsiteY153" fmla="*/ 9948 h 10000"/>
                  <a:gd name="connsiteX154" fmla="*/ 5246 w 10000"/>
                  <a:gd name="connsiteY154" fmla="*/ 10000 h 10000"/>
                  <a:gd name="connsiteX155" fmla="*/ 5652 w 10000"/>
                  <a:gd name="connsiteY155" fmla="*/ 10000 h 10000"/>
                  <a:gd name="connsiteX156" fmla="*/ 6145 w 10000"/>
                  <a:gd name="connsiteY156" fmla="*/ 9948 h 10000"/>
                  <a:gd name="connsiteX157" fmla="*/ 6493 w 10000"/>
                  <a:gd name="connsiteY157" fmla="*/ 9841 h 10000"/>
                  <a:gd name="connsiteX158" fmla="*/ 6841 w 10000"/>
                  <a:gd name="connsiteY158" fmla="*/ 9736 h 10000"/>
                  <a:gd name="connsiteX159" fmla="*/ 7218 w 10000"/>
                  <a:gd name="connsiteY159" fmla="*/ 9577 h 10000"/>
                  <a:gd name="connsiteX160" fmla="*/ 7565 w 10000"/>
                  <a:gd name="connsiteY160" fmla="*/ 9418 h 10000"/>
                  <a:gd name="connsiteX161" fmla="*/ 7884 w 10000"/>
                  <a:gd name="connsiteY161" fmla="*/ 9207 h 10000"/>
                  <a:gd name="connsiteX162" fmla="*/ 8232 w 10000"/>
                  <a:gd name="connsiteY162" fmla="*/ 8995 h 10000"/>
                  <a:gd name="connsiteX163" fmla="*/ 8551 w 10000"/>
                  <a:gd name="connsiteY16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7102 w 10000"/>
                  <a:gd name="connsiteY30" fmla="*/ 7037 h 10000"/>
                  <a:gd name="connsiteX31" fmla="*/ 8734 w 10000"/>
                  <a:gd name="connsiteY31" fmla="*/ 5498 h 10000"/>
                  <a:gd name="connsiteX32" fmla="*/ 8734 w 10000"/>
                  <a:gd name="connsiteY32" fmla="*/ 5498 h 10000"/>
                  <a:gd name="connsiteX33" fmla="*/ 8607 w 10000"/>
                  <a:gd name="connsiteY33" fmla="*/ 5271 h 10000"/>
                  <a:gd name="connsiteX34" fmla="*/ 8417 w 10000"/>
                  <a:gd name="connsiteY34" fmla="*/ 5422 h 10000"/>
                  <a:gd name="connsiteX35" fmla="*/ 8291 w 10000"/>
                  <a:gd name="connsiteY35" fmla="*/ 5195 h 10000"/>
                  <a:gd name="connsiteX36" fmla="*/ 8164 w 10000"/>
                  <a:gd name="connsiteY36" fmla="*/ 4968 h 10000"/>
                  <a:gd name="connsiteX37" fmla="*/ 8671 w 10000"/>
                  <a:gd name="connsiteY37" fmla="*/ 4893 h 10000"/>
                  <a:gd name="connsiteX38" fmla="*/ 8227 w 10000"/>
                  <a:gd name="connsiteY38" fmla="*/ 4591 h 10000"/>
                  <a:gd name="connsiteX39" fmla="*/ 7657 w 10000"/>
                  <a:gd name="connsiteY39" fmla="*/ 5044 h 10000"/>
                  <a:gd name="connsiteX40" fmla="*/ 7087 w 10000"/>
                  <a:gd name="connsiteY40" fmla="*/ 5497 h 10000"/>
                  <a:gd name="connsiteX41" fmla="*/ 8037 w 10000"/>
                  <a:gd name="connsiteY41" fmla="*/ 4742 h 10000"/>
                  <a:gd name="connsiteX42" fmla="*/ 7531 w 10000"/>
                  <a:gd name="connsiteY42" fmla="*/ 4817 h 10000"/>
                  <a:gd name="connsiteX43" fmla="*/ 8069 w 10000"/>
                  <a:gd name="connsiteY43" fmla="*/ 4826 h 10000"/>
                  <a:gd name="connsiteX44" fmla="*/ 6950 w 10000"/>
                  <a:gd name="connsiteY44" fmla="*/ 3306 h 10000"/>
                  <a:gd name="connsiteX45" fmla="*/ 6962 w 10000"/>
                  <a:gd name="connsiteY45" fmla="*/ 3305 h 10000"/>
                  <a:gd name="connsiteX46" fmla="*/ 6645 w 10000"/>
                  <a:gd name="connsiteY46" fmla="*/ 3230 h 10000"/>
                  <a:gd name="connsiteX47" fmla="*/ 6519 w 10000"/>
                  <a:gd name="connsiteY47" fmla="*/ 3003 h 10000"/>
                  <a:gd name="connsiteX48" fmla="*/ 5949 w 10000"/>
                  <a:gd name="connsiteY48" fmla="*/ 2473 h 10000"/>
                  <a:gd name="connsiteX49" fmla="*/ 5015 w 10000"/>
                  <a:gd name="connsiteY49" fmla="*/ 3228 h 10000"/>
                  <a:gd name="connsiteX50" fmla="*/ 4898 w 10000"/>
                  <a:gd name="connsiteY50" fmla="*/ 3175 h 10000"/>
                  <a:gd name="connsiteX51" fmla="*/ 4754 w 10000"/>
                  <a:gd name="connsiteY51" fmla="*/ 3122 h 10000"/>
                  <a:gd name="connsiteX52" fmla="*/ 4637 w 10000"/>
                  <a:gd name="connsiteY52" fmla="*/ 3334 h 10000"/>
                  <a:gd name="connsiteX53" fmla="*/ 4464 w 10000"/>
                  <a:gd name="connsiteY53" fmla="*/ 3493 h 10000"/>
                  <a:gd name="connsiteX54" fmla="*/ 4435 w 10000"/>
                  <a:gd name="connsiteY54" fmla="*/ 3651 h 10000"/>
                  <a:gd name="connsiteX55" fmla="*/ 4579 w 10000"/>
                  <a:gd name="connsiteY55" fmla="*/ 3862 h 10000"/>
                  <a:gd name="connsiteX56" fmla="*/ 4637 w 10000"/>
                  <a:gd name="connsiteY56" fmla="*/ 4021 h 10000"/>
                  <a:gd name="connsiteX57" fmla="*/ 4783 w 10000"/>
                  <a:gd name="connsiteY57" fmla="*/ 4021 h 10000"/>
                  <a:gd name="connsiteX58" fmla="*/ 4841 w 10000"/>
                  <a:gd name="connsiteY58" fmla="*/ 4021 h 10000"/>
                  <a:gd name="connsiteX59" fmla="*/ 4927 w 10000"/>
                  <a:gd name="connsiteY59" fmla="*/ 4233 h 10000"/>
                  <a:gd name="connsiteX60" fmla="*/ 5073 w 10000"/>
                  <a:gd name="connsiteY60" fmla="*/ 4603 h 10000"/>
                  <a:gd name="connsiteX61" fmla="*/ 4898 w 10000"/>
                  <a:gd name="connsiteY61" fmla="*/ 4391 h 10000"/>
                  <a:gd name="connsiteX62" fmla="*/ 4812 w 10000"/>
                  <a:gd name="connsiteY62" fmla="*/ 4127 h 10000"/>
                  <a:gd name="connsiteX63" fmla="*/ 4725 w 10000"/>
                  <a:gd name="connsiteY63" fmla="*/ 4339 h 10000"/>
                  <a:gd name="connsiteX64" fmla="*/ 4608 w 10000"/>
                  <a:gd name="connsiteY64" fmla="*/ 4657 h 10000"/>
                  <a:gd name="connsiteX65" fmla="*/ 4608 w 10000"/>
                  <a:gd name="connsiteY65" fmla="*/ 4445 h 10000"/>
                  <a:gd name="connsiteX66" fmla="*/ 4435 w 10000"/>
                  <a:gd name="connsiteY66" fmla="*/ 4339 h 10000"/>
                  <a:gd name="connsiteX67" fmla="*/ 4406 w 10000"/>
                  <a:gd name="connsiteY67" fmla="*/ 3968 h 10000"/>
                  <a:gd name="connsiteX68" fmla="*/ 4261 w 10000"/>
                  <a:gd name="connsiteY68" fmla="*/ 4021 h 10000"/>
                  <a:gd name="connsiteX69" fmla="*/ 4319 w 10000"/>
                  <a:gd name="connsiteY69" fmla="*/ 3598 h 10000"/>
                  <a:gd name="connsiteX70" fmla="*/ 4232 w 10000"/>
                  <a:gd name="connsiteY70" fmla="*/ 3598 h 10000"/>
                  <a:gd name="connsiteX71" fmla="*/ 4319 w 10000"/>
                  <a:gd name="connsiteY71" fmla="*/ 3069 h 10000"/>
                  <a:gd name="connsiteX72" fmla="*/ 4464 w 10000"/>
                  <a:gd name="connsiteY72" fmla="*/ 3069 h 10000"/>
                  <a:gd name="connsiteX73" fmla="*/ 4522 w 10000"/>
                  <a:gd name="connsiteY73" fmla="*/ 3386 h 10000"/>
                  <a:gd name="connsiteX74" fmla="*/ 4551 w 10000"/>
                  <a:gd name="connsiteY74" fmla="*/ 3175 h 10000"/>
                  <a:gd name="connsiteX75" fmla="*/ 4493 w 10000"/>
                  <a:gd name="connsiteY75" fmla="*/ 3016 h 10000"/>
                  <a:gd name="connsiteX76" fmla="*/ 4348 w 10000"/>
                  <a:gd name="connsiteY76" fmla="*/ 2910 h 10000"/>
                  <a:gd name="connsiteX77" fmla="*/ 4377 w 10000"/>
                  <a:gd name="connsiteY77" fmla="*/ 2487 h 10000"/>
                  <a:gd name="connsiteX78" fmla="*/ 4319 w 10000"/>
                  <a:gd name="connsiteY78" fmla="*/ 2275 h 10000"/>
                  <a:gd name="connsiteX79" fmla="*/ 4289 w 10000"/>
                  <a:gd name="connsiteY79" fmla="*/ 1641 h 10000"/>
                  <a:gd name="connsiteX80" fmla="*/ 4348 w 10000"/>
                  <a:gd name="connsiteY80" fmla="*/ 1641 h 10000"/>
                  <a:gd name="connsiteX81" fmla="*/ 4261 w 10000"/>
                  <a:gd name="connsiteY81" fmla="*/ 1534 h 10000"/>
                  <a:gd name="connsiteX82" fmla="*/ 4000 w 10000"/>
                  <a:gd name="connsiteY82" fmla="*/ 1746 h 10000"/>
                  <a:gd name="connsiteX83" fmla="*/ 3942 w 10000"/>
                  <a:gd name="connsiteY83" fmla="*/ 1323 h 10000"/>
                  <a:gd name="connsiteX84" fmla="*/ 4145 w 10000"/>
                  <a:gd name="connsiteY84" fmla="*/ 582 h 10000"/>
                  <a:gd name="connsiteX85" fmla="*/ 3972 w 10000"/>
                  <a:gd name="connsiteY85" fmla="*/ 318 h 10000"/>
                  <a:gd name="connsiteX86" fmla="*/ 3972 w 10000"/>
                  <a:gd name="connsiteY86" fmla="*/ 212 h 10000"/>
                  <a:gd name="connsiteX87" fmla="*/ 3710 w 10000"/>
                  <a:gd name="connsiteY87" fmla="*/ 0 h 10000"/>
                  <a:gd name="connsiteX88" fmla="*/ 3624 w 10000"/>
                  <a:gd name="connsiteY88" fmla="*/ 212 h 10000"/>
                  <a:gd name="connsiteX89" fmla="*/ 3536 w 10000"/>
                  <a:gd name="connsiteY89" fmla="*/ 635 h 10000"/>
                  <a:gd name="connsiteX90" fmla="*/ 3420 w 10000"/>
                  <a:gd name="connsiteY90" fmla="*/ 688 h 10000"/>
                  <a:gd name="connsiteX91" fmla="*/ 3594 w 10000"/>
                  <a:gd name="connsiteY91" fmla="*/ 900 h 10000"/>
                  <a:gd name="connsiteX92" fmla="*/ 3624 w 10000"/>
                  <a:gd name="connsiteY92" fmla="*/ 1164 h 10000"/>
                  <a:gd name="connsiteX93" fmla="*/ 3536 w 10000"/>
                  <a:gd name="connsiteY93" fmla="*/ 1323 h 10000"/>
                  <a:gd name="connsiteX94" fmla="*/ 3624 w 10000"/>
                  <a:gd name="connsiteY94" fmla="*/ 1799 h 10000"/>
                  <a:gd name="connsiteX95" fmla="*/ 3565 w 10000"/>
                  <a:gd name="connsiteY95" fmla="*/ 2223 h 10000"/>
                  <a:gd name="connsiteX96" fmla="*/ 3130 w 10000"/>
                  <a:gd name="connsiteY96" fmla="*/ 2539 h 10000"/>
                  <a:gd name="connsiteX97" fmla="*/ 3101 w 10000"/>
                  <a:gd name="connsiteY97" fmla="*/ 2381 h 10000"/>
                  <a:gd name="connsiteX98" fmla="*/ 3073 w 10000"/>
                  <a:gd name="connsiteY98" fmla="*/ 2593 h 10000"/>
                  <a:gd name="connsiteX99" fmla="*/ 3188 w 10000"/>
                  <a:gd name="connsiteY99" fmla="*/ 2804 h 10000"/>
                  <a:gd name="connsiteX100" fmla="*/ 3478 w 10000"/>
                  <a:gd name="connsiteY100" fmla="*/ 2593 h 10000"/>
                  <a:gd name="connsiteX101" fmla="*/ 3594 w 10000"/>
                  <a:gd name="connsiteY101" fmla="*/ 2752 h 10000"/>
                  <a:gd name="connsiteX102" fmla="*/ 3392 w 10000"/>
                  <a:gd name="connsiteY102" fmla="*/ 2804 h 10000"/>
                  <a:gd name="connsiteX103" fmla="*/ 1349 w 10000"/>
                  <a:gd name="connsiteY103" fmla="*/ 2289 h 10000"/>
                  <a:gd name="connsiteX104" fmla="*/ 2754 w 10000"/>
                  <a:gd name="connsiteY104" fmla="*/ 2857 h 10000"/>
                  <a:gd name="connsiteX105" fmla="*/ 1630 w 10000"/>
                  <a:gd name="connsiteY105" fmla="*/ 1022 h 10000"/>
                  <a:gd name="connsiteX106" fmla="*/ 2656 w 10000"/>
                  <a:gd name="connsiteY106" fmla="*/ 2472 h 10000"/>
                  <a:gd name="connsiteX107" fmla="*/ 2898 w 10000"/>
                  <a:gd name="connsiteY107" fmla="*/ 3545 h 10000"/>
                  <a:gd name="connsiteX108" fmla="*/ 2840 w 10000"/>
                  <a:gd name="connsiteY108" fmla="*/ 3916 h 10000"/>
                  <a:gd name="connsiteX109" fmla="*/ 1349 w 10000"/>
                  <a:gd name="connsiteY109" fmla="*/ 2289 h 10000"/>
                  <a:gd name="connsiteX110" fmla="*/ 1349 w 10000"/>
                  <a:gd name="connsiteY110" fmla="*/ 2289 h 10000"/>
                  <a:gd name="connsiteX111" fmla="*/ 2377 w 10000"/>
                  <a:gd name="connsiteY111" fmla="*/ 3598 h 10000"/>
                  <a:gd name="connsiteX112" fmla="*/ 2377 w 10000"/>
                  <a:gd name="connsiteY112" fmla="*/ 3968 h 10000"/>
                  <a:gd name="connsiteX113" fmla="*/ 2231 w 10000"/>
                  <a:gd name="connsiteY113" fmla="*/ 4445 h 10000"/>
                  <a:gd name="connsiteX114" fmla="*/ 2000 w 10000"/>
                  <a:gd name="connsiteY114" fmla="*/ 4021 h 10000"/>
                  <a:gd name="connsiteX115" fmla="*/ 1884 w 10000"/>
                  <a:gd name="connsiteY115" fmla="*/ 3545 h 10000"/>
                  <a:gd name="connsiteX116" fmla="*/ 1652 w 10000"/>
                  <a:gd name="connsiteY116" fmla="*/ 3545 h 10000"/>
                  <a:gd name="connsiteX117" fmla="*/ 1478 w 10000"/>
                  <a:gd name="connsiteY117" fmla="*/ 3757 h 10000"/>
                  <a:gd name="connsiteX118" fmla="*/ 1247 w 10000"/>
                  <a:gd name="connsiteY118" fmla="*/ 3757 h 10000"/>
                  <a:gd name="connsiteX119" fmla="*/ 1072 w 10000"/>
                  <a:gd name="connsiteY119" fmla="*/ 3968 h 10000"/>
                  <a:gd name="connsiteX120" fmla="*/ 957 w 10000"/>
                  <a:gd name="connsiteY120" fmla="*/ 3757 h 10000"/>
                  <a:gd name="connsiteX121" fmla="*/ 667 w 10000"/>
                  <a:gd name="connsiteY121" fmla="*/ 3704 h 10000"/>
                  <a:gd name="connsiteX122" fmla="*/ 406 w 10000"/>
                  <a:gd name="connsiteY122" fmla="*/ 3704 h 10000"/>
                  <a:gd name="connsiteX123" fmla="*/ 29 w 10000"/>
                  <a:gd name="connsiteY123" fmla="*/ 3439 h 10000"/>
                  <a:gd name="connsiteX124" fmla="*/ 0 w 10000"/>
                  <a:gd name="connsiteY124" fmla="*/ 3916 h 10000"/>
                  <a:gd name="connsiteX125" fmla="*/ 58 w 10000"/>
                  <a:gd name="connsiteY125" fmla="*/ 4603 h 10000"/>
                  <a:gd name="connsiteX126" fmla="*/ 116 w 10000"/>
                  <a:gd name="connsiteY126" fmla="*/ 4973 h 10000"/>
                  <a:gd name="connsiteX127" fmla="*/ 174 w 10000"/>
                  <a:gd name="connsiteY127" fmla="*/ 5239 h 10000"/>
                  <a:gd name="connsiteX128" fmla="*/ 232 w 10000"/>
                  <a:gd name="connsiteY128" fmla="*/ 5609 h 10000"/>
                  <a:gd name="connsiteX129" fmla="*/ 406 w 10000"/>
                  <a:gd name="connsiteY129" fmla="*/ 5926 h 10000"/>
                  <a:gd name="connsiteX130" fmla="*/ 638 w 10000"/>
                  <a:gd name="connsiteY130" fmla="*/ 6455 h 10000"/>
                  <a:gd name="connsiteX131" fmla="*/ 492 w 10000"/>
                  <a:gd name="connsiteY131" fmla="*/ 6350 h 10000"/>
                  <a:gd name="connsiteX132" fmla="*/ 840 w 10000"/>
                  <a:gd name="connsiteY132" fmla="*/ 6825 h 10000"/>
                  <a:gd name="connsiteX133" fmla="*/ 1043 w 10000"/>
                  <a:gd name="connsiteY133" fmla="*/ 6773 h 10000"/>
                  <a:gd name="connsiteX134" fmla="*/ 1015 w 10000"/>
                  <a:gd name="connsiteY134" fmla="*/ 6455 h 10000"/>
                  <a:gd name="connsiteX135" fmla="*/ 1188 w 10000"/>
                  <a:gd name="connsiteY135" fmla="*/ 6508 h 10000"/>
                  <a:gd name="connsiteX136" fmla="*/ 986 w 10000"/>
                  <a:gd name="connsiteY136" fmla="*/ 5873 h 10000"/>
                  <a:gd name="connsiteX137" fmla="*/ 1362 w 10000"/>
                  <a:gd name="connsiteY137" fmla="*/ 5609 h 10000"/>
                  <a:gd name="connsiteX138" fmla="*/ 1566 w 10000"/>
                  <a:gd name="connsiteY138" fmla="*/ 5609 h 10000"/>
                  <a:gd name="connsiteX139" fmla="*/ 1566 w 10000"/>
                  <a:gd name="connsiteY139" fmla="*/ 5873 h 10000"/>
                  <a:gd name="connsiteX140" fmla="*/ 1391 w 10000"/>
                  <a:gd name="connsiteY140" fmla="*/ 6032 h 10000"/>
                  <a:gd name="connsiteX141" fmla="*/ 1276 w 10000"/>
                  <a:gd name="connsiteY141" fmla="*/ 6720 h 10000"/>
                  <a:gd name="connsiteX142" fmla="*/ 1218 w 10000"/>
                  <a:gd name="connsiteY142" fmla="*/ 7037 h 10000"/>
                  <a:gd name="connsiteX143" fmla="*/ 1305 w 10000"/>
                  <a:gd name="connsiteY143" fmla="*/ 7461 h 10000"/>
                  <a:gd name="connsiteX144" fmla="*/ 1478 w 10000"/>
                  <a:gd name="connsiteY144" fmla="*/ 7778 h 10000"/>
                  <a:gd name="connsiteX145" fmla="*/ 2058 w 10000"/>
                  <a:gd name="connsiteY145" fmla="*/ 8413 h 10000"/>
                  <a:gd name="connsiteX146" fmla="*/ 2521 w 10000"/>
                  <a:gd name="connsiteY146" fmla="*/ 8889 h 10000"/>
                  <a:gd name="connsiteX147" fmla="*/ 2869 w 10000"/>
                  <a:gd name="connsiteY147" fmla="*/ 9101 h 10000"/>
                  <a:gd name="connsiteX148" fmla="*/ 3246 w 10000"/>
                  <a:gd name="connsiteY148" fmla="*/ 9312 h 10000"/>
                  <a:gd name="connsiteX149" fmla="*/ 3624 w 10000"/>
                  <a:gd name="connsiteY149" fmla="*/ 9524 h 10000"/>
                  <a:gd name="connsiteX150" fmla="*/ 3972 w 10000"/>
                  <a:gd name="connsiteY150" fmla="*/ 9630 h 10000"/>
                  <a:gd name="connsiteX151" fmla="*/ 4348 w 10000"/>
                  <a:gd name="connsiteY151" fmla="*/ 9789 h 10000"/>
                  <a:gd name="connsiteX152" fmla="*/ 4783 w 10000"/>
                  <a:gd name="connsiteY152" fmla="*/ 9948 h 10000"/>
                  <a:gd name="connsiteX153" fmla="*/ 5246 w 10000"/>
                  <a:gd name="connsiteY153" fmla="*/ 10000 h 10000"/>
                  <a:gd name="connsiteX154" fmla="*/ 5652 w 10000"/>
                  <a:gd name="connsiteY154" fmla="*/ 10000 h 10000"/>
                  <a:gd name="connsiteX155" fmla="*/ 6145 w 10000"/>
                  <a:gd name="connsiteY155" fmla="*/ 9948 h 10000"/>
                  <a:gd name="connsiteX156" fmla="*/ 6493 w 10000"/>
                  <a:gd name="connsiteY156" fmla="*/ 9841 h 10000"/>
                  <a:gd name="connsiteX157" fmla="*/ 6841 w 10000"/>
                  <a:gd name="connsiteY157" fmla="*/ 9736 h 10000"/>
                  <a:gd name="connsiteX158" fmla="*/ 7218 w 10000"/>
                  <a:gd name="connsiteY158" fmla="*/ 9577 h 10000"/>
                  <a:gd name="connsiteX159" fmla="*/ 7565 w 10000"/>
                  <a:gd name="connsiteY159" fmla="*/ 9418 h 10000"/>
                  <a:gd name="connsiteX160" fmla="*/ 7884 w 10000"/>
                  <a:gd name="connsiteY160" fmla="*/ 9207 h 10000"/>
                  <a:gd name="connsiteX161" fmla="*/ 8232 w 10000"/>
                  <a:gd name="connsiteY161" fmla="*/ 8995 h 10000"/>
                  <a:gd name="connsiteX162" fmla="*/ 8551 w 10000"/>
                  <a:gd name="connsiteY16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7508 w 10000"/>
                  <a:gd name="connsiteY29" fmla="*/ 7143 h 10000"/>
                  <a:gd name="connsiteX30" fmla="*/ 8734 w 10000"/>
                  <a:gd name="connsiteY30" fmla="*/ 5498 h 10000"/>
                  <a:gd name="connsiteX31" fmla="*/ 8734 w 10000"/>
                  <a:gd name="connsiteY31" fmla="*/ 5498 h 10000"/>
                  <a:gd name="connsiteX32" fmla="*/ 8607 w 10000"/>
                  <a:gd name="connsiteY32" fmla="*/ 5271 h 10000"/>
                  <a:gd name="connsiteX33" fmla="*/ 8417 w 10000"/>
                  <a:gd name="connsiteY33" fmla="*/ 5422 h 10000"/>
                  <a:gd name="connsiteX34" fmla="*/ 8291 w 10000"/>
                  <a:gd name="connsiteY34" fmla="*/ 5195 h 10000"/>
                  <a:gd name="connsiteX35" fmla="*/ 8164 w 10000"/>
                  <a:gd name="connsiteY35" fmla="*/ 4968 h 10000"/>
                  <a:gd name="connsiteX36" fmla="*/ 8671 w 10000"/>
                  <a:gd name="connsiteY36" fmla="*/ 4893 h 10000"/>
                  <a:gd name="connsiteX37" fmla="*/ 8227 w 10000"/>
                  <a:gd name="connsiteY37" fmla="*/ 4591 h 10000"/>
                  <a:gd name="connsiteX38" fmla="*/ 7657 w 10000"/>
                  <a:gd name="connsiteY38" fmla="*/ 5044 h 10000"/>
                  <a:gd name="connsiteX39" fmla="*/ 7087 w 10000"/>
                  <a:gd name="connsiteY39" fmla="*/ 5497 h 10000"/>
                  <a:gd name="connsiteX40" fmla="*/ 8037 w 10000"/>
                  <a:gd name="connsiteY40" fmla="*/ 4742 h 10000"/>
                  <a:gd name="connsiteX41" fmla="*/ 7531 w 10000"/>
                  <a:gd name="connsiteY41" fmla="*/ 4817 h 10000"/>
                  <a:gd name="connsiteX42" fmla="*/ 8069 w 10000"/>
                  <a:gd name="connsiteY42" fmla="*/ 4826 h 10000"/>
                  <a:gd name="connsiteX43" fmla="*/ 6950 w 10000"/>
                  <a:gd name="connsiteY43" fmla="*/ 3306 h 10000"/>
                  <a:gd name="connsiteX44" fmla="*/ 6962 w 10000"/>
                  <a:gd name="connsiteY44" fmla="*/ 3305 h 10000"/>
                  <a:gd name="connsiteX45" fmla="*/ 6645 w 10000"/>
                  <a:gd name="connsiteY45" fmla="*/ 3230 h 10000"/>
                  <a:gd name="connsiteX46" fmla="*/ 6519 w 10000"/>
                  <a:gd name="connsiteY46" fmla="*/ 3003 h 10000"/>
                  <a:gd name="connsiteX47" fmla="*/ 5949 w 10000"/>
                  <a:gd name="connsiteY47" fmla="*/ 2473 h 10000"/>
                  <a:gd name="connsiteX48" fmla="*/ 5015 w 10000"/>
                  <a:gd name="connsiteY48" fmla="*/ 3228 h 10000"/>
                  <a:gd name="connsiteX49" fmla="*/ 4898 w 10000"/>
                  <a:gd name="connsiteY49" fmla="*/ 3175 h 10000"/>
                  <a:gd name="connsiteX50" fmla="*/ 4754 w 10000"/>
                  <a:gd name="connsiteY50" fmla="*/ 3122 h 10000"/>
                  <a:gd name="connsiteX51" fmla="*/ 4637 w 10000"/>
                  <a:gd name="connsiteY51" fmla="*/ 3334 h 10000"/>
                  <a:gd name="connsiteX52" fmla="*/ 4464 w 10000"/>
                  <a:gd name="connsiteY52" fmla="*/ 3493 h 10000"/>
                  <a:gd name="connsiteX53" fmla="*/ 4435 w 10000"/>
                  <a:gd name="connsiteY53" fmla="*/ 3651 h 10000"/>
                  <a:gd name="connsiteX54" fmla="*/ 4579 w 10000"/>
                  <a:gd name="connsiteY54" fmla="*/ 3862 h 10000"/>
                  <a:gd name="connsiteX55" fmla="*/ 4637 w 10000"/>
                  <a:gd name="connsiteY55" fmla="*/ 4021 h 10000"/>
                  <a:gd name="connsiteX56" fmla="*/ 4783 w 10000"/>
                  <a:gd name="connsiteY56" fmla="*/ 4021 h 10000"/>
                  <a:gd name="connsiteX57" fmla="*/ 4841 w 10000"/>
                  <a:gd name="connsiteY57" fmla="*/ 4021 h 10000"/>
                  <a:gd name="connsiteX58" fmla="*/ 4927 w 10000"/>
                  <a:gd name="connsiteY58" fmla="*/ 4233 h 10000"/>
                  <a:gd name="connsiteX59" fmla="*/ 5073 w 10000"/>
                  <a:gd name="connsiteY59" fmla="*/ 4603 h 10000"/>
                  <a:gd name="connsiteX60" fmla="*/ 4898 w 10000"/>
                  <a:gd name="connsiteY60" fmla="*/ 4391 h 10000"/>
                  <a:gd name="connsiteX61" fmla="*/ 4812 w 10000"/>
                  <a:gd name="connsiteY61" fmla="*/ 4127 h 10000"/>
                  <a:gd name="connsiteX62" fmla="*/ 4725 w 10000"/>
                  <a:gd name="connsiteY62" fmla="*/ 4339 h 10000"/>
                  <a:gd name="connsiteX63" fmla="*/ 4608 w 10000"/>
                  <a:gd name="connsiteY63" fmla="*/ 4657 h 10000"/>
                  <a:gd name="connsiteX64" fmla="*/ 4608 w 10000"/>
                  <a:gd name="connsiteY64" fmla="*/ 4445 h 10000"/>
                  <a:gd name="connsiteX65" fmla="*/ 4435 w 10000"/>
                  <a:gd name="connsiteY65" fmla="*/ 4339 h 10000"/>
                  <a:gd name="connsiteX66" fmla="*/ 4406 w 10000"/>
                  <a:gd name="connsiteY66" fmla="*/ 3968 h 10000"/>
                  <a:gd name="connsiteX67" fmla="*/ 4261 w 10000"/>
                  <a:gd name="connsiteY67" fmla="*/ 4021 h 10000"/>
                  <a:gd name="connsiteX68" fmla="*/ 4319 w 10000"/>
                  <a:gd name="connsiteY68" fmla="*/ 3598 h 10000"/>
                  <a:gd name="connsiteX69" fmla="*/ 4232 w 10000"/>
                  <a:gd name="connsiteY69" fmla="*/ 3598 h 10000"/>
                  <a:gd name="connsiteX70" fmla="*/ 4319 w 10000"/>
                  <a:gd name="connsiteY70" fmla="*/ 3069 h 10000"/>
                  <a:gd name="connsiteX71" fmla="*/ 4464 w 10000"/>
                  <a:gd name="connsiteY71" fmla="*/ 3069 h 10000"/>
                  <a:gd name="connsiteX72" fmla="*/ 4522 w 10000"/>
                  <a:gd name="connsiteY72" fmla="*/ 3386 h 10000"/>
                  <a:gd name="connsiteX73" fmla="*/ 4551 w 10000"/>
                  <a:gd name="connsiteY73" fmla="*/ 3175 h 10000"/>
                  <a:gd name="connsiteX74" fmla="*/ 4493 w 10000"/>
                  <a:gd name="connsiteY74" fmla="*/ 3016 h 10000"/>
                  <a:gd name="connsiteX75" fmla="*/ 4348 w 10000"/>
                  <a:gd name="connsiteY75" fmla="*/ 2910 h 10000"/>
                  <a:gd name="connsiteX76" fmla="*/ 4377 w 10000"/>
                  <a:gd name="connsiteY76" fmla="*/ 2487 h 10000"/>
                  <a:gd name="connsiteX77" fmla="*/ 4319 w 10000"/>
                  <a:gd name="connsiteY77" fmla="*/ 2275 h 10000"/>
                  <a:gd name="connsiteX78" fmla="*/ 4289 w 10000"/>
                  <a:gd name="connsiteY78" fmla="*/ 1641 h 10000"/>
                  <a:gd name="connsiteX79" fmla="*/ 4348 w 10000"/>
                  <a:gd name="connsiteY79" fmla="*/ 1641 h 10000"/>
                  <a:gd name="connsiteX80" fmla="*/ 4261 w 10000"/>
                  <a:gd name="connsiteY80" fmla="*/ 1534 h 10000"/>
                  <a:gd name="connsiteX81" fmla="*/ 4000 w 10000"/>
                  <a:gd name="connsiteY81" fmla="*/ 1746 h 10000"/>
                  <a:gd name="connsiteX82" fmla="*/ 3942 w 10000"/>
                  <a:gd name="connsiteY82" fmla="*/ 1323 h 10000"/>
                  <a:gd name="connsiteX83" fmla="*/ 4145 w 10000"/>
                  <a:gd name="connsiteY83" fmla="*/ 582 h 10000"/>
                  <a:gd name="connsiteX84" fmla="*/ 3972 w 10000"/>
                  <a:gd name="connsiteY84" fmla="*/ 318 h 10000"/>
                  <a:gd name="connsiteX85" fmla="*/ 3972 w 10000"/>
                  <a:gd name="connsiteY85" fmla="*/ 212 h 10000"/>
                  <a:gd name="connsiteX86" fmla="*/ 3710 w 10000"/>
                  <a:gd name="connsiteY86" fmla="*/ 0 h 10000"/>
                  <a:gd name="connsiteX87" fmla="*/ 3624 w 10000"/>
                  <a:gd name="connsiteY87" fmla="*/ 212 h 10000"/>
                  <a:gd name="connsiteX88" fmla="*/ 3536 w 10000"/>
                  <a:gd name="connsiteY88" fmla="*/ 635 h 10000"/>
                  <a:gd name="connsiteX89" fmla="*/ 3420 w 10000"/>
                  <a:gd name="connsiteY89" fmla="*/ 688 h 10000"/>
                  <a:gd name="connsiteX90" fmla="*/ 3594 w 10000"/>
                  <a:gd name="connsiteY90" fmla="*/ 900 h 10000"/>
                  <a:gd name="connsiteX91" fmla="*/ 3624 w 10000"/>
                  <a:gd name="connsiteY91" fmla="*/ 1164 h 10000"/>
                  <a:gd name="connsiteX92" fmla="*/ 3536 w 10000"/>
                  <a:gd name="connsiteY92" fmla="*/ 1323 h 10000"/>
                  <a:gd name="connsiteX93" fmla="*/ 3624 w 10000"/>
                  <a:gd name="connsiteY93" fmla="*/ 1799 h 10000"/>
                  <a:gd name="connsiteX94" fmla="*/ 3565 w 10000"/>
                  <a:gd name="connsiteY94" fmla="*/ 2223 h 10000"/>
                  <a:gd name="connsiteX95" fmla="*/ 3130 w 10000"/>
                  <a:gd name="connsiteY95" fmla="*/ 2539 h 10000"/>
                  <a:gd name="connsiteX96" fmla="*/ 3101 w 10000"/>
                  <a:gd name="connsiteY96" fmla="*/ 2381 h 10000"/>
                  <a:gd name="connsiteX97" fmla="*/ 3073 w 10000"/>
                  <a:gd name="connsiteY97" fmla="*/ 2593 h 10000"/>
                  <a:gd name="connsiteX98" fmla="*/ 3188 w 10000"/>
                  <a:gd name="connsiteY98" fmla="*/ 2804 h 10000"/>
                  <a:gd name="connsiteX99" fmla="*/ 3478 w 10000"/>
                  <a:gd name="connsiteY99" fmla="*/ 2593 h 10000"/>
                  <a:gd name="connsiteX100" fmla="*/ 3594 w 10000"/>
                  <a:gd name="connsiteY100" fmla="*/ 2752 h 10000"/>
                  <a:gd name="connsiteX101" fmla="*/ 3392 w 10000"/>
                  <a:gd name="connsiteY101" fmla="*/ 2804 h 10000"/>
                  <a:gd name="connsiteX102" fmla="*/ 1349 w 10000"/>
                  <a:gd name="connsiteY102" fmla="*/ 2289 h 10000"/>
                  <a:gd name="connsiteX103" fmla="*/ 2754 w 10000"/>
                  <a:gd name="connsiteY103" fmla="*/ 2857 h 10000"/>
                  <a:gd name="connsiteX104" fmla="*/ 1630 w 10000"/>
                  <a:gd name="connsiteY104" fmla="*/ 1022 h 10000"/>
                  <a:gd name="connsiteX105" fmla="*/ 2656 w 10000"/>
                  <a:gd name="connsiteY105" fmla="*/ 2472 h 10000"/>
                  <a:gd name="connsiteX106" fmla="*/ 2898 w 10000"/>
                  <a:gd name="connsiteY106" fmla="*/ 3545 h 10000"/>
                  <a:gd name="connsiteX107" fmla="*/ 2840 w 10000"/>
                  <a:gd name="connsiteY107" fmla="*/ 3916 h 10000"/>
                  <a:gd name="connsiteX108" fmla="*/ 1349 w 10000"/>
                  <a:gd name="connsiteY108" fmla="*/ 2289 h 10000"/>
                  <a:gd name="connsiteX109" fmla="*/ 1349 w 10000"/>
                  <a:gd name="connsiteY109" fmla="*/ 2289 h 10000"/>
                  <a:gd name="connsiteX110" fmla="*/ 2377 w 10000"/>
                  <a:gd name="connsiteY110" fmla="*/ 3598 h 10000"/>
                  <a:gd name="connsiteX111" fmla="*/ 2377 w 10000"/>
                  <a:gd name="connsiteY111" fmla="*/ 3968 h 10000"/>
                  <a:gd name="connsiteX112" fmla="*/ 2231 w 10000"/>
                  <a:gd name="connsiteY112" fmla="*/ 4445 h 10000"/>
                  <a:gd name="connsiteX113" fmla="*/ 2000 w 10000"/>
                  <a:gd name="connsiteY113" fmla="*/ 4021 h 10000"/>
                  <a:gd name="connsiteX114" fmla="*/ 1884 w 10000"/>
                  <a:gd name="connsiteY114" fmla="*/ 3545 h 10000"/>
                  <a:gd name="connsiteX115" fmla="*/ 1652 w 10000"/>
                  <a:gd name="connsiteY115" fmla="*/ 3545 h 10000"/>
                  <a:gd name="connsiteX116" fmla="*/ 1478 w 10000"/>
                  <a:gd name="connsiteY116" fmla="*/ 3757 h 10000"/>
                  <a:gd name="connsiteX117" fmla="*/ 1247 w 10000"/>
                  <a:gd name="connsiteY117" fmla="*/ 3757 h 10000"/>
                  <a:gd name="connsiteX118" fmla="*/ 1072 w 10000"/>
                  <a:gd name="connsiteY118" fmla="*/ 3968 h 10000"/>
                  <a:gd name="connsiteX119" fmla="*/ 957 w 10000"/>
                  <a:gd name="connsiteY119" fmla="*/ 3757 h 10000"/>
                  <a:gd name="connsiteX120" fmla="*/ 667 w 10000"/>
                  <a:gd name="connsiteY120" fmla="*/ 3704 h 10000"/>
                  <a:gd name="connsiteX121" fmla="*/ 406 w 10000"/>
                  <a:gd name="connsiteY121" fmla="*/ 3704 h 10000"/>
                  <a:gd name="connsiteX122" fmla="*/ 29 w 10000"/>
                  <a:gd name="connsiteY122" fmla="*/ 3439 h 10000"/>
                  <a:gd name="connsiteX123" fmla="*/ 0 w 10000"/>
                  <a:gd name="connsiteY123" fmla="*/ 3916 h 10000"/>
                  <a:gd name="connsiteX124" fmla="*/ 58 w 10000"/>
                  <a:gd name="connsiteY124" fmla="*/ 4603 h 10000"/>
                  <a:gd name="connsiteX125" fmla="*/ 116 w 10000"/>
                  <a:gd name="connsiteY125" fmla="*/ 4973 h 10000"/>
                  <a:gd name="connsiteX126" fmla="*/ 174 w 10000"/>
                  <a:gd name="connsiteY126" fmla="*/ 5239 h 10000"/>
                  <a:gd name="connsiteX127" fmla="*/ 232 w 10000"/>
                  <a:gd name="connsiteY127" fmla="*/ 5609 h 10000"/>
                  <a:gd name="connsiteX128" fmla="*/ 406 w 10000"/>
                  <a:gd name="connsiteY128" fmla="*/ 5926 h 10000"/>
                  <a:gd name="connsiteX129" fmla="*/ 638 w 10000"/>
                  <a:gd name="connsiteY129" fmla="*/ 6455 h 10000"/>
                  <a:gd name="connsiteX130" fmla="*/ 492 w 10000"/>
                  <a:gd name="connsiteY130" fmla="*/ 6350 h 10000"/>
                  <a:gd name="connsiteX131" fmla="*/ 840 w 10000"/>
                  <a:gd name="connsiteY131" fmla="*/ 6825 h 10000"/>
                  <a:gd name="connsiteX132" fmla="*/ 1043 w 10000"/>
                  <a:gd name="connsiteY132" fmla="*/ 6773 h 10000"/>
                  <a:gd name="connsiteX133" fmla="*/ 1015 w 10000"/>
                  <a:gd name="connsiteY133" fmla="*/ 6455 h 10000"/>
                  <a:gd name="connsiteX134" fmla="*/ 1188 w 10000"/>
                  <a:gd name="connsiteY134" fmla="*/ 6508 h 10000"/>
                  <a:gd name="connsiteX135" fmla="*/ 986 w 10000"/>
                  <a:gd name="connsiteY135" fmla="*/ 5873 h 10000"/>
                  <a:gd name="connsiteX136" fmla="*/ 1362 w 10000"/>
                  <a:gd name="connsiteY136" fmla="*/ 5609 h 10000"/>
                  <a:gd name="connsiteX137" fmla="*/ 1566 w 10000"/>
                  <a:gd name="connsiteY137" fmla="*/ 5609 h 10000"/>
                  <a:gd name="connsiteX138" fmla="*/ 1566 w 10000"/>
                  <a:gd name="connsiteY138" fmla="*/ 5873 h 10000"/>
                  <a:gd name="connsiteX139" fmla="*/ 1391 w 10000"/>
                  <a:gd name="connsiteY139" fmla="*/ 6032 h 10000"/>
                  <a:gd name="connsiteX140" fmla="*/ 1276 w 10000"/>
                  <a:gd name="connsiteY140" fmla="*/ 6720 h 10000"/>
                  <a:gd name="connsiteX141" fmla="*/ 1218 w 10000"/>
                  <a:gd name="connsiteY141" fmla="*/ 7037 h 10000"/>
                  <a:gd name="connsiteX142" fmla="*/ 1305 w 10000"/>
                  <a:gd name="connsiteY142" fmla="*/ 7461 h 10000"/>
                  <a:gd name="connsiteX143" fmla="*/ 1478 w 10000"/>
                  <a:gd name="connsiteY143" fmla="*/ 7778 h 10000"/>
                  <a:gd name="connsiteX144" fmla="*/ 2058 w 10000"/>
                  <a:gd name="connsiteY144" fmla="*/ 8413 h 10000"/>
                  <a:gd name="connsiteX145" fmla="*/ 2521 w 10000"/>
                  <a:gd name="connsiteY145" fmla="*/ 8889 h 10000"/>
                  <a:gd name="connsiteX146" fmla="*/ 2869 w 10000"/>
                  <a:gd name="connsiteY146" fmla="*/ 9101 h 10000"/>
                  <a:gd name="connsiteX147" fmla="*/ 3246 w 10000"/>
                  <a:gd name="connsiteY147" fmla="*/ 9312 h 10000"/>
                  <a:gd name="connsiteX148" fmla="*/ 3624 w 10000"/>
                  <a:gd name="connsiteY148" fmla="*/ 9524 h 10000"/>
                  <a:gd name="connsiteX149" fmla="*/ 3972 w 10000"/>
                  <a:gd name="connsiteY149" fmla="*/ 9630 h 10000"/>
                  <a:gd name="connsiteX150" fmla="*/ 4348 w 10000"/>
                  <a:gd name="connsiteY150" fmla="*/ 9789 h 10000"/>
                  <a:gd name="connsiteX151" fmla="*/ 4783 w 10000"/>
                  <a:gd name="connsiteY151" fmla="*/ 9948 h 10000"/>
                  <a:gd name="connsiteX152" fmla="*/ 5246 w 10000"/>
                  <a:gd name="connsiteY152" fmla="*/ 10000 h 10000"/>
                  <a:gd name="connsiteX153" fmla="*/ 5652 w 10000"/>
                  <a:gd name="connsiteY153" fmla="*/ 10000 h 10000"/>
                  <a:gd name="connsiteX154" fmla="*/ 6145 w 10000"/>
                  <a:gd name="connsiteY154" fmla="*/ 9948 h 10000"/>
                  <a:gd name="connsiteX155" fmla="*/ 6493 w 10000"/>
                  <a:gd name="connsiteY155" fmla="*/ 9841 h 10000"/>
                  <a:gd name="connsiteX156" fmla="*/ 6841 w 10000"/>
                  <a:gd name="connsiteY156" fmla="*/ 9736 h 10000"/>
                  <a:gd name="connsiteX157" fmla="*/ 7218 w 10000"/>
                  <a:gd name="connsiteY157" fmla="*/ 9577 h 10000"/>
                  <a:gd name="connsiteX158" fmla="*/ 7565 w 10000"/>
                  <a:gd name="connsiteY158" fmla="*/ 9418 h 10000"/>
                  <a:gd name="connsiteX159" fmla="*/ 7884 w 10000"/>
                  <a:gd name="connsiteY159" fmla="*/ 9207 h 10000"/>
                  <a:gd name="connsiteX160" fmla="*/ 8232 w 10000"/>
                  <a:gd name="connsiteY160" fmla="*/ 8995 h 10000"/>
                  <a:gd name="connsiteX161" fmla="*/ 8551 w 10000"/>
                  <a:gd name="connsiteY16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739 w 10000"/>
                  <a:gd name="connsiteY27" fmla="*/ 7407 h 10000"/>
                  <a:gd name="connsiteX28" fmla="*/ 7681 w 10000"/>
                  <a:gd name="connsiteY28" fmla="*/ 6984 h 10000"/>
                  <a:gd name="connsiteX29" fmla="*/ 8734 w 10000"/>
                  <a:gd name="connsiteY29" fmla="*/ 5498 h 10000"/>
                  <a:gd name="connsiteX30" fmla="*/ 8734 w 10000"/>
                  <a:gd name="connsiteY30" fmla="*/ 5498 h 10000"/>
                  <a:gd name="connsiteX31" fmla="*/ 8607 w 10000"/>
                  <a:gd name="connsiteY31" fmla="*/ 5271 h 10000"/>
                  <a:gd name="connsiteX32" fmla="*/ 8417 w 10000"/>
                  <a:gd name="connsiteY32" fmla="*/ 5422 h 10000"/>
                  <a:gd name="connsiteX33" fmla="*/ 8291 w 10000"/>
                  <a:gd name="connsiteY33" fmla="*/ 5195 h 10000"/>
                  <a:gd name="connsiteX34" fmla="*/ 8164 w 10000"/>
                  <a:gd name="connsiteY34" fmla="*/ 4968 h 10000"/>
                  <a:gd name="connsiteX35" fmla="*/ 8671 w 10000"/>
                  <a:gd name="connsiteY35" fmla="*/ 4893 h 10000"/>
                  <a:gd name="connsiteX36" fmla="*/ 8227 w 10000"/>
                  <a:gd name="connsiteY36" fmla="*/ 4591 h 10000"/>
                  <a:gd name="connsiteX37" fmla="*/ 7657 w 10000"/>
                  <a:gd name="connsiteY37" fmla="*/ 5044 h 10000"/>
                  <a:gd name="connsiteX38" fmla="*/ 7087 w 10000"/>
                  <a:gd name="connsiteY38" fmla="*/ 5497 h 10000"/>
                  <a:gd name="connsiteX39" fmla="*/ 8037 w 10000"/>
                  <a:gd name="connsiteY39" fmla="*/ 4742 h 10000"/>
                  <a:gd name="connsiteX40" fmla="*/ 7531 w 10000"/>
                  <a:gd name="connsiteY40" fmla="*/ 4817 h 10000"/>
                  <a:gd name="connsiteX41" fmla="*/ 8069 w 10000"/>
                  <a:gd name="connsiteY41" fmla="*/ 4826 h 10000"/>
                  <a:gd name="connsiteX42" fmla="*/ 6950 w 10000"/>
                  <a:gd name="connsiteY42" fmla="*/ 3306 h 10000"/>
                  <a:gd name="connsiteX43" fmla="*/ 6962 w 10000"/>
                  <a:gd name="connsiteY43" fmla="*/ 3305 h 10000"/>
                  <a:gd name="connsiteX44" fmla="*/ 6645 w 10000"/>
                  <a:gd name="connsiteY44" fmla="*/ 3230 h 10000"/>
                  <a:gd name="connsiteX45" fmla="*/ 6519 w 10000"/>
                  <a:gd name="connsiteY45" fmla="*/ 3003 h 10000"/>
                  <a:gd name="connsiteX46" fmla="*/ 5949 w 10000"/>
                  <a:gd name="connsiteY46" fmla="*/ 2473 h 10000"/>
                  <a:gd name="connsiteX47" fmla="*/ 5015 w 10000"/>
                  <a:gd name="connsiteY47" fmla="*/ 3228 h 10000"/>
                  <a:gd name="connsiteX48" fmla="*/ 4898 w 10000"/>
                  <a:gd name="connsiteY48" fmla="*/ 3175 h 10000"/>
                  <a:gd name="connsiteX49" fmla="*/ 4754 w 10000"/>
                  <a:gd name="connsiteY49" fmla="*/ 3122 h 10000"/>
                  <a:gd name="connsiteX50" fmla="*/ 4637 w 10000"/>
                  <a:gd name="connsiteY50" fmla="*/ 3334 h 10000"/>
                  <a:gd name="connsiteX51" fmla="*/ 4464 w 10000"/>
                  <a:gd name="connsiteY51" fmla="*/ 3493 h 10000"/>
                  <a:gd name="connsiteX52" fmla="*/ 4435 w 10000"/>
                  <a:gd name="connsiteY52" fmla="*/ 3651 h 10000"/>
                  <a:gd name="connsiteX53" fmla="*/ 4579 w 10000"/>
                  <a:gd name="connsiteY53" fmla="*/ 3862 h 10000"/>
                  <a:gd name="connsiteX54" fmla="*/ 4637 w 10000"/>
                  <a:gd name="connsiteY54" fmla="*/ 4021 h 10000"/>
                  <a:gd name="connsiteX55" fmla="*/ 4783 w 10000"/>
                  <a:gd name="connsiteY55" fmla="*/ 4021 h 10000"/>
                  <a:gd name="connsiteX56" fmla="*/ 4841 w 10000"/>
                  <a:gd name="connsiteY56" fmla="*/ 4021 h 10000"/>
                  <a:gd name="connsiteX57" fmla="*/ 4927 w 10000"/>
                  <a:gd name="connsiteY57" fmla="*/ 4233 h 10000"/>
                  <a:gd name="connsiteX58" fmla="*/ 5073 w 10000"/>
                  <a:gd name="connsiteY58" fmla="*/ 4603 h 10000"/>
                  <a:gd name="connsiteX59" fmla="*/ 4898 w 10000"/>
                  <a:gd name="connsiteY59" fmla="*/ 4391 h 10000"/>
                  <a:gd name="connsiteX60" fmla="*/ 4812 w 10000"/>
                  <a:gd name="connsiteY60" fmla="*/ 4127 h 10000"/>
                  <a:gd name="connsiteX61" fmla="*/ 4725 w 10000"/>
                  <a:gd name="connsiteY61" fmla="*/ 4339 h 10000"/>
                  <a:gd name="connsiteX62" fmla="*/ 4608 w 10000"/>
                  <a:gd name="connsiteY62" fmla="*/ 4657 h 10000"/>
                  <a:gd name="connsiteX63" fmla="*/ 4608 w 10000"/>
                  <a:gd name="connsiteY63" fmla="*/ 4445 h 10000"/>
                  <a:gd name="connsiteX64" fmla="*/ 4435 w 10000"/>
                  <a:gd name="connsiteY64" fmla="*/ 4339 h 10000"/>
                  <a:gd name="connsiteX65" fmla="*/ 4406 w 10000"/>
                  <a:gd name="connsiteY65" fmla="*/ 3968 h 10000"/>
                  <a:gd name="connsiteX66" fmla="*/ 4261 w 10000"/>
                  <a:gd name="connsiteY66" fmla="*/ 4021 h 10000"/>
                  <a:gd name="connsiteX67" fmla="*/ 4319 w 10000"/>
                  <a:gd name="connsiteY67" fmla="*/ 3598 h 10000"/>
                  <a:gd name="connsiteX68" fmla="*/ 4232 w 10000"/>
                  <a:gd name="connsiteY68" fmla="*/ 3598 h 10000"/>
                  <a:gd name="connsiteX69" fmla="*/ 4319 w 10000"/>
                  <a:gd name="connsiteY69" fmla="*/ 3069 h 10000"/>
                  <a:gd name="connsiteX70" fmla="*/ 4464 w 10000"/>
                  <a:gd name="connsiteY70" fmla="*/ 3069 h 10000"/>
                  <a:gd name="connsiteX71" fmla="*/ 4522 w 10000"/>
                  <a:gd name="connsiteY71" fmla="*/ 3386 h 10000"/>
                  <a:gd name="connsiteX72" fmla="*/ 4551 w 10000"/>
                  <a:gd name="connsiteY72" fmla="*/ 3175 h 10000"/>
                  <a:gd name="connsiteX73" fmla="*/ 4493 w 10000"/>
                  <a:gd name="connsiteY73" fmla="*/ 3016 h 10000"/>
                  <a:gd name="connsiteX74" fmla="*/ 4348 w 10000"/>
                  <a:gd name="connsiteY74" fmla="*/ 2910 h 10000"/>
                  <a:gd name="connsiteX75" fmla="*/ 4377 w 10000"/>
                  <a:gd name="connsiteY75" fmla="*/ 2487 h 10000"/>
                  <a:gd name="connsiteX76" fmla="*/ 4319 w 10000"/>
                  <a:gd name="connsiteY76" fmla="*/ 2275 h 10000"/>
                  <a:gd name="connsiteX77" fmla="*/ 4289 w 10000"/>
                  <a:gd name="connsiteY77" fmla="*/ 1641 h 10000"/>
                  <a:gd name="connsiteX78" fmla="*/ 4348 w 10000"/>
                  <a:gd name="connsiteY78" fmla="*/ 1641 h 10000"/>
                  <a:gd name="connsiteX79" fmla="*/ 4261 w 10000"/>
                  <a:gd name="connsiteY79" fmla="*/ 1534 h 10000"/>
                  <a:gd name="connsiteX80" fmla="*/ 4000 w 10000"/>
                  <a:gd name="connsiteY80" fmla="*/ 1746 h 10000"/>
                  <a:gd name="connsiteX81" fmla="*/ 3942 w 10000"/>
                  <a:gd name="connsiteY81" fmla="*/ 1323 h 10000"/>
                  <a:gd name="connsiteX82" fmla="*/ 4145 w 10000"/>
                  <a:gd name="connsiteY82" fmla="*/ 582 h 10000"/>
                  <a:gd name="connsiteX83" fmla="*/ 3972 w 10000"/>
                  <a:gd name="connsiteY83" fmla="*/ 318 h 10000"/>
                  <a:gd name="connsiteX84" fmla="*/ 3972 w 10000"/>
                  <a:gd name="connsiteY84" fmla="*/ 212 h 10000"/>
                  <a:gd name="connsiteX85" fmla="*/ 3710 w 10000"/>
                  <a:gd name="connsiteY85" fmla="*/ 0 h 10000"/>
                  <a:gd name="connsiteX86" fmla="*/ 3624 w 10000"/>
                  <a:gd name="connsiteY86" fmla="*/ 212 h 10000"/>
                  <a:gd name="connsiteX87" fmla="*/ 3536 w 10000"/>
                  <a:gd name="connsiteY87" fmla="*/ 635 h 10000"/>
                  <a:gd name="connsiteX88" fmla="*/ 3420 w 10000"/>
                  <a:gd name="connsiteY88" fmla="*/ 688 h 10000"/>
                  <a:gd name="connsiteX89" fmla="*/ 3594 w 10000"/>
                  <a:gd name="connsiteY89" fmla="*/ 900 h 10000"/>
                  <a:gd name="connsiteX90" fmla="*/ 3624 w 10000"/>
                  <a:gd name="connsiteY90" fmla="*/ 1164 h 10000"/>
                  <a:gd name="connsiteX91" fmla="*/ 3536 w 10000"/>
                  <a:gd name="connsiteY91" fmla="*/ 1323 h 10000"/>
                  <a:gd name="connsiteX92" fmla="*/ 3624 w 10000"/>
                  <a:gd name="connsiteY92" fmla="*/ 1799 h 10000"/>
                  <a:gd name="connsiteX93" fmla="*/ 3565 w 10000"/>
                  <a:gd name="connsiteY93" fmla="*/ 2223 h 10000"/>
                  <a:gd name="connsiteX94" fmla="*/ 3130 w 10000"/>
                  <a:gd name="connsiteY94" fmla="*/ 2539 h 10000"/>
                  <a:gd name="connsiteX95" fmla="*/ 3101 w 10000"/>
                  <a:gd name="connsiteY95" fmla="*/ 2381 h 10000"/>
                  <a:gd name="connsiteX96" fmla="*/ 3073 w 10000"/>
                  <a:gd name="connsiteY96" fmla="*/ 2593 h 10000"/>
                  <a:gd name="connsiteX97" fmla="*/ 3188 w 10000"/>
                  <a:gd name="connsiteY97" fmla="*/ 2804 h 10000"/>
                  <a:gd name="connsiteX98" fmla="*/ 3478 w 10000"/>
                  <a:gd name="connsiteY98" fmla="*/ 2593 h 10000"/>
                  <a:gd name="connsiteX99" fmla="*/ 3594 w 10000"/>
                  <a:gd name="connsiteY99" fmla="*/ 2752 h 10000"/>
                  <a:gd name="connsiteX100" fmla="*/ 3392 w 10000"/>
                  <a:gd name="connsiteY100" fmla="*/ 2804 h 10000"/>
                  <a:gd name="connsiteX101" fmla="*/ 1349 w 10000"/>
                  <a:gd name="connsiteY101" fmla="*/ 2289 h 10000"/>
                  <a:gd name="connsiteX102" fmla="*/ 2754 w 10000"/>
                  <a:gd name="connsiteY102" fmla="*/ 2857 h 10000"/>
                  <a:gd name="connsiteX103" fmla="*/ 1630 w 10000"/>
                  <a:gd name="connsiteY103" fmla="*/ 1022 h 10000"/>
                  <a:gd name="connsiteX104" fmla="*/ 2656 w 10000"/>
                  <a:gd name="connsiteY104" fmla="*/ 2472 h 10000"/>
                  <a:gd name="connsiteX105" fmla="*/ 2898 w 10000"/>
                  <a:gd name="connsiteY105" fmla="*/ 3545 h 10000"/>
                  <a:gd name="connsiteX106" fmla="*/ 2840 w 10000"/>
                  <a:gd name="connsiteY106" fmla="*/ 3916 h 10000"/>
                  <a:gd name="connsiteX107" fmla="*/ 1349 w 10000"/>
                  <a:gd name="connsiteY107" fmla="*/ 2289 h 10000"/>
                  <a:gd name="connsiteX108" fmla="*/ 1349 w 10000"/>
                  <a:gd name="connsiteY108" fmla="*/ 2289 h 10000"/>
                  <a:gd name="connsiteX109" fmla="*/ 2377 w 10000"/>
                  <a:gd name="connsiteY109" fmla="*/ 3598 h 10000"/>
                  <a:gd name="connsiteX110" fmla="*/ 2377 w 10000"/>
                  <a:gd name="connsiteY110" fmla="*/ 3968 h 10000"/>
                  <a:gd name="connsiteX111" fmla="*/ 2231 w 10000"/>
                  <a:gd name="connsiteY111" fmla="*/ 4445 h 10000"/>
                  <a:gd name="connsiteX112" fmla="*/ 2000 w 10000"/>
                  <a:gd name="connsiteY112" fmla="*/ 4021 h 10000"/>
                  <a:gd name="connsiteX113" fmla="*/ 1884 w 10000"/>
                  <a:gd name="connsiteY113" fmla="*/ 3545 h 10000"/>
                  <a:gd name="connsiteX114" fmla="*/ 1652 w 10000"/>
                  <a:gd name="connsiteY114" fmla="*/ 3545 h 10000"/>
                  <a:gd name="connsiteX115" fmla="*/ 1478 w 10000"/>
                  <a:gd name="connsiteY115" fmla="*/ 3757 h 10000"/>
                  <a:gd name="connsiteX116" fmla="*/ 1247 w 10000"/>
                  <a:gd name="connsiteY116" fmla="*/ 3757 h 10000"/>
                  <a:gd name="connsiteX117" fmla="*/ 1072 w 10000"/>
                  <a:gd name="connsiteY117" fmla="*/ 3968 h 10000"/>
                  <a:gd name="connsiteX118" fmla="*/ 957 w 10000"/>
                  <a:gd name="connsiteY118" fmla="*/ 3757 h 10000"/>
                  <a:gd name="connsiteX119" fmla="*/ 667 w 10000"/>
                  <a:gd name="connsiteY119" fmla="*/ 3704 h 10000"/>
                  <a:gd name="connsiteX120" fmla="*/ 406 w 10000"/>
                  <a:gd name="connsiteY120" fmla="*/ 3704 h 10000"/>
                  <a:gd name="connsiteX121" fmla="*/ 29 w 10000"/>
                  <a:gd name="connsiteY121" fmla="*/ 3439 h 10000"/>
                  <a:gd name="connsiteX122" fmla="*/ 0 w 10000"/>
                  <a:gd name="connsiteY122" fmla="*/ 3916 h 10000"/>
                  <a:gd name="connsiteX123" fmla="*/ 58 w 10000"/>
                  <a:gd name="connsiteY123" fmla="*/ 4603 h 10000"/>
                  <a:gd name="connsiteX124" fmla="*/ 116 w 10000"/>
                  <a:gd name="connsiteY124" fmla="*/ 4973 h 10000"/>
                  <a:gd name="connsiteX125" fmla="*/ 174 w 10000"/>
                  <a:gd name="connsiteY125" fmla="*/ 5239 h 10000"/>
                  <a:gd name="connsiteX126" fmla="*/ 232 w 10000"/>
                  <a:gd name="connsiteY126" fmla="*/ 5609 h 10000"/>
                  <a:gd name="connsiteX127" fmla="*/ 406 w 10000"/>
                  <a:gd name="connsiteY127" fmla="*/ 5926 h 10000"/>
                  <a:gd name="connsiteX128" fmla="*/ 638 w 10000"/>
                  <a:gd name="connsiteY128" fmla="*/ 6455 h 10000"/>
                  <a:gd name="connsiteX129" fmla="*/ 492 w 10000"/>
                  <a:gd name="connsiteY129" fmla="*/ 6350 h 10000"/>
                  <a:gd name="connsiteX130" fmla="*/ 840 w 10000"/>
                  <a:gd name="connsiteY130" fmla="*/ 6825 h 10000"/>
                  <a:gd name="connsiteX131" fmla="*/ 1043 w 10000"/>
                  <a:gd name="connsiteY131" fmla="*/ 6773 h 10000"/>
                  <a:gd name="connsiteX132" fmla="*/ 1015 w 10000"/>
                  <a:gd name="connsiteY132" fmla="*/ 6455 h 10000"/>
                  <a:gd name="connsiteX133" fmla="*/ 1188 w 10000"/>
                  <a:gd name="connsiteY133" fmla="*/ 6508 h 10000"/>
                  <a:gd name="connsiteX134" fmla="*/ 986 w 10000"/>
                  <a:gd name="connsiteY134" fmla="*/ 5873 h 10000"/>
                  <a:gd name="connsiteX135" fmla="*/ 1362 w 10000"/>
                  <a:gd name="connsiteY135" fmla="*/ 5609 h 10000"/>
                  <a:gd name="connsiteX136" fmla="*/ 1566 w 10000"/>
                  <a:gd name="connsiteY136" fmla="*/ 5609 h 10000"/>
                  <a:gd name="connsiteX137" fmla="*/ 1566 w 10000"/>
                  <a:gd name="connsiteY137" fmla="*/ 5873 h 10000"/>
                  <a:gd name="connsiteX138" fmla="*/ 1391 w 10000"/>
                  <a:gd name="connsiteY138" fmla="*/ 6032 h 10000"/>
                  <a:gd name="connsiteX139" fmla="*/ 1276 w 10000"/>
                  <a:gd name="connsiteY139" fmla="*/ 6720 h 10000"/>
                  <a:gd name="connsiteX140" fmla="*/ 1218 w 10000"/>
                  <a:gd name="connsiteY140" fmla="*/ 7037 h 10000"/>
                  <a:gd name="connsiteX141" fmla="*/ 1305 w 10000"/>
                  <a:gd name="connsiteY141" fmla="*/ 7461 h 10000"/>
                  <a:gd name="connsiteX142" fmla="*/ 1478 w 10000"/>
                  <a:gd name="connsiteY142" fmla="*/ 7778 h 10000"/>
                  <a:gd name="connsiteX143" fmla="*/ 2058 w 10000"/>
                  <a:gd name="connsiteY143" fmla="*/ 8413 h 10000"/>
                  <a:gd name="connsiteX144" fmla="*/ 2521 w 10000"/>
                  <a:gd name="connsiteY144" fmla="*/ 8889 h 10000"/>
                  <a:gd name="connsiteX145" fmla="*/ 2869 w 10000"/>
                  <a:gd name="connsiteY145" fmla="*/ 9101 h 10000"/>
                  <a:gd name="connsiteX146" fmla="*/ 3246 w 10000"/>
                  <a:gd name="connsiteY146" fmla="*/ 9312 h 10000"/>
                  <a:gd name="connsiteX147" fmla="*/ 3624 w 10000"/>
                  <a:gd name="connsiteY147" fmla="*/ 9524 h 10000"/>
                  <a:gd name="connsiteX148" fmla="*/ 3972 w 10000"/>
                  <a:gd name="connsiteY148" fmla="*/ 9630 h 10000"/>
                  <a:gd name="connsiteX149" fmla="*/ 4348 w 10000"/>
                  <a:gd name="connsiteY149" fmla="*/ 9789 h 10000"/>
                  <a:gd name="connsiteX150" fmla="*/ 4783 w 10000"/>
                  <a:gd name="connsiteY150" fmla="*/ 9948 h 10000"/>
                  <a:gd name="connsiteX151" fmla="*/ 5246 w 10000"/>
                  <a:gd name="connsiteY151" fmla="*/ 10000 h 10000"/>
                  <a:gd name="connsiteX152" fmla="*/ 5652 w 10000"/>
                  <a:gd name="connsiteY152" fmla="*/ 10000 h 10000"/>
                  <a:gd name="connsiteX153" fmla="*/ 6145 w 10000"/>
                  <a:gd name="connsiteY153" fmla="*/ 9948 h 10000"/>
                  <a:gd name="connsiteX154" fmla="*/ 6493 w 10000"/>
                  <a:gd name="connsiteY154" fmla="*/ 9841 h 10000"/>
                  <a:gd name="connsiteX155" fmla="*/ 6841 w 10000"/>
                  <a:gd name="connsiteY155" fmla="*/ 9736 h 10000"/>
                  <a:gd name="connsiteX156" fmla="*/ 7218 w 10000"/>
                  <a:gd name="connsiteY156" fmla="*/ 9577 h 10000"/>
                  <a:gd name="connsiteX157" fmla="*/ 7565 w 10000"/>
                  <a:gd name="connsiteY157" fmla="*/ 9418 h 10000"/>
                  <a:gd name="connsiteX158" fmla="*/ 7884 w 10000"/>
                  <a:gd name="connsiteY158" fmla="*/ 9207 h 10000"/>
                  <a:gd name="connsiteX159" fmla="*/ 8232 w 10000"/>
                  <a:gd name="connsiteY159" fmla="*/ 8995 h 10000"/>
                  <a:gd name="connsiteX160" fmla="*/ 8551 w 10000"/>
                  <a:gd name="connsiteY16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7681 w 10000"/>
                  <a:gd name="connsiteY27" fmla="*/ 6984 h 10000"/>
                  <a:gd name="connsiteX28" fmla="*/ 8734 w 10000"/>
                  <a:gd name="connsiteY28" fmla="*/ 5498 h 10000"/>
                  <a:gd name="connsiteX29" fmla="*/ 8734 w 10000"/>
                  <a:gd name="connsiteY29" fmla="*/ 5498 h 10000"/>
                  <a:gd name="connsiteX30" fmla="*/ 8607 w 10000"/>
                  <a:gd name="connsiteY30" fmla="*/ 5271 h 10000"/>
                  <a:gd name="connsiteX31" fmla="*/ 8417 w 10000"/>
                  <a:gd name="connsiteY31" fmla="*/ 5422 h 10000"/>
                  <a:gd name="connsiteX32" fmla="*/ 8291 w 10000"/>
                  <a:gd name="connsiteY32" fmla="*/ 5195 h 10000"/>
                  <a:gd name="connsiteX33" fmla="*/ 8164 w 10000"/>
                  <a:gd name="connsiteY33" fmla="*/ 4968 h 10000"/>
                  <a:gd name="connsiteX34" fmla="*/ 8671 w 10000"/>
                  <a:gd name="connsiteY34" fmla="*/ 4893 h 10000"/>
                  <a:gd name="connsiteX35" fmla="*/ 8227 w 10000"/>
                  <a:gd name="connsiteY35" fmla="*/ 4591 h 10000"/>
                  <a:gd name="connsiteX36" fmla="*/ 7657 w 10000"/>
                  <a:gd name="connsiteY36" fmla="*/ 5044 h 10000"/>
                  <a:gd name="connsiteX37" fmla="*/ 7087 w 10000"/>
                  <a:gd name="connsiteY37" fmla="*/ 5497 h 10000"/>
                  <a:gd name="connsiteX38" fmla="*/ 8037 w 10000"/>
                  <a:gd name="connsiteY38" fmla="*/ 4742 h 10000"/>
                  <a:gd name="connsiteX39" fmla="*/ 7531 w 10000"/>
                  <a:gd name="connsiteY39" fmla="*/ 4817 h 10000"/>
                  <a:gd name="connsiteX40" fmla="*/ 8069 w 10000"/>
                  <a:gd name="connsiteY40" fmla="*/ 4826 h 10000"/>
                  <a:gd name="connsiteX41" fmla="*/ 6950 w 10000"/>
                  <a:gd name="connsiteY41" fmla="*/ 3306 h 10000"/>
                  <a:gd name="connsiteX42" fmla="*/ 6962 w 10000"/>
                  <a:gd name="connsiteY42" fmla="*/ 3305 h 10000"/>
                  <a:gd name="connsiteX43" fmla="*/ 6645 w 10000"/>
                  <a:gd name="connsiteY43" fmla="*/ 3230 h 10000"/>
                  <a:gd name="connsiteX44" fmla="*/ 6519 w 10000"/>
                  <a:gd name="connsiteY44" fmla="*/ 3003 h 10000"/>
                  <a:gd name="connsiteX45" fmla="*/ 5949 w 10000"/>
                  <a:gd name="connsiteY45" fmla="*/ 2473 h 10000"/>
                  <a:gd name="connsiteX46" fmla="*/ 5015 w 10000"/>
                  <a:gd name="connsiteY46" fmla="*/ 3228 h 10000"/>
                  <a:gd name="connsiteX47" fmla="*/ 4898 w 10000"/>
                  <a:gd name="connsiteY47" fmla="*/ 3175 h 10000"/>
                  <a:gd name="connsiteX48" fmla="*/ 4754 w 10000"/>
                  <a:gd name="connsiteY48" fmla="*/ 3122 h 10000"/>
                  <a:gd name="connsiteX49" fmla="*/ 4637 w 10000"/>
                  <a:gd name="connsiteY49" fmla="*/ 3334 h 10000"/>
                  <a:gd name="connsiteX50" fmla="*/ 4464 w 10000"/>
                  <a:gd name="connsiteY50" fmla="*/ 3493 h 10000"/>
                  <a:gd name="connsiteX51" fmla="*/ 4435 w 10000"/>
                  <a:gd name="connsiteY51" fmla="*/ 3651 h 10000"/>
                  <a:gd name="connsiteX52" fmla="*/ 4579 w 10000"/>
                  <a:gd name="connsiteY52" fmla="*/ 3862 h 10000"/>
                  <a:gd name="connsiteX53" fmla="*/ 4637 w 10000"/>
                  <a:gd name="connsiteY53" fmla="*/ 4021 h 10000"/>
                  <a:gd name="connsiteX54" fmla="*/ 4783 w 10000"/>
                  <a:gd name="connsiteY54" fmla="*/ 4021 h 10000"/>
                  <a:gd name="connsiteX55" fmla="*/ 4841 w 10000"/>
                  <a:gd name="connsiteY55" fmla="*/ 4021 h 10000"/>
                  <a:gd name="connsiteX56" fmla="*/ 4927 w 10000"/>
                  <a:gd name="connsiteY56" fmla="*/ 4233 h 10000"/>
                  <a:gd name="connsiteX57" fmla="*/ 5073 w 10000"/>
                  <a:gd name="connsiteY57" fmla="*/ 4603 h 10000"/>
                  <a:gd name="connsiteX58" fmla="*/ 4898 w 10000"/>
                  <a:gd name="connsiteY58" fmla="*/ 4391 h 10000"/>
                  <a:gd name="connsiteX59" fmla="*/ 4812 w 10000"/>
                  <a:gd name="connsiteY59" fmla="*/ 4127 h 10000"/>
                  <a:gd name="connsiteX60" fmla="*/ 4725 w 10000"/>
                  <a:gd name="connsiteY60" fmla="*/ 4339 h 10000"/>
                  <a:gd name="connsiteX61" fmla="*/ 4608 w 10000"/>
                  <a:gd name="connsiteY61" fmla="*/ 4657 h 10000"/>
                  <a:gd name="connsiteX62" fmla="*/ 4608 w 10000"/>
                  <a:gd name="connsiteY62" fmla="*/ 4445 h 10000"/>
                  <a:gd name="connsiteX63" fmla="*/ 4435 w 10000"/>
                  <a:gd name="connsiteY63" fmla="*/ 4339 h 10000"/>
                  <a:gd name="connsiteX64" fmla="*/ 4406 w 10000"/>
                  <a:gd name="connsiteY64" fmla="*/ 3968 h 10000"/>
                  <a:gd name="connsiteX65" fmla="*/ 4261 w 10000"/>
                  <a:gd name="connsiteY65" fmla="*/ 4021 h 10000"/>
                  <a:gd name="connsiteX66" fmla="*/ 4319 w 10000"/>
                  <a:gd name="connsiteY66" fmla="*/ 3598 h 10000"/>
                  <a:gd name="connsiteX67" fmla="*/ 4232 w 10000"/>
                  <a:gd name="connsiteY67" fmla="*/ 3598 h 10000"/>
                  <a:gd name="connsiteX68" fmla="*/ 4319 w 10000"/>
                  <a:gd name="connsiteY68" fmla="*/ 3069 h 10000"/>
                  <a:gd name="connsiteX69" fmla="*/ 4464 w 10000"/>
                  <a:gd name="connsiteY69" fmla="*/ 3069 h 10000"/>
                  <a:gd name="connsiteX70" fmla="*/ 4522 w 10000"/>
                  <a:gd name="connsiteY70" fmla="*/ 3386 h 10000"/>
                  <a:gd name="connsiteX71" fmla="*/ 4551 w 10000"/>
                  <a:gd name="connsiteY71" fmla="*/ 3175 h 10000"/>
                  <a:gd name="connsiteX72" fmla="*/ 4493 w 10000"/>
                  <a:gd name="connsiteY72" fmla="*/ 3016 h 10000"/>
                  <a:gd name="connsiteX73" fmla="*/ 4348 w 10000"/>
                  <a:gd name="connsiteY73" fmla="*/ 2910 h 10000"/>
                  <a:gd name="connsiteX74" fmla="*/ 4377 w 10000"/>
                  <a:gd name="connsiteY74" fmla="*/ 2487 h 10000"/>
                  <a:gd name="connsiteX75" fmla="*/ 4319 w 10000"/>
                  <a:gd name="connsiteY75" fmla="*/ 2275 h 10000"/>
                  <a:gd name="connsiteX76" fmla="*/ 4289 w 10000"/>
                  <a:gd name="connsiteY76" fmla="*/ 1641 h 10000"/>
                  <a:gd name="connsiteX77" fmla="*/ 4348 w 10000"/>
                  <a:gd name="connsiteY77" fmla="*/ 1641 h 10000"/>
                  <a:gd name="connsiteX78" fmla="*/ 4261 w 10000"/>
                  <a:gd name="connsiteY78" fmla="*/ 1534 h 10000"/>
                  <a:gd name="connsiteX79" fmla="*/ 4000 w 10000"/>
                  <a:gd name="connsiteY79" fmla="*/ 1746 h 10000"/>
                  <a:gd name="connsiteX80" fmla="*/ 3942 w 10000"/>
                  <a:gd name="connsiteY80" fmla="*/ 1323 h 10000"/>
                  <a:gd name="connsiteX81" fmla="*/ 4145 w 10000"/>
                  <a:gd name="connsiteY81" fmla="*/ 582 h 10000"/>
                  <a:gd name="connsiteX82" fmla="*/ 3972 w 10000"/>
                  <a:gd name="connsiteY82" fmla="*/ 318 h 10000"/>
                  <a:gd name="connsiteX83" fmla="*/ 3972 w 10000"/>
                  <a:gd name="connsiteY83" fmla="*/ 212 h 10000"/>
                  <a:gd name="connsiteX84" fmla="*/ 3710 w 10000"/>
                  <a:gd name="connsiteY84" fmla="*/ 0 h 10000"/>
                  <a:gd name="connsiteX85" fmla="*/ 3624 w 10000"/>
                  <a:gd name="connsiteY85" fmla="*/ 212 h 10000"/>
                  <a:gd name="connsiteX86" fmla="*/ 3536 w 10000"/>
                  <a:gd name="connsiteY86" fmla="*/ 635 h 10000"/>
                  <a:gd name="connsiteX87" fmla="*/ 3420 w 10000"/>
                  <a:gd name="connsiteY87" fmla="*/ 688 h 10000"/>
                  <a:gd name="connsiteX88" fmla="*/ 3594 w 10000"/>
                  <a:gd name="connsiteY88" fmla="*/ 900 h 10000"/>
                  <a:gd name="connsiteX89" fmla="*/ 3624 w 10000"/>
                  <a:gd name="connsiteY89" fmla="*/ 1164 h 10000"/>
                  <a:gd name="connsiteX90" fmla="*/ 3536 w 10000"/>
                  <a:gd name="connsiteY90" fmla="*/ 1323 h 10000"/>
                  <a:gd name="connsiteX91" fmla="*/ 3624 w 10000"/>
                  <a:gd name="connsiteY91" fmla="*/ 1799 h 10000"/>
                  <a:gd name="connsiteX92" fmla="*/ 3565 w 10000"/>
                  <a:gd name="connsiteY92" fmla="*/ 2223 h 10000"/>
                  <a:gd name="connsiteX93" fmla="*/ 3130 w 10000"/>
                  <a:gd name="connsiteY93" fmla="*/ 2539 h 10000"/>
                  <a:gd name="connsiteX94" fmla="*/ 3101 w 10000"/>
                  <a:gd name="connsiteY94" fmla="*/ 2381 h 10000"/>
                  <a:gd name="connsiteX95" fmla="*/ 3073 w 10000"/>
                  <a:gd name="connsiteY95" fmla="*/ 2593 h 10000"/>
                  <a:gd name="connsiteX96" fmla="*/ 3188 w 10000"/>
                  <a:gd name="connsiteY96" fmla="*/ 2804 h 10000"/>
                  <a:gd name="connsiteX97" fmla="*/ 3478 w 10000"/>
                  <a:gd name="connsiteY97" fmla="*/ 2593 h 10000"/>
                  <a:gd name="connsiteX98" fmla="*/ 3594 w 10000"/>
                  <a:gd name="connsiteY98" fmla="*/ 2752 h 10000"/>
                  <a:gd name="connsiteX99" fmla="*/ 3392 w 10000"/>
                  <a:gd name="connsiteY99" fmla="*/ 2804 h 10000"/>
                  <a:gd name="connsiteX100" fmla="*/ 1349 w 10000"/>
                  <a:gd name="connsiteY100" fmla="*/ 2289 h 10000"/>
                  <a:gd name="connsiteX101" fmla="*/ 2754 w 10000"/>
                  <a:gd name="connsiteY101" fmla="*/ 2857 h 10000"/>
                  <a:gd name="connsiteX102" fmla="*/ 1630 w 10000"/>
                  <a:gd name="connsiteY102" fmla="*/ 1022 h 10000"/>
                  <a:gd name="connsiteX103" fmla="*/ 2656 w 10000"/>
                  <a:gd name="connsiteY103" fmla="*/ 2472 h 10000"/>
                  <a:gd name="connsiteX104" fmla="*/ 2898 w 10000"/>
                  <a:gd name="connsiteY104" fmla="*/ 3545 h 10000"/>
                  <a:gd name="connsiteX105" fmla="*/ 2840 w 10000"/>
                  <a:gd name="connsiteY105" fmla="*/ 3916 h 10000"/>
                  <a:gd name="connsiteX106" fmla="*/ 1349 w 10000"/>
                  <a:gd name="connsiteY106" fmla="*/ 2289 h 10000"/>
                  <a:gd name="connsiteX107" fmla="*/ 1349 w 10000"/>
                  <a:gd name="connsiteY107" fmla="*/ 2289 h 10000"/>
                  <a:gd name="connsiteX108" fmla="*/ 2377 w 10000"/>
                  <a:gd name="connsiteY108" fmla="*/ 3598 h 10000"/>
                  <a:gd name="connsiteX109" fmla="*/ 2377 w 10000"/>
                  <a:gd name="connsiteY109" fmla="*/ 3968 h 10000"/>
                  <a:gd name="connsiteX110" fmla="*/ 2231 w 10000"/>
                  <a:gd name="connsiteY110" fmla="*/ 4445 h 10000"/>
                  <a:gd name="connsiteX111" fmla="*/ 2000 w 10000"/>
                  <a:gd name="connsiteY111" fmla="*/ 4021 h 10000"/>
                  <a:gd name="connsiteX112" fmla="*/ 1884 w 10000"/>
                  <a:gd name="connsiteY112" fmla="*/ 3545 h 10000"/>
                  <a:gd name="connsiteX113" fmla="*/ 1652 w 10000"/>
                  <a:gd name="connsiteY113" fmla="*/ 3545 h 10000"/>
                  <a:gd name="connsiteX114" fmla="*/ 1478 w 10000"/>
                  <a:gd name="connsiteY114" fmla="*/ 3757 h 10000"/>
                  <a:gd name="connsiteX115" fmla="*/ 1247 w 10000"/>
                  <a:gd name="connsiteY115" fmla="*/ 3757 h 10000"/>
                  <a:gd name="connsiteX116" fmla="*/ 1072 w 10000"/>
                  <a:gd name="connsiteY116" fmla="*/ 3968 h 10000"/>
                  <a:gd name="connsiteX117" fmla="*/ 957 w 10000"/>
                  <a:gd name="connsiteY117" fmla="*/ 3757 h 10000"/>
                  <a:gd name="connsiteX118" fmla="*/ 667 w 10000"/>
                  <a:gd name="connsiteY118" fmla="*/ 3704 h 10000"/>
                  <a:gd name="connsiteX119" fmla="*/ 406 w 10000"/>
                  <a:gd name="connsiteY119" fmla="*/ 3704 h 10000"/>
                  <a:gd name="connsiteX120" fmla="*/ 29 w 10000"/>
                  <a:gd name="connsiteY120" fmla="*/ 3439 h 10000"/>
                  <a:gd name="connsiteX121" fmla="*/ 0 w 10000"/>
                  <a:gd name="connsiteY121" fmla="*/ 3916 h 10000"/>
                  <a:gd name="connsiteX122" fmla="*/ 58 w 10000"/>
                  <a:gd name="connsiteY122" fmla="*/ 4603 h 10000"/>
                  <a:gd name="connsiteX123" fmla="*/ 116 w 10000"/>
                  <a:gd name="connsiteY123" fmla="*/ 4973 h 10000"/>
                  <a:gd name="connsiteX124" fmla="*/ 174 w 10000"/>
                  <a:gd name="connsiteY124" fmla="*/ 5239 h 10000"/>
                  <a:gd name="connsiteX125" fmla="*/ 232 w 10000"/>
                  <a:gd name="connsiteY125" fmla="*/ 5609 h 10000"/>
                  <a:gd name="connsiteX126" fmla="*/ 406 w 10000"/>
                  <a:gd name="connsiteY126" fmla="*/ 5926 h 10000"/>
                  <a:gd name="connsiteX127" fmla="*/ 638 w 10000"/>
                  <a:gd name="connsiteY127" fmla="*/ 6455 h 10000"/>
                  <a:gd name="connsiteX128" fmla="*/ 492 w 10000"/>
                  <a:gd name="connsiteY128" fmla="*/ 6350 h 10000"/>
                  <a:gd name="connsiteX129" fmla="*/ 840 w 10000"/>
                  <a:gd name="connsiteY129" fmla="*/ 6825 h 10000"/>
                  <a:gd name="connsiteX130" fmla="*/ 1043 w 10000"/>
                  <a:gd name="connsiteY130" fmla="*/ 6773 h 10000"/>
                  <a:gd name="connsiteX131" fmla="*/ 1015 w 10000"/>
                  <a:gd name="connsiteY131" fmla="*/ 6455 h 10000"/>
                  <a:gd name="connsiteX132" fmla="*/ 1188 w 10000"/>
                  <a:gd name="connsiteY132" fmla="*/ 6508 h 10000"/>
                  <a:gd name="connsiteX133" fmla="*/ 986 w 10000"/>
                  <a:gd name="connsiteY133" fmla="*/ 5873 h 10000"/>
                  <a:gd name="connsiteX134" fmla="*/ 1362 w 10000"/>
                  <a:gd name="connsiteY134" fmla="*/ 5609 h 10000"/>
                  <a:gd name="connsiteX135" fmla="*/ 1566 w 10000"/>
                  <a:gd name="connsiteY135" fmla="*/ 5609 h 10000"/>
                  <a:gd name="connsiteX136" fmla="*/ 1566 w 10000"/>
                  <a:gd name="connsiteY136" fmla="*/ 5873 h 10000"/>
                  <a:gd name="connsiteX137" fmla="*/ 1391 w 10000"/>
                  <a:gd name="connsiteY137" fmla="*/ 6032 h 10000"/>
                  <a:gd name="connsiteX138" fmla="*/ 1276 w 10000"/>
                  <a:gd name="connsiteY138" fmla="*/ 6720 h 10000"/>
                  <a:gd name="connsiteX139" fmla="*/ 1218 w 10000"/>
                  <a:gd name="connsiteY139" fmla="*/ 7037 h 10000"/>
                  <a:gd name="connsiteX140" fmla="*/ 1305 w 10000"/>
                  <a:gd name="connsiteY140" fmla="*/ 7461 h 10000"/>
                  <a:gd name="connsiteX141" fmla="*/ 1478 w 10000"/>
                  <a:gd name="connsiteY141" fmla="*/ 7778 h 10000"/>
                  <a:gd name="connsiteX142" fmla="*/ 2058 w 10000"/>
                  <a:gd name="connsiteY142" fmla="*/ 8413 h 10000"/>
                  <a:gd name="connsiteX143" fmla="*/ 2521 w 10000"/>
                  <a:gd name="connsiteY143" fmla="*/ 8889 h 10000"/>
                  <a:gd name="connsiteX144" fmla="*/ 2869 w 10000"/>
                  <a:gd name="connsiteY144" fmla="*/ 9101 h 10000"/>
                  <a:gd name="connsiteX145" fmla="*/ 3246 w 10000"/>
                  <a:gd name="connsiteY145" fmla="*/ 9312 h 10000"/>
                  <a:gd name="connsiteX146" fmla="*/ 3624 w 10000"/>
                  <a:gd name="connsiteY146" fmla="*/ 9524 h 10000"/>
                  <a:gd name="connsiteX147" fmla="*/ 3972 w 10000"/>
                  <a:gd name="connsiteY147" fmla="*/ 9630 h 10000"/>
                  <a:gd name="connsiteX148" fmla="*/ 4348 w 10000"/>
                  <a:gd name="connsiteY148" fmla="*/ 9789 h 10000"/>
                  <a:gd name="connsiteX149" fmla="*/ 4783 w 10000"/>
                  <a:gd name="connsiteY149" fmla="*/ 9948 h 10000"/>
                  <a:gd name="connsiteX150" fmla="*/ 5246 w 10000"/>
                  <a:gd name="connsiteY150" fmla="*/ 10000 h 10000"/>
                  <a:gd name="connsiteX151" fmla="*/ 5652 w 10000"/>
                  <a:gd name="connsiteY151" fmla="*/ 10000 h 10000"/>
                  <a:gd name="connsiteX152" fmla="*/ 6145 w 10000"/>
                  <a:gd name="connsiteY152" fmla="*/ 9948 h 10000"/>
                  <a:gd name="connsiteX153" fmla="*/ 6493 w 10000"/>
                  <a:gd name="connsiteY153" fmla="*/ 9841 h 10000"/>
                  <a:gd name="connsiteX154" fmla="*/ 6841 w 10000"/>
                  <a:gd name="connsiteY154" fmla="*/ 9736 h 10000"/>
                  <a:gd name="connsiteX155" fmla="*/ 7218 w 10000"/>
                  <a:gd name="connsiteY155" fmla="*/ 9577 h 10000"/>
                  <a:gd name="connsiteX156" fmla="*/ 7565 w 10000"/>
                  <a:gd name="connsiteY156" fmla="*/ 9418 h 10000"/>
                  <a:gd name="connsiteX157" fmla="*/ 7884 w 10000"/>
                  <a:gd name="connsiteY157" fmla="*/ 9207 h 10000"/>
                  <a:gd name="connsiteX158" fmla="*/ 8232 w 10000"/>
                  <a:gd name="connsiteY158" fmla="*/ 8995 h 10000"/>
                  <a:gd name="connsiteX159" fmla="*/ 8551 w 10000"/>
                  <a:gd name="connsiteY15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232 w 10000"/>
                  <a:gd name="connsiteY26" fmla="*/ 6932 h 10000"/>
                  <a:gd name="connsiteX27" fmla="*/ 8734 w 10000"/>
                  <a:gd name="connsiteY27" fmla="*/ 5498 h 10000"/>
                  <a:gd name="connsiteX28" fmla="*/ 8734 w 10000"/>
                  <a:gd name="connsiteY28" fmla="*/ 5498 h 10000"/>
                  <a:gd name="connsiteX29" fmla="*/ 8607 w 10000"/>
                  <a:gd name="connsiteY29" fmla="*/ 5271 h 10000"/>
                  <a:gd name="connsiteX30" fmla="*/ 8417 w 10000"/>
                  <a:gd name="connsiteY30" fmla="*/ 5422 h 10000"/>
                  <a:gd name="connsiteX31" fmla="*/ 8291 w 10000"/>
                  <a:gd name="connsiteY31" fmla="*/ 5195 h 10000"/>
                  <a:gd name="connsiteX32" fmla="*/ 8164 w 10000"/>
                  <a:gd name="connsiteY32" fmla="*/ 4968 h 10000"/>
                  <a:gd name="connsiteX33" fmla="*/ 8671 w 10000"/>
                  <a:gd name="connsiteY33" fmla="*/ 4893 h 10000"/>
                  <a:gd name="connsiteX34" fmla="*/ 8227 w 10000"/>
                  <a:gd name="connsiteY34" fmla="*/ 4591 h 10000"/>
                  <a:gd name="connsiteX35" fmla="*/ 7657 w 10000"/>
                  <a:gd name="connsiteY35" fmla="*/ 5044 h 10000"/>
                  <a:gd name="connsiteX36" fmla="*/ 7087 w 10000"/>
                  <a:gd name="connsiteY36" fmla="*/ 5497 h 10000"/>
                  <a:gd name="connsiteX37" fmla="*/ 8037 w 10000"/>
                  <a:gd name="connsiteY37" fmla="*/ 4742 h 10000"/>
                  <a:gd name="connsiteX38" fmla="*/ 7531 w 10000"/>
                  <a:gd name="connsiteY38" fmla="*/ 4817 h 10000"/>
                  <a:gd name="connsiteX39" fmla="*/ 8069 w 10000"/>
                  <a:gd name="connsiteY39" fmla="*/ 4826 h 10000"/>
                  <a:gd name="connsiteX40" fmla="*/ 6950 w 10000"/>
                  <a:gd name="connsiteY40" fmla="*/ 3306 h 10000"/>
                  <a:gd name="connsiteX41" fmla="*/ 6962 w 10000"/>
                  <a:gd name="connsiteY41" fmla="*/ 3305 h 10000"/>
                  <a:gd name="connsiteX42" fmla="*/ 6645 w 10000"/>
                  <a:gd name="connsiteY42" fmla="*/ 3230 h 10000"/>
                  <a:gd name="connsiteX43" fmla="*/ 6519 w 10000"/>
                  <a:gd name="connsiteY43" fmla="*/ 3003 h 10000"/>
                  <a:gd name="connsiteX44" fmla="*/ 5949 w 10000"/>
                  <a:gd name="connsiteY44" fmla="*/ 2473 h 10000"/>
                  <a:gd name="connsiteX45" fmla="*/ 5015 w 10000"/>
                  <a:gd name="connsiteY45" fmla="*/ 3228 h 10000"/>
                  <a:gd name="connsiteX46" fmla="*/ 4898 w 10000"/>
                  <a:gd name="connsiteY46" fmla="*/ 3175 h 10000"/>
                  <a:gd name="connsiteX47" fmla="*/ 4754 w 10000"/>
                  <a:gd name="connsiteY47" fmla="*/ 3122 h 10000"/>
                  <a:gd name="connsiteX48" fmla="*/ 4637 w 10000"/>
                  <a:gd name="connsiteY48" fmla="*/ 3334 h 10000"/>
                  <a:gd name="connsiteX49" fmla="*/ 4464 w 10000"/>
                  <a:gd name="connsiteY49" fmla="*/ 3493 h 10000"/>
                  <a:gd name="connsiteX50" fmla="*/ 4435 w 10000"/>
                  <a:gd name="connsiteY50" fmla="*/ 3651 h 10000"/>
                  <a:gd name="connsiteX51" fmla="*/ 4579 w 10000"/>
                  <a:gd name="connsiteY51" fmla="*/ 3862 h 10000"/>
                  <a:gd name="connsiteX52" fmla="*/ 4637 w 10000"/>
                  <a:gd name="connsiteY52" fmla="*/ 4021 h 10000"/>
                  <a:gd name="connsiteX53" fmla="*/ 4783 w 10000"/>
                  <a:gd name="connsiteY53" fmla="*/ 4021 h 10000"/>
                  <a:gd name="connsiteX54" fmla="*/ 4841 w 10000"/>
                  <a:gd name="connsiteY54" fmla="*/ 4021 h 10000"/>
                  <a:gd name="connsiteX55" fmla="*/ 4927 w 10000"/>
                  <a:gd name="connsiteY55" fmla="*/ 4233 h 10000"/>
                  <a:gd name="connsiteX56" fmla="*/ 5073 w 10000"/>
                  <a:gd name="connsiteY56" fmla="*/ 4603 h 10000"/>
                  <a:gd name="connsiteX57" fmla="*/ 4898 w 10000"/>
                  <a:gd name="connsiteY57" fmla="*/ 4391 h 10000"/>
                  <a:gd name="connsiteX58" fmla="*/ 4812 w 10000"/>
                  <a:gd name="connsiteY58" fmla="*/ 4127 h 10000"/>
                  <a:gd name="connsiteX59" fmla="*/ 4725 w 10000"/>
                  <a:gd name="connsiteY59" fmla="*/ 4339 h 10000"/>
                  <a:gd name="connsiteX60" fmla="*/ 4608 w 10000"/>
                  <a:gd name="connsiteY60" fmla="*/ 4657 h 10000"/>
                  <a:gd name="connsiteX61" fmla="*/ 4608 w 10000"/>
                  <a:gd name="connsiteY61" fmla="*/ 4445 h 10000"/>
                  <a:gd name="connsiteX62" fmla="*/ 4435 w 10000"/>
                  <a:gd name="connsiteY62" fmla="*/ 4339 h 10000"/>
                  <a:gd name="connsiteX63" fmla="*/ 4406 w 10000"/>
                  <a:gd name="connsiteY63" fmla="*/ 3968 h 10000"/>
                  <a:gd name="connsiteX64" fmla="*/ 4261 w 10000"/>
                  <a:gd name="connsiteY64" fmla="*/ 4021 h 10000"/>
                  <a:gd name="connsiteX65" fmla="*/ 4319 w 10000"/>
                  <a:gd name="connsiteY65" fmla="*/ 3598 h 10000"/>
                  <a:gd name="connsiteX66" fmla="*/ 4232 w 10000"/>
                  <a:gd name="connsiteY66" fmla="*/ 3598 h 10000"/>
                  <a:gd name="connsiteX67" fmla="*/ 4319 w 10000"/>
                  <a:gd name="connsiteY67" fmla="*/ 3069 h 10000"/>
                  <a:gd name="connsiteX68" fmla="*/ 4464 w 10000"/>
                  <a:gd name="connsiteY68" fmla="*/ 3069 h 10000"/>
                  <a:gd name="connsiteX69" fmla="*/ 4522 w 10000"/>
                  <a:gd name="connsiteY69" fmla="*/ 3386 h 10000"/>
                  <a:gd name="connsiteX70" fmla="*/ 4551 w 10000"/>
                  <a:gd name="connsiteY70" fmla="*/ 3175 h 10000"/>
                  <a:gd name="connsiteX71" fmla="*/ 4493 w 10000"/>
                  <a:gd name="connsiteY71" fmla="*/ 3016 h 10000"/>
                  <a:gd name="connsiteX72" fmla="*/ 4348 w 10000"/>
                  <a:gd name="connsiteY72" fmla="*/ 2910 h 10000"/>
                  <a:gd name="connsiteX73" fmla="*/ 4377 w 10000"/>
                  <a:gd name="connsiteY73" fmla="*/ 2487 h 10000"/>
                  <a:gd name="connsiteX74" fmla="*/ 4319 w 10000"/>
                  <a:gd name="connsiteY74" fmla="*/ 2275 h 10000"/>
                  <a:gd name="connsiteX75" fmla="*/ 4289 w 10000"/>
                  <a:gd name="connsiteY75" fmla="*/ 1641 h 10000"/>
                  <a:gd name="connsiteX76" fmla="*/ 4348 w 10000"/>
                  <a:gd name="connsiteY76" fmla="*/ 1641 h 10000"/>
                  <a:gd name="connsiteX77" fmla="*/ 4261 w 10000"/>
                  <a:gd name="connsiteY77" fmla="*/ 1534 h 10000"/>
                  <a:gd name="connsiteX78" fmla="*/ 4000 w 10000"/>
                  <a:gd name="connsiteY78" fmla="*/ 1746 h 10000"/>
                  <a:gd name="connsiteX79" fmla="*/ 3942 w 10000"/>
                  <a:gd name="connsiteY79" fmla="*/ 1323 h 10000"/>
                  <a:gd name="connsiteX80" fmla="*/ 4145 w 10000"/>
                  <a:gd name="connsiteY80" fmla="*/ 582 h 10000"/>
                  <a:gd name="connsiteX81" fmla="*/ 3972 w 10000"/>
                  <a:gd name="connsiteY81" fmla="*/ 318 h 10000"/>
                  <a:gd name="connsiteX82" fmla="*/ 3972 w 10000"/>
                  <a:gd name="connsiteY82" fmla="*/ 212 h 10000"/>
                  <a:gd name="connsiteX83" fmla="*/ 3710 w 10000"/>
                  <a:gd name="connsiteY83" fmla="*/ 0 h 10000"/>
                  <a:gd name="connsiteX84" fmla="*/ 3624 w 10000"/>
                  <a:gd name="connsiteY84" fmla="*/ 212 h 10000"/>
                  <a:gd name="connsiteX85" fmla="*/ 3536 w 10000"/>
                  <a:gd name="connsiteY85" fmla="*/ 635 h 10000"/>
                  <a:gd name="connsiteX86" fmla="*/ 3420 w 10000"/>
                  <a:gd name="connsiteY86" fmla="*/ 688 h 10000"/>
                  <a:gd name="connsiteX87" fmla="*/ 3594 w 10000"/>
                  <a:gd name="connsiteY87" fmla="*/ 900 h 10000"/>
                  <a:gd name="connsiteX88" fmla="*/ 3624 w 10000"/>
                  <a:gd name="connsiteY88" fmla="*/ 1164 h 10000"/>
                  <a:gd name="connsiteX89" fmla="*/ 3536 w 10000"/>
                  <a:gd name="connsiteY89" fmla="*/ 1323 h 10000"/>
                  <a:gd name="connsiteX90" fmla="*/ 3624 w 10000"/>
                  <a:gd name="connsiteY90" fmla="*/ 1799 h 10000"/>
                  <a:gd name="connsiteX91" fmla="*/ 3565 w 10000"/>
                  <a:gd name="connsiteY91" fmla="*/ 2223 h 10000"/>
                  <a:gd name="connsiteX92" fmla="*/ 3130 w 10000"/>
                  <a:gd name="connsiteY92" fmla="*/ 2539 h 10000"/>
                  <a:gd name="connsiteX93" fmla="*/ 3101 w 10000"/>
                  <a:gd name="connsiteY93" fmla="*/ 2381 h 10000"/>
                  <a:gd name="connsiteX94" fmla="*/ 3073 w 10000"/>
                  <a:gd name="connsiteY94" fmla="*/ 2593 h 10000"/>
                  <a:gd name="connsiteX95" fmla="*/ 3188 w 10000"/>
                  <a:gd name="connsiteY95" fmla="*/ 2804 h 10000"/>
                  <a:gd name="connsiteX96" fmla="*/ 3478 w 10000"/>
                  <a:gd name="connsiteY96" fmla="*/ 2593 h 10000"/>
                  <a:gd name="connsiteX97" fmla="*/ 3594 w 10000"/>
                  <a:gd name="connsiteY97" fmla="*/ 2752 h 10000"/>
                  <a:gd name="connsiteX98" fmla="*/ 3392 w 10000"/>
                  <a:gd name="connsiteY98" fmla="*/ 2804 h 10000"/>
                  <a:gd name="connsiteX99" fmla="*/ 1349 w 10000"/>
                  <a:gd name="connsiteY99" fmla="*/ 2289 h 10000"/>
                  <a:gd name="connsiteX100" fmla="*/ 2754 w 10000"/>
                  <a:gd name="connsiteY100" fmla="*/ 2857 h 10000"/>
                  <a:gd name="connsiteX101" fmla="*/ 1630 w 10000"/>
                  <a:gd name="connsiteY101" fmla="*/ 1022 h 10000"/>
                  <a:gd name="connsiteX102" fmla="*/ 2656 w 10000"/>
                  <a:gd name="connsiteY102" fmla="*/ 2472 h 10000"/>
                  <a:gd name="connsiteX103" fmla="*/ 2898 w 10000"/>
                  <a:gd name="connsiteY103" fmla="*/ 3545 h 10000"/>
                  <a:gd name="connsiteX104" fmla="*/ 2840 w 10000"/>
                  <a:gd name="connsiteY104" fmla="*/ 3916 h 10000"/>
                  <a:gd name="connsiteX105" fmla="*/ 1349 w 10000"/>
                  <a:gd name="connsiteY105" fmla="*/ 2289 h 10000"/>
                  <a:gd name="connsiteX106" fmla="*/ 1349 w 10000"/>
                  <a:gd name="connsiteY106" fmla="*/ 2289 h 10000"/>
                  <a:gd name="connsiteX107" fmla="*/ 2377 w 10000"/>
                  <a:gd name="connsiteY107" fmla="*/ 3598 h 10000"/>
                  <a:gd name="connsiteX108" fmla="*/ 2377 w 10000"/>
                  <a:gd name="connsiteY108" fmla="*/ 3968 h 10000"/>
                  <a:gd name="connsiteX109" fmla="*/ 2231 w 10000"/>
                  <a:gd name="connsiteY109" fmla="*/ 4445 h 10000"/>
                  <a:gd name="connsiteX110" fmla="*/ 2000 w 10000"/>
                  <a:gd name="connsiteY110" fmla="*/ 4021 h 10000"/>
                  <a:gd name="connsiteX111" fmla="*/ 1884 w 10000"/>
                  <a:gd name="connsiteY111" fmla="*/ 3545 h 10000"/>
                  <a:gd name="connsiteX112" fmla="*/ 1652 w 10000"/>
                  <a:gd name="connsiteY112" fmla="*/ 3545 h 10000"/>
                  <a:gd name="connsiteX113" fmla="*/ 1478 w 10000"/>
                  <a:gd name="connsiteY113" fmla="*/ 3757 h 10000"/>
                  <a:gd name="connsiteX114" fmla="*/ 1247 w 10000"/>
                  <a:gd name="connsiteY114" fmla="*/ 3757 h 10000"/>
                  <a:gd name="connsiteX115" fmla="*/ 1072 w 10000"/>
                  <a:gd name="connsiteY115" fmla="*/ 3968 h 10000"/>
                  <a:gd name="connsiteX116" fmla="*/ 957 w 10000"/>
                  <a:gd name="connsiteY116" fmla="*/ 3757 h 10000"/>
                  <a:gd name="connsiteX117" fmla="*/ 667 w 10000"/>
                  <a:gd name="connsiteY117" fmla="*/ 3704 h 10000"/>
                  <a:gd name="connsiteX118" fmla="*/ 406 w 10000"/>
                  <a:gd name="connsiteY118" fmla="*/ 3704 h 10000"/>
                  <a:gd name="connsiteX119" fmla="*/ 29 w 10000"/>
                  <a:gd name="connsiteY119" fmla="*/ 3439 h 10000"/>
                  <a:gd name="connsiteX120" fmla="*/ 0 w 10000"/>
                  <a:gd name="connsiteY120" fmla="*/ 3916 h 10000"/>
                  <a:gd name="connsiteX121" fmla="*/ 58 w 10000"/>
                  <a:gd name="connsiteY121" fmla="*/ 4603 h 10000"/>
                  <a:gd name="connsiteX122" fmla="*/ 116 w 10000"/>
                  <a:gd name="connsiteY122" fmla="*/ 4973 h 10000"/>
                  <a:gd name="connsiteX123" fmla="*/ 174 w 10000"/>
                  <a:gd name="connsiteY123" fmla="*/ 5239 h 10000"/>
                  <a:gd name="connsiteX124" fmla="*/ 232 w 10000"/>
                  <a:gd name="connsiteY124" fmla="*/ 5609 h 10000"/>
                  <a:gd name="connsiteX125" fmla="*/ 406 w 10000"/>
                  <a:gd name="connsiteY125" fmla="*/ 5926 h 10000"/>
                  <a:gd name="connsiteX126" fmla="*/ 638 w 10000"/>
                  <a:gd name="connsiteY126" fmla="*/ 6455 h 10000"/>
                  <a:gd name="connsiteX127" fmla="*/ 492 w 10000"/>
                  <a:gd name="connsiteY127" fmla="*/ 6350 h 10000"/>
                  <a:gd name="connsiteX128" fmla="*/ 840 w 10000"/>
                  <a:gd name="connsiteY128" fmla="*/ 6825 h 10000"/>
                  <a:gd name="connsiteX129" fmla="*/ 1043 w 10000"/>
                  <a:gd name="connsiteY129" fmla="*/ 6773 h 10000"/>
                  <a:gd name="connsiteX130" fmla="*/ 1015 w 10000"/>
                  <a:gd name="connsiteY130" fmla="*/ 6455 h 10000"/>
                  <a:gd name="connsiteX131" fmla="*/ 1188 w 10000"/>
                  <a:gd name="connsiteY131" fmla="*/ 6508 h 10000"/>
                  <a:gd name="connsiteX132" fmla="*/ 986 w 10000"/>
                  <a:gd name="connsiteY132" fmla="*/ 5873 h 10000"/>
                  <a:gd name="connsiteX133" fmla="*/ 1362 w 10000"/>
                  <a:gd name="connsiteY133" fmla="*/ 5609 h 10000"/>
                  <a:gd name="connsiteX134" fmla="*/ 1566 w 10000"/>
                  <a:gd name="connsiteY134" fmla="*/ 5609 h 10000"/>
                  <a:gd name="connsiteX135" fmla="*/ 1566 w 10000"/>
                  <a:gd name="connsiteY135" fmla="*/ 5873 h 10000"/>
                  <a:gd name="connsiteX136" fmla="*/ 1391 w 10000"/>
                  <a:gd name="connsiteY136" fmla="*/ 6032 h 10000"/>
                  <a:gd name="connsiteX137" fmla="*/ 1276 w 10000"/>
                  <a:gd name="connsiteY137" fmla="*/ 6720 h 10000"/>
                  <a:gd name="connsiteX138" fmla="*/ 1218 w 10000"/>
                  <a:gd name="connsiteY138" fmla="*/ 7037 h 10000"/>
                  <a:gd name="connsiteX139" fmla="*/ 1305 w 10000"/>
                  <a:gd name="connsiteY139" fmla="*/ 7461 h 10000"/>
                  <a:gd name="connsiteX140" fmla="*/ 1478 w 10000"/>
                  <a:gd name="connsiteY140" fmla="*/ 7778 h 10000"/>
                  <a:gd name="connsiteX141" fmla="*/ 2058 w 10000"/>
                  <a:gd name="connsiteY141" fmla="*/ 8413 h 10000"/>
                  <a:gd name="connsiteX142" fmla="*/ 2521 w 10000"/>
                  <a:gd name="connsiteY142" fmla="*/ 8889 h 10000"/>
                  <a:gd name="connsiteX143" fmla="*/ 2869 w 10000"/>
                  <a:gd name="connsiteY143" fmla="*/ 9101 h 10000"/>
                  <a:gd name="connsiteX144" fmla="*/ 3246 w 10000"/>
                  <a:gd name="connsiteY144" fmla="*/ 9312 h 10000"/>
                  <a:gd name="connsiteX145" fmla="*/ 3624 w 10000"/>
                  <a:gd name="connsiteY145" fmla="*/ 9524 h 10000"/>
                  <a:gd name="connsiteX146" fmla="*/ 3972 w 10000"/>
                  <a:gd name="connsiteY146" fmla="*/ 9630 h 10000"/>
                  <a:gd name="connsiteX147" fmla="*/ 4348 w 10000"/>
                  <a:gd name="connsiteY147" fmla="*/ 9789 h 10000"/>
                  <a:gd name="connsiteX148" fmla="*/ 4783 w 10000"/>
                  <a:gd name="connsiteY148" fmla="*/ 9948 h 10000"/>
                  <a:gd name="connsiteX149" fmla="*/ 5246 w 10000"/>
                  <a:gd name="connsiteY149" fmla="*/ 10000 h 10000"/>
                  <a:gd name="connsiteX150" fmla="*/ 5652 w 10000"/>
                  <a:gd name="connsiteY150" fmla="*/ 10000 h 10000"/>
                  <a:gd name="connsiteX151" fmla="*/ 6145 w 10000"/>
                  <a:gd name="connsiteY151" fmla="*/ 9948 h 10000"/>
                  <a:gd name="connsiteX152" fmla="*/ 6493 w 10000"/>
                  <a:gd name="connsiteY152" fmla="*/ 9841 h 10000"/>
                  <a:gd name="connsiteX153" fmla="*/ 6841 w 10000"/>
                  <a:gd name="connsiteY153" fmla="*/ 9736 h 10000"/>
                  <a:gd name="connsiteX154" fmla="*/ 7218 w 10000"/>
                  <a:gd name="connsiteY154" fmla="*/ 9577 h 10000"/>
                  <a:gd name="connsiteX155" fmla="*/ 7565 w 10000"/>
                  <a:gd name="connsiteY155" fmla="*/ 9418 h 10000"/>
                  <a:gd name="connsiteX156" fmla="*/ 7884 w 10000"/>
                  <a:gd name="connsiteY156" fmla="*/ 9207 h 10000"/>
                  <a:gd name="connsiteX157" fmla="*/ 8232 w 10000"/>
                  <a:gd name="connsiteY157" fmla="*/ 8995 h 10000"/>
                  <a:gd name="connsiteX158" fmla="*/ 8551 w 10000"/>
                  <a:gd name="connsiteY15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087 w 10000"/>
                  <a:gd name="connsiteY25" fmla="*/ 6667 h 10000"/>
                  <a:gd name="connsiteX26" fmla="*/ 8734 w 10000"/>
                  <a:gd name="connsiteY26" fmla="*/ 5498 h 10000"/>
                  <a:gd name="connsiteX27" fmla="*/ 8734 w 10000"/>
                  <a:gd name="connsiteY27" fmla="*/ 5498 h 10000"/>
                  <a:gd name="connsiteX28" fmla="*/ 8607 w 10000"/>
                  <a:gd name="connsiteY28" fmla="*/ 5271 h 10000"/>
                  <a:gd name="connsiteX29" fmla="*/ 8417 w 10000"/>
                  <a:gd name="connsiteY29" fmla="*/ 5422 h 10000"/>
                  <a:gd name="connsiteX30" fmla="*/ 8291 w 10000"/>
                  <a:gd name="connsiteY30" fmla="*/ 5195 h 10000"/>
                  <a:gd name="connsiteX31" fmla="*/ 8164 w 10000"/>
                  <a:gd name="connsiteY31" fmla="*/ 4968 h 10000"/>
                  <a:gd name="connsiteX32" fmla="*/ 8671 w 10000"/>
                  <a:gd name="connsiteY32" fmla="*/ 4893 h 10000"/>
                  <a:gd name="connsiteX33" fmla="*/ 8227 w 10000"/>
                  <a:gd name="connsiteY33" fmla="*/ 4591 h 10000"/>
                  <a:gd name="connsiteX34" fmla="*/ 7657 w 10000"/>
                  <a:gd name="connsiteY34" fmla="*/ 5044 h 10000"/>
                  <a:gd name="connsiteX35" fmla="*/ 7087 w 10000"/>
                  <a:gd name="connsiteY35" fmla="*/ 5497 h 10000"/>
                  <a:gd name="connsiteX36" fmla="*/ 8037 w 10000"/>
                  <a:gd name="connsiteY36" fmla="*/ 4742 h 10000"/>
                  <a:gd name="connsiteX37" fmla="*/ 7531 w 10000"/>
                  <a:gd name="connsiteY37" fmla="*/ 4817 h 10000"/>
                  <a:gd name="connsiteX38" fmla="*/ 8069 w 10000"/>
                  <a:gd name="connsiteY38" fmla="*/ 4826 h 10000"/>
                  <a:gd name="connsiteX39" fmla="*/ 6950 w 10000"/>
                  <a:gd name="connsiteY39" fmla="*/ 3306 h 10000"/>
                  <a:gd name="connsiteX40" fmla="*/ 6962 w 10000"/>
                  <a:gd name="connsiteY40" fmla="*/ 3305 h 10000"/>
                  <a:gd name="connsiteX41" fmla="*/ 6645 w 10000"/>
                  <a:gd name="connsiteY41" fmla="*/ 3230 h 10000"/>
                  <a:gd name="connsiteX42" fmla="*/ 6519 w 10000"/>
                  <a:gd name="connsiteY42" fmla="*/ 3003 h 10000"/>
                  <a:gd name="connsiteX43" fmla="*/ 5949 w 10000"/>
                  <a:gd name="connsiteY43" fmla="*/ 2473 h 10000"/>
                  <a:gd name="connsiteX44" fmla="*/ 5015 w 10000"/>
                  <a:gd name="connsiteY44" fmla="*/ 3228 h 10000"/>
                  <a:gd name="connsiteX45" fmla="*/ 4898 w 10000"/>
                  <a:gd name="connsiteY45" fmla="*/ 3175 h 10000"/>
                  <a:gd name="connsiteX46" fmla="*/ 4754 w 10000"/>
                  <a:gd name="connsiteY46" fmla="*/ 3122 h 10000"/>
                  <a:gd name="connsiteX47" fmla="*/ 4637 w 10000"/>
                  <a:gd name="connsiteY47" fmla="*/ 3334 h 10000"/>
                  <a:gd name="connsiteX48" fmla="*/ 4464 w 10000"/>
                  <a:gd name="connsiteY48" fmla="*/ 3493 h 10000"/>
                  <a:gd name="connsiteX49" fmla="*/ 4435 w 10000"/>
                  <a:gd name="connsiteY49" fmla="*/ 3651 h 10000"/>
                  <a:gd name="connsiteX50" fmla="*/ 4579 w 10000"/>
                  <a:gd name="connsiteY50" fmla="*/ 3862 h 10000"/>
                  <a:gd name="connsiteX51" fmla="*/ 4637 w 10000"/>
                  <a:gd name="connsiteY51" fmla="*/ 4021 h 10000"/>
                  <a:gd name="connsiteX52" fmla="*/ 4783 w 10000"/>
                  <a:gd name="connsiteY52" fmla="*/ 4021 h 10000"/>
                  <a:gd name="connsiteX53" fmla="*/ 4841 w 10000"/>
                  <a:gd name="connsiteY53" fmla="*/ 4021 h 10000"/>
                  <a:gd name="connsiteX54" fmla="*/ 4927 w 10000"/>
                  <a:gd name="connsiteY54" fmla="*/ 4233 h 10000"/>
                  <a:gd name="connsiteX55" fmla="*/ 5073 w 10000"/>
                  <a:gd name="connsiteY55" fmla="*/ 4603 h 10000"/>
                  <a:gd name="connsiteX56" fmla="*/ 4898 w 10000"/>
                  <a:gd name="connsiteY56" fmla="*/ 4391 h 10000"/>
                  <a:gd name="connsiteX57" fmla="*/ 4812 w 10000"/>
                  <a:gd name="connsiteY57" fmla="*/ 4127 h 10000"/>
                  <a:gd name="connsiteX58" fmla="*/ 4725 w 10000"/>
                  <a:gd name="connsiteY58" fmla="*/ 4339 h 10000"/>
                  <a:gd name="connsiteX59" fmla="*/ 4608 w 10000"/>
                  <a:gd name="connsiteY59" fmla="*/ 4657 h 10000"/>
                  <a:gd name="connsiteX60" fmla="*/ 4608 w 10000"/>
                  <a:gd name="connsiteY60" fmla="*/ 4445 h 10000"/>
                  <a:gd name="connsiteX61" fmla="*/ 4435 w 10000"/>
                  <a:gd name="connsiteY61" fmla="*/ 4339 h 10000"/>
                  <a:gd name="connsiteX62" fmla="*/ 4406 w 10000"/>
                  <a:gd name="connsiteY62" fmla="*/ 3968 h 10000"/>
                  <a:gd name="connsiteX63" fmla="*/ 4261 w 10000"/>
                  <a:gd name="connsiteY63" fmla="*/ 4021 h 10000"/>
                  <a:gd name="connsiteX64" fmla="*/ 4319 w 10000"/>
                  <a:gd name="connsiteY64" fmla="*/ 3598 h 10000"/>
                  <a:gd name="connsiteX65" fmla="*/ 4232 w 10000"/>
                  <a:gd name="connsiteY65" fmla="*/ 3598 h 10000"/>
                  <a:gd name="connsiteX66" fmla="*/ 4319 w 10000"/>
                  <a:gd name="connsiteY66" fmla="*/ 3069 h 10000"/>
                  <a:gd name="connsiteX67" fmla="*/ 4464 w 10000"/>
                  <a:gd name="connsiteY67" fmla="*/ 3069 h 10000"/>
                  <a:gd name="connsiteX68" fmla="*/ 4522 w 10000"/>
                  <a:gd name="connsiteY68" fmla="*/ 3386 h 10000"/>
                  <a:gd name="connsiteX69" fmla="*/ 4551 w 10000"/>
                  <a:gd name="connsiteY69" fmla="*/ 3175 h 10000"/>
                  <a:gd name="connsiteX70" fmla="*/ 4493 w 10000"/>
                  <a:gd name="connsiteY70" fmla="*/ 3016 h 10000"/>
                  <a:gd name="connsiteX71" fmla="*/ 4348 w 10000"/>
                  <a:gd name="connsiteY71" fmla="*/ 2910 h 10000"/>
                  <a:gd name="connsiteX72" fmla="*/ 4377 w 10000"/>
                  <a:gd name="connsiteY72" fmla="*/ 2487 h 10000"/>
                  <a:gd name="connsiteX73" fmla="*/ 4319 w 10000"/>
                  <a:gd name="connsiteY73" fmla="*/ 2275 h 10000"/>
                  <a:gd name="connsiteX74" fmla="*/ 4289 w 10000"/>
                  <a:gd name="connsiteY74" fmla="*/ 1641 h 10000"/>
                  <a:gd name="connsiteX75" fmla="*/ 4348 w 10000"/>
                  <a:gd name="connsiteY75" fmla="*/ 1641 h 10000"/>
                  <a:gd name="connsiteX76" fmla="*/ 4261 w 10000"/>
                  <a:gd name="connsiteY76" fmla="*/ 1534 h 10000"/>
                  <a:gd name="connsiteX77" fmla="*/ 4000 w 10000"/>
                  <a:gd name="connsiteY77" fmla="*/ 1746 h 10000"/>
                  <a:gd name="connsiteX78" fmla="*/ 3942 w 10000"/>
                  <a:gd name="connsiteY78" fmla="*/ 1323 h 10000"/>
                  <a:gd name="connsiteX79" fmla="*/ 4145 w 10000"/>
                  <a:gd name="connsiteY79" fmla="*/ 582 h 10000"/>
                  <a:gd name="connsiteX80" fmla="*/ 3972 w 10000"/>
                  <a:gd name="connsiteY80" fmla="*/ 318 h 10000"/>
                  <a:gd name="connsiteX81" fmla="*/ 3972 w 10000"/>
                  <a:gd name="connsiteY81" fmla="*/ 212 h 10000"/>
                  <a:gd name="connsiteX82" fmla="*/ 3710 w 10000"/>
                  <a:gd name="connsiteY82" fmla="*/ 0 h 10000"/>
                  <a:gd name="connsiteX83" fmla="*/ 3624 w 10000"/>
                  <a:gd name="connsiteY83" fmla="*/ 212 h 10000"/>
                  <a:gd name="connsiteX84" fmla="*/ 3536 w 10000"/>
                  <a:gd name="connsiteY84" fmla="*/ 635 h 10000"/>
                  <a:gd name="connsiteX85" fmla="*/ 3420 w 10000"/>
                  <a:gd name="connsiteY85" fmla="*/ 688 h 10000"/>
                  <a:gd name="connsiteX86" fmla="*/ 3594 w 10000"/>
                  <a:gd name="connsiteY86" fmla="*/ 900 h 10000"/>
                  <a:gd name="connsiteX87" fmla="*/ 3624 w 10000"/>
                  <a:gd name="connsiteY87" fmla="*/ 1164 h 10000"/>
                  <a:gd name="connsiteX88" fmla="*/ 3536 w 10000"/>
                  <a:gd name="connsiteY88" fmla="*/ 1323 h 10000"/>
                  <a:gd name="connsiteX89" fmla="*/ 3624 w 10000"/>
                  <a:gd name="connsiteY89" fmla="*/ 1799 h 10000"/>
                  <a:gd name="connsiteX90" fmla="*/ 3565 w 10000"/>
                  <a:gd name="connsiteY90" fmla="*/ 2223 h 10000"/>
                  <a:gd name="connsiteX91" fmla="*/ 3130 w 10000"/>
                  <a:gd name="connsiteY91" fmla="*/ 2539 h 10000"/>
                  <a:gd name="connsiteX92" fmla="*/ 3101 w 10000"/>
                  <a:gd name="connsiteY92" fmla="*/ 2381 h 10000"/>
                  <a:gd name="connsiteX93" fmla="*/ 3073 w 10000"/>
                  <a:gd name="connsiteY93" fmla="*/ 2593 h 10000"/>
                  <a:gd name="connsiteX94" fmla="*/ 3188 w 10000"/>
                  <a:gd name="connsiteY94" fmla="*/ 2804 h 10000"/>
                  <a:gd name="connsiteX95" fmla="*/ 3478 w 10000"/>
                  <a:gd name="connsiteY95" fmla="*/ 2593 h 10000"/>
                  <a:gd name="connsiteX96" fmla="*/ 3594 w 10000"/>
                  <a:gd name="connsiteY96" fmla="*/ 2752 h 10000"/>
                  <a:gd name="connsiteX97" fmla="*/ 3392 w 10000"/>
                  <a:gd name="connsiteY97" fmla="*/ 2804 h 10000"/>
                  <a:gd name="connsiteX98" fmla="*/ 1349 w 10000"/>
                  <a:gd name="connsiteY98" fmla="*/ 2289 h 10000"/>
                  <a:gd name="connsiteX99" fmla="*/ 2754 w 10000"/>
                  <a:gd name="connsiteY99" fmla="*/ 2857 h 10000"/>
                  <a:gd name="connsiteX100" fmla="*/ 1630 w 10000"/>
                  <a:gd name="connsiteY100" fmla="*/ 1022 h 10000"/>
                  <a:gd name="connsiteX101" fmla="*/ 2656 w 10000"/>
                  <a:gd name="connsiteY101" fmla="*/ 2472 h 10000"/>
                  <a:gd name="connsiteX102" fmla="*/ 2898 w 10000"/>
                  <a:gd name="connsiteY102" fmla="*/ 3545 h 10000"/>
                  <a:gd name="connsiteX103" fmla="*/ 2840 w 10000"/>
                  <a:gd name="connsiteY103" fmla="*/ 3916 h 10000"/>
                  <a:gd name="connsiteX104" fmla="*/ 1349 w 10000"/>
                  <a:gd name="connsiteY104" fmla="*/ 2289 h 10000"/>
                  <a:gd name="connsiteX105" fmla="*/ 1349 w 10000"/>
                  <a:gd name="connsiteY105" fmla="*/ 2289 h 10000"/>
                  <a:gd name="connsiteX106" fmla="*/ 2377 w 10000"/>
                  <a:gd name="connsiteY106" fmla="*/ 3598 h 10000"/>
                  <a:gd name="connsiteX107" fmla="*/ 2377 w 10000"/>
                  <a:gd name="connsiteY107" fmla="*/ 3968 h 10000"/>
                  <a:gd name="connsiteX108" fmla="*/ 2231 w 10000"/>
                  <a:gd name="connsiteY108" fmla="*/ 4445 h 10000"/>
                  <a:gd name="connsiteX109" fmla="*/ 2000 w 10000"/>
                  <a:gd name="connsiteY109" fmla="*/ 4021 h 10000"/>
                  <a:gd name="connsiteX110" fmla="*/ 1884 w 10000"/>
                  <a:gd name="connsiteY110" fmla="*/ 3545 h 10000"/>
                  <a:gd name="connsiteX111" fmla="*/ 1652 w 10000"/>
                  <a:gd name="connsiteY111" fmla="*/ 3545 h 10000"/>
                  <a:gd name="connsiteX112" fmla="*/ 1478 w 10000"/>
                  <a:gd name="connsiteY112" fmla="*/ 3757 h 10000"/>
                  <a:gd name="connsiteX113" fmla="*/ 1247 w 10000"/>
                  <a:gd name="connsiteY113" fmla="*/ 3757 h 10000"/>
                  <a:gd name="connsiteX114" fmla="*/ 1072 w 10000"/>
                  <a:gd name="connsiteY114" fmla="*/ 3968 h 10000"/>
                  <a:gd name="connsiteX115" fmla="*/ 957 w 10000"/>
                  <a:gd name="connsiteY115" fmla="*/ 3757 h 10000"/>
                  <a:gd name="connsiteX116" fmla="*/ 667 w 10000"/>
                  <a:gd name="connsiteY116" fmla="*/ 3704 h 10000"/>
                  <a:gd name="connsiteX117" fmla="*/ 406 w 10000"/>
                  <a:gd name="connsiteY117" fmla="*/ 3704 h 10000"/>
                  <a:gd name="connsiteX118" fmla="*/ 29 w 10000"/>
                  <a:gd name="connsiteY118" fmla="*/ 3439 h 10000"/>
                  <a:gd name="connsiteX119" fmla="*/ 0 w 10000"/>
                  <a:gd name="connsiteY119" fmla="*/ 3916 h 10000"/>
                  <a:gd name="connsiteX120" fmla="*/ 58 w 10000"/>
                  <a:gd name="connsiteY120" fmla="*/ 4603 h 10000"/>
                  <a:gd name="connsiteX121" fmla="*/ 116 w 10000"/>
                  <a:gd name="connsiteY121" fmla="*/ 4973 h 10000"/>
                  <a:gd name="connsiteX122" fmla="*/ 174 w 10000"/>
                  <a:gd name="connsiteY122" fmla="*/ 5239 h 10000"/>
                  <a:gd name="connsiteX123" fmla="*/ 232 w 10000"/>
                  <a:gd name="connsiteY123" fmla="*/ 5609 h 10000"/>
                  <a:gd name="connsiteX124" fmla="*/ 406 w 10000"/>
                  <a:gd name="connsiteY124" fmla="*/ 5926 h 10000"/>
                  <a:gd name="connsiteX125" fmla="*/ 638 w 10000"/>
                  <a:gd name="connsiteY125" fmla="*/ 6455 h 10000"/>
                  <a:gd name="connsiteX126" fmla="*/ 492 w 10000"/>
                  <a:gd name="connsiteY126" fmla="*/ 6350 h 10000"/>
                  <a:gd name="connsiteX127" fmla="*/ 840 w 10000"/>
                  <a:gd name="connsiteY127" fmla="*/ 6825 h 10000"/>
                  <a:gd name="connsiteX128" fmla="*/ 1043 w 10000"/>
                  <a:gd name="connsiteY128" fmla="*/ 6773 h 10000"/>
                  <a:gd name="connsiteX129" fmla="*/ 1015 w 10000"/>
                  <a:gd name="connsiteY129" fmla="*/ 6455 h 10000"/>
                  <a:gd name="connsiteX130" fmla="*/ 1188 w 10000"/>
                  <a:gd name="connsiteY130" fmla="*/ 6508 h 10000"/>
                  <a:gd name="connsiteX131" fmla="*/ 986 w 10000"/>
                  <a:gd name="connsiteY131" fmla="*/ 5873 h 10000"/>
                  <a:gd name="connsiteX132" fmla="*/ 1362 w 10000"/>
                  <a:gd name="connsiteY132" fmla="*/ 5609 h 10000"/>
                  <a:gd name="connsiteX133" fmla="*/ 1566 w 10000"/>
                  <a:gd name="connsiteY133" fmla="*/ 5609 h 10000"/>
                  <a:gd name="connsiteX134" fmla="*/ 1566 w 10000"/>
                  <a:gd name="connsiteY134" fmla="*/ 5873 h 10000"/>
                  <a:gd name="connsiteX135" fmla="*/ 1391 w 10000"/>
                  <a:gd name="connsiteY135" fmla="*/ 6032 h 10000"/>
                  <a:gd name="connsiteX136" fmla="*/ 1276 w 10000"/>
                  <a:gd name="connsiteY136" fmla="*/ 6720 h 10000"/>
                  <a:gd name="connsiteX137" fmla="*/ 1218 w 10000"/>
                  <a:gd name="connsiteY137" fmla="*/ 7037 h 10000"/>
                  <a:gd name="connsiteX138" fmla="*/ 1305 w 10000"/>
                  <a:gd name="connsiteY138" fmla="*/ 7461 h 10000"/>
                  <a:gd name="connsiteX139" fmla="*/ 1478 w 10000"/>
                  <a:gd name="connsiteY139" fmla="*/ 7778 h 10000"/>
                  <a:gd name="connsiteX140" fmla="*/ 2058 w 10000"/>
                  <a:gd name="connsiteY140" fmla="*/ 8413 h 10000"/>
                  <a:gd name="connsiteX141" fmla="*/ 2521 w 10000"/>
                  <a:gd name="connsiteY141" fmla="*/ 8889 h 10000"/>
                  <a:gd name="connsiteX142" fmla="*/ 2869 w 10000"/>
                  <a:gd name="connsiteY142" fmla="*/ 9101 h 10000"/>
                  <a:gd name="connsiteX143" fmla="*/ 3246 w 10000"/>
                  <a:gd name="connsiteY143" fmla="*/ 9312 h 10000"/>
                  <a:gd name="connsiteX144" fmla="*/ 3624 w 10000"/>
                  <a:gd name="connsiteY144" fmla="*/ 9524 h 10000"/>
                  <a:gd name="connsiteX145" fmla="*/ 3972 w 10000"/>
                  <a:gd name="connsiteY145" fmla="*/ 9630 h 10000"/>
                  <a:gd name="connsiteX146" fmla="*/ 4348 w 10000"/>
                  <a:gd name="connsiteY146" fmla="*/ 9789 h 10000"/>
                  <a:gd name="connsiteX147" fmla="*/ 4783 w 10000"/>
                  <a:gd name="connsiteY147" fmla="*/ 9948 h 10000"/>
                  <a:gd name="connsiteX148" fmla="*/ 5246 w 10000"/>
                  <a:gd name="connsiteY148" fmla="*/ 10000 h 10000"/>
                  <a:gd name="connsiteX149" fmla="*/ 5652 w 10000"/>
                  <a:gd name="connsiteY149" fmla="*/ 10000 h 10000"/>
                  <a:gd name="connsiteX150" fmla="*/ 6145 w 10000"/>
                  <a:gd name="connsiteY150" fmla="*/ 9948 h 10000"/>
                  <a:gd name="connsiteX151" fmla="*/ 6493 w 10000"/>
                  <a:gd name="connsiteY151" fmla="*/ 9841 h 10000"/>
                  <a:gd name="connsiteX152" fmla="*/ 6841 w 10000"/>
                  <a:gd name="connsiteY152" fmla="*/ 9736 h 10000"/>
                  <a:gd name="connsiteX153" fmla="*/ 7218 w 10000"/>
                  <a:gd name="connsiteY153" fmla="*/ 9577 h 10000"/>
                  <a:gd name="connsiteX154" fmla="*/ 7565 w 10000"/>
                  <a:gd name="connsiteY154" fmla="*/ 9418 h 10000"/>
                  <a:gd name="connsiteX155" fmla="*/ 7884 w 10000"/>
                  <a:gd name="connsiteY155" fmla="*/ 9207 h 10000"/>
                  <a:gd name="connsiteX156" fmla="*/ 8232 w 10000"/>
                  <a:gd name="connsiteY156" fmla="*/ 8995 h 10000"/>
                  <a:gd name="connsiteX157" fmla="*/ 8551 w 10000"/>
                  <a:gd name="connsiteY157"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377 w 10000"/>
                  <a:gd name="connsiteY24" fmla="*/ 6455 h 10000"/>
                  <a:gd name="connsiteX25" fmla="*/ 8734 w 10000"/>
                  <a:gd name="connsiteY25" fmla="*/ 5498 h 10000"/>
                  <a:gd name="connsiteX26" fmla="*/ 8734 w 10000"/>
                  <a:gd name="connsiteY26" fmla="*/ 5498 h 10000"/>
                  <a:gd name="connsiteX27" fmla="*/ 8607 w 10000"/>
                  <a:gd name="connsiteY27" fmla="*/ 5271 h 10000"/>
                  <a:gd name="connsiteX28" fmla="*/ 8417 w 10000"/>
                  <a:gd name="connsiteY28" fmla="*/ 5422 h 10000"/>
                  <a:gd name="connsiteX29" fmla="*/ 8291 w 10000"/>
                  <a:gd name="connsiteY29" fmla="*/ 5195 h 10000"/>
                  <a:gd name="connsiteX30" fmla="*/ 8164 w 10000"/>
                  <a:gd name="connsiteY30" fmla="*/ 4968 h 10000"/>
                  <a:gd name="connsiteX31" fmla="*/ 8671 w 10000"/>
                  <a:gd name="connsiteY31" fmla="*/ 4893 h 10000"/>
                  <a:gd name="connsiteX32" fmla="*/ 8227 w 10000"/>
                  <a:gd name="connsiteY32" fmla="*/ 4591 h 10000"/>
                  <a:gd name="connsiteX33" fmla="*/ 7657 w 10000"/>
                  <a:gd name="connsiteY33" fmla="*/ 5044 h 10000"/>
                  <a:gd name="connsiteX34" fmla="*/ 7087 w 10000"/>
                  <a:gd name="connsiteY34" fmla="*/ 5497 h 10000"/>
                  <a:gd name="connsiteX35" fmla="*/ 8037 w 10000"/>
                  <a:gd name="connsiteY35" fmla="*/ 4742 h 10000"/>
                  <a:gd name="connsiteX36" fmla="*/ 7531 w 10000"/>
                  <a:gd name="connsiteY36" fmla="*/ 4817 h 10000"/>
                  <a:gd name="connsiteX37" fmla="*/ 8069 w 10000"/>
                  <a:gd name="connsiteY37" fmla="*/ 4826 h 10000"/>
                  <a:gd name="connsiteX38" fmla="*/ 6950 w 10000"/>
                  <a:gd name="connsiteY38" fmla="*/ 3306 h 10000"/>
                  <a:gd name="connsiteX39" fmla="*/ 6962 w 10000"/>
                  <a:gd name="connsiteY39" fmla="*/ 3305 h 10000"/>
                  <a:gd name="connsiteX40" fmla="*/ 6645 w 10000"/>
                  <a:gd name="connsiteY40" fmla="*/ 3230 h 10000"/>
                  <a:gd name="connsiteX41" fmla="*/ 6519 w 10000"/>
                  <a:gd name="connsiteY41" fmla="*/ 3003 h 10000"/>
                  <a:gd name="connsiteX42" fmla="*/ 5949 w 10000"/>
                  <a:gd name="connsiteY42" fmla="*/ 2473 h 10000"/>
                  <a:gd name="connsiteX43" fmla="*/ 5015 w 10000"/>
                  <a:gd name="connsiteY43" fmla="*/ 3228 h 10000"/>
                  <a:gd name="connsiteX44" fmla="*/ 4898 w 10000"/>
                  <a:gd name="connsiteY44" fmla="*/ 3175 h 10000"/>
                  <a:gd name="connsiteX45" fmla="*/ 4754 w 10000"/>
                  <a:gd name="connsiteY45" fmla="*/ 3122 h 10000"/>
                  <a:gd name="connsiteX46" fmla="*/ 4637 w 10000"/>
                  <a:gd name="connsiteY46" fmla="*/ 3334 h 10000"/>
                  <a:gd name="connsiteX47" fmla="*/ 4464 w 10000"/>
                  <a:gd name="connsiteY47" fmla="*/ 3493 h 10000"/>
                  <a:gd name="connsiteX48" fmla="*/ 4435 w 10000"/>
                  <a:gd name="connsiteY48" fmla="*/ 3651 h 10000"/>
                  <a:gd name="connsiteX49" fmla="*/ 4579 w 10000"/>
                  <a:gd name="connsiteY49" fmla="*/ 3862 h 10000"/>
                  <a:gd name="connsiteX50" fmla="*/ 4637 w 10000"/>
                  <a:gd name="connsiteY50" fmla="*/ 4021 h 10000"/>
                  <a:gd name="connsiteX51" fmla="*/ 4783 w 10000"/>
                  <a:gd name="connsiteY51" fmla="*/ 4021 h 10000"/>
                  <a:gd name="connsiteX52" fmla="*/ 4841 w 10000"/>
                  <a:gd name="connsiteY52" fmla="*/ 4021 h 10000"/>
                  <a:gd name="connsiteX53" fmla="*/ 4927 w 10000"/>
                  <a:gd name="connsiteY53" fmla="*/ 4233 h 10000"/>
                  <a:gd name="connsiteX54" fmla="*/ 5073 w 10000"/>
                  <a:gd name="connsiteY54" fmla="*/ 4603 h 10000"/>
                  <a:gd name="connsiteX55" fmla="*/ 4898 w 10000"/>
                  <a:gd name="connsiteY55" fmla="*/ 4391 h 10000"/>
                  <a:gd name="connsiteX56" fmla="*/ 4812 w 10000"/>
                  <a:gd name="connsiteY56" fmla="*/ 4127 h 10000"/>
                  <a:gd name="connsiteX57" fmla="*/ 4725 w 10000"/>
                  <a:gd name="connsiteY57" fmla="*/ 4339 h 10000"/>
                  <a:gd name="connsiteX58" fmla="*/ 4608 w 10000"/>
                  <a:gd name="connsiteY58" fmla="*/ 4657 h 10000"/>
                  <a:gd name="connsiteX59" fmla="*/ 4608 w 10000"/>
                  <a:gd name="connsiteY59" fmla="*/ 4445 h 10000"/>
                  <a:gd name="connsiteX60" fmla="*/ 4435 w 10000"/>
                  <a:gd name="connsiteY60" fmla="*/ 4339 h 10000"/>
                  <a:gd name="connsiteX61" fmla="*/ 4406 w 10000"/>
                  <a:gd name="connsiteY61" fmla="*/ 3968 h 10000"/>
                  <a:gd name="connsiteX62" fmla="*/ 4261 w 10000"/>
                  <a:gd name="connsiteY62" fmla="*/ 4021 h 10000"/>
                  <a:gd name="connsiteX63" fmla="*/ 4319 w 10000"/>
                  <a:gd name="connsiteY63" fmla="*/ 3598 h 10000"/>
                  <a:gd name="connsiteX64" fmla="*/ 4232 w 10000"/>
                  <a:gd name="connsiteY64" fmla="*/ 3598 h 10000"/>
                  <a:gd name="connsiteX65" fmla="*/ 4319 w 10000"/>
                  <a:gd name="connsiteY65" fmla="*/ 3069 h 10000"/>
                  <a:gd name="connsiteX66" fmla="*/ 4464 w 10000"/>
                  <a:gd name="connsiteY66" fmla="*/ 3069 h 10000"/>
                  <a:gd name="connsiteX67" fmla="*/ 4522 w 10000"/>
                  <a:gd name="connsiteY67" fmla="*/ 3386 h 10000"/>
                  <a:gd name="connsiteX68" fmla="*/ 4551 w 10000"/>
                  <a:gd name="connsiteY68" fmla="*/ 3175 h 10000"/>
                  <a:gd name="connsiteX69" fmla="*/ 4493 w 10000"/>
                  <a:gd name="connsiteY69" fmla="*/ 3016 h 10000"/>
                  <a:gd name="connsiteX70" fmla="*/ 4348 w 10000"/>
                  <a:gd name="connsiteY70" fmla="*/ 2910 h 10000"/>
                  <a:gd name="connsiteX71" fmla="*/ 4377 w 10000"/>
                  <a:gd name="connsiteY71" fmla="*/ 2487 h 10000"/>
                  <a:gd name="connsiteX72" fmla="*/ 4319 w 10000"/>
                  <a:gd name="connsiteY72" fmla="*/ 2275 h 10000"/>
                  <a:gd name="connsiteX73" fmla="*/ 4289 w 10000"/>
                  <a:gd name="connsiteY73" fmla="*/ 1641 h 10000"/>
                  <a:gd name="connsiteX74" fmla="*/ 4348 w 10000"/>
                  <a:gd name="connsiteY74" fmla="*/ 1641 h 10000"/>
                  <a:gd name="connsiteX75" fmla="*/ 4261 w 10000"/>
                  <a:gd name="connsiteY75" fmla="*/ 1534 h 10000"/>
                  <a:gd name="connsiteX76" fmla="*/ 4000 w 10000"/>
                  <a:gd name="connsiteY76" fmla="*/ 1746 h 10000"/>
                  <a:gd name="connsiteX77" fmla="*/ 3942 w 10000"/>
                  <a:gd name="connsiteY77" fmla="*/ 1323 h 10000"/>
                  <a:gd name="connsiteX78" fmla="*/ 4145 w 10000"/>
                  <a:gd name="connsiteY78" fmla="*/ 582 h 10000"/>
                  <a:gd name="connsiteX79" fmla="*/ 3972 w 10000"/>
                  <a:gd name="connsiteY79" fmla="*/ 318 h 10000"/>
                  <a:gd name="connsiteX80" fmla="*/ 3972 w 10000"/>
                  <a:gd name="connsiteY80" fmla="*/ 212 h 10000"/>
                  <a:gd name="connsiteX81" fmla="*/ 3710 w 10000"/>
                  <a:gd name="connsiteY81" fmla="*/ 0 h 10000"/>
                  <a:gd name="connsiteX82" fmla="*/ 3624 w 10000"/>
                  <a:gd name="connsiteY82" fmla="*/ 212 h 10000"/>
                  <a:gd name="connsiteX83" fmla="*/ 3536 w 10000"/>
                  <a:gd name="connsiteY83" fmla="*/ 635 h 10000"/>
                  <a:gd name="connsiteX84" fmla="*/ 3420 w 10000"/>
                  <a:gd name="connsiteY84" fmla="*/ 688 h 10000"/>
                  <a:gd name="connsiteX85" fmla="*/ 3594 w 10000"/>
                  <a:gd name="connsiteY85" fmla="*/ 900 h 10000"/>
                  <a:gd name="connsiteX86" fmla="*/ 3624 w 10000"/>
                  <a:gd name="connsiteY86" fmla="*/ 1164 h 10000"/>
                  <a:gd name="connsiteX87" fmla="*/ 3536 w 10000"/>
                  <a:gd name="connsiteY87" fmla="*/ 1323 h 10000"/>
                  <a:gd name="connsiteX88" fmla="*/ 3624 w 10000"/>
                  <a:gd name="connsiteY88" fmla="*/ 1799 h 10000"/>
                  <a:gd name="connsiteX89" fmla="*/ 3565 w 10000"/>
                  <a:gd name="connsiteY89" fmla="*/ 2223 h 10000"/>
                  <a:gd name="connsiteX90" fmla="*/ 3130 w 10000"/>
                  <a:gd name="connsiteY90" fmla="*/ 2539 h 10000"/>
                  <a:gd name="connsiteX91" fmla="*/ 3101 w 10000"/>
                  <a:gd name="connsiteY91" fmla="*/ 2381 h 10000"/>
                  <a:gd name="connsiteX92" fmla="*/ 3073 w 10000"/>
                  <a:gd name="connsiteY92" fmla="*/ 2593 h 10000"/>
                  <a:gd name="connsiteX93" fmla="*/ 3188 w 10000"/>
                  <a:gd name="connsiteY93" fmla="*/ 2804 h 10000"/>
                  <a:gd name="connsiteX94" fmla="*/ 3478 w 10000"/>
                  <a:gd name="connsiteY94" fmla="*/ 2593 h 10000"/>
                  <a:gd name="connsiteX95" fmla="*/ 3594 w 10000"/>
                  <a:gd name="connsiteY95" fmla="*/ 2752 h 10000"/>
                  <a:gd name="connsiteX96" fmla="*/ 3392 w 10000"/>
                  <a:gd name="connsiteY96" fmla="*/ 2804 h 10000"/>
                  <a:gd name="connsiteX97" fmla="*/ 1349 w 10000"/>
                  <a:gd name="connsiteY97" fmla="*/ 2289 h 10000"/>
                  <a:gd name="connsiteX98" fmla="*/ 2754 w 10000"/>
                  <a:gd name="connsiteY98" fmla="*/ 2857 h 10000"/>
                  <a:gd name="connsiteX99" fmla="*/ 1630 w 10000"/>
                  <a:gd name="connsiteY99" fmla="*/ 1022 h 10000"/>
                  <a:gd name="connsiteX100" fmla="*/ 2656 w 10000"/>
                  <a:gd name="connsiteY100" fmla="*/ 2472 h 10000"/>
                  <a:gd name="connsiteX101" fmla="*/ 2898 w 10000"/>
                  <a:gd name="connsiteY101" fmla="*/ 3545 h 10000"/>
                  <a:gd name="connsiteX102" fmla="*/ 2840 w 10000"/>
                  <a:gd name="connsiteY102" fmla="*/ 3916 h 10000"/>
                  <a:gd name="connsiteX103" fmla="*/ 1349 w 10000"/>
                  <a:gd name="connsiteY103" fmla="*/ 2289 h 10000"/>
                  <a:gd name="connsiteX104" fmla="*/ 1349 w 10000"/>
                  <a:gd name="connsiteY104" fmla="*/ 2289 h 10000"/>
                  <a:gd name="connsiteX105" fmla="*/ 2377 w 10000"/>
                  <a:gd name="connsiteY105" fmla="*/ 3598 h 10000"/>
                  <a:gd name="connsiteX106" fmla="*/ 2377 w 10000"/>
                  <a:gd name="connsiteY106" fmla="*/ 3968 h 10000"/>
                  <a:gd name="connsiteX107" fmla="*/ 2231 w 10000"/>
                  <a:gd name="connsiteY107" fmla="*/ 4445 h 10000"/>
                  <a:gd name="connsiteX108" fmla="*/ 2000 w 10000"/>
                  <a:gd name="connsiteY108" fmla="*/ 4021 h 10000"/>
                  <a:gd name="connsiteX109" fmla="*/ 1884 w 10000"/>
                  <a:gd name="connsiteY109" fmla="*/ 3545 h 10000"/>
                  <a:gd name="connsiteX110" fmla="*/ 1652 w 10000"/>
                  <a:gd name="connsiteY110" fmla="*/ 3545 h 10000"/>
                  <a:gd name="connsiteX111" fmla="*/ 1478 w 10000"/>
                  <a:gd name="connsiteY111" fmla="*/ 3757 h 10000"/>
                  <a:gd name="connsiteX112" fmla="*/ 1247 w 10000"/>
                  <a:gd name="connsiteY112" fmla="*/ 3757 h 10000"/>
                  <a:gd name="connsiteX113" fmla="*/ 1072 w 10000"/>
                  <a:gd name="connsiteY113" fmla="*/ 3968 h 10000"/>
                  <a:gd name="connsiteX114" fmla="*/ 957 w 10000"/>
                  <a:gd name="connsiteY114" fmla="*/ 3757 h 10000"/>
                  <a:gd name="connsiteX115" fmla="*/ 667 w 10000"/>
                  <a:gd name="connsiteY115" fmla="*/ 3704 h 10000"/>
                  <a:gd name="connsiteX116" fmla="*/ 406 w 10000"/>
                  <a:gd name="connsiteY116" fmla="*/ 3704 h 10000"/>
                  <a:gd name="connsiteX117" fmla="*/ 29 w 10000"/>
                  <a:gd name="connsiteY117" fmla="*/ 3439 h 10000"/>
                  <a:gd name="connsiteX118" fmla="*/ 0 w 10000"/>
                  <a:gd name="connsiteY118" fmla="*/ 3916 h 10000"/>
                  <a:gd name="connsiteX119" fmla="*/ 58 w 10000"/>
                  <a:gd name="connsiteY119" fmla="*/ 4603 h 10000"/>
                  <a:gd name="connsiteX120" fmla="*/ 116 w 10000"/>
                  <a:gd name="connsiteY120" fmla="*/ 4973 h 10000"/>
                  <a:gd name="connsiteX121" fmla="*/ 174 w 10000"/>
                  <a:gd name="connsiteY121" fmla="*/ 5239 h 10000"/>
                  <a:gd name="connsiteX122" fmla="*/ 232 w 10000"/>
                  <a:gd name="connsiteY122" fmla="*/ 5609 h 10000"/>
                  <a:gd name="connsiteX123" fmla="*/ 406 w 10000"/>
                  <a:gd name="connsiteY123" fmla="*/ 5926 h 10000"/>
                  <a:gd name="connsiteX124" fmla="*/ 638 w 10000"/>
                  <a:gd name="connsiteY124" fmla="*/ 6455 h 10000"/>
                  <a:gd name="connsiteX125" fmla="*/ 492 w 10000"/>
                  <a:gd name="connsiteY125" fmla="*/ 6350 h 10000"/>
                  <a:gd name="connsiteX126" fmla="*/ 840 w 10000"/>
                  <a:gd name="connsiteY126" fmla="*/ 6825 h 10000"/>
                  <a:gd name="connsiteX127" fmla="*/ 1043 w 10000"/>
                  <a:gd name="connsiteY127" fmla="*/ 6773 h 10000"/>
                  <a:gd name="connsiteX128" fmla="*/ 1015 w 10000"/>
                  <a:gd name="connsiteY128" fmla="*/ 6455 h 10000"/>
                  <a:gd name="connsiteX129" fmla="*/ 1188 w 10000"/>
                  <a:gd name="connsiteY129" fmla="*/ 6508 h 10000"/>
                  <a:gd name="connsiteX130" fmla="*/ 986 w 10000"/>
                  <a:gd name="connsiteY130" fmla="*/ 5873 h 10000"/>
                  <a:gd name="connsiteX131" fmla="*/ 1362 w 10000"/>
                  <a:gd name="connsiteY131" fmla="*/ 5609 h 10000"/>
                  <a:gd name="connsiteX132" fmla="*/ 1566 w 10000"/>
                  <a:gd name="connsiteY132" fmla="*/ 5609 h 10000"/>
                  <a:gd name="connsiteX133" fmla="*/ 1566 w 10000"/>
                  <a:gd name="connsiteY133" fmla="*/ 5873 h 10000"/>
                  <a:gd name="connsiteX134" fmla="*/ 1391 w 10000"/>
                  <a:gd name="connsiteY134" fmla="*/ 6032 h 10000"/>
                  <a:gd name="connsiteX135" fmla="*/ 1276 w 10000"/>
                  <a:gd name="connsiteY135" fmla="*/ 6720 h 10000"/>
                  <a:gd name="connsiteX136" fmla="*/ 1218 w 10000"/>
                  <a:gd name="connsiteY136" fmla="*/ 7037 h 10000"/>
                  <a:gd name="connsiteX137" fmla="*/ 1305 w 10000"/>
                  <a:gd name="connsiteY137" fmla="*/ 7461 h 10000"/>
                  <a:gd name="connsiteX138" fmla="*/ 1478 w 10000"/>
                  <a:gd name="connsiteY138" fmla="*/ 7778 h 10000"/>
                  <a:gd name="connsiteX139" fmla="*/ 2058 w 10000"/>
                  <a:gd name="connsiteY139" fmla="*/ 8413 h 10000"/>
                  <a:gd name="connsiteX140" fmla="*/ 2521 w 10000"/>
                  <a:gd name="connsiteY140" fmla="*/ 8889 h 10000"/>
                  <a:gd name="connsiteX141" fmla="*/ 2869 w 10000"/>
                  <a:gd name="connsiteY141" fmla="*/ 9101 h 10000"/>
                  <a:gd name="connsiteX142" fmla="*/ 3246 w 10000"/>
                  <a:gd name="connsiteY142" fmla="*/ 9312 h 10000"/>
                  <a:gd name="connsiteX143" fmla="*/ 3624 w 10000"/>
                  <a:gd name="connsiteY143" fmla="*/ 9524 h 10000"/>
                  <a:gd name="connsiteX144" fmla="*/ 3972 w 10000"/>
                  <a:gd name="connsiteY144" fmla="*/ 9630 h 10000"/>
                  <a:gd name="connsiteX145" fmla="*/ 4348 w 10000"/>
                  <a:gd name="connsiteY145" fmla="*/ 9789 h 10000"/>
                  <a:gd name="connsiteX146" fmla="*/ 4783 w 10000"/>
                  <a:gd name="connsiteY146" fmla="*/ 9948 h 10000"/>
                  <a:gd name="connsiteX147" fmla="*/ 5246 w 10000"/>
                  <a:gd name="connsiteY147" fmla="*/ 10000 h 10000"/>
                  <a:gd name="connsiteX148" fmla="*/ 5652 w 10000"/>
                  <a:gd name="connsiteY148" fmla="*/ 10000 h 10000"/>
                  <a:gd name="connsiteX149" fmla="*/ 6145 w 10000"/>
                  <a:gd name="connsiteY149" fmla="*/ 9948 h 10000"/>
                  <a:gd name="connsiteX150" fmla="*/ 6493 w 10000"/>
                  <a:gd name="connsiteY150" fmla="*/ 9841 h 10000"/>
                  <a:gd name="connsiteX151" fmla="*/ 6841 w 10000"/>
                  <a:gd name="connsiteY151" fmla="*/ 9736 h 10000"/>
                  <a:gd name="connsiteX152" fmla="*/ 7218 w 10000"/>
                  <a:gd name="connsiteY152" fmla="*/ 9577 h 10000"/>
                  <a:gd name="connsiteX153" fmla="*/ 7565 w 10000"/>
                  <a:gd name="connsiteY153" fmla="*/ 9418 h 10000"/>
                  <a:gd name="connsiteX154" fmla="*/ 7884 w 10000"/>
                  <a:gd name="connsiteY154" fmla="*/ 9207 h 10000"/>
                  <a:gd name="connsiteX155" fmla="*/ 8232 w 10000"/>
                  <a:gd name="connsiteY155" fmla="*/ 8995 h 10000"/>
                  <a:gd name="connsiteX156" fmla="*/ 8551 w 10000"/>
                  <a:gd name="connsiteY156"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551 w 10000"/>
                  <a:gd name="connsiteY23" fmla="*/ 6402 h 10000"/>
                  <a:gd name="connsiteX24" fmla="*/ 8734 w 10000"/>
                  <a:gd name="connsiteY24" fmla="*/ 5498 h 10000"/>
                  <a:gd name="connsiteX25" fmla="*/ 8734 w 10000"/>
                  <a:gd name="connsiteY25" fmla="*/ 5498 h 10000"/>
                  <a:gd name="connsiteX26" fmla="*/ 8607 w 10000"/>
                  <a:gd name="connsiteY26" fmla="*/ 5271 h 10000"/>
                  <a:gd name="connsiteX27" fmla="*/ 8417 w 10000"/>
                  <a:gd name="connsiteY27" fmla="*/ 5422 h 10000"/>
                  <a:gd name="connsiteX28" fmla="*/ 8291 w 10000"/>
                  <a:gd name="connsiteY28" fmla="*/ 5195 h 10000"/>
                  <a:gd name="connsiteX29" fmla="*/ 8164 w 10000"/>
                  <a:gd name="connsiteY29" fmla="*/ 4968 h 10000"/>
                  <a:gd name="connsiteX30" fmla="*/ 8671 w 10000"/>
                  <a:gd name="connsiteY30" fmla="*/ 4893 h 10000"/>
                  <a:gd name="connsiteX31" fmla="*/ 8227 w 10000"/>
                  <a:gd name="connsiteY31" fmla="*/ 4591 h 10000"/>
                  <a:gd name="connsiteX32" fmla="*/ 7657 w 10000"/>
                  <a:gd name="connsiteY32" fmla="*/ 5044 h 10000"/>
                  <a:gd name="connsiteX33" fmla="*/ 7087 w 10000"/>
                  <a:gd name="connsiteY33" fmla="*/ 5497 h 10000"/>
                  <a:gd name="connsiteX34" fmla="*/ 8037 w 10000"/>
                  <a:gd name="connsiteY34" fmla="*/ 4742 h 10000"/>
                  <a:gd name="connsiteX35" fmla="*/ 7531 w 10000"/>
                  <a:gd name="connsiteY35" fmla="*/ 4817 h 10000"/>
                  <a:gd name="connsiteX36" fmla="*/ 8069 w 10000"/>
                  <a:gd name="connsiteY36" fmla="*/ 4826 h 10000"/>
                  <a:gd name="connsiteX37" fmla="*/ 6950 w 10000"/>
                  <a:gd name="connsiteY37" fmla="*/ 3306 h 10000"/>
                  <a:gd name="connsiteX38" fmla="*/ 6962 w 10000"/>
                  <a:gd name="connsiteY38" fmla="*/ 3305 h 10000"/>
                  <a:gd name="connsiteX39" fmla="*/ 6645 w 10000"/>
                  <a:gd name="connsiteY39" fmla="*/ 3230 h 10000"/>
                  <a:gd name="connsiteX40" fmla="*/ 6519 w 10000"/>
                  <a:gd name="connsiteY40" fmla="*/ 3003 h 10000"/>
                  <a:gd name="connsiteX41" fmla="*/ 5949 w 10000"/>
                  <a:gd name="connsiteY41" fmla="*/ 2473 h 10000"/>
                  <a:gd name="connsiteX42" fmla="*/ 5015 w 10000"/>
                  <a:gd name="connsiteY42" fmla="*/ 3228 h 10000"/>
                  <a:gd name="connsiteX43" fmla="*/ 4898 w 10000"/>
                  <a:gd name="connsiteY43" fmla="*/ 3175 h 10000"/>
                  <a:gd name="connsiteX44" fmla="*/ 4754 w 10000"/>
                  <a:gd name="connsiteY44" fmla="*/ 3122 h 10000"/>
                  <a:gd name="connsiteX45" fmla="*/ 4637 w 10000"/>
                  <a:gd name="connsiteY45" fmla="*/ 3334 h 10000"/>
                  <a:gd name="connsiteX46" fmla="*/ 4464 w 10000"/>
                  <a:gd name="connsiteY46" fmla="*/ 3493 h 10000"/>
                  <a:gd name="connsiteX47" fmla="*/ 4435 w 10000"/>
                  <a:gd name="connsiteY47" fmla="*/ 3651 h 10000"/>
                  <a:gd name="connsiteX48" fmla="*/ 4579 w 10000"/>
                  <a:gd name="connsiteY48" fmla="*/ 3862 h 10000"/>
                  <a:gd name="connsiteX49" fmla="*/ 4637 w 10000"/>
                  <a:gd name="connsiteY49" fmla="*/ 4021 h 10000"/>
                  <a:gd name="connsiteX50" fmla="*/ 4783 w 10000"/>
                  <a:gd name="connsiteY50" fmla="*/ 4021 h 10000"/>
                  <a:gd name="connsiteX51" fmla="*/ 4841 w 10000"/>
                  <a:gd name="connsiteY51" fmla="*/ 4021 h 10000"/>
                  <a:gd name="connsiteX52" fmla="*/ 4927 w 10000"/>
                  <a:gd name="connsiteY52" fmla="*/ 4233 h 10000"/>
                  <a:gd name="connsiteX53" fmla="*/ 5073 w 10000"/>
                  <a:gd name="connsiteY53" fmla="*/ 4603 h 10000"/>
                  <a:gd name="connsiteX54" fmla="*/ 4898 w 10000"/>
                  <a:gd name="connsiteY54" fmla="*/ 4391 h 10000"/>
                  <a:gd name="connsiteX55" fmla="*/ 4812 w 10000"/>
                  <a:gd name="connsiteY55" fmla="*/ 4127 h 10000"/>
                  <a:gd name="connsiteX56" fmla="*/ 4725 w 10000"/>
                  <a:gd name="connsiteY56" fmla="*/ 4339 h 10000"/>
                  <a:gd name="connsiteX57" fmla="*/ 4608 w 10000"/>
                  <a:gd name="connsiteY57" fmla="*/ 4657 h 10000"/>
                  <a:gd name="connsiteX58" fmla="*/ 4608 w 10000"/>
                  <a:gd name="connsiteY58" fmla="*/ 4445 h 10000"/>
                  <a:gd name="connsiteX59" fmla="*/ 4435 w 10000"/>
                  <a:gd name="connsiteY59" fmla="*/ 4339 h 10000"/>
                  <a:gd name="connsiteX60" fmla="*/ 4406 w 10000"/>
                  <a:gd name="connsiteY60" fmla="*/ 3968 h 10000"/>
                  <a:gd name="connsiteX61" fmla="*/ 4261 w 10000"/>
                  <a:gd name="connsiteY61" fmla="*/ 4021 h 10000"/>
                  <a:gd name="connsiteX62" fmla="*/ 4319 w 10000"/>
                  <a:gd name="connsiteY62" fmla="*/ 3598 h 10000"/>
                  <a:gd name="connsiteX63" fmla="*/ 4232 w 10000"/>
                  <a:gd name="connsiteY63" fmla="*/ 3598 h 10000"/>
                  <a:gd name="connsiteX64" fmla="*/ 4319 w 10000"/>
                  <a:gd name="connsiteY64" fmla="*/ 3069 h 10000"/>
                  <a:gd name="connsiteX65" fmla="*/ 4464 w 10000"/>
                  <a:gd name="connsiteY65" fmla="*/ 3069 h 10000"/>
                  <a:gd name="connsiteX66" fmla="*/ 4522 w 10000"/>
                  <a:gd name="connsiteY66" fmla="*/ 3386 h 10000"/>
                  <a:gd name="connsiteX67" fmla="*/ 4551 w 10000"/>
                  <a:gd name="connsiteY67" fmla="*/ 3175 h 10000"/>
                  <a:gd name="connsiteX68" fmla="*/ 4493 w 10000"/>
                  <a:gd name="connsiteY68" fmla="*/ 3016 h 10000"/>
                  <a:gd name="connsiteX69" fmla="*/ 4348 w 10000"/>
                  <a:gd name="connsiteY69" fmla="*/ 2910 h 10000"/>
                  <a:gd name="connsiteX70" fmla="*/ 4377 w 10000"/>
                  <a:gd name="connsiteY70" fmla="*/ 2487 h 10000"/>
                  <a:gd name="connsiteX71" fmla="*/ 4319 w 10000"/>
                  <a:gd name="connsiteY71" fmla="*/ 2275 h 10000"/>
                  <a:gd name="connsiteX72" fmla="*/ 4289 w 10000"/>
                  <a:gd name="connsiteY72" fmla="*/ 1641 h 10000"/>
                  <a:gd name="connsiteX73" fmla="*/ 4348 w 10000"/>
                  <a:gd name="connsiteY73" fmla="*/ 1641 h 10000"/>
                  <a:gd name="connsiteX74" fmla="*/ 4261 w 10000"/>
                  <a:gd name="connsiteY74" fmla="*/ 1534 h 10000"/>
                  <a:gd name="connsiteX75" fmla="*/ 4000 w 10000"/>
                  <a:gd name="connsiteY75" fmla="*/ 1746 h 10000"/>
                  <a:gd name="connsiteX76" fmla="*/ 3942 w 10000"/>
                  <a:gd name="connsiteY76" fmla="*/ 1323 h 10000"/>
                  <a:gd name="connsiteX77" fmla="*/ 4145 w 10000"/>
                  <a:gd name="connsiteY77" fmla="*/ 582 h 10000"/>
                  <a:gd name="connsiteX78" fmla="*/ 3972 w 10000"/>
                  <a:gd name="connsiteY78" fmla="*/ 318 h 10000"/>
                  <a:gd name="connsiteX79" fmla="*/ 3972 w 10000"/>
                  <a:gd name="connsiteY79" fmla="*/ 212 h 10000"/>
                  <a:gd name="connsiteX80" fmla="*/ 3710 w 10000"/>
                  <a:gd name="connsiteY80" fmla="*/ 0 h 10000"/>
                  <a:gd name="connsiteX81" fmla="*/ 3624 w 10000"/>
                  <a:gd name="connsiteY81" fmla="*/ 212 h 10000"/>
                  <a:gd name="connsiteX82" fmla="*/ 3536 w 10000"/>
                  <a:gd name="connsiteY82" fmla="*/ 635 h 10000"/>
                  <a:gd name="connsiteX83" fmla="*/ 3420 w 10000"/>
                  <a:gd name="connsiteY83" fmla="*/ 688 h 10000"/>
                  <a:gd name="connsiteX84" fmla="*/ 3594 w 10000"/>
                  <a:gd name="connsiteY84" fmla="*/ 900 h 10000"/>
                  <a:gd name="connsiteX85" fmla="*/ 3624 w 10000"/>
                  <a:gd name="connsiteY85" fmla="*/ 1164 h 10000"/>
                  <a:gd name="connsiteX86" fmla="*/ 3536 w 10000"/>
                  <a:gd name="connsiteY86" fmla="*/ 1323 h 10000"/>
                  <a:gd name="connsiteX87" fmla="*/ 3624 w 10000"/>
                  <a:gd name="connsiteY87" fmla="*/ 1799 h 10000"/>
                  <a:gd name="connsiteX88" fmla="*/ 3565 w 10000"/>
                  <a:gd name="connsiteY88" fmla="*/ 2223 h 10000"/>
                  <a:gd name="connsiteX89" fmla="*/ 3130 w 10000"/>
                  <a:gd name="connsiteY89" fmla="*/ 2539 h 10000"/>
                  <a:gd name="connsiteX90" fmla="*/ 3101 w 10000"/>
                  <a:gd name="connsiteY90" fmla="*/ 2381 h 10000"/>
                  <a:gd name="connsiteX91" fmla="*/ 3073 w 10000"/>
                  <a:gd name="connsiteY91" fmla="*/ 2593 h 10000"/>
                  <a:gd name="connsiteX92" fmla="*/ 3188 w 10000"/>
                  <a:gd name="connsiteY92" fmla="*/ 2804 h 10000"/>
                  <a:gd name="connsiteX93" fmla="*/ 3478 w 10000"/>
                  <a:gd name="connsiteY93" fmla="*/ 2593 h 10000"/>
                  <a:gd name="connsiteX94" fmla="*/ 3594 w 10000"/>
                  <a:gd name="connsiteY94" fmla="*/ 2752 h 10000"/>
                  <a:gd name="connsiteX95" fmla="*/ 3392 w 10000"/>
                  <a:gd name="connsiteY95" fmla="*/ 2804 h 10000"/>
                  <a:gd name="connsiteX96" fmla="*/ 1349 w 10000"/>
                  <a:gd name="connsiteY96" fmla="*/ 2289 h 10000"/>
                  <a:gd name="connsiteX97" fmla="*/ 2754 w 10000"/>
                  <a:gd name="connsiteY97" fmla="*/ 2857 h 10000"/>
                  <a:gd name="connsiteX98" fmla="*/ 1630 w 10000"/>
                  <a:gd name="connsiteY98" fmla="*/ 1022 h 10000"/>
                  <a:gd name="connsiteX99" fmla="*/ 2656 w 10000"/>
                  <a:gd name="connsiteY99" fmla="*/ 2472 h 10000"/>
                  <a:gd name="connsiteX100" fmla="*/ 2898 w 10000"/>
                  <a:gd name="connsiteY100" fmla="*/ 3545 h 10000"/>
                  <a:gd name="connsiteX101" fmla="*/ 2840 w 10000"/>
                  <a:gd name="connsiteY101" fmla="*/ 3916 h 10000"/>
                  <a:gd name="connsiteX102" fmla="*/ 1349 w 10000"/>
                  <a:gd name="connsiteY102" fmla="*/ 2289 h 10000"/>
                  <a:gd name="connsiteX103" fmla="*/ 1349 w 10000"/>
                  <a:gd name="connsiteY103" fmla="*/ 2289 h 10000"/>
                  <a:gd name="connsiteX104" fmla="*/ 2377 w 10000"/>
                  <a:gd name="connsiteY104" fmla="*/ 3598 h 10000"/>
                  <a:gd name="connsiteX105" fmla="*/ 2377 w 10000"/>
                  <a:gd name="connsiteY105" fmla="*/ 3968 h 10000"/>
                  <a:gd name="connsiteX106" fmla="*/ 2231 w 10000"/>
                  <a:gd name="connsiteY106" fmla="*/ 4445 h 10000"/>
                  <a:gd name="connsiteX107" fmla="*/ 2000 w 10000"/>
                  <a:gd name="connsiteY107" fmla="*/ 4021 h 10000"/>
                  <a:gd name="connsiteX108" fmla="*/ 1884 w 10000"/>
                  <a:gd name="connsiteY108" fmla="*/ 3545 h 10000"/>
                  <a:gd name="connsiteX109" fmla="*/ 1652 w 10000"/>
                  <a:gd name="connsiteY109" fmla="*/ 3545 h 10000"/>
                  <a:gd name="connsiteX110" fmla="*/ 1478 w 10000"/>
                  <a:gd name="connsiteY110" fmla="*/ 3757 h 10000"/>
                  <a:gd name="connsiteX111" fmla="*/ 1247 w 10000"/>
                  <a:gd name="connsiteY111" fmla="*/ 3757 h 10000"/>
                  <a:gd name="connsiteX112" fmla="*/ 1072 w 10000"/>
                  <a:gd name="connsiteY112" fmla="*/ 3968 h 10000"/>
                  <a:gd name="connsiteX113" fmla="*/ 957 w 10000"/>
                  <a:gd name="connsiteY113" fmla="*/ 3757 h 10000"/>
                  <a:gd name="connsiteX114" fmla="*/ 667 w 10000"/>
                  <a:gd name="connsiteY114" fmla="*/ 3704 h 10000"/>
                  <a:gd name="connsiteX115" fmla="*/ 406 w 10000"/>
                  <a:gd name="connsiteY115" fmla="*/ 3704 h 10000"/>
                  <a:gd name="connsiteX116" fmla="*/ 29 w 10000"/>
                  <a:gd name="connsiteY116" fmla="*/ 3439 h 10000"/>
                  <a:gd name="connsiteX117" fmla="*/ 0 w 10000"/>
                  <a:gd name="connsiteY117" fmla="*/ 3916 h 10000"/>
                  <a:gd name="connsiteX118" fmla="*/ 58 w 10000"/>
                  <a:gd name="connsiteY118" fmla="*/ 4603 h 10000"/>
                  <a:gd name="connsiteX119" fmla="*/ 116 w 10000"/>
                  <a:gd name="connsiteY119" fmla="*/ 4973 h 10000"/>
                  <a:gd name="connsiteX120" fmla="*/ 174 w 10000"/>
                  <a:gd name="connsiteY120" fmla="*/ 5239 h 10000"/>
                  <a:gd name="connsiteX121" fmla="*/ 232 w 10000"/>
                  <a:gd name="connsiteY121" fmla="*/ 5609 h 10000"/>
                  <a:gd name="connsiteX122" fmla="*/ 406 w 10000"/>
                  <a:gd name="connsiteY122" fmla="*/ 5926 h 10000"/>
                  <a:gd name="connsiteX123" fmla="*/ 638 w 10000"/>
                  <a:gd name="connsiteY123" fmla="*/ 6455 h 10000"/>
                  <a:gd name="connsiteX124" fmla="*/ 492 w 10000"/>
                  <a:gd name="connsiteY124" fmla="*/ 6350 h 10000"/>
                  <a:gd name="connsiteX125" fmla="*/ 840 w 10000"/>
                  <a:gd name="connsiteY125" fmla="*/ 6825 h 10000"/>
                  <a:gd name="connsiteX126" fmla="*/ 1043 w 10000"/>
                  <a:gd name="connsiteY126" fmla="*/ 6773 h 10000"/>
                  <a:gd name="connsiteX127" fmla="*/ 1015 w 10000"/>
                  <a:gd name="connsiteY127" fmla="*/ 6455 h 10000"/>
                  <a:gd name="connsiteX128" fmla="*/ 1188 w 10000"/>
                  <a:gd name="connsiteY128" fmla="*/ 6508 h 10000"/>
                  <a:gd name="connsiteX129" fmla="*/ 986 w 10000"/>
                  <a:gd name="connsiteY129" fmla="*/ 5873 h 10000"/>
                  <a:gd name="connsiteX130" fmla="*/ 1362 w 10000"/>
                  <a:gd name="connsiteY130" fmla="*/ 5609 h 10000"/>
                  <a:gd name="connsiteX131" fmla="*/ 1566 w 10000"/>
                  <a:gd name="connsiteY131" fmla="*/ 5609 h 10000"/>
                  <a:gd name="connsiteX132" fmla="*/ 1566 w 10000"/>
                  <a:gd name="connsiteY132" fmla="*/ 5873 h 10000"/>
                  <a:gd name="connsiteX133" fmla="*/ 1391 w 10000"/>
                  <a:gd name="connsiteY133" fmla="*/ 6032 h 10000"/>
                  <a:gd name="connsiteX134" fmla="*/ 1276 w 10000"/>
                  <a:gd name="connsiteY134" fmla="*/ 6720 h 10000"/>
                  <a:gd name="connsiteX135" fmla="*/ 1218 w 10000"/>
                  <a:gd name="connsiteY135" fmla="*/ 7037 h 10000"/>
                  <a:gd name="connsiteX136" fmla="*/ 1305 w 10000"/>
                  <a:gd name="connsiteY136" fmla="*/ 7461 h 10000"/>
                  <a:gd name="connsiteX137" fmla="*/ 1478 w 10000"/>
                  <a:gd name="connsiteY137" fmla="*/ 7778 h 10000"/>
                  <a:gd name="connsiteX138" fmla="*/ 2058 w 10000"/>
                  <a:gd name="connsiteY138" fmla="*/ 8413 h 10000"/>
                  <a:gd name="connsiteX139" fmla="*/ 2521 w 10000"/>
                  <a:gd name="connsiteY139" fmla="*/ 8889 h 10000"/>
                  <a:gd name="connsiteX140" fmla="*/ 2869 w 10000"/>
                  <a:gd name="connsiteY140" fmla="*/ 9101 h 10000"/>
                  <a:gd name="connsiteX141" fmla="*/ 3246 w 10000"/>
                  <a:gd name="connsiteY141" fmla="*/ 9312 h 10000"/>
                  <a:gd name="connsiteX142" fmla="*/ 3624 w 10000"/>
                  <a:gd name="connsiteY142" fmla="*/ 9524 h 10000"/>
                  <a:gd name="connsiteX143" fmla="*/ 3972 w 10000"/>
                  <a:gd name="connsiteY143" fmla="*/ 9630 h 10000"/>
                  <a:gd name="connsiteX144" fmla="*/ 4348 w 10000"/>
                  <a:gd name="connsiteY144" fmla="*/ 9789 h 10000"/>
                  <a:gd name="connsiteX145" fmla="*/ 4783 w 10000"/>
                  <a:gd name="connsiteY145" fmla="*/ 9948 h 10000"/>
                  <a:gd name="connsiteX146" fmla="*/ 5246 w 10000"/>
                  <a:gd name="connsiteY146" fmla="*/ 10000 h 10000"/>
                  <a:gd name="connsiteX147" fmla="*/ 5652 w 10000"/>
                  <a:gd name="connsiteY147" fmla="*/ 10000 h 10000"/>
                  <a:gd name="connsiteX148" fmla="*/ 6145 w 10000"/>
                  <a:gd name="connsiteY148" fmla="*/ 9948 h 10000"/>
                  <a:gd name="connsiteX149" fmla="*/ 6493 w 10000"/>
                  <a:gd name="connsiteY149" fmla="*/ 9841 h 10000"/>
                  <a:gd name="connsiteX150" fmla="*/ 6841 w 10000"/>
                  <a:gd name="connsiteY150" fmla="*/ 9736 h 10000"/>
                  <a:gd name="connsiteX151" fmla="*/ 7218 w 10000"/>
                  <a:gd name="connsiteY151" fmla="*/ 9577 h 10000"/>
                  <a:gd name="connsiteX152" fmla="*/ 7565 w 10000"/>
                  <a:gd name="connsiteY152" fmla="*/ 9418 h 10000"/>
                  <a:gd name="connsiteX153" fmla="*/ 7884 w 10000"/>
                  <a:gd name="connsiteY153" fmla="*/ 9207 h 10000"/>
                  <a:gd name="connsiteX154" fmla="*/ 8232 w 10000"/>
                  <a:gd name="connsiteY154" fmla="*/ 8995 h 10000"/>
                  <a:gd name="connsiteX155" fmla="*/ 8551 w 10000"/>
                  <a:gd name="connsiteY155"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7087 w 10000"/>
                  <a:gd name="connsiteY32" fmla="*/ 5497 h 10000"/>
                  <a:gd name="connsiteX33" fmla="*/ 8037 w 10000"/>
                  <a:gd name="connsiteY33" fmla="*/ 4742 h 10000"/>
                  <a:gd name="connsiteX34" fmla="*/ 7531 w 10000"/>
                  <a:gd name="connsiteY34" fmla="*/ 4817 h 10000"/>
                  <a:gd name="connsiteX35" fmla="*/ 8069 w 10000"/>
                  <a:gd name="connsiteY35" fmla="*/ 4826 h 10000"/>
                  <a:gd name="connsiteX36" fmla="*/ 6950 w 10000"/>
                  <a:gd name="connsiteY36" fmla="*/ 3306 h 10000"/>
                  <a:gd name="connsiteX37" fmla="*/ 6962 w 10000"/>
                  <a:gd name="connsiteY37" fmla="*/ 3305 h 10000"/>
                  <a:gd name="connsiteX38" fmla="*/ 6645 w 10000"/>
                  <a:gd name="connsiteY38" fmla="*/ 3230 h 10000"/>
                  <a:gd name="connsiteX39" fmla="*/ 6519 w 10000"/>
                  <a:gd name="connsiteY39" fmla="*/ 3003 h 10000"/>
                  <a:gd name="connsiteX40" fmla="*/ 5949 w 10000"/>
                  <a:gd name="connsiteY40" fmla="*/ 2473 h 10000"/>
                  <a:gd name="connsiteX41" fmla="*/ 5015 w 10000"/>
                  <a:gd name="connsiteY41" fmla="*/ 3228 h 10000"/>
                  <a:gd name="connsiteX42" fmla="*/ 4898 w 10000"/>
                  <a:gd name="connsiteY42" fmla="*/ 3175 h 10000"/>
                  <a:gd name="connsiteX43" fmla="*/ 4754 w 10000"/>
                  <a:gd name="connsiteY43" fmla="*/ 3122 h 10000"/>
                  <a:gd name="connsiteX44" fmla="*/ 4637 w 10000"/>
                  <a:gd name="connsiteY44" fmla="*/ 3334 h 10000"/>
                  <a:gd name="connsiteX45" fmla="*/ 4464 w 10000"/>
                  <a:gd name="connsiteY45" fmla="*/ 3493 h 10000"/>
                  <a:gd name="connsiteX46" fmla="*/ 4435 w 10000"/>
                  <a:gd name="connsiteY46" fmla="*/ 3651 h 10000"/>
                  <a:gd name="connsiteX47" fmla="*/ 4579 w 10000"/>
                  <a:gd name="connsiteY47" fmla="*/ 3862 h 10000"/>
                  <a:gd name="connsiteX48" fmla="*/ 4637 w 10000"/>
                  <a:gd name="connsiteY48" fmla="*/ 4021 h 10000"/>
                  <a:gd name="connsiteX49" fmla="*/ 4783 w 10000"/>
                  <a:gd name="connsiteY49" fmla="*/ 4021 h 10000"/>
                  <a:gd name="connsiteX50" fmla="*/ 4841 w 10000"/>
                  <a:gd name="connsiteY50" fmla="*/ 4021 h 10000"/>
                  <a:gd name="connsiteX51" fmla="*/ 4927 w 10000"/>
                  <a:gd name="connsiteY51" fmla="*/ 4233 h 10000"/>
                  <a:gd name="connsiteX52" fmla="*/ 5073 w 10000"/>
                  <a:gd name="connsiteY52" fmla="*/ 4603 h 10000"/>
                  <a:gd name="connsiteX53" fmla="*/ 4898 w 10000"/>
                  <a:gd name="connsiteY53" fmla="*/ 4391 h 10000"/>
                  <a:gd name="connsiteX54" fmla="*/ 4812 w 10000"/>
                  <a:gd name="connsiteY54" fmla="*/ 4127 h 10000"/>
                  <a:gd name="connsiteX55" fmla="*/ 4725 w 10000"/>
                  <a:gd name="connsiteY55" fmla="*/ 4339 h 10000"/>
                  <a:gd name="connsiteX56" fmla="*/ 4608 w 10000"/>
                  <a:gd name="connsiteY56" fmla="*/ 4657 h 10000"/>
                  <a:gd name="connsiteX57" fmla="*/ 4608 w 10000"/>
                  <a:gd name="connsiteY57" fmla="*/ 4445 h 10000"/>
                  <a:gd name="connsiteX58" fmla="*/ 4435 w 10000"/>
                  <a:gd name="connsiteY58" fmla="*/ 4339 h 10000"/>
                  <a:gd name="connsiteX59" fmla="*/ 4406 w 10000"/>
                  <a:gd name="connsiteY59" fmla="*/ 3968 h 10000"/>
                  <a:gd name="connsiteX60" fmla="*/ 4261 w 10000"/>
                  <a:gd name="connsiteY60" fmla="*/ 4021 h 10000"/>
                  <a:gd name="connsiteX61" fmla="*/ 4319 w 10000"/>
                  <a:gd name="connsiteY61" fmla="*/ 3598 h 10000"/>
                  <a:gd name="connsiteX62" fmla="*/ 4232 w 10000"/>
                  <a:gd name="connsiteY62" fmla="*/ 3598 h 10000"/>
                  <a:gd name="connsiteX63" fmla="*/ 4319 w 10000"/>
                  <a:gd name="connsiteY63" fmla="*/ 3069 h 10000"/>
                  <a:gd name="connsiteX64" fmla="*/ 4464 w 10000"/>
                  <a:gd name="connsiteY64" fmla="*/ 3069 h 10000"/>
                  <a:gd name="connsiteX65" fmla="*/ 4522 w 10000"/>
                  <a:gd name="connsiteY65" fmla="*/ 3386 h 10000"/>
                  <a:gd name="connsiteX66" fmla="*/ 4551 w 10000"/>
                  <a:gd name="connsiteY66" fmla="*/ 3175 h 10000"/>
                  <a:gd name="connsiteX67" fmla="*/ 4493 w 10000"/>
                  <a:gd name="connsiteY67" fmla="*/ 3016 h 10000"/>
                  <a:gd name="connsiteX68" fmla="*/ 4348 w 10000"/>
                  <a:gd name="connsiteY68" fmla="*/ 2910 h 10000"/>
                  <a:gd name="connsiteX69" fmla="*/ 4377 w 10000"/>
                  <a:gd name="connsiteY69" fmla="*/ 2487 h 10000"/>
                  <a:gd name="connsiteX70" fmla="*/ 4319 w 10000"/>
                  <a:gd name="connsiteY70" fmla="*/ 2275 h 10000"/>
                  <a:gd name="connsiteX71" fmla="*/ 4289 w 10000"/>
                  <a:gd name="connsiteY71" fmla="*/ 1641 h 10000"/>
                  <a:gd name="connsiteX72" fmla="*/ 4348 w 10000"/>
                  <a:gd name="connsiteY72" fmla="*/ 1641 h 10000"/>
                  <a:gd name="connsiteX73" fmla="*/ 4261 w 10000"/>
                  <a:gd name="connsiteY73" fmla="*/ 1534 h 10000"/>
                  <a:gd name="connsiteX74" fmla="*/ 4000 w 10000"/>
                  <a:gd name="connsiteY74" fmla="*/ 1746 h 10000"/>
                  <a:gd name="connsiteX75" fmla="*/ 3942 w 10000"/>
                  <a:gd name="connsiteY75" fmla="*/ 1323 h 10000"/>
                  <a:gd name="connsiteX76" fmla="*/ 4145 w 10000"/>
                  <a:gd name="connsiteY76" fmla="*/ 582 h 10000"/>
                  <a:gd name="connsiteX77" fmla="*/ 3972 w 10000"/>
                  <a:gd name="connsiteY77" fmla="*/ 318 h 10000"/>
                  <a:gd name="connsiteX78" fmla="*/ 3972 w 10000"/>
                  <a:gd name="connsiteY78" fmla="*/ 212 h 10000"/>
                  <a:gd name="connsiteX79" fmla="*/ 3710 w 10000"/>
                  <a:gd name="connsiteY79" fmla="*/ 0 h 10000"/>
                  <a:gd name="connsiteX80" fmla="*/ 3624 w 10000"/>
                  <a:gd name="connsiteY80" fmla="*/ 212 h 10000"/>
                  <a:gd name="connsiteX81" fmla="*/ 3536 w 10000"/>
                  <a:gd name="connsiteY81" fmla="*/ 635 h 10000"/>
                  <a:gd name="connsiteX82" fmla="*/ 3420 w 10000"/>
                  <a:gd name="connsiteY82" fmla="*/ 688 h 10000"/>
                  <a:gd name="connsiteX83" fmla="*/ 3594 w 10000"/>
                  <a:gd name="connsiteY83" fmla="*/ 900 h 10000"/>
                  <a:gd name="connsiteX84" fmla="*/ 3624 w 10000"/>
                  <a:gd name="connsiteY84" fmla="*/ 1164 h 10000"/>
                  <a:gd name="connsiteX85" fmla="*/ 3536 w 10000"/>
                  <a:gd name="connsiteY85" fmla="*/ 1323 h 10000"/>
                  <a:gd name="connsiteX86" fmla="*/ 3624 w 10000"/>
                  <a:gd name="connsiteY86" fmla="*/ 1799 h 10000"/>
                  <a:gd name="connsiteX87" fmla="*/ 3565 w 10000"/>
                  <a:gd name="connsiteY87" fmla="*/ 2223 h 10000"/>
                  <a:gd name="connsiteX88" fmla="*/ 3130 w 10000"/>
                  <a:gd name="connsiteY88" fmla="*/ 2539 h 10000"/>
                  <a:gd name="connsiteX89" fmla="*/ 3101 w 10000"/>
                  <a:gd name="connsiteY89" fmla="*/ 2381 h 10000"/>
                  <a:gd name="connsiteX90" fmla="*/ 3073 w 10000"/>
                  <a:gd name="connsiteY90" fmla="*/ 2593 h 10000"/>
                  <a:gd name="connsiteX91" fmla="*/ 3188 w 10000"/>
                  <a:gd name="connsiteY91" fmla="*/ 2804 h 10000"/>
                  <a:gd name="connsiteX92" fmla="*/ 3478 w 10000"/>
                  <a:gd name="connsiteY92" fmla="*/ 2593 h 10000"/>
                  <a:gd name="connsiteX93" fmla="*/ 3594 w 10000"/>
                  <a:gd name="connsiteY93" fmla="*/ 2752 h 10000"/>
                  <a:gd name="connsiteX94" fmla="*/ 3392 w 10000"/>
                  <a:gd name="connsiteY94" fmla="*/ 2804 h 10000"/>
                  <a:gd name="connsiteX95" fmla="*/ 1349 w 10000"/>
                  <a:gd name="connsiteY95" fmla="*/ 2289 h 10000"/>
                  <a:gd name="connsiteX96" fmla="*/ 2754 w 10000"/>
                  <a:gd name="connsiteY96" fmla="*/ 2857 h 10000"/>
                  <a:gd name="connsiteX97" fmla="*/ 1630 w 10000"/>
                  <a:gd name="connsiteY97" fmla="*/ 1022 h 10000"/>
                  <a:gd name="connsiteX98" fmla="*/ 2656 w 10000"/>
                  <a:gd name="connsiteY98" fmla="*/ 2472 h 10000"/>
                  <a:gd name="connsiteX99" fmla="*/ 2898 w 10000"/>
                  <a:gd name="connsiteY99" fmla="*/ 3545 h 10000"/>
                  <a:gd name="connsiteX100" fmla="*/ 2840 w 10000"/>
                  <a:gd name="connsiteY100" fmla="*/ 3916 h 10000"/>
                  <a:gd name="connsiteX101" fmla="*/ 1349 w 10000"/>
                  <a:gd name="connsiteY101" fmla="*/ 2289 h 10000"/>
                  <a:gd name="connsiteX102" fmla="*/ 1349 w 10000"/>
                  <a:gd name="connsiteY102" fmla="*/ 2289 h 10000"/>
                  <a:gd name="connsiteX103" fmla="*/ 2377 w 10000"/>
                  <a:gd name="connsiteY103" fmla="*/ 3598 h 10000"/>
                  <a:gd name="connsiteX104" fmla="*/ 2377 w 10000"/>
                  <a:gd name="connsiteY104" fmla="*/ 3968 h 10000"/>
                  <a:gd name="connsiteX105" fmla="*/ 2231 w 10000"/>
                  <a:gd name="connsiteY105" fmla="*/ 4445 h 10000"/>
                  <a:gd name="connsiteX106" fmla="*/ 2000 w 10000"/>
                  <a:gd name="connsiteY106" fmla="*/ 4021 h 10000"/>
                  <a:gd name="connsiteX107" fmla="*/ 1884 w 10000"/>
                  <a:gd name="connsiteY107" fmla="*/ 3545 h 10000"/>
                  <a:gd name="connsiteX108" fmla="*/ 1652 w 10000"/>
                  <a:gd name="connsiteY108" fmla="*/ 3545 h 10000"/>
                  <a:gd name="connsiteX109" fmla="*/ 1478 w 10000"/>
                  <a:gd name="connsiteY109" fmla="*/ 3757 h 10000"/>
                  <a:gd name="connsiteX110" fmla="*/ 1247 w 10000"/>
                  <a:gd name="connsiteY110" fmla="*/ 3757 h 10000"/>
                  <a:gd name="connsiteX111" fmla="*/ 1072 w 10000"/>
                  <a:gd name="connsiteY111" fmla="*/ 3968 h 10000"/>
                  <a:gd name="connsiteX112" fmla="*/ 957 w 10000"/>
                  <a:gd name="connsiteY112" fmla="*/ 3757 h 10000"/>
                  <a:gd name="connsiteX113" fmla="*/ 667 w 10000"/>
                  <a:gd name="connsiteY113" fmla="*/ 3704 h 10000"/>
                  <a:gd name="connsiteX114" fmla="*/ 406 w 10000"/>
                  <a:gd name="connsiteY114" fmla="*/ 3704 h 10000"/>
                  <a:gd name="connsiteX115" fmla="*/ 29 w 10000"/>
                  <a:gd name="connsiteY115" fmla="*/ 3439 h 10000"/>
                  <a:gd name="connsiteX116" fmla="*/ 0 w 10000"/>
                  <a:gd name="connsiteY116" fmla="*/ 3916 h 10000"/>
                  <a:gd name="connsiteX117" fmla="*/ 58 w 10000"/>
                  <a:gd name="connsiteY117" fmla="*/ 4603 h 10000"/>
                  <a:gd name="connsiteX118" fmla="*/ 116 w 10000"/>
                  <a:gd name="connsiteY118" fmla="*/ 4973 h 10000"/>
                  <a:gd name="connsiteX119" fmla="*/ 174 w 10000"/>
                  <a:gd name="connsiteY119" fmla="*/ 5239 h 10000"/>
                  <a:gd name="connsiteX120" fmla="*/ 232 w 10000"/>
                  <a:gd name="connsiteY120" fmla="*/ 5609 h 10000"/>
                  <a:gd name="connsiteX121" fmla="*/ 406 w 10000"/>
                  <a:gd name="connsiteY121" fmla="*/ 5926 h 10000"/>
                  <a:gd name="connsiteX122" fmla="*/ 638 w 10000"/>
                  <a:gd name="connsiteY122" fmla="*/ 6455 h 10000"/>
                  <a:gd name="connsiteX123" fmla="*/ 492 w 10000"/>
                  <a:gd name="connsiteY123" fmla="*/ 6350 h 10000"/>
                  <a:gd name="connsiteX124" fmla="*/ 840 w 10000"/>
                  <a:gd name="connsiteY124" fmla="*/ 6825 h 10000"/>
                  <a:gd name="connsiteX125" fmla="*/ 1043 w 10000"/>
                  <a:gd name="connsiteY125" fmla="*/ 6773 h 10000"/>
                  <a:gd name="connsiteX126" fmla="*/ 1015 w 10000"/>
                  <a:gd name="connsiteY126" fmla="*/ 6455 h 10000"/>
                  <a:gd name="connsiteX127" fmla="*/ 1188 w 10000"/>
                  <a:gd name="connsiteY127" fmla="*/ 6508 h 10000"/>
                  <a:gd name="connsiteX128" fmla="*/ 986 w 10000"/>
                  <a:gd name="connsiteY128" fmla="*/ 5873 h 10000"/>
                  <a:gd name="connsiteX129" fmla="*/ 1362 w 10000"/>
                  <a:gd name="connsiteY129" fmla="*/ 5609 h 10000"/>
                  <a:gd name="connsiteX130" fmla="*/ 1566 w 10000"/>
                  <a:gd name="connsiteY130" fmla="*/ 5609 h 10000"/>
                  <a:gd name="connsiteX131" fmla="*/ 1566 w 10000"/>
                  <a:gd name="connsiteY131" fmla="*/ 5873 h 10000"/>
                  <a:gd name="connsiteX132" fmla="*/ 1391 w 10000"/>
                  <a:gd name="connsiteY132" fmla="*/ 6032 h 10000"/>
                  <a:gd name="connsiteX133" fmla="*/ 1276 w 10000"/>
                  <a:gd name="connsiteY133" fmla="*/ 6720 h 10000"/>
                  <a:gd name="connsiteX134" fmla="*/ 1218 w 10000"/>
                  <a:gd name="connsiteY134" fmla="*/ 7037 h 10000"/>
                  <a:gd name="connsiteX135" fmla="*/ 1305 w 10000"/>
                  <a:gd name="connsiteY135" fmla="*/ 7461 h 10000"/>
                  <a:gd name="connsiteX136" fmla="*/ 1478 w 10000"/>
                  <a:gd name="connsiteY136" fmla="*/ 7778 h 10000"/>
                  <a:gd name="connsiteX137" fmla="*/ 2058 w 10000"/>
                  <a:gd name="connsiteY137" fmla="*/ 8413 h 10000"/>
                  <a:gd name="connsiteX138" fmla="*/ 2521 w 10000"/>
                  <a:gd name="connsiteY138" fmla="*/ 8889 h 10000"/>
                  <a:gd name="connsiteX139" fmla="*/ 2869 w 10000"/>
                  <a:gd name="connsiteY139" fmla="*/ 9101 h 10000"/>
                  <a:gd name="connsiteX140" fmla="*/ 3246 w 10000"/>
                  <a:gd name="connsiteY140" fmla="*/ 9312 h 10000"/>
                  <a:gd name="connsiteX141" fmla="*/ 3624 w 10000"/>
                  <a:gd name="connsiteY141" fmla="*/ 9524 h 10000"/>
                  <a:gd name="connsiteX142" fmla="*/ 3972 w 10000"/>
                  <a:gd name="connsiteY142" fmla="*/ 9630 h 10000"/>
                  <a:gd name="connsiteX143" fmla="*/ 4348 w 10000"/>
                  <a:gd name="connsiteY143" fmla="*/ 9789 h 10000"/>
                  <a:gd name="connsiteX144" fmla="*/ 4783 w 10000"/>
                  <a:gd name="connsiteY144" fmla="*/ 9948 h 10000"/>
                  <a:gd name="connsiteX145" fmla="*/ 5246 w 10000"/>
                  <a:gd name="connsiteY145" fmla="*/ 10000 h 10000"/>
                  <a:gd name="connsiteX146" fmla="*/ 5652 w 10000"/>
                  <a:gd name="connsiteY146" fmla="*/ 10000 h 10000"/>
                  <a:gd name="connsiteX147" fmla="*/ 6145 w 10000"/>
                  <a:gd name="connsiteY147" fmla="*/ 9948 h 10000"/>
                  <a:gd name="connsiteX148" fmla="*/ 6493 w 10000"/>
                  <a:gd name="connsiteY148" fmla="*/ 9841 h 10000"/>
                  <a:gd name="connsiteX149" fmla="*/ 6841 w 10000"/>
                  <a:gd name="connsiteY149" fmla="*/ 9736 h 10000"/>
                  <a:gd name="connsiteX150" fmla="*/ 7218 w 10000"/>
                  <a:gd name="connsiteY150" fmla="*/ 9577 h 10000"/>
                  <a:gd name="connsiteX151" fmla="*/ 7565 w 10000"/>
                  <a:gd name="connsiteY151" fmla="*/ 9418 h 10000"/>
                  <a:gd name="connsiteX152" fmla="*/ 7884 w 10000"/>
                  <a:gd name="connsiteY152" fmla="*/ 9207 h 10000"/>
                  <a:gd name="connsiteX153" fmla="*/ 8232 w 10000"/>
                  <a:gd name="connsiteY153" fmla="*/ 8995 h 10000"/>
                  <a:gd name="connsiteX154" fmla="*/ 8551 w 10000"/>
                  <a:gd name="connsiteY154"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7657 w 10000"/>
                  <a:gd name="connsiteY31" fmla="*/ 5044 h 10000"/>
                  <a:gd name="connsiteX32" fmla="*/ 8037 w 10000"/>
                  <a:gd name="connsiteY32" fmla="*/ 4742 h 10000"/>
                  <a:gd name="connsiteX33" fmla="*/ 7531 w 10000"/>
                  <a:gd name="connsiteY33" fmla="*/ 4817 h 10000"/>
                  <a:gd name="connsiteX34" fmla="*/ 8069 w 10000"/>
                  <a:gd name="connsiteY34" fmla="*/ 4826 h 10000"/>
                  <a:gd name="connsiteX35" fmla="*/ 6950 w 10000"/>
                  <a:gd name="connsiteY35" fmla="*/ 3306 h 10000"/>
                  <a:gd name="connsiteX36" fmla="*/ 6962 w 10000"/>
                  <a:gd name="connsiteY36" fmla="*/ 3305 h 10000"/>
                  <a:gd name="connsiteX37" fmla="*/ 6645 w 10000"/>
                  <a:gd name="connsiteY37" fmla="*/ 3230 h 10000"/>
                  <a:gd name="connsiteX38" fmla="*/ 6519 w 10000"/>
                  <a:gd name="connsiteY38" fmla="*/ 3003 h 10000"/>
                  <a:gd name="connsiteX39" fmla="*/ 5949 w 10000"/>
                  <a:gd name="connsiteY39" fmla="*/ 2473 h 10000"/>
                  <a:gd name="connsiteX40" fmla="*/ 5015 w 10000"/>
                  <a:gd name="connsiteY40" fmla="*/ 3228 h 10000"/>
                  <a:gd name="connsiteX41" fmla="*/ 4898 w 10000"/>
                  <a:gd name="connsiteY41" fmla="*/ 3175 h 10000"/>
                  <a:gd name="connsiteX42" fmla="*/ 4754 w 10000"/>
                  <a:gd name="connsiteY42" fmla="*/ 3122 h 10000"/>
                  <a:gd name="connsiteX43" fmla="*/ 4637 w 10000"/>
                  <a:gd name="connsiteY43" fmla="*/ 3334 h 10000"/>
                  <a:gd name="connsiteX44" fmla="*/ 4464 w 10000"/>
                  <a:gd name="connsiteY44" fmla="*/ 3493 h 10000"/>
                  <a:gd name="connsiteX45" fmla="*/ 4435 w 10000"/>
                  <a:gd name="connsiteY45" fmla="*/ 3651 h 10000"/>
                  <a:gd name="connsiteX46" fmla="*/ 4579 w 10000"/>
                  <a:gd name="connsiteY46" fmla="*/ 3862 h 10000"/>
                  <a:gd name="connsiteX47" fmla="*/ 4637 w 10000"/>
                  <a:gd name="connsiteY47" fmla="*/ 4021 h 10000"/>
                  <a:gd name="connsiteX48" fmla="*/ 4783 w 10000"/>
                  <a:gd name="connsiteY48" fmla="*/ 4021 h 10000"/>
                  <a:gd name="connsiteX49" fmla="*/ 4841 w 10000"/>
                  <a:gd name="connsiteY49" fmla="*/ 4021 h 10000"/>
                  <a:gd name="connsiteX50" fmla="*/ 4927 w 10000"/>
                  <a:gd name="connsiteY50" fmla="*/ 4233 h 10000"/>
                  <a:gd name="connsiteX51" fmla="*/ 5073 w 10000"/>
                  <a:gd name="connsiteY51" fmla="*/ 4603 h 10000"/>
                  <a:gd name="connsiteX52" fmla="*/ 4898 w 10000"/>
                  <a:gd name="connsiteY52" fmla="*/ 4391 h 10000"/>
                  <a:gd name="connsiteX53" fmla="*/ 4812 w 10000"/>
                  <a:gd name="connsiteY53" fmla="*/ 4127 h 10000"/>
                  <a:gd name="connsiteX54" fmla="*/ 4725 w 10000"/>
                  <a:gd name="connsiteY54" fmla="*/ 4339 h 10000"/>
                  <a:gd name="connsiteX55" fmla="*/ 4608 w 10000"/>
                  <a:gd name="connsiteY55" fmla="*/ 4657 h 10000"/>
                  <a:gd name="connsiteX56" fmla="*/ 4608 w 10000"/>
                  <a:gd name="connsiteY56" fmla="*/ 4445 h 10000"/>
                  <a:gd name="connsiteX57" fmla="*/ 4435 w 10000"/>
                  <a:gd name="connsiteY57" fmla="*/ 4339 h 10000"/>
                  <a:gd name="connsiteX58" fmla="*/ 4406 w 10000"/>
                  <a:gd name="connsiteY58" fmla="*/ 3968 h 10000"/>
                  <a:gd name="connsiteX59" fmla="*/ 4261 w 10000"/>
                  <a:gd name="connsiteY59" fmla="*/ 4021 h 10000"/>
                  <a:gd name="connsiteX60" fmla="*/ 4319 w 10000"/>
                  <a:gd name="connsiteY60" fmla="*/ 3598 h 10000"/>
                  <a:gd name="connsiteX61" fmla="*/ 4232 w 10000"/>
                  <a:gd name="connsiteY61" fmla="*/ 3598 h 10000"/>
                  <a:gd name="connsiteX62" fmla="*/ 4319 w 10000"/>
                  <a:gd name="connsiteY62" fmla="*/ 3069 h 10000"/>
                  <a:gd name="connsiteX63" fmla="*/ 4464 w 10000"/>
                  <a:gd name="connsiteY63" fmla="*/ 3069 h 10000"/>
                  <a:gd name="connsiteX64" fmla="*/ 4522 w 10000"/>
                  <a:gd name="connsiteY64" fmla="*/ 3386 h 10000"/>
                  <a:gd name="connsiteX65" fmla="*/ 4551 w 10000"/>
                  <a:gd name="connsiteY65" fmla="*/ 3175 h 10000"/>
                  <a:gd name="connsiteX66" fmla="*/ 4493 w 10000"/>
                  <a:gd name="connsiteY66" fmla="*/ 3016 h 10000"/>
                  <a:gd name="connsiteX67" fmla="*/ 4348 w 10000"/>
                  <a:gd name="connsiteY67" fmla="*/ 2910 h 10000"/>
                  <a:gd name="connsiteX68" fmla="*/ 4377 w 10000"/>
                  <a:gd name="connsiteY68" fmla="*/ 2487 h 10000"/>
                  <a:gd name="connsiteX69" fmla="*/ 4319 w 10000"/>
                  <a:gd name="connsiteY69" fmla="*/ 2275 h 10000"/>
                  <a:gd name="connsiteX70" fmla="*/ 4289 w 10000"/>
                  <a:gd name="connsiteY70" fmla="*/ 1641 h 10000"/>
                  <a:gd name="connsiteX71" fmla="*/ 4348 w 10000"/>
                  <a:gd name="connsiteY71" fmla="*/ 1641 h 10000"/>
                  <a:gd name="connsiteX72" fmla="*/ 4261 w 10000"/>
                  <a:gd name="connsiteY72" fmla="*/ 1534 h 10000"/>
                  <a:gd name="connsiteX73" fmla="*/ 4000 w 10000"/>
                  <a:gd name="connsiteY73" fmla="*/ 1746 h 10000"/>
                  <a:gd name="connsiteX74" fmla="*/ 3942 w 10000"/>
                  <a:gd name="connsiteY74" fmla="*/ 1323 h 10000"/>
                  <a:gd name="connsiteX75" fmla="*/ 4145 w 10000"/>
                  <a:gd name="connsiteY75" fmla="*/ 582 h 10000"/>
                  <a:gd name="connsiteX76" fmla="*/ 3972 w 10000"/>
                  <a:gd name="connsiteY76" fmla="*/ 318 h 10000"/>
                  <a:gd name="connsiteX77" fmla="*/ 3972 w 10000"/>
                  <a:gd name="connsiteY77" fmla="*/ 212 h 10000"/>
                  <a:gd name="connsiteX78" fmla="*/ 3710 w 10000"/>
                  <a:gd name="connsiteY78" fmla="*/ 0 h 10000"/>
                  <a:gd name="connsiteX79" fmla="*/ 3624 w 10000"/>
                  <a:gd name="connsiteY79" fmla="*/ 212 h 10000"/>
                  <a:gd name="connsiteX80" fmla="*/ 3536 w 10000"/>
                  <a:gd name="connsiteY80" fmla="*/ 635 h 10000"/>
                  <a:gd name="connsiteX81" fmla="*/ 3420 w 10000"/>
                  <a:gd name="connsiteY81" fmla="*/ 688 h 10000"/>
                  <a:gd name="connsiteX82" fmla="*/ 3594 w 10000"/>
                  <a:gd name="connsiteY82" fmla="*/ 900 h 10000"/>
                  <a:gd name="connsiteX83" fmla="*/ 3624 w 10000"/>
                  <a:gd name="connsiteY83" fmla="*/ 1164 h 10000"/>
                  <a:gd name="connsiteX84" fmla="*/ 3536 w 10000"/>
                  <a:gd name="connsiteY84" fmla="*/ 1323 h 10000"/>
                  <a:gd name="connsiteX85" fmla="*/ 3624 w 10000"/>
                  <a:gd name="connsiteY85" fmla="*/ 1799 h 10000"/>
                  <a:gd name="connsiteX86" fmla="*/ 3565 w 10000"/>
                  <a:gd name="connsiteY86" fmla="*/ 2223 h 10000"/>
                  <a:gd name="connsiteX87" fmla="*/ 3130 w 10000"/>
                  <a:gd name="connsiteY87" fmla="*/ 2539 h 10000"/>
                  <a:gd name="connsiteX88" fmla="*/ 3101 w 10000"/>
                  <a:gd name="connsiteY88" fmla="*/ 2381 h 10000"/>
                  <a:gd name="connsiteX89" fmla="*/ 3073 w 10000"/>
                  <a:gd name="connsiteY89" fmla="*/ 2593 h 10000"/>
                  <a:gd name="connsiteX90" fmla="*/ 3188 w 10000"/>
                  <a:gd name="connsiteY90" fmla="*/ 2804 h 10000"/>
                  <a:gd name="connsiteX91" fmla="*/ 3478 w 10000"/>
                  <a:gd name="connsiteY91" fmla="*/ 2593 h 10000"/>
                  <a:gd name="connsiteX92" fmla="*/ 3594 w 10000"/>
                  <a:gd name="connsiteY92" fmla="*/ 2752 h 10000"/>
                  <a:gd name="connsiteX93" fmla="*/ 3392 w 10000"/>
                  <a:gd name="connsiteY93" fmla="*/ 2804 h 10000"/>
                  <a:gd name="connsiteX94" fmla="*/ 1349 w 10000"/>
                  <a:gd name="connsiteY94" fmla="*/ 2289 h 10000"/>
                  <a:gd name="connsiteX95" fmla="*/ 2754 w 10000"/>
                  <a:gd name="connsiteY95" fmla="*/ 2857 h 10000"/>
                  <a:gd name="connsiteX96" fmla="*/ 1630 w 10000"/>
                  <a:gd name="connsiteY96" fmla="*/ 1022 h 10000"/>
                  <a:gd name="connsiteX97" fmla="*/ 2656 w 10000"/>
                  <a:gd name="connsiteY97" fmla="*/ 2472 h 10000"/>
                  <a:gd name="connsiteX98" fmla="*/ 2898 w 10000"/>
                  <a:gd name="connsiteY98" fmla="*/ 3545 h 10000"/>
                  <a:gd name="connsiteX99" fmla="*/ 2840 w 10000"/>
                  <a:gd name="connsiteY99" fmla="*/ 3916 h 10000"/>
                  <a:gd name="connsiteX100" fmla="*/ 1349 w 10000"/>
                  <a:gd name="connsiteY100" fmla="*/ 2289 h 10000"/>
                  <a:gd name="connsiteX101" fmla="*/ 1349 w 10000"/>
                  <a:gd name="connsiteY101" fmla="*/ 2289 h 10000"/>
                  <a:gd name="connsiteX102" fmla="*/ 2377 w 10000"/>
                  <a:gd name="connsiteY102" fmla="*/ 3598 h 10000"/>
                  <a:gd name="connsiteX103" fmla="*/ 2377 w 10000"/>
                  <a:gd name="connsiteY103" fmla="*/ 3968 h 10000"/>
                  <a:gd name="connsiteX104" fmla="*/ 2231 w 10000"/>
                  <a:gd name="connsiteY104" fmla="*/ 4445 h 10000"/>
                  <a:gd name="connsiteX105" fmla="*/ 2000 w 10000"/>
                  <a:gd name="connsiteY105" fmla="*/ 4021 h 10000"/>
                  <a:gd name="connsiteX106" fmla="*/ 1884 w 10000"/>
                  <a:gd name="connsiteY106" fmla="*/ 3545 h 10000"/>
                  <a:gd name="connsiteX107" fmla="*/ 1652 w 10000"/>
                  <a:gd name="connsiteY107" fmla="*/ 3545 h 10000"/>
                  <a:gd name="connsiteX108" fmla="*/ 1478 w 10000"/>
                  <a:gd name="connsiteY108" fmla="*/ 3757 h 10000"/>
                  <a:gd name="connsiteX109" fmla="*/ 1247 w 10000"/>
                  <a:gd name="connsiteY109" fmla="*/ 3757 h 10000"/>
                  <a:gd name="connsiteX110" fmla="*/ 1072 w 10000"/>
                  <a:gd name="connsiteY110" fmla="*/ 3968 h 10000"/>
                  <a:gd name="connsiteX111" fmla="*/ 957 w 10000"/>
                  <a:gd name="connsiteY111" fmla="*/ 3757 h 10000"/>
                  <a:gd name="connsiteX112" fmla="*/ 667 w 10000"/>
                  <a:gd name="connsiteY112" fmla="*/ 3704 h 10000"/>
                  <a:gd name="connsiteX113" fmla="*/ 406 w 10000"/>
                  <a:gd name="connsiteY113" fmla="*/ 3704 h 10000"/>
                  <a:gd name="connsiteX114" fmla="*/ 29 w 10000"/>
                  <a:gd name="connsiteY114" fmla="*/ 3439 h 10000"/>
                  <a:gd name="connsiteX115" fmla="*/ 0 w 10000"/>
                  <a:gd name="connsiteY115" fmla="*/ 3916 h 10000"/>
                  <a:gd name="connsiteX116" fmla="*/ 58 w 10000"/>
                  <a:gd name="connsiteY116" fmla="*/ 4603 h 10000"/>
                  <a:gd name="connsiteX117" fmla="*/ 116 w 10000"/>
                  <a:gd name="connsiteY117" fmla="*/ 4973 h 10000"/>
                  <a:gd name="connsiteX118" fmla="*/ 174 w 10000"/>
                  <a:gd name="connsiteY118" fmla="*/ 5239 h 10000"/>
                  <a:gd name="connsiteX119" fmla="*/ 232 w 10000"/>
                  <a:gd name="connsiteY119" fmla="*/ 5609 h 10000"/>
                  <a:gd name="connsiteX120" fmla="*/ 406 w 10000"/>
                  <a:gd name="connsiteY120" fmla="*/ 5926 h 10000"/>
                  <a:gd name="connsiteX121" fmla="*/ 638 w 10000"/>
                  <a:gd name="connsiteY121" fmla="*/ 6455 h 10000"/>
                  <a:gd name="connsiteX122" fmla="*/ 492 w 10000"/>
                  <a:gd name="connsiteY122" fmla="*/ 6350 h 10000"/>
                  <a:gd name="connsiteX123" fmla="*/ 840 w 10000"/>
                  <a:gd name="connsiteY123" fmla="*/ 6825 h 10000"/>
                  <a:gd name="connsiteX124" fmla="*/ 1043 w 10000"/>
                  <a:gd name="connsiteY124" fmla="*/ 6773 h 10000"/>
                  <a:gd name="connsiteX125" fmla="*/ 1015 w 10000"/>
                  <a:gd name="connsiteY125" fmla="*/ 6455 h 10000"/>
                  <a:gd name="connsiteX126" fmla="*/ 1188 w 10000"/>
                  <a:gd name="connsiteY126" fmla="*/ 6508 h 10000"/>
                  <a:gd name="connsiteX127" fmla="*/ 986 w 10000"/>
                  <a:gd name="connsiteY127" fmla="*/ 5873 h 10000"/>
                  <a:gd name="connsiteX128" fmla="*/ 1362 w 10000"/>
                  <a:gd name="connsiteY128" fmla="*/ 5609 h 10000"/>
                  <a:gd name="connsiteX129" fmla="*/ 1566 w 10000"/>
                  <a:gd name="connsiteY129" fmla="*/ 5609 h 10000"/>
                  <a:gd name="connsiteX130" fmla="*/ 1566 w 10000"/>
                  <a:gd name="connsiteY130" fmla="*/ 5873 h 10000"/>
                  <a:gd name="connsiteX131" fmla="*/ 1391 w 10000"/>
                  <a:gd name="connsiteY131" fmla="*/ 6032 h 10000"/>
                  <a:gd name="connsiteX132" fmla="*/ 1276 w 10000"/>
                  <a:gd name="connsiteY132" fmla="*/ 6720 h 10000"/>
                  <a:gd name="connsiteX133" fmla="*/ 1218 w 10000"/>
                  <a:gd name="connsiteY133" fmla="*/ 7037 h 10000"/>
                  <a:gd name="connsiteX134" fmla="*/ 1305 w 10000"/>
                  <a:gd name="connsiteY134" fmla="*/ 7461 h 10000"/>
                  <a:gd name="connsiteX135" fmla="*/ 1478 w 10000"/>
                  <a:gd name="connsiteY135" fmla="*/ 7778 h 10000"/>
                  <a:gd name="connsiteX136" fmla="*/ 2058 w 10000"/>
                  <a:gd name="connsiteY136" fmla="*/ 8413 h 10000"/>
                  <a:gd name="connsiteX137" fmla="*/ 2521 w 10000"/>
                  <a:gd name="connsiteY137" fmla="*/ 8889 h 10000"/>
                  <a:gd name="connsiteX138" fmla="*/ 2869 w 10000"/>
                  <a:gd name="connsiteY138" fmla="*/ 9101 h 10000"/>
                  <a:gd name="connsiteX139" fmla="*/ 3246 w 10000"/>
                  <a:gd name="connsiteY139" fmla="*/ 9312 h 10000"/>
                  <a:gd name="connsiteX140" fmla="*/ 3624 w 10000"/>
                  <a:gd name="connsiteY140" fmla="*/ 9524 h 10000"/>
                  <a:gd name="connsiteX141" fmla="*/ 3972 w 10000"/>
                  <a:gd name="connsiteY141" fmla="*/ 9630 h 10000"/>
                  <a:gd name="connsiteX142" fmla="*/ 4348 w 10000"/>
                  <a:gd name="connsiteY142" fmla="*/ 9789 h 10000"/>
                  <a:gd name="connsiteX143" fmla="*/ 4783 w 10000"/>
                  <a:gd name="connsiteY143" fmla="*/ 9948 h 10000"/>
                  <a:gd name="connsiteX144" fmla="*/ 5246 w 10000"/>
                  <a:gd name="connsiteY144" fmla="*/ 10000 h 10000"/>
                  <a:gd name="connsiteX145" fmla="*/ 5652 w 10000"/>
                  <a:gd name="connsiteY145" fmla="*/ 10000 h 10000"/>
                  <a:gd name="connsiteX146" fmla="*/ 6145 w 10000"/>
                  <a:gd name="connsiteY146" fmla="*/ 9948 h 10000"/>
                  <a:gd name="connsiteX147" fmla="*/ 6493 w 10000"/>
                  <a:gd name="connsiteY147" fmla="*/ 9841 h 10000"/>
                  <a:gd name="connsiteX148" fmla="*/ 6841 w 10000"/>
                  <a:gd name="connsiteY148" fmla="*/ 9736 h 10000"/>
                  <a:gd name="connsiteX149" fmla="*/ 7218 w 10000"/>
                  <a:gd name="connsiteY149" fmla="*/ 9577 h 10000"/>
                  <a:gd name="connsiteX150" fmla="*/ 7565 w 10000"/>
                  <a:gd name="connsiteY150" fmla="*/ 9418 h 10000"/>
                  <a:gd name="connsiteX151" fmla="*/ 7884 w 10000"/>
                  <a:gd name="connsiteY151" fmla="*/ 9207 h 10000"/>
                  <a:gd name="connsiteX152" fmla="*/ 8232 w 10000"/>
                  <a:gd name="connsiteY152" fmla="*/ 8995 h 10000"/>
                  <a:gd name="connsiteX153" fmla="*/ 8551 w 10000"/>
                  <a:gd name="connsiteY153"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7531 w 10000"/>
                  <a:gd name="connsiteY32" fmla="*/ 4817 h 10000"/>
                  <a:gd name="connsiteX33" fmla="*/ 8069 w 10000"/>
                  <a:gd name="connsiteY33" fmla="*/ 4826 h 10000"/>
                  <a:gd name="connsiteX34" fmla="*/ 6950 w 10000"/>
                  <a:gd name="connsiteY34" fmla="*/ 3306 h 10000"/>
                  <a:gd name="connsiteX35" fmla="*/ 6962 w 10000"/>
                  <a:gd name="connsiteY35" fmla="*/ 3305 h 10000"/>
                  <a:gd name="connsiteX36" fmla="*/ 6645 w 10000"/>
                  <a:gd name="connsiteY36" fmla="*/ 3230 h 10000"/>
                  <a:gd name="connsiteX37" fmla="*/ 6519 w 10000"/>
                  <a:gd name="connsiteY37" fmla="*/ 3003 h 10000"/>
                  <a:gd name="connsiteX38" fmla="*/ 5949 w 10000"/>
                  <a:gd name="connsiteY38" fmla="*/ 2473 h 10000"/>
                  <a:gd name="connsiteX39" fmla="*/ 5015 w 10000"/>
                  <a:gd name="connsiteY39" fmla="*/ 3228 h 10000"/>
                  <a:gd name="connsiteX40" fmla="*/ 4898 w 10000"/>
                  <a:gd name="connsiteY40" fmla="*/ 3175 h 10000"/>
                  <a:gd name="connsiteX41" fmla="*/ 4754 w 10000"/>
                  <a:gd name="connsiteY41" fmla="*/ 3122 h 10000"/>
                  <a:gd name="connsiteX42" fmla="*/ 4637 w 10000"/>
                  <a:gd name="connsiteY42" fmla="*/ 3334 h 10000"/>
                  <a:gd name="connsiteX43" fmla="*/ 4464 w 10000"/>
                  <a:gd name="connsiteY43" fmla="*/ 3493 h 10000"/>
                  <a:gd name="connsiteX44" fmla="*/ 4435 w 10000"/>
                  <a:gd name="connsiteY44" fmla="*/ 3651 h 10000"/>
                  <a:gd name="connsiteX45" fmla="*/ 4579 w 10000"/>
                  <a:gd name="connsiteY45" fmla="*/ 3862 h 10000"/>
                  <a:gd name="connsiteX46" fmla="*/ 4637 w 10000"/>
                  <a:gd name="connsiteY46" fmla="*/ 4021 h 10000"/>
                  <a:gd name="connsiteX47" fmla="*/ 4783 w 10000"/>
                  <a:gd name="connsiteY47" fmla="*/ 4021 h 10000"/>
                  <a:gd name="connsiteX48" fmla="*/ 4841 w 10000"/>
                  <a:gd name="connsiteY48" fmla="*/ 4021 h 10000"/>
                  <a:gd name="connsiteX49" fmla="*/ 4927 w 10000"/>
                  <a:gd name="connsiteY49" fmla="*/ 4233 h 10000"/>
                  <a:gd name="connsiteX50" fmla="*/ 5073 w 10000"/>
                  <a:gd name="connsiteY50" fmla="*/ 4603 h 10000"/>
                  <a:gd name="connsiteX51" fmla="*/ 4898 w 10000"/>
                  <a:gd name="connsiteY51" fmla="*/ 4391 h 10000"/>
                  <a:gd name="connsiteX52" fmla="*/ 4812 w 10000"/>
                  <a:gd name="connsiteY52" fmla="*/ 4127 h 10000"/>
                  <a:gd name="connsiteX53" fmla="*/ 4725 w 10000"/>
                  <a:gd name="connsiteY53" fmla="*/ 4339 h 10000"/>
                  <a:gd name="connsiteX54" fmla="*/ 4608 w 10000"/>
                  <a:gd name="connsiteY54" fmla="*/ 4657 h 10000"/>
                  <a:gd name="connsiteX55" fmla="*/ 4608 w 10000"/>
                  <a:gd name="connsiteY55" fmla="*/ 4445 h 10000"/>
                  <a:gd name="connsiteX56" fmla="*/ 4435 w 10000"/>
                  <a:gd name="connsiteY56" fmla="*/ 4339 h 10000"/>
                  <a:gd name="connsiteX57" fmla="*/ 4406 w 10000"/>
                  <a:gd name="connsiteY57" fmla="*/ 3968 h 10000"/>
                  <a:gd name="connsiteX58" fmla="*/ 4261 w 10000"/>
                  <a:gd name="connsiteY58" fmla="*/ 4021 h 10000"/>
                  <a:gd name="connsiteX59" fmla="*/ 4319 w 10000"/>
                  <a:gd name="connsiteY59" fmla="*/ 3598 h 10000"/>
                  <a:gd name="connsiteX60" fmla="*/ 4232 w 10000"/>
                  <a:gd name="connsiteY60" fmla="*/ 3598 h 10000"/>
                  <a:gd name="connsiteX61" fmla="*/ 4319 w 10000"/>
                  <a:gd name="connsiteY61" fmla="*/ 3069 h 10000"/>
                  <a:gd name="connsiteX62" fmla="*/ 4464 w 10000"/>
                  <a:gd name="connsiteY62" fmla="*/ 3069 h 10000"/>
                  <a:gd name="connsiteX63" fmla="*/ 4522 w 10000"/>
                  <a:gd name="connsiteY63" fmla="*/ 3386 h 10000"/>
                  <a:gd name="connsiteX64" fmla="*/ 4551 w 10000"/>
                  <a:gd name="connsiteY64" fmla="*/ 3175 h 10000"/>
                  <a:gd name="connsiteX65" fmla="*/ 4493 w 10000"/>
                  <a:gd name="connsiteY65" fmla="*/ 3016 h 10000"/>
                  <a:gd name="connsiteX66" fmla="*/ 4348 w 10000"/>
                  <a:gd name="connsiteY66" fmla="*/ 2910 h 10000"/>
                  <a:gd name="connsiteX67" fmla="*/ 4377 w 10000"/>
                  <a:gd name="connsiteY67" fmla="*/ 2487 h 10000"/>
                  <a:gd name="connsiteX68" fmla="*/ 4319 w 10000"/>
                  <a:gd name="connsiteY68" fmla="*/ 2275 h 10000"/>
                  <a:gd name="connsiteX69" fmla="*/ 4289 w 10000"/>
                  <a:gd name="connsiteY69" fmla="*/ 1641 h 10000"/>
                  <a:gd name="connsiteX70" fmla="*/ 4348 w 10000"/>
                  <a:gd name="connsiteY70" fmla="*/ 1641 h 10000"/>
                  <a:gd name="connsiteX71" fmla="*/ 4261 w 10000"/>
                  <a:gd name="connsiteY71" fmla="*/ 1534 h 10000"/>
                  <a:gd name="connsiteX72" fmla="*/ 4000 w 10000"/>
                  <a:gd name="connsiteY72" fmla="*/ 1746 h 10000"/>
                  <a:gd name="connsiteX73" fmla="*/ 3942 w 10000"/>
                  <a:gd name="connsiteY73" fmla="*/ 1323 h 10000"/>
                  <a:gd name="connsiteX74" fmla="*/ 4145 w 10000"/>
                  <a:gd name="connsiteY74" fmla="*/ 582 h 10000"/>
                  <a:gd name="connsiteX75" fmla="*/ 3972 w 10000"/>
                  <a:gd name="connsiteY75" fmla="*/ 318 h 10000"/>
                  <a:gd name="connsiteX76" fmla="*/ 3972 w 10000"/>
                  <a:gd name="connsiteY76" fmla="*/ 212 h 10000"/>
                  <a:gd name="connsiteX77" fmla="*/ 3710 w 10000"/>
                  <a:gd name="connsiteY77" fmla="*/ 0 h 10000"/>
                  <a:gd name="connsiteX78" fmla="*/ 3624 w 10000"/>
                  <a:gd name="connsiteY78" fmla="*/ 212 h 10000"/>
                  <a:gd name="connsiteX79" fmla="*/ 3536 w 10000"/>
                  <a:gd name="connsiteY79" fmla="*/ 635 h 10000"/>
                  <a:gd name="connsiteX80" fmla="*/ 3420 w 10000"/>
                  <a:gd name="connsiteY80" fmla="*/ 688 h 10000"/>
                  <a:gd name="connsiteX81" fmla="*/ 3594 w 10000"/>
                  <a:gd name="connsiteY81" fmla="*/ 900 h 10000"/>
                  <a:gd name="connsiteX82" fmla="*/ 3624 w 10000"/>
                  <a:gd name="connsiteY82" fmla="*/ 1164 h 10000"/>
                  <a:gd name="connsiteX83" fmla="*/ 3536 w 10000"/>
                  <a:gd name="connsiteY83" fmla="*/ 1323 h 10000"/>
                  <a:gd name="connsiteX84" fmla="*/ 3624 w 10000"/>
                  <a:gd name="connsiteY84" fmla="*/ 1799 h 10000"/>
                  <a:gd name="connsiteX85" fmla="*/ 3565 w 10000"/>
                  <a:gd name="connsiteY85" fmla="*/ 2223 h 10000"/>
                  <a:gd name="connsiteX86" fmla="*/ 3130 w 10000"/>
                  <a:gd name="connsiteY86" fmla="*/ 2539 h 10000"/>
                  <a:gd name="connsiteX87" fmla="*/ 3101 w 10000"/>
                  <a:gd name="connsiteY87" fmla="*/ 2381 h 10000"/>
                  <a:gd name="connsiteX88" fmla="*/ 3073 w 10000"/>
                  <a:gd name="connsiteY88" fmla="*/ 2593 h 10000"/>
                  <a:gd name="connsiteX89" fmla="*/ 3188 w 10000"/>
                  <a:gd name="connsiteY89" fmla="*/ 2804 h 10000"/>
                  <a:gd name="connsiteX90" fmla="*/ 3478 w 10000"/>
                  <a:gd name="connsiteY90" fmla="*/ 2593 h 10000"/>
                  <a:gd name="connsiteX91" fmla="*/ 3594 w 10000"/>
                  <a:gd name="connsiteY91" fmla="*/ 2752 h 10000"/>
                  <a:gd name="connsiteX92" fmla="*/ 3392 w 10000"/>
                  <a:gd name="connsiteY92" fmla="*/ 2804 h 10000"/>
                  <a:gd name="connsiteX93" fmla="*/ 1349 w 10000"/>
                  <a:gd name="connsiteY93" fmla="*/ 2289 h 10000"/>
                  <a:gd name="connsiteX94" fmla="*/ 2754 w 10000"/>
                  <a:gd name="connsiteY94" fmla="*/ 2857 h 10000"/>
                  <a:gd name="connsiteX95" fmla="*/ 1630 w 10000"/>
                  <a:gd name="connsiteY95" fmla="*/ 1022 h 10000"/>
                  <a:gd name="connsiteX96" fmla="*/ 2656 w 10000"/>
                  <a:gd name="connsiteY96" fmla="*/ 2472 h 10000"/>
                  <a:gd name="connsiteX97" fmla="*/ 2898 w 10000"/>
                  <a:gd name="connsiteY97" fmla="*/ 3545 h 10000"/>
                  <a:gd name="connsiteX98" fmla="*/ 2840 w 10000"/>
                  <a:gd name="connsiteY98" fmla="*/ 3916 h 10000"/>
                  <a:gd name="connsiteX99" fmla="*/ 1349 w 10000"/>
                  <a:gd name="connsiteY99" fmla="*/ 2289 h 10000"/>
                  <a:gd name="connsiteX100" fmla="*/ 1349 w 10000"/>
                  <a:gd name="connsiteY100" fmla="*/ 2289 h 10000"/>
                  <a:gd name="connsiteX101" fmla="*/ 2377 w 10000"/>
                  <a:gd name="connsiteY101" fmla="*/ 3598 h 10000"/>
                  <a:gd name="connsiteX102" fmla="*/ 2377 w 10000"/>
                  <a:gd name="connsiteY102" fmla="*/ 3968 h 10000"/>
                  <a:gd name="connsiteX103" fmla="*/ 2231 w 10000"/>
                  <a:gd name="connsiteY103" fmla="*/ 4445 h 10000"/>
                  <a:gd name="connsiteX104" fmla="*/ 2000 w 10000"/>
                  <a:gd name="connsiteY104" fmla="*/ 4021 h 10000"/>
                  <a:gd name="connsiteX105" fmla="*/ 1884 w 10000"/>
                  <a:gd name="connsiteY105" fmla="*/ 3545 h 10000"/>
                  <a:gd name="connsiteX106" fmla="*/ 1652 w 10000"/>
                  <a:gd name="connsiteY106" fmla="*/ 3545 h 10000"/>
                  <a:gd name="connsiteX107" fmla="*/ 1478 w 10000"/>
                  <a:gd name="connsiteY107" fmla="*/ 3757 h 10000"/>
                  <a:gd name="connsiteX108" fmla="*/ 1247 w 10000"/>
                  <a:gd name="connsiteY108" fmla="*/ 3757 h 10000"/>
                  <a:gd name="connsiteX109" fmla="*/ 1072 w 10000"/>
                  <a:gd name="connsiteY109" fmla="*/ 3968 h 10000"/>
                  <a:gd name="connsiteX110" fmla="*/ 957 w 10000"/>
                  <a:gd name="connsiteY110" fmla="*/ 3757 h 10000"/>
                  <a:gd name="connsiteX111" fmla="*/ 667 w 10000"/>
                  <a:gd name="connsiteY111" fmla="*/ 3704 h 10000"/>
                  <a:gd name="connsiteX112" fmla="*/ 406 w 10000"/>
                  <a:gd name="connsiteY112" fmla="*/ 3704 h 10000"/>
                  <a:gd name="connsiteX113" fmla="*/ 29 w 10000"/>
                  <a:gd name="connsiteY113" fmla="*/ 3439 h 10000"/>
                  <a:gd name="connsiteX114" fmla="*/ 0 w 10000"/>
                  <a:gd name="connsiteY114" fmla="*/ 3916 h 10000"/>
                  <a:gd name="connsiteX115" fmla="*/ 58 w 10000"/>
                  <a:gd name="connsiteY115" fmla="*/ 4603 h 10000"/>
                  <a:gd name="connsiteX116" fmla="*/ 116 w 10000"/>
                  <a:gd name="connsiteY116" fmla="*/ 4973 h 10000"/>
                  <a:gd name="connsiteX117" fmla="*/ 174 w 10000"/>
                  <a:gd name="connsiteY117" fmla="*/ 5239 h 10000"/>
                  <a:gd name="connsiteX118" fmla="*/ 232 w 10000"/>
                  <a:gd name="connsiteY118" fmla="*/ 5609 h 10000"/>
                  <a:gd name="connsiteX119" fmla="*/ 406 w 10000"/>
                  <a:gd name="connsiteY119" fmla="*/ 5926 h 10000"/>
                  <a:gd name="connsiteX120" fmla="*/ 638 w 10000"/>
                  <a:gd name="connsiteY120" fmla="*/ 6455 h 10000"/>
                  <a:gd name="connsiteX121" fmla="*/ 492 w 10000"/>
                  <a:gd name="connsiteY121" fmla="*/ 6350 h 10000"/>
                  <a:gd name="connsiteX122" fmla="*/ 840 w 10000"/>
                  <a:gd name="connsiteY122" fmla="*/ 6825 h 10000"/>
                  <a:gd name="connsiteX123" fmla="*/ 1043 w 10000"/>
                  <a:gd name="connsiteY123" fmla="*/ 6773 h 10000"/>
                  <a:gd name="connsiteX124" fmla="*/ 1015 w 10000"/>
                  <a:gd name="connsiteY124" fmla="*/ 6455 h 10000"/>
                  <a:gd name="connsiteX125" fmla="*/ 1188 w 10000"/>
                  <a:gd name="connsiteY125" fmla="*/ 6508 h 10000"/>
                  <a:gd name="connsiteX126" fmla="*/ 986 w 10000"/>
                  <a:gd name="connsiteY126" fmla="*/ 5873 h 10000"/>
                  <a:gd name="connsiteX127" fmla="*/ 1362 w 10000"/>
                  <a:gd name="connsiteY127" fmla="*/ 5609 h 10000"/>
                  <a:gd name="connsiteX128" fmla="*/ 1566 w 10000"/>
                  <a:gd name="connsiteY128" fmla="*/ 5609 h 10000"/>
                  <a:gd name="connsiteX129" fmla="*/ 1566 w 10000"/>
                  <a:gd name="connsiteY129" fmla="*/ 5873 h 10000"/>
                  <a:gd name="connsiteX130" fmla="*/ 1391 w 10000"/>
                  <a:gd name="connsiteY130" fmla="*/ 6032 h 10000"/>
                  <a:gd name="connsiteX131" fmla="*/ 1276 w 10000"/>
                  <a:gd name="connsiteY131" fmla="*/ 6720 h 10000"/>
                  <a:gd name="connsiteX132" fmla="*/ 1218 w 10000"/>
                  <a:gd name="connsiteY132" fmla="*/ 7037 h 10000"/>
                  <a:gd name="connsiteX133" fmla="*/ 1305 w 10000"/>
                  <a:gd name="connsiteY133" fmla="*/ 7461 h 10000"/>
                  <a:gd name="connsiteX134" fmla="*/ 1478 w 10000"/>
                  <a:gd name="connsiteY134" fmla="*/ 7778 h 10000"/>
                  <a:gd name="connsiteX135" fmla="*/ 2058 w 10000"/>
                  <a:gd name="connsiteY135" fmla="*/ 8413 h 10000"/>
                  <a:gd name="connsiteX136" fmla="*/ 2521 w 10000"/>
                  <a:gd name="connsiteY136" fmla="*/ 8889 h 10000"/>
                  <a:gd name="connsiteX137" fmla="*/ 2869 w 10000"/>
                  <a:gd name="connsiteY137" fmla="*/ 9101 h 10000"/>
                  <a:gd name="connsiteX138" fmla="*/ 3246 w 10000"/>
                  <a:gd name="connsiteY138" fmla="*/ 9312 h 10000"/>
                  <a:gd name="connsiteX139" fmla="*/ 3624 w 10000"/>
                  <a:gd name="connsiteY139" fmla="*/ 9524 h 10000"/>
                  <a:gd name="connsiteX140" fmla="*/ 3972 w 10000"/>
                  <a:gd name="connsiteY140" fmla="*/ 9630 h 10000"/>
                  <a:gd name="connsiteX141" fmla="*/ 4348 w 10000"/>
                  <a:gd name="connsiteY141" fmla="*/ 9789 h 10000"/>
                  <a:gd name="connsiteX142" fmla="*/ 4783 w 10000"/>
                  <a:gd name="connsiteY142" fmla="*/ 9948 h 10000"/>
                  <a:gd name="connsiteX143" fmla="*/ 5246 w 10000"/>
                  <a:gd name="connsiteY143" fmla="*/ 10000 h 10000"/>
                  <a:gd name="connsiteX144" fmla="*/ 5652 w 10000"/>
                  <a:gd name="connsiteY144" fmla="*/ 10000 h 10000"/>
                  <a:gd name="connsiteX145" fmla="*/ 6145 w 10000"/>
                  <a:gd name="connsiteY145" fmla="*/ 9948 h 10000"/>
                  <a:gd name="connsiteX146" fmla="*/ 6493 w 10000"/>
                  <a:gd name="connsiteY146" fmla="*/ 9841 h 10000"/>
                  <a:gd name="connsiteX147" fmla="*/ 6841 w 10000"/>
                  <a:gd name="connsiteY147" fmla="*/ 9736 h 10000"/>
                  <a:gd name="connsiteX148" fmla="*/ 7218 w 10000"/>
                  <a:gd name="connsiteY148" fmla="*/ 9577 h 10000"/>
                  <a:gd name="connsiteX149" fmla="*/ 7565 w 10000"/>
                  <a:gd name="connsiteY149" fmla="*/ 9418 h 10000"/>
                  <a:gd name="connsiteX150" fmla="*/ 7884 w 10000"/>
                  <a:gd name="connsiteY150" fmla="*/ 9207 h 10000"/>
                  <a:gd name="connsiteX151" fmla="*/ 8232 w 10000"/>
                  <a:gd name="connsiteY151" fmla="*/ 8995 h 10000"/>
                  <a:gd name="connsiteX152" fmla="*/ 8551 w 10000"/>
                  <a:gd name="connsiteY152"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1630 w 10000"/>
                  <a:gd name="connsiteY94" fmla="*/ 1022 h 10000"/>
                  <a:gd name="connsiteX95" fmla="*/ 2656 w 10000"/>
                  <a:gd name="connsiteY95" fmla="*/ 2472 h 10000"/>
                  <a:gd name="connsiteX96" fmla="*/ 2898 w 10000"/>
                  <a:gd name="connsiteY96" fmla="*/ 3545 h 10000"/>
                  <a:gd name="connsiteX97" fmla="*/ 2840 w 10000"/>
                  <a:gd name="connsiteY97" fmla="*/ 3916 h 10000"/>
                  <a:gd name="connsiteX98" fmla="*/ 1349 w 10000"/>
                  <a:gd name="connsiteY98" fmla="*/ 2289 h 10000"/>
                  <a:gd name="connsiteX99" fmla="*/ 1349 w 10000"/>
                  <a:gd name="connsiteY99" fmla="*/ 2289 h 10000"/>
                  <a:gd name="connsiteX100" fmla="*/ 2377 w 10000"/>
                  <a:gd name="connsiteY100" fmla="*/ 3598 h 10000"/>
                  <a:gd name="connsiteX101" fmla="*/ 2377 w 10000"/>
                  <a:gd name="connsiteY101" fmla="*/ 3968 h 10000"/>
                  <a:gd name="connsiteX102" fmla="*/ 2231 w 10000"/>
                  <a:gd name="connsiteY102" fmla="*/ 4445 h 10000"/>
                  <a:gd name="connsiteX103" fmla="*/ 2000 w 10000"/>
                  <a:gd name="connsiteY103" fmla="*/ 4021 h 10000"/>
                  <a:gd name="connsiteX104" fmla="*/ 1884 w 10000"/>
                  <a:gd name="connsiteY104" fmla="*/ 3545 h 10000"/>
                  <a:gd name="connsiteX105" fmla="*/ 1652 w 10000"/>
                  <a:gd name="connsiteY105" fmla="*/ 3545 h 10000"/>
                  <a:gd name="connsiteX106" fmla="*/ 1478 w 10000"/>
                  <a:gd name="connsiteY106" fmla="*/ 3757 h 10000"/>
                  <a:gd name="connsiteX107" fmla="*/ 1247 w 10000"/>
                  <a:gd name="connsiteY107" fmla="*/ 3757 h 10000"/>
                  <a:gd name="connsiteX108" fmla="*/ 1072 w 10000"/>
                  <a:gd name="connsiteY108" fmla="*/ 3968 h 10000"/>
                  <a:gd name="connsiteX109" fmla="*/ 957 w 10000"/>
                  <a:gd name="connsiteY109" fmla="*/ 3757 h 10000"/>
                  <a:gd name="connsiteX110" fmla="*/ 667 w 10000"/>
                  <a:gd name="connsiteY110" fmla="*/ 3704 h 10000"/>
                  <a:gd name="connsiteX111" fmla="*/ 406 w 10000"/>
                  <a:gd name="connsiteY111" fmla="*/ 3704 h 10000"/>
                  <a:gd name="connsiteX112" fmla="*/ 29 w 10000"/>
                  <a:gd name="connsiteY112" fmla="*/ 3439 h 10000"/>
                  <a:gd name="connsiteX113" fmla="*/ 0 w 10000"/>
                  <a:gd name="connsiteY113" fmla="*/ 3916 h 10000"/>
                  <a:gd name="connsiteX114" fmla="*/ 58 w 10000"/>
                  <a:gd name="connsiteY114" fmla="*/ 4603 h 10000"/>
                  <a:gd name="connsiteX115" fmla="*/ 116 w 10000"/>
                  <a:gd name="connsiteY115" fmla="*/ 4973 h 10000"/>
                  <a:gd name="connsiteX116" fmla="*/ 174 w 10000"/>
                  <a:gd name="connsiteY116" fmla="*/ 5239 h 10000"/>
                  <a:gd name="connsiteX117" fmla="*/ 232 w 10000"/>
                  <a:gd name="connsiteY117" fmla="*/ 5609 h 10000"/>
                  <a:gd name="connsiteX118" fmla="*/ 406 w 10000"/>
                  <a:gd name="connsiteY118" fmla="*/ 5926 h 10000"/>
                  <a:gd name="connsiteX119" fmla="*/ 638 w 10000"/>
                  <a:gd name="connsiteY119" fmla="*/ 6455 h 10000"/>
                  <a:gd name="connsiteX120" fmla="*/ 492 w 10000"/>
                  <a:gd name="connsiteY120" fmla="*/ 6350 h 10000"/>
                  <a:gd name="connsiteX121" fmla="*/ 840 w 10000"/>
                  <a:gd name="connsiteY121" fmla="*/ 6825 h 10000"/>
                  <a:gd name="connsiteX122" fmla="*/ 1043 w 10000"/>
                  <a:gd name="connsiteY122" fmla="*/ 6773 h 10000"/>
                  <a:gd name="connsiteX123" fmla="*/ 1015 w 10000"/>
                  <a:gd name="connsiteY123" fmla="*/ 6455 h 10000"/>
                  <a:gd name="connsiteX124" fmla="*/ 1188 w 10000"/>
                  <a:gd name="connsiteY124" fmla="*/ 6508 h 10000"/>
                  <a:gd name="connsiteX125" fmla="*/ 986 w 10000"/>
                  <a:gd name="connsiteY125" fmla="*/ 5873 h 10000"/>
                  <a:gd name="connsiteX126" fmla="*/ 1362 w 10000"/>
                  <a:gd name="connsiteY126" fmla="*/ 5609 h 10000"/>
                  <a:gd name="connsiteX127" fmla="*/ 1566 w 10000"/>
                  <a:gd name="connsiteY127" fmla="*/ 5609 h 10000"/>
                  <a:gd name="connsiteX128" fmla="*/ 1566 w 10000"/>
                  <a:gd name="connsiteY128" fmla="*/ 5873 h 10000"/>
                  <a:gd name="connsiteX129" fmla="*/ 1391 w 10000"/>
                  <a:gd name="connsiteY129" fmla="*/ 6032 h 10000"/>
                  <a:gd name="connsiteX130" fmla="*/ 1276 w 10000"/>
                  <a:gd name="connsiteY130" fmla="*/ 6720 h 10000"/>
                  <a:gd name="connsiteX131" fmla="*/ 1218 w 10000"/>
                  <a:gd name="connsiteY131" fmla="*/ 7037 h 10000"/>
                  <a:gd name="connsiteX132" fmla="*/ 1305 w 10000"/>
                  <a:gd name="connsiteY132" fmla="*/ 7461 h 10000"/>
                  <a:gd name="connsiteX133" fmla="*/ 1478 w 10000"/>
                  <a:gd name="connsiteY133" fmla="*/ 7778 h 10000"/>
                  <a:gd name="connsiteX134" fmla="*/ 2058 w 10000"/>
                  <a:gd name="connsiteY134" fmla="*/ 8413 h 10000"/>
                  <a:gd name="connsiteX135" fmla="*/ 2521 w 10000"/>
                  <a:gd name="connsiteY135" fmla="*/ 8889 h 10000"/>
                  <a:gd name="connsiteX136" fmla="*/ 2869 w 10000"/>
                  <a:gd name="connsiteY136" fmla="*/ 9101 h 10000"/>
                  <a:gd name="connsiteX137" fmla="*/ 3246 w 10000"/>
                  <a:gd name="connsiteY137" fmla="*/ 9312 h 10000"/>
                  <a:gd name="connsiteX138" fmla="*/ 3624 w 10000"/>
                  <a:gd name="connsiteY138" fmla="*/ 9524 h 10000"/>
                  <a:gd name="connsiteX139" fmla="*/ 3972 w 10000"/>
                  <a:gd name="connsiteY139" fmla="*/ 9630 h 10000"/>
                  <a:gd name="connsiteX140" fmla="*/ 4348 w 10000"/>
                  <a:gd name="connsiteY140" fmla="*/ 9789 h 10000"/>
                  <a:gd name="connsiteX141" fmla="*/ 4783 w 10000"/>
                  <a:gd name="connsiteY141" fmla="*/ 9948 h 10000"/>
                  <a:gd name="connsiteX142" fmla="*/ 5246 w 10000"/>
                  <a:gd name="connsiteY142" fmla="*/ 10000 h 10000"/>
                  <a:gd name="connsiteX143" fmla="*/ 5652 w 10000"/>
                  <a:gd name="connsiteY143" fmla="*/ 10000 h 10000"/>
                  <a:gd name="connsiteX144" fmla="*/ 6145 w 10000"/>
                  <a:gd name="connsiteY144" fmla="*/ 9948 h 10000"/>
                  <a:gd name="connsiteX145" fmla="*/ 6493 w 10000"/>
                  <a:gd name="connsiteY145" fmla="*/ 9841 h 10000"/>
                  <a:gd name="connsiteX146" fmla="*/ 6841 w 10000"/>
                  <a:gd name="connsiteY146" fmla="*/ 9736 h 10000"/>
                  <a:gd name="connsiteX147" fmla="*/ 7218 w 10000"/>
                  <a:gd name="connsiteY147" fmla="*/ 9577 h 10000"/>
                  <a:gd name="connsiteX148" fmla="*/ 7565 w 10000"/>
                  <a:gd name="connsiteY148" fmla="*/ 9418 h 10000"/>
                  <a:gd name="connsiteX149" fmla="*/ 7884 w 10000"/>
                  <a:gd name="connsiteY149" fmla="*/ 9207 h 10000"/>
                  <a:gd name="connsiteX150" fmla="*/ 8232 w 10000"/>
                  <a:gd name="connsiteY150" fmla="*/ 8995 h 10000"/>
                  <a:gd name="connsiteX151" fmla="*/ 8551 w 10000"/>
                  <a:gd name="connsiteY151"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1349 w 10000"/>
                  <a:gd name="connsiteY98" fmla="*/ 2289 h 10000"/>
                  <a:gd name="connsiteX99" fmla="*/ 2377 w 10000"/>
                  <a:gd name="connsiteY99" fmla="*/ 3598 h 10000"/>
                  <a:gd name="connsiteX100" fmla="*/ 2377 w 10000"/>
                  <a:gd name="connsiteY100" fmla="*/ 3968 h 10000"/>
                  <a:gd name="connsiteX101" fmla="*/ 2231 w 10000"/>
                  <a:gd name="connsiteY101" fmla="*/ 4445 h 10000"/>
                  <a:gd name="connsiteX102" fmla="*/ 2000 w 10000"/>
                  <a:gd name="connsiteY102" fmla="*/ 4021 h 10000"/>
                  <a:gd name="connsiteX103" fmla="*/ 1884 w 10000"/>
                  <a:gd name="connsiteY103" fmla="*/ 3545 h 10000"/>
                  <a:gd name="connsiteX104" fmla="*/ 1652 w 10000"/>
                  <a:gd name="connsiteY104" fmla="*/ 3545 h 10000"/>
                  <a:gd name="connsiteX105" fmla="*/ 1478 w 10000"/>
                  <a:gd name="connsiteY105" fmla="*/ 3757 h 10000"/>
                  <a:gd name="connsiteX106" fmla="*/ 1247 w 10000"/>
                  <a:gd name="connsiteY106" fmla="*/ 3757 h 10000"/>
                  <a:gd name="connsiteX107" fmla="*/ 1072 w 10000"/>
                  <a:gd name="connsiteY107" fmla="*/ 3968 h 10000"/>
                  <a:gd name="connsiteX108" fmla="*/ 957 w 10000"/>
                  <a:gd name="connsiteY108" fmla="*/ 3757 h 10000"/>
                  <a:gd name="connsiteX109" fmla="*/ 667 w 10000"/>
                  <a:gd name="connsiteY109" fmla="*/ 3704 h 10000"/>
                  <a:gd name="connsiteX110" fmla="*/ 406 w 10000"/>
                  <a:gd name="connsiteY110" fmla="*/ 3704 h 10000"/>
                  <a:gd name="connsiteX111" fmla="*/ 29 w 10000"/>
                  <a:gd name="connsiteY111" fmla="*/ 3439 h 10000"/>
                  <a:gd name="connsiteX112" fmla="*/ 0 w 10000"/>
                  <a:gd name="connsiteY112" fmla="*/ 3916 h 10000"/>
                  <a:gd name="connsiteX113" fmla="*/ 58 w 10000"/>
                  <a:gd name="connsiteY113" fmla="*/ 4603 h 10000"/>
                  <a:gd name="connsiteX114" fmla="*/ 116 w 10000"/>
                  <a:gd name="connsiteY114" fmla="*/ 4973 h 10000"/>
                  <a:gd name="connsiteX115" fmla="*/ 174 w 10000"/>
                  <a:gd name="connsiteY115" fmla="*/ 5239 h 10000"/>
                  <a:gd name="connsiteX116" fmla="*/ 232 w 10000"/>
                  <a:gd name="connsiteY116" fmla="*/ 5609 h 10000"/>
                  <a:gd name="connsiteX117" fmla="*/ 406 w 10000"/>
                  <a:gd name="connsiteY117" fmla="*/ 5926 h 10000"/>
                  <a:gd name="connsiteX118" fmla="*/ 638 w 10000"/>
                  <a:gd name="connsiteY118" fmla="*/ 6455 h 10000"/>
                  <a:gd name="connsiteX119" fmla="*/ 492 w 10000"/>
                  <a:gd name="connsiteY119" fmla="*/ 6350 h 10000"/>
                  <a:gd name="connsiteX120" fmla="*/ 840 w 10000"/>
                  <a:gd name="connsiteY120" fmla="*/ 6825 h 10000"/>
                  <a:gd name="connsiteX121" fmla="*/ 1043 w 10000"/>
                  <a:gd name="connsiteY121" fmla="*/ 6773 h 10000"/>
                  <a:gd name="connsiteX122" fmla="*/ 1015 w 10000"/>
                  <a:gd name="connsiteY122" fmla="*/ 6455 h 10000"/>
                  <a:gd name="connsiteX123" fmla="*/ 1188 w 10000"/>
                  <a:gd name="connsiteY123" fmla="*/ 6508 h 10000"/>
                  <a:gd name="connsiteX124" fmla="*/ 986 w 10000"/>
                  <a:gd name="connsiteY124" fmla="*/ 5873 h 10000"/>
                  <a:gd name="connsiteX125" fmla="*/ 1362 w 10000"/>
                  <a:gd name="connsiteY125" fmla="*/ 5609 h 10000"/>
                  <a:gd name="connsiteX126" fmla="*/ 1566 w 10000"/>
                  <a:gd name="connsiteY126" fmla="*/ 5609 h 10000"/>
                  <a:gd name="connsiteX127" fmla="*/ 1566 w 10000"/>
                  <a:gd name="connsiteY127" fmla="*/ 5873 h 10000"/>
                  <a:gd name="connsiteX128" fmla="*/ 1391 w 10000"/>
                  <a:gd name="connsiteY128" fmla="*/ 6032 h 10000"/>
                  <a:gd name="connsiteX129" fmla="*/ 1276 w 10000"/>
                  <a:gd name="connsiteY129" fmla="*/ 6720 h 10000"/>
                  <a:gd name="connsiteX130" fmla="*/ 1218 w 10000"/>
                  <a:gd name="connsiteY130" fmla="*/ 7037 h 10000"/>
                  <a:gd name="connsiteX131" fmla="*/ 1305 w 10000"/>
                  <a:gd name="connsiteY131" fmla="*/ 7461 h 10000"/>
                  <a:gd name="connsiteX132" fmla="*/ 1478 w 10000"/>
                  <a:gd name="connsiteY132" fmla="*/ 7778 h 10000"/>
                  <a:gd name="connsiteX133" fmla="*/ 2058 w 10000"/>
                  <a:gd name="connsiteY133" fmla="*/ 8413 h 10000"/>
                  <a:gd name="connsiteX134" fmla="*/ 2521 w 10000"/>
                  <a:gd name="connsiteY134" fmla="*/ 8889 h 10000"/>
                  <a:gd name="connsiteX135" fmla="*/ 2869 w 10000"/>
                  <a:gd name="connsiteY135" fmla="*/ 9101 h 10000"/>
                  <a:gd name="connsiteX136" fmla="*/ 3246 w 10000"/>
                  <a:gd name="connsiteY136" fmla="*/ 9312 h 10000"/>
                  <a:gd name="connsiteX137" fmla="*/ 3624 w 10000"/>
                  <a:gd name="connsiteY137" fmla="*/ 9524 h 10000"/>
                  <a:gd name="connsiteX138" fmla="*/ 3972 w 10000"/>
                  <a:gd name="connsiteY138" fmla="*/ 9630 h 10000"/>
                  <a:gd name="connsiteX139" fmla="*/ 4348 w 10000"/>
                  <a:gd name="connsiteY139" fmla="*/ 9789 h 10000"/>
                  <a:gd name="connsiteX140" fmla="*/ 4783 w 10000"/>
                  <a:gd name="connsiteY140" fmla="*/ 9948 h 10000"/>
                  <a:gd name="connsiteX141" fmla="*/ 5246 w 10000"/>
                  <a:gd name="connsiteY141" fmla="*/ 10000 h 10000"/>
                  <a:gd name="connsiteX142" fmla="*/ 5652 w 10000"/>
                  <a:gd name="connsiteY142" fmla="*/ 10000 h 10000"/>
                  <a:gd name="connsiteX143" fmla="*/ 6145 w 10000"/>
                  <a:gd name="connsiteY143" fmla="*/ 9948 h 10000"/>
                  <a:gd name="connsiteX144" fmla="*/ 6493 w 10000"/>
                  <a:gd name="connsiteY144" fmla="*/ 9841 h 10000"/>
                  <a:gd name="connsiteX145" fmla="*/ 6841 w 10000"/>
                  <a:gd name="connsiteY145" fmla="*/ 9736 h 10000"/>
                  <a:gd name="connsiteX146" fmla="*/ 7218 w 10000"/>
                  <a:gd name="connsiteY146" fmla="*/ 9577 h 10000"/>
                  <a:gd name="connsiteX147" fmla="*/ 7565 w 10000"/>
                  <a:gd name="connsiteY147" fmla="*/ 9418 h 10000"/>
                  <a:gd name="connsiteX148" fmla="*/ 7884 w 10000"/>
                  <a:gd name="connsiteY148" fmla="*/ 9207 h 10000"/>
                  <a:gd name="connsiteX149" fmla="*/ 8232 w 10000"/>
                  <a:gd name="connsiteY149" fmla="*/ 8995 h 10000"/>
                  <a:gd name="connsiteX150" fmla="*/ 8551 w 10000"/>
                  <a:gd name="connsiteY150"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1349 w 10000"/>
                  <a:gd name="connsiteY97" fmla="*/ 2289 h 10000"/>
                  <a:gd name="connsiteX98" fmla="*/ 2377 w 10000"/>
                  <a:gd name="connsiteY98" fmla="*/ 3598 h 10000"/>
                  <a:gd name="connsiteX99" fmla="*/ 2377 w 10000"/>
                  <a:gd name="connsiteY99" fmla="*/ 3968 h 10000"/>
                  <a:gd name="connsiteX100" fmla="*/ 2231 w 10000"/>
                  <a:gd name="connsiteY100" fmla="*/ 4445 h 10000"/>
                  <a:gd name="connsiteX101" fmla="*/ 2000 w 10000"/>
                  <a:gd name="connsiteY101" fmla="*/ 4021 h 10000"/>
                  <a:gd name="connsiteX102" fmla="*/ 1884 w 10000"/>
                  <a:gd name="connsiteY102" fmla="*/ 3545 h 10000"/>
                  <a:gd name="connsiteX103" fmla="*/ 1652 w 10000"/>
                  <a:gd name="connsiteY103" fmla="*/ 3545 h 10000"/>
                  <a:gd name="connsiteX104" fmla="*/ 1478 w 10000"/>
                  <a:gd name="connsiteY104" fmla="*/ 3757 h 10000"/>
                  <a:gd name="connsiteX105" fmla="*/ 1247 w 10000"/>
                  <a:gd name="connsiteY105" fmla="*/ 3757 h 10000"/>
                  <a:gd name="connsiteX106" fmla="*/ 1072 w 10000"/>
                  <a:gd name="connsiteY106" fmla="*/ 3968 h 10000"/>
                  <a:gd name="connsiteX107" fmla="*/ 957 w 10000"/>
                  <a:gd name="connsiteY107" fmla="*/ 3757 h 10000"/>
                  <a:gd name="connsiteX108" fmla="*/ 667 w 10000"/>
                  <a:gd name="connsiteY108" fmla="*/ 3704 h 10000"/>
                  <a:gd name="connsiteX109" fmla="*/ 406 w 10000"/>
                  <a:gd name="connsiteY109" fmla="*/ 3704 h 10000"/>
                  <a:gd name="connsiteX110" fmla="*/ 29 w 10000"/>
                  <a:gd name="connsiteY110" fmla="*/ 3439 h 10000"/>
                  <a:gd name="connsiteX111" fmla="*/ 0 w 10000"/>
                  <a:gd name="connsiteY111" fmla="*/ 3916 h 10000"/>
                  <a:gd name="connsiteX112" fmla="*/ 58 w 10000"/>
                  <a:gd name="connsiteY112" fmla="*/ 4603 h 10000"/>
                  <a:gd name="connsiteX113" fmla="*/ 116 w 10000"/>
                  <a:gd name="connsiteY113" fmla="*/ 4973 h 10000"/>
                  <a:gd name="connsiteX114" fmla="*/ 174 w 10000"/>
                  <a:gd name="connsiteY114" fmla="*/ 5239 h 10000"/>
                  <a:gd name="connsiteX115" fmla="*/ 232 w 10000"/>
                  <a:gd name="connsiteY115" fmla="*/ 5609 h 10000"/>
                  <a:gd name="connsiteX116" fmla="*/ 406 w 10000"/>
                  <a:gd name="connsiteY116" fmla="*/ 5926 h 10000"/>
                  <a:gd name="connsiteX117" fmla="*/ 638 w 10000"/>
                  <a:gd name="connsiteY117" fmla="*/ 6455 h 10000"/>
                  <a:gd name="connsiteX118" fmla="*/ 492 w 10000"/>
                  <a:gd name="connsiteY118" fmla="*/ 6350 h 10000"/>
                  <a:gd name="connsiteX119" fmla="*/ 840 w 10000"/>
                  <a:gd name="connsiteY119" fmla="*/ 6825 h 10000"/>
                  <a:gd name="connsiteX120" fmla="*/ 1043 w 10000"/>
                  <a:gd name="connsiteY120" fmla="*/ 6773 h 10000"/>
                  <a:gd name="connsiteX121" fmla="*/ 1015 w 10000"/>
                  <a:gd name="connsiteY121" fmla="*/ 6455 h 10000"/>
                  <a:gd name="connsiteX122" fmla="*/ 1188 w 10000"/>
                  <a:gd name="connsiteY122" fmla="*/ 6508 h 10000"/>
                  <a:gd name="connsiteX123" fmla="*/ 986 w 10000"/>
                  <a:gd name="connsiteY123" fmla="*/ 5873 h 10000"/>
                  <a:gd name="connsiteX124" fmla="*/ 1362 w 10000"/>
                  <a:gd name="connsiteY124" fmla="*/ 5609 h 10000"/>
                  <a:gd name="connsiteX125" fmla="*/ 1566 w 10000"/>
                  <a:gd name="connsiteY125" fmla="*/ 5609 h 10000"/>
                  <a:gd name="connsiteX126" fmla="*/ 1566 w 10000"/>
                  <a:gd name="connsiteY126" fmla="*/ 5873 h 10000"/>
                  <a:gd name="connsiteX127" fmla="*/ 1391 w 10000"/>
                  <a:gd name="connsiteY127" fmla="*/ 6032 h 10000"/>
                  <a:gd name="connsiteX128" fmla="*/ 1276 w 10000"/>
                  <a:gd name="connsiteY128" fmla="*/ 6720 h 10000"/>
                  <a:gd name="connsiteX129" fmla="*/ 1218 w 10000"/>
                  <a:gd name="connsiteY129" fmla="*/ 7037 h 10000"/>
                  <a:gd name="connsiteX130" fmla="*/ 1305 w 10000"/>
                  <a:gd name="connsiteY130" fmla="*/ 7461 h 10000"/>
                  <a:gd name="connsiteX131" fmla="*/ 1478 w 10000"/>
                  <a:gd name="connsiteY131" fmla="*/ 7778 h 10000"/>
                  <a:gd name="connsiteX132" fmla="*/ 2058 w 10000"/>
                  <a:gd name="connsiteY132" fmla="*/ 8413 h 10000"/>
                  <a:gd name="connsiteX133" fmla="*/ 2521 w 10000"/>
                  <a:gd name="connsiteY133" fmla="*/ 8889 h 10000"/>
                  <a:gd name="connsiteX134" fmla="*/ 2869 w 10000"/>
                  <a:gd name="connsiteY134" fmla="*/ 9101 h 10000"/>
                  <a:gd name="connsiteX135" fmla="*/ 3246 w 10000"/>
                  <a:gd name="connsiteY135" fmla="*/ 9312 h 10000"/>
                  <a:gd name="connsiteX136" fmla="*/ 3624 w 10000"/>
                  <a:gd name="connsiteY136" fmla="*/ 9524 h 10000"/>
                  <a:gd name="connsiteX137" fmla="*/ 3972 w 10000"/>
                  <a:gd name="connsiteY137" fmla="*/ 9630 h 10000"/>
                  <a:gd name="connsiteX138" fmla="*/ 4348 w 10000"/>
                  <a:gd name="connsiteY138" fmla="*/ 9789 h 10000"/>
                  <a:gd name="connsiteX139" fmla="*/ 4783 w 10000"/>
                  <a:gd name="connsiteY139" fmla="*/ 9948 h 10000"/>
                  <a:gd name="connsiteX140" fmla="*/ 5246 w 10000"/>
                  <a:gd name="connsiteY140" fmla="*/ 10000 h 10000"/>
                  <a:gd name="connsiteX141" fmla="*/ 5652 w 10000"/>
                  <a:gd name="connsiteY141" fmla="*/ 10000 h 10000"/>
                  <a:gd name="connsiteX142" fmla="*/ 6145 w 10000"/>
                  <a:gd name="connsiteY142" fmla="*/ 9948 h 10000"/>
                  <a:gd name="connsiteX143" fmla="*/ 6493 w 10000"/>
                  <a:gd name="connsiteY143" fmla="*/ 9841 h 10000"/>
                  <a:gd name="connsiteX144" fmla="*/ 6841 w 10000"/>
                  <a:gd name="connsiteY144" fmla="*/ 9736 h 10000"/>
                  <a:gd name="connsiteX145" fmla="*/ 7218 w 10000"/>
                  <a:gd name="connsiteY145" fmla="*/ 9577 h 10000"/>
                  <a:gd name="connsiteX146" fmla="*/ 7565 w 10000"/>
                  <a:gd name="connsiteY146" fmla="*/ 9418 h 10000"/>
                  <a:gd name="connsiteX147" fmla="*/ 7884 w 10000"/>
                  <a:gd name="connsiteY147" fmla="*/ 9207 h 10000"/>
                  <a:gd name="connsiteX148" fmla="*/ 8232 w 10000"/>
                  <a:gd name="connsiteY148" fmla="*/ 8995 h 10000"/>
                  <a:gd name="connsiteX149" fmla="*/ 8551 w 10000"/>
                  <a:gd name="connsiteY149"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1349 w 10000"/>
                  <a:gd name="connsiteY92" fmla="*/ 2289 h 10000"/>
                  <a:gd name="connsiteX93" fmla="*/ 2754 w 10000"/>
                  <a:gd name="connsiteY93" fmla="*/ 2857 h 10000"/>
                  <a:gd name="connsiteX94" fmla="*/ 2656 w 10000"/>
                  <a:gd name="connsiteY94" fmla="*/ 2472 h 10000"/>
                  <a:gd name="connsiteX95" fmla="*/ 2898 w 10000"/>
                  <a:gd name="connsiteY95" fmla="*/ 3545 h 10000"/>
                  <a:gd name="connsiteX96" fmla="*/ 2840 w 10000"/>
                  <a:gd name="connsiteY96" fmla="*/ 3916 h 10000"/>
                  <a:gd name="connsiteX97" fmla="*/ 2377 w 10000"/>
                  <a:gd name="connsiteY97" fmla="*/ 3598 h 10000"/>
                  <a:gd name="connsiteX98" fmla="*/ 2377 w 10000"/>
                  <a:gd name="connsiteY98" fmla="*/ 3968 h 10000"/>
                  <a:gd name="connsiteX99" fmla="*/ 2231 w 10000"/>
                  <a:gd name="connsiteY99" fmla="*/ 4445 h 10000"/>
                  <a:gd name="connsiteX100" fmla="*/ 2000 w 10000"/>
                  <a:gd name="connsiteY100" fmla="*/ 4021 h 10000"/>
                  <a:gd name="connsiteX101" fmla="*/ 1884 w 10000"/>
                  <a:gd name="connsiteY101" fmla="*/ 3545 h 10000"/>
                  <a:gd name="connsiteX102" fmla="*/ 1652 w 10000"/>
                  <a:gd name="connsiteY102" fmla="*/ 3545 h 10000"/>
                  <a:gd name="connsiteX103" fmla="*/ 1478 w 10000"/>
                  <a:gd name="connsiteY103" fmla="*/ 3757 h 10000"/>
                  <a:gd name="connsiteX104" fmla="*/ 1247 w 10000"/>
                  <a:gd name="connsiteY104" fmla="*/ 3757 h 10000"/>
                  <a:gd name="connsiteX105" fmla="*/ 1072 w 10000"/>
                  <a:gd name="connsiteY105" fmla="*/ 3968 h 10000"/>
                  <a:gd name="connsiteX106" fmla="*/ 957 w 10000"/>
                  <a:gd name="connsiteY106" fmla="*/ 3757 h 10000"/>
                  <a:gd name="connsiteX107" fmla="*/ 667 w 10000"/>
                  <a:gd name="connsiteY107" fmla="*/ 3704 h 10000"/>
                  <a:gd name="connsiteX108" fmla="*/ 406 w 10000"/>
                  <a:gd name="connsiteY108" fmla="*/ 3704 h 10000"/>
                  <a:gd name="connsiteX109" fmla="*/ 29 w 10000"/>
                  <a:gd name="connsiteY109" fmla="*/ 3439 h 10000"/>
                  <a:gd name="connsiteX110" fmla="*/ 0 w 10000"/>
                  <a:gd name="connsiteY110" fmla="*/ 3916 h 10000"/>
                  <a:gd name="connsiteX111" fmla="*/ 58 w 10000"/>
                  <a:gd name="connsiteY111" fmla="*/ 4603 h 10000"/>
                  <a:gd name="connsiteX112" fmla="*/ 116 w 10000"/>
                  <a:gd name="connsiteY112" fmla="*/ 4973 h 10000"/>
                  <a:gd name="connsiteX113" fmla="*/ 174 w 10000"/>
                  <a:gd name="connsiteY113" fmla="*/ 5239 h 10000"/>
                  <a:gd name="connsiteX114" fmla="*/ 232 w 10000"/>
                  <a:gd name="connsiteY114" fmla="*/ 5609 h 10000"/>
                  <a:gd name="connsiteX115" fmla="*/ 406 w 10000"/>
                  <a:gd name="connsiteY115" fmla="*/ 5926 h 10000"/>
                  <a:gd name="connsiteX116" fmla="*/ 638 w 10000"/>
                  <a:gd name="connsiteY116" fmla="*/ 6455 h 10000"/>
                  <a:gd name="connsiteX117" fmla="*/ 492 w 10000"/>
                  <a:gd name="connsiteY117" fmla="*/ 6350 h 10000"/>
                  <a:gd name="connsiteX118" fmla="*/ 840 w 10000"/>
                  <a:gd name="connsiteY118" fmla="*/ 6825 h 10000"/>
                  <a:gd name="connsiteX119" fmla="*/ 1043 w 10000"/>
                  <a:gd name="connsiteY119" fmla="*/ 6773 h 10000"/>
                  <a:gd name="connsiteX120" fmla="*/ 1015 w 10000"/>
                  <a:gd name="connsiteY120" fmla="*/ 6455 h 10000"/>
                  <a:gd name="connsiteX121" fmla="*/ 1188 w 10000"/>
                  <a:gd name="connsiteY121" fmla="*/ 6508 h 10000"/>
                  <a:gd name="connsiteX122" fmla="*/ 986 w 10000"/>
                  <a:gd name="connsiteY122" fmla="*/ 5873 h 10000"/>
                  <a:gd name="connsiteX123" fmla="*/ 1362 w 10000"/>
                  <a:gd name="connsiteY123" fmla="*/ 5609 h 10000"/>
                  <a:gd name="connsiteX124" fmla="*/ 1566 w 10000"/>
                  <a:gd name="connsiteY124" fmla="*/ 5609 h 10000"/>
                  <a:gd name="connsiteX125" fmla="*/ 1566 w 10000"/>
                  <a:gd name="connsiteY125" fmla="*/ 5873 h 10000"/>
                  <a:gd name="connsiteX126" fmla="*/ 1391 w 10000"/>
                  <a:gd name="connsiteY126" fmla="*/ 6032 h 10000"/>
                  <a:gd name="connsiteX127" fmla="*/ 1276 w 10000"/>
                  <a:gd name="connsiteY127" fmla="*/ 6720 h 10000"/>
                  <a:gd name="connsiteX128" fmla="*/ 1218 w 10000"/>
                  <a:gd name="connsiteY128" fmla="*/ 7037 h 10000"/>
                  <a:gd name="connsiteX129" fmla="*/ 1305 w 10000"/>
                  <a:gd name="connsiteY129" fmla="*/ 7461 h 10000"/>
                  <a:gd name="connsiteX130" fmla="*/ 1478 w 10000"/>
                  <a:gd name="connsiteY130" fmla="*/ 7778 h 10000"/>
                  <a:gd name="connsiteX131" fmla="*/ 2058 w 10000"/>
                  <a:gd name="connsiteY131" fmla="*/ 8413 h 10000"/>
                  <a:gd name="connsiteX132" fmla="*/ 2521 w 10000"/>
                  <a:gd name="connsiteY132" fmla="*/ 8889 h 10000"/>
                  <a:gd name="connsiteX133" fmla="*/ 2869 w 10000"/>
                  <a:gd name="connsiteY133" fmla="*/ 9101 h 10000"/>
                  <a:gd name="connsiteX134" fmla="*/ 3246 w 10000"/>
                  <a:gd name="connsiteY134" fmla="*/ 9312 h 10000"/>
                  <a:gd name="connsiteX135" fmla="*/ 3624 w 10000"/>
                  <a:gd name="connsiteY135" fmla="*/ 9524 h 10000"/>
                  <a:gd name="connsiteX136" fmla="*/ 3972 w 10000"/>
                  <a:gd name="connsiteY136" fmla="*/ 9630 h 10000"/>
                  <a:gd name="connsiteX137" fmla="*/ 4348 w 10000"/>
                  <a:gd name="connsiteY137" fmla="*/ 9789 h 10000"/>
                  <a:gd name="connsiteX138" fmla="*/ 4783 w 10000"/>
                  <a:gd name="connsiteY138" fmla="*/ 9948 h 10000"/>
                  <a:gd name="connsiteX139" fmla="*/ 5246 w 10000"/>
                  <a:gd name="connsiteY139" fmla="*/ 10000 h 10000"/>
                  <a:gd name="connsiteX140" fmla="*/ 5652 w 10000"/>
                  <a:gd name="connsiteY140" fmla="*/ 10000 h 10000"/>
                  <a:gd name="connsiteX141" fmla="*/ 6145 w 10000"/>
                  <a:gd name="connsiteY141" fmla="*/ 9948 h 10000"/>
                  <a:gd name="connsiteX142" fmla="*/ 6493 w 10000"/>
                  <a:gd name="connsiteY142" fmla="*/ 9841 h 10000"/>
                  <a:gd name="connsiteX143" fmla="*/ 6841 w 10000"/>
                  <a:gd name="connsiteY143" fmla="*/ 9736 h 10000"/>
                  <a:gd name="connsiteX144" fmla="*/ 7218 w 10000"/>
                  <a:gd name="connsiteY144" fmla="*/ 9577 h 10000"/>
                  <a:gd name="connsiteX145" fmla="*/ 7565 w 10000"/>
                  <a:gd name="connsiteY145" fmla="*/ 9418 h 10000"/>
                  <a:gd name="connsiteX146" fmla="*/ 7884 w 10000"/>
                  <a:gd name="connsiteY146" fmla="*/ 9207 h 10000"/>
                  <a:gd name="connsiteX147" fmla="*/ 8232 w 10000"/>
                  <a:gd name="connsiteY147" fmla="*/ 8995 h 10000"/>
                  <a:gd name="connsiteX148" fmla="*/ 8551 w 10000"/>
                  <a:gd name="connsiteY148" fmla="*/ 8678 h 10000"/>
                  <a:gd name="connsiteX0" fmla="*/ 8551 w 10000"/>
                  <a:gd name="connsiteY0" fmla="*/ 8678 h 10000"/>
                  <a:gd name="connsiteX1" fmla="*/ 8899 w 10000"/>
                  <a:gd name="connsiteY1" fmla="*/ 8360 h 10000"/>
                  <a:gd name="connsiteX2" fmla="*/ 9072 w 10000"/>
                  <a:gd name="connsiteY2" fmla="*/ 7937 h 10000"/>
                  <a:gd name="connsiteX3" fmla="*/ 9420 w 10000"/>
                  <a:gd name="connsiteY3" fmla="*/ 7619 h 10000"/>
                  <a:gd name="connsiteX4" fmla="*/ 9304 w 10000"/>
                  <a:gd name="connsiteY4" fmla="*/ 7143 h 10000"/>
                  <a:gd name="connsiteX5" fmla="*/ 9508 w 10000"/>
                  <a:gd name="connsiteY5" fmla="*/ 6878 h 10000"/>
                  <a:gd name="connsiteX6" fmla="*/ 9652 w 10000"/>
                  <a:gd name="connsiteY6" fmla="*/ 6614 h 10000"/>
                  <a:gd name="connsiteX7" fmla="*/ 9710 w 10000"/>
                  <a:gd name="connsiteY7" fmla="*/ 7037 h 10000"/>
                  <a:gd name="connsiteX8" fmla="*/ 9652 w 10000"/>
                  <a:gd name="connsiteY8" fmla="*/ 7514 h 10000"/>
                  <a:gd name="connsiteX9" fmla="*/ 9971 w 10000"/>
                  <a:gd name="connsiteY9" fmla="*/ 7037 h 10000"/>
                  <a:gd name="connsiteX10" fmla="*/ 10000 w 10000"/>
                  <a:gd name="connsiteY10" fmla="*/ 6667 h 10000"/>
                  <a:gd name="connsiteX11" fmla="*/ 9884 w 10000"/>
                  <a:gd name="connsiteY11" fmla="*/ 6720 h 10000"/>
                  <a:gd name="connsiteX12" fmla="*/ 9797 w 10000"/>
                  <a:gd name="connsiteY12" fmla="*/ 6350 h 10000"/>
                  <a:gd name="connsiteX13" fmla="*/ 9913 w 10000"/>
                  <a:gd name="connsiteY13" fmla="*/ 5926 h 10000"/>
                  <a:gd name="connsiteX14" fmla="*/ 9856 w 10000"/>
                  <a:gd name="connsiteY14" fmla="*/ 5450 h 10000"/>
                  <a:gd name="connsiteX15" fmla="*/ 9566 w 10000"/>
                  <a:gd name="connsiteY15" fmla="*/ 5291 h 10000"/>
                  <a:gd name="connsiteX16" fmla="*/ 9942 w 10000"/>
                  <a:gd name="connsiteY16" fmla="*/ 4498 h 10000"/>
                  <a:gd name="connsiteX17" fmla="*/ 9537 w 10000"/>
                  <a:gd name="connsiteY17" fmla="*/ 4762 h 10000"/>
                  <a:gd name="connsiteX18" fmla="*/ 9449 w 10000"/>
                  <a:gd name="connsiteY18" fmla="*/ 5185 h 10000"/>
                  <a:gd name="connsiteX19" fmla="*/ 9101 w 10000"/>
                  <a:gd name="connsiteY19" fmla="*/ 5239 h 10000"/>
                  <a:gd name="connsiteX20" fmla="*/ 9072 w 10000"/>
                  <a:gd name="connsiteY20" fmla="*/ 5820 h 10000"/>
                  <a:gd name="connsiteX21" fmla="*/ 9101 w 10000"/>
                  <a:gd name="connsiteY21" fmla="*/ 5926 h 10000"/>
                  <a:gd name="connsiteX22" fmla="*/ 8928 w 10000"/>
                  <a:gd name="connsiteY22" fmla="*/ 6138 h 10000"/>
                  <a:gd name="connsiteX23" fmla="*/ 8734 w 10000"/>
                  <a:gd name="connsiteY23" fmla="*/ 5498 h 10000"/>
                  <a:gd name="connsiteX24" fmla="*/ 8734 w 10000"/>
                  <a:gd name="connsiteY24" fmla="*/ 5498 h 10000"/>
                  <a:gd name="connsiteX25" fmla="*/ 8607 w 10000"/>
                  <a:gd name="connsiteY25" fmla="*/ 5271 h 10000"/>
                  <a:gd name="connsiteX26" fmla="*/ 8417 w 10000"/>
                  <a:gd name="connsiteY26" fmla="*/ 5422 h 10000"/>
                  <a:gd name="connsiteX27" fmla="*/ 8291 w 10000"/>
                  <a:gd name="connsiteY27" fmla="*/ 5195 h 10000"/>
                  <a:gd name="connsiteX28" fmla="*/ 8164 w 10000"/>
                  <a:gd name="connsiteY28" fmla="*/ 4968 h 10000"/>
                  <a:gd name="connsiteX29" fmla="*/ 8671 w 10000"/>
                  <a:gd name="connsiteY29" fmla="*/ 4893 h 10000"/>
                  <a:gd name="connsiteX30" fmla="*/ 8227 w 10000"/>
                  <a:gd name="connsiteY30" fmla="*/ 4591 h 10000"/>
                  <a:gd name="connsiteX31" fmla="*/ 8037 w 10000"/>
                  <a:gd name="connsiteY31" fmla="*/ 4742 h 10000"/>
                  <a:gd name="connsiteX32" fmla="*/ 8069 w 10000"/>
                  <a:gd name="connsiteY32" fmla="*/ 4826 h 10000"/>
                  <a:gd name="connsiteX33" fmla="*/ 6950 w 10000"/>
                  <a:gd name="connsiteY33" fmla="*/ 3306 h 10000"/>
                  <a:gd name="connsiteX34" fmla="*/ 6962 w 10000"/>
                  <a:gd name="connsiteY34" fmla="*/ 3305 h 10000"/>
                  <a:gd name="connsiteX35" fmla="*/ 6645 w 10000"/>
                  <a:gd name="connsiteY35" fmla="*/ 3230 h 10000"/>
                  <a:gd name="connsiteX36" fmla="*/ 6519 w 10000"/>
                  <a:gd name="connsiteY36" fmla="*/ 3003 h 10000"/>
                  <a:gd name="connsiteX37" fmla="*/ 5949 w 10000"/>
                  <a:gd name="connsiteY37" fmla="*/ 2473 h 10000"/>
                  <a:gd name="connsiteX38" fmla="*/ 5015 w 10000"/>
                  <a:gd name="connsiteY38" fmla="*/ 3228 h 10000"/>
                  <a:gd name="connsiteX39" fmla="*/ 4898 w 10000"/>
                  <a:gd name="connsiteY39" fmla="*/ 3175 h 10000"/>
                  <a:gd name="connsiteX40" fmla="*/ 4754 w 10000"/>
                  <a:gd name="connsiteY40" fmla="*/ 3122 h 10000"/>
                  <a:gd name="connsiteX41" fmla="*/ 4637 w 10000"/>
                  <a:gd name="connsiteY41" fmla="*/ 3334 h 10000"/>
                  <a:gd name="connsiteX42" fmla="*/ 4464 w 10000"/>
                  <a:gd name="connsiteY42" fmla="*/ 3493 h 10000"/>
                  <a:gd name="connsiteX43" fmla="*/ 4435 w 10000"/>
                  <a:gd name="connsiteY43" fmla="*/ 3651 h 10000"/>
                  <a:gd name="connsiteX44" fmla="*/ 4579 w 10000"/>
                  <a:gd name="connsiteY44" fmla="*/ 3862 h 10000"/>
                  <a:gd name="connsiteX45" fmla="*/ 4637 w 10000"/>
                  <a:gd name="connsiteY45" fmla="*/ 4021 h 10000"/>
                  <a:gd name="connsiteX46" fmla="*/ 4783 w 10000"/>
                  <a:gd name="connsiteY46" fmla="*/ 4021 h 10000"/>
                  <a:gd name="connsiteX47" fmla="*/ 4841 w 10000"/>
                  <a:gd name="connsiteY47" fmla="*/ 4021 h 10000"/>
                  <a:gd name="connsiteX48" fmla="*/ 4927 w 10000"/>
                  <a:gd name="connsiteY48" fmla="*/ 4233 h 10000"/>
                  <a:gd name="connsiteX49" fmla="*/ 5073 w 10000"/>
                  <a:gd name="connsiteY49" fmla="*/ 4603 h 10000"/>
                  <a:gd name="connsiteX50" fmla="*/ 4898 w 10000"/>
                  <a:gd name="connsiteY50" fmla="*/ 4391 h 10000"/>
                  <a:gd name="connsiteX51" fmla="*/ 4812 w 10000"/>
                  <a:gd name="connsiteY51" fmla="*/ 4127 h 10000"/>
                  <a:gd name="connsiteX52" fmla="*/ 4725 w 10000"/>
                  <a:gd name="connsiteY52" fmla="*/ 4339 h 10000"/>
                  <a:gd name="connsiteX53" fmla="*/ 4608 w 10000"/>
                  <a:gd name="connsiteY53" fmla="*/ 4657 h 10000"/>
                  <a:gd name="connsiteX54" fmla="*/ 4608 w 10000"/>
                  <a:gd name="connsiteY54" fmla="*/ 4445 h 10000"/>
                  <a:gd name="connsiteX55" fmla="*/ 4435 w 10000"/>
                  <a:gd name="connsiteY55" fmla="*/ 4339 h 10000"/>
                  <a:gd name="connsiteX56" fmla="*/ 4406 w 10000"/>
                  <a:gd name="connsiteY56" fmla="*/ 3968 h 10000"/>
                  <a:gd name="connsiteX57" fmla="*/ 4261 w 10000"/>
                  <a:gd name="connsiteY57" fmla="*/ 4021 h 10000"/>
                  <a:gd name="connsiteX58" fmla="*/ 4319 w 10000"/>
                  <a:gd name="connsiteY58" fmla="*/ 3598 h 10000"/>
                  <a:gd name="connsiteX59" fmla="*/ 4232 w 10000"/>
                  <a:gd name="connsiteY59" fmla="*/ 3598 h 10000"/>
                  <a:gd name="connsiteX60" fmla="*/ 4319 w 10000"/>
                  <a:gd name="connsiteY60" fmla="*/ 3069 h 10000"/>
                  <a:gd name="connsiteX61" fmla="*/ 4464 w 10000"/>
                  <a:gd name="connsiteY61" fmla="*/ 3069 h 10000"/>
                  <a:gd name="connsiteX62" fmla="*/ 4522 w 10000"/>
                  <a:gd name="connsiteY62" fmla="*/ 3386 h 10000"/>
                  <a:gd name="connsiteX63" fmla="*/ 4551 w 10000"/>
                  <a:gd name="connsiteY63" fmla="*/ 3175 h 10000"/>
                  <a:gd name="connsiteX64" fmla="*/ 4493 w 10000"/>
                  <a:gd name="connsiteY64" fmla="*/ 3016 h 10000"/>
                  <a:gd name="connsiteX65" fmla="*/ 4348 w 10000"/>
                  <a:gd name="connsiteY65" fmla="*/ 2910 h 10000"/>
                  <a:gd name="connsiteX66" fmla="*/ 4377 w 10000"/>
                  <a:gd name="connsiteY66" fmla="*/ 2487 h 10000"/>
                  <a:gd name="connsiteX67" fmla="*/ 4319 w 10000"/>
                  <a:gd name="connsiteY67" fmla="*/ 2275 h 10000"/>
                  <a:gd name="connsiteX68" fmla="*/ 4289 w 10000"/>
                  <a:gd name="connsiteY68" fmla="*/ 1641 h 10000"/>
                  <a:gd name="connsiteX69" fmla="*/ 4348 w 10000"/>
                  <a:gd name="connsiteY69" fmla="*/ 1641 h 10000"/>
                  <a:gd name="connsiteX70" fmla="*/ 4261 w 10000"/>
                  <a:gd name="connsiteY70" fmla="*/ 1534 h 10000"/>
                  <a:gd name="connsiteX71" fmla="*/ 4000 w 10000"/>
                  <a:gd name="connsiteY71" fmla="*/ 1746 h 10000"/>
                  <a:gd name="connsiteX72" fmla="*/ 3942 w 10000"/>
                  <a:gd name="connsiteY72" fmla="*/ 1323 h 10000"/>
                  <a:gd name="connsiteX73" fmla="*/ 4145 w 10000"/>
                  <a:gd name="connsiteY73" fmla="*/ 582 h 10000"/>
                  <a:gd name="connsiteX74" fmla="*/ 3972 w 10000"/>
                  <a:gd name="connsiteY74" fmla="*/ 318 h 10000"/>
                  <a:gd name="connsiteX75" fmla="*/ 3972 w 10000"/>
                  <a:gd name="connsiteY75" fmla="*/ 212 h 10000"/>
                  <a:gd name="connsiteX76" fmla="*/ 3710 w 10000"/>
                  <a:gd name="connsiteY76" fmla="*/ 0 h 10000"/>
                  <a:gd name="connsiteX77" fmla="*/ 3624 w 10000"/>
                  <a:gd name="connsiteY77" fmla="*/ 212 h 10000"/>
                  <a:gd name="connsiteX78" fmla="*/ 3536 w 10000"/>
                  <a:gd name="connsiteY78" fmla="*/ 635 h 10000"/>
                  <a:gd name="connsiteX79" fmla="*/ 3420 w 10000"/>
                  <a:gd name="connsiteY79" fmla="*/ 688 h 10000"/>
                  <a:gd name="connsiteX80" fmla="*/ 3594 w 10000"/>
                  <a:gd name="connsiteY80" fmla="*/ 900 h 10000"/>
                  <a:gd name="connsiteX81" fmla="*/ 3624 w 10000"/>
                  <a:gd name="connsiteY81" fmla="*/ 1164 h 10000"/>
                  <a:gd name="connsiteX82" fmla="*/ 3536 w 10000"/>
                  <a:gd name="connsiteY82" fmla="*/ 1323 h 10000"/>
                  <a:gd name="connsiteX83" fmla="*/ 3624 w 10000"/>
                  <a:gd name="connsiteY83" fmla="*/ 1799 h 10000"/>
                  <a:gd name="connsiteX84" fmla="*/ 3565 w 10000"/>
                  <a:gd name="connsiteY84" fmla="*/ 2223 h 10000"/>
                  <a:gd name="connsiteX85" fmla="*/ 3130 w 10000"/>
                  <a:gd name="connsiteY85" fmla="*/ 2539 h 10000"/>
                  <a:gd name="connsiteX86" fmla="*/ 3101 w 10000"/>
                  <a:gd name="connsiteY86" fmla="*/ 2381 h 10000"/>
                  <a:gd name="connsiteX87" fmla="*/ 3073 w 10000"/>
                  <a:gd name="connsiteY87" fmla="*/ 2593 h 10000"/>
                  <a:gd name="connsiteX88" fmla="*/ 3188 w 10000"/>
                  <a:gd name="connsiteY88" fmla="*/ 2804 h 10000"/>
                  <a:gd name="connsiteX89" fmla="*/ 3478 w 10000"/>
                  <a:gd name="connsiteY89" fmla="*/ 2593 h 10000"/>
                  <a:gd name="connsiteX90" fmla="*/ 3594 w 10000"/>
                  <a:gd name="connsiteY90" fmla="*/ 2752 h 10000"/>
                  <a:gd name="connsiteX91" fmla="*/ 3392 w 10000"/>
                  <a:gd name="connsiteY91" fmla="*/ 2804 h 10000"/>
                  <a:gd name="connsiteX92" fmla="*/ 2754 w 10000"/>
                  <a:gd name="connsiteY92" fmla="*/ 2857 h 10000"/>
                  <a:gd name="connsiteX93" fmla="*/ 2656 w 10000"/>
                  <a:gd name="connsiteY93" fmla="*/ 2472 h 10000"/>
                  <a:gd name="connsiteX94" fmla="*/ 2898 w 10000"/>
                  <a:gd name="connsiteY94" fmla="*/ 3545 h 10000"/>
                  <a:gd name="connsiteX95" fmla="*/ 2840 w 10000"/>
                  <a:gd name="connsiteY95" fmla="*/ 3916 h 10000"/>
                  <a:gd name="connsiteX96" fmla="*/ 2377 w 10000"/>
                  <a:gd name="connsiteY96" fmla="*/ 3598 h 10000"/>
                  <a:gd name="connsiteX97" fmla="*/ 2377 w 10000"/>
                  <a:gd name="connsiteY97" fmla="*/ 3968 h 10000"/>
                  <a:gd name="connsiteX98" fmla="*/ 2231 w 10000"/>
                  <a:gd name="connsiteY98" fmla="*/ 4445 h 10000"/>
                  <a:gd name="connsiteX99" fmla="*/ 2000 w 10000"/>
                  <a:gd name="connsiteY99" fmla="*/ 4021 h 10000"/>
                  <a:gd name="connsiteX100" fmla="*/ 1884 w 10000"/>
                  <a:gd name="connsiteY100" fmla="*/ 3545 h 10000"/>
                  <a:gd name="connsiteX101" fmla="*/ 1652 w 10000"/>
                  <a:gd name="connsiteY101" fmla="*/ 3545 h 10000"/>
                  <a:gd name="connsiteX102" fmla="*/ 1478 w 10000"/>
                  <a:gd name="connsiteY102" fmla="*/ 3757 h 10000"/>
                  <a:gd name="connsiteX103" fmla="*/ 1247 w 10000"/>
                  <a:gd name="connsiteY103" fmla="*/ 3757 h 10000"/>
                  <a:gd name="connsiteX104" fmla="*/ 1072 w 10000"/>
                  <a:gd name="connsiteY104" fmla="*/ 3968 h 10000"/>
                  <a:gd name="connsiteX105" fmla="*/ 957 w 10000"/>
                  <a:gd name="connsiteY105" fmla="*/ 3757 h 10000"/>
                  <a:gd name="connsiteX106" fmla="*/ 667 w 10000"/>
                  <a:gd name="connsiteY106" fmla="*/ 3704 h 10000"/>
                  <a:gd name="connsiteX107" fmla="*/ 406 w 10000"/>
                  <a:gd name="connsiteY107" fmla="*/ 3704 h 10000"/>
                  <a:gd name="connsiteX108" fmla="*/ 29 w 10000"/>
                  <a:gd name="connsiteY108" fmla="*/ 3439 h 10000"/>
                  <a:gd name="connsiteX109" fmla="*/ 0 w 10000"/>
                  <a:gd name="connsiteY109" fmla="*/ 3916 h 10000"/>
                  <a:gd name="connsiteX110" fmla="*/ 58 w 10000"/>
                  <a:gd name="connsiteY110" fmla="*/ 4603 h 10000"/>
                  <a:gd name="connsiteX111" fmla="*/ 116 w 10000"/>
                  <a:gd name="connsiteY111" fmla="*/ 4973 h 10000"/>
                  <a:gd name="connsiteX112" fmla="*/ 174 w 10000"/>
                  <a:gd name="connsiteY112" fmla="*/ 5239 h 10000"/>
                  <a:gd name="connsiteX113" fmla="*/ 232 w 10000"/>
                  <a:gd name="connsiteY113" fmla="*/ 5609 h 10000"/>
                  <a:gd name="connsiteX114" fmla="*/ 406 w 10000"/>
                  <a:gd name="connsiteY114" fmla="*/ 5926 h 10000"/>
                  <a:gd name="connsiteX115" fmla="*/ 638 w 10000"/>
                  <a:gd name="connsiteY115" fmla="*/ 6455 h 10000"/>
                  <a:gd name="connsiteX116" fmla="*/ 492 w 10000"/>
                  <a:gd name="connsiteY116" fmla="*/ 6350 h 10000"/>
                  <a:gd name="connsiteX117" fmla="*/ 840 w 10000"/>
                  <a:gd name="connsiteY117" fmla="*/ 6825 h 10000"/>
                  <a:gd name="connsiteX118" fmla="*/ 1043 w 10000"/>
                  <a:gd name="connsiteY118" fmla="*/ 6773 h 10000"/>
                  <a:gd name="connsiteX119" fmla="*/ 1015 w 10000"/>
                  <a:gd name="connsiteY119" fmla="*/ 6455 h 10000"/>
                  <a:gd name="connsiteX120" fmla="*/ 1188 w 10000"/>
                  <a:gd name="connsiteY120" fmla="*/ 6508 h 10000"/>
                  <a:gd name="connsiteX121" fmla="*/ 986 w 10000"/>
                  <a:gd name="connsiteY121" fmla="*/ 5873 h 10000"/>
                  <a:gd name="connsiteX122" fmla="*/ 1362 w 10000"/>
                  <a:gd name="connsiteY122" fmla="*/ 5609 h 10000"/>
                  <a:gd name="connsiteX123" fmla="*/ 1566 w 10000"/>
                  <a:gd name="connsiteY123" fmla="*/ 5609 h 10000"/>
                  <a:gd name="connsiteX124" fmla="*/ 1566 w 10000"/>
                  <a:gd name="connsiteY124" fmla="*/ 5873 h 10000"/>
                  <a:gd name="connsiteX125" fmla="*/ 1391 w 10000"/>
                  <a:gd name="connsiteY125" fmla="*/ 6032 h 10000"/>
                  <a:gd name="connsiteX126" fmla="*/ 1276 w 10000"/>
                  <a:gd name="connsiteY126" fmla="*/ 6720 h 10000"/>
                  <a:gd name="connsiteX127" fmla="*/ 1218 w 10000"/>
                  <a:gd name="connsiteY127" fmla="*/ 7037 h 10000"/>
                  <a:gd name="connsiteX128" fmla="*/ 1305 w 10000"/>
                  <a:gd name="connsiteY128" fmla="*/ 7461 h 10000"/>
                  <a:gd name="connsiteX129" fmla="*/ 1478 w 10000"/>
                  <a:gd name="connsiteY129" fmla="*/ 7778 h 10000"/>
                  <a:gd name="connsiteX130" fmla="*/ 2058 w 10000"/>
                  <a:gd name="connsiteY130" fmla="*/ 8413 h 10000"/>
                  <a:gd name="connsiteX131" fmla="*/ 2521 w 10000"/>
                  <a:gd name="connsiteY131" fmla="*/ 8889 h 10000"/>
                  <a:gd name="connsiteX132" fmla="*/ 2869 w 10000"/>
                  <a:gd name="connsiteY132" fmla="*/ 9101 h 10000"/>
                  <a:gd name="connsiteX133" fmla="*/ 3246 w 10000"/>
                  <a:gd name="connsiteY133" fmla="*/ 9312 h 10000"/>
                  <a:gd name="connsiteX134" fmla="*/ 3624 w 10000"/>
                  <a:gd name="connsiteY134" fmla="*/ 9524 h 10000"/>
                  <a:gd name="connsiteX135" fmla="*/ 3972 w 10000"/>
                  <a:gd name="connsiteY135" fmla="*/ 9630 h 10000"/>
                  <a:gd name="connsiteX136" fmla="*/ 4348 w 10000"/>
                  <a:gd name="connsiteY136" fmla="*/ 9789 h 10000"/>
                  <a:gd name="connsiteX137" fmla="*/ 4783 w 10000"/>
                  <a:gd name="connsiteY137" fmla="*/ 9948 h 10000"/>
                  <a:gd name="connsiteX138" fmla="*/ 5246 w 10000"/>
                  <a:gd name="connsiteY138" fmla="*/ 10000 h 10000"/>
                  <a:gd name="connsiteX139" fmla="*/ 5652 w 10000"/>
                  <a:gd name="connsiteY139" fmla="*/ 10000 h 10000"/>
                  <a:gd name="connsiteX140" fmla="*/ 6145 w 10000"/>
                  <a:gd name="connsiteY140" fmla="*/ 9948 h 10000"/>
                  <a:gd name="connsiteX141" fmla="*/ 6493 w 10000"/>
                  <a:gd name="connsiteY141" fmla="*/ 9841 h 10000"/>
                  <a:gd name="connsiteX142" fmla="*/ 6841 w 10000"/>
                  <a:gd name="connsiteY142" fmla="*/ 9736 h 10000"/>
                  <a:gd name="connsiteX143" fmla="*/ 7218 w 10000"/>
                  <a:gd name="connsiteY143" fmla="*/ 9577 h 10000"/>
                  <a:gd name="connsiteX144" fmla="*/ 7565 w 10000"/>
                  <a:gd name="connsiteY144" fmla="*/ 9418 h 10000"/>
                  <a:gd name="connsiteX145" fmla="*/ 7884 w 10000"/>
                  <a:gd name="connsiteY145" fmla="*/ 9207 h 10000"/>
                  <a:gd name="connsiteX146" fmla="*/ 8232 w 10000"/>
                  <a:gd name="connsiteY146" fmla="*/ 8995 h 10000"/>
                  <a:gd name="connsiteX147" fmla="*/ 8551 w 10000"/>
                  <a:gd name="connsiteY147" fmla="*/ 8678 h 10000"/>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754 w 10000"/>
                  <a:gd name="connsiteY92" fmla="*/ 2878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898 w 10000"/>
                  <a:gd name="connsiteY94" fmla="*/ 356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377 w 10000"/>
                  <a:gd name="connsiteY96" fmla="*/ 3619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840 w 10000"/>
                  <a:gd name="connsiteY95" fmla="*/ 3937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377 w 10000"/>
                  <a:gd name="connsiteY97" fmla="*/ 3989 h 10021"/>
                  <a:gd name="connsiteX98" fmla="*/ 2231 w 10000"/>
                  <a:gd name="connsiteY98" fmla="*/ 4466 h 10021"/>
                  <a:gd name="connsiteX99" fmla="*/ 2000 w 10000"/>
                  <a:gd name="connsiteY99" fmla="*/ 4042 h 10021"/>
                  <a:gd name="connsiteX100" fmla="*/ 1884 w 10000"/>
                  <a:gd name="connsiteY100" fmla="*/ 3566 h 10021"/>
                  <a:gd name="connsiteX101" fmla="*/ 1652 w 10000"/>
                  <a:gd name="connsiteY101" fmla="*/ 3566 h 10021"/>
                  <a:gd name="connsiteX102" fmla="*/ 1478 w 10000"/>
                  <a:gd name="connsiteY102" fmla="*/ 3778 h 10021"/>
                  <a:gd name="connsiteX103" fmla="*/ 1247 w 10000"/>
                  <a:gd name="connsiteY103" fmla="*/ 3778 h 10021"/>
                  <a:gd name="connsiteX104" fmla="*/ 1072 w 10000"/>
                  <a:gd name="connsiteY104" fmla="*/ 3989 h 10021"/>
                  <a:gd name="connsiteX105" fmla="*/ 957 w 10000"/>
                  <a:gd name="connsiteY105" fmla="*/ 3778 h 10021"/>
                  <a:gd name="connsiteX106" fmla="*/ 667 w 10000"/>
                  <a:gd name="connsiteY106" fmla="*/ 3725 h 10021"/>
                  <a:gd name="connsiteX107" fmla="*/ 406 w 10000"/>
                  <a:gd name="connsiteY107" fmla="*/ 3725 h 10021"/>
                  <a:gd name="connsiteX108" fmla="*/ 29 w 10000"/>
                  <a:gd name="connsiteY108" fmla="*/ 3460 h 10021"/>
                  <a:gd name="connsiteX109" fmla="*/ 0 w 10000"/>
                  <a:gd name="connsiteY109" fmla="*/ 3937 h 10021"/>
                  <a:gd name="connsiteX110" fmla="*/ 58 w 10000"/>
                  <a:gd name="connsiteY110" fmla="*/ 4624 h 10021"/>
                  <a:gd name="connsiteX111" fmla="*/ 116 w 10000"/>
                  <a:gd name="connsiteY111" fmla="*/ 4994 h 10021"/>
                  <a:gd name="connsiteX112" fmla="*/ 174 w 10000"/>
                  <a:gd name="connsiteY112" fmla="*/ 5260 h 10021"/>
                  <a:gd name="connsiteX113" fmla="*/ 232 w 10000"/>
                  <a:gd name="connsiteY113" fmla="*/ 5630 h 10021"/>
                  <a:gd name="connsiteX114" fmla="*/ 406 w 10000"/>
                  <a:gd name="connsiteY114" fmla="*/ 5947 h 10021"/>
                  <a:gd name="connsiteX115" fmla="*/ 638 w 10000"/>
                  <a:gd name="connsiteY115" fmla="*/ 6476 h 10021"/>
                  <a:gd name="connsiteX116" fmla="*/ 492 w 10000"/>
                  <a:gd name="connsiteY116" fmla="*/ 6371 h 10021"/>
                  <a:gd name="connsiteX117" fmla="*/ 840 w 10000"/>
                  <a:gd name="connsiteY117" fmla="*/ 6846 h 10021"/>
                  <a:gd name="connsiteX118" fmla="*/ 1043 w 10000"/>
                  <a:gd name="connsiteY118" fmla="*/ 6794 h 10021"/>
                  <a:gd name="connsiteX119" fmla="*/ 1015 w 10000"/>
                  <a:gd name="connsiteY119" fmla="*/ 6476 h 10021"/>
                  <a:gd name="connsiteX120" fmla="*/ 1188 w 10000"/>
                  <a:gd name="connsiteY120" fmla="*/ 6529 h 10021"/>
                  <a:gd name="connsiteX121" fmla="*/ 986 w 10000"/>
                  <a:gd name="connsiteY121" fmla="*/ 5894 h 10021"/>
                  <a:gd name="connsiteX122" fmla="*/ 1362 w 10000"/>
                  <a:gd name="connsiteY122" fmla="*/ 5630 h 10021"/>
                  <a:gd name="connsiteX123" fmla="*/ 1566 w 10000"/>
                  <a:gd name="connsiteY123" fmla="*/ 5630 h 10021"/>
                  <a:gd name="connsiteX124" fmla="*/ 1566 w 10000"/>
                  <a:gd name="connsiteY124" fmla="*/ 5894 h 10021"/>
                  <a:gd name="connsiteX125" fmla="*/ 1391 w 10000"/>
                  <a:gd name="connsiteY125" fmla="*/ 6053 h 10021"/>
                  <a:gd name="connsiteX126" fmla="*/ 1276 w 10000"/>
                  <a:gd name="connsiteY126" fmla="*/ 6741 h 10021"/>
                  <a:gd name="connsiteX127" fmla="*/ 1218 w 10000"/>
                  <a:gd name="connsiteY127" fmla="*/ 7058 h 10021"/>
                  <a:gd name="connsiteX128" fmla="*/ 1305 w 10000"/>
                  <a:gd name="connsiteY128" fmla="*/ 7482 h 10021"/>
                  <a:gd name="connsiteX129" fmla="*/ 1478 w 10000"/>
                  <a:gd name="connsiteY129" fmla="*/ 7799 h 10021"/>
                  <a:gd name="connsiteX130" fmla="*/ 2058 w 10000"/>
                  <a:gd name="connsiteY130" fmla="*/ 8434 h 10021"/>
                  <a:gd name="connsiteX131" fmla="*/ 2521 w 10000"/>
                  <a:gd name="connsiteY131" fmla="*/ 8910 h 10021"/>
                  <a:gd name="connsiteX132" fmla="*/ 2869 w 10000"/>
                  <a:gd name="connsiteY132" fmla="*/ 9122 h 10021"/>
                  <a:gd name="connsiteX133" fmla="*/ 3246 w 10000"/>
                  <a:gd name="connsiteY133" fmla="*/ 9333 h 10021"/>
                  <a:gd name="connsiteX134" fmla="*/ 3624 w 10000"/>
                  <a:gd name="connsiteY134" fmla="*/ 9545 h 10021"/>
                  <a:gd name="connsiteX135" fmla="*/ 3972 w 10000"/>
                  <a:gd name="connsiteY135" fmla="*/ 9651 h 10021"/>
                  <a:gd name="connsiteX136" fmla="*/ 4348 w 10000"/>
                  <a:gd name="connsiteY136" fmla="*/ 9810 h 10021"/>
                  <a:gd name="connsiteX137" fmla="*/ 4783 w 10000"/>
                  <a:gd name="connsiteY137" fmla="*/ 9969 h 10021"/>
                  <a:gd name="connsiteX138" fmla="*/ 5246 w 10000"/>
                  <a:gd name="connsiteY138" fmla="*/ 10021 h 10021"/>
                  <a:gd name="connsiteX139" fmla="*/ 5652 w 10000"/>
                  <a:gd name="connsiteY139" fmla="*/ 10021 h 10021"/>
                  <a:gd name="connsiteX140" fmla="*/ 6145 w 10000"/>
                  <a:gd name="connsiteY140" fmla="*/ 9969 h 10021"/>
                  <a:gd name="connsiteX141" fmla="*/ 6493 w 10000"/>
                  <a:gd name="connsiteY141" fmla="*/ 9862 h 10021"/>
                  <a:gd name="connsiteX142" fmla="*/ 6841 w 10000"/>
                  <a:gd name="connsiteY142" fmla="*/ 9757 h 10021"/>
                  <a:gd name="connsiteX143" fmla="*/ 7218 w 10000"/>
                  <a:gd name="connsiteY143" fmla="*/ 9598 h 10021"/>
                  <a:gd name="connsiteX144" fmla="*/ 7565 w 10000"/>
                  <a:gd name="connsiteY144" fmla="*/ 9439 h 10021"/>
                  <a:gd name="connsiteX145" fmla="*/ 7884 w 10000"/>
                  <a:gd name="connsiteY145" fmla="*/ 9228 h 10021"/>
                  <a:gd name="connsiteX146" fmla="*/ 8232 w 10000"/>
                  <a:gd name="connsiteY146" fmla="*/ 9016 h 10021"/>
                  <a:gd name="connsiteX147" fmla="*/ 8551 w 10000"/>
                  <a:gd name="connsiteY147"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231 w 10000"/>
                  <a:gd name="connsiteY97" fmla="*/ 4466 h 10021"/>
                  <a:gd name="connsiteX98" fmla="*/ 2000 w 10000"/>
                  <a:gd name="connsiteY98" fmla="*/ 4042 h 10021"/>
                  <a:gd name="connsiteX99" fmla="*/ 1884 w 10000"/>
                  <a:gd name="connsiteY99" fmla="*/ 3566 h 10021"/>
                  <a:gd name="connsiteX100" fmla="*/ 1652 w 10000"/>
                  <a:gd name="connsiteY100" fmla="*/ 3566 h 10021"/>
                  <a:gd name="connsiteX101" fmla="*/ 1478 w 10000"/>
                  <a:gd name="connsiteY101" fmla="*/ 3778 h 10021"/>
                  <a:gd name="connsiteX102" fmla="*/ 1247 w 10000"/>
                  <a:gd name="connsiteY102" fmla="*/ 3778 h 10021"/>
                  <a:gd name="connsiteX103" fmla="*/ 1072 w 10000"/>
                  <a:gd name="connsiteY103" fmla="*/ 3989 h 10021"/>
                  <a:gd name="connsiteX104" fmla="*/ 957 w 10000"/>
                  <a:gd name="connsiteY104" fmla="*/ 3778 h 10021"/>
                  <a:gd name="connsiteX105" fmla="*/ 667 w 10000"/>
                  <a:gd name="connsiteY105" fmla="*/ 3725 h 10021"/>
                  <a:gd name="connsiteX106" fmla="*/ 406 w 10000"/>
                  <a:gd name="connsiteY106" fmla="*/ 3725 h 10021"/>
                  <a:gd name="connsiteX107" fmla="*/ 29 w 10000"/>
                  <a:gd name="connsiteY107" fmla="*/ 3460 h 10021"/>
                  <a:gd name="connsiteX108" fmla="*/ 0 w 10000"/>
                  <a:gd name="connsiteY108" fmla="*/ 3937 h 10021"/>
                  <a:gd name="connsiteX109" fmla="*/ 58 w 10000"/>
                  <a:gd name="connsiteY109" fmla="*/ 4624 h 10021"/>
                  <a:gd name="connsiteX110" fmla="*/ 116 w 10000"/>
                  <a:gd name="connsiteY110" fmla="*/ 4994 h 10021"/>
                  <a:gd name="connsiteX111" fmla="*/ 174 w 10000"/>
                  <a:gd name="connsiteY111" fmla="*/ 5260 h 10021"/>
                  <a:gd name="connsiteX112" fmla="*/ 232 w 10000"/>
                  <a:gd name="connsiteY112" fmla="*/ 5630 h 10021"/>
                  <a:gd name="connsiteX113" fmla="*/ 406 w 10000"/>
                  <a:gd name="connsiteY113" fmla="*/ 5947 h 10021"/>
                  <a:gd name="connsiteX114" fmla="*/ 638 w 10000"/>
                  <a:gd name="connsiteY114" fmla="*/ 6476 h 10021"/>
                  <a:gd name="connsiteX115" fmla="*/ 492 w 10000"/>
                  <a:gd name="connsiteY115" fmla="*/ 6371 h 10021"/>
                  <a:gd name="connsiteX116" fmla="*/ 840 w 10000"/>
                  <a:gd name="connsiteY116" fmla="*/ 6846 h 10021"/>
                  <a:gd name="connsiteX117" fmla="*/ 1043 w 10000"/>
                  <a:gd name="connsiteY117" fmla="*/ 6794 h 10021"/>
                  <a:gd name="connsiteX118" fmla="*/ 1015 w 10000"/>
                  <a:gd name="connsiteY118" fmla="*/ 6476 h 10021"/>
                  <a:gd name="connsiteX119" fmla="*/ 1188 w 10000"/>
                  <a:gd name="connsiteY119" fmla="*/ 6529 h 10021"/>
                  <a:gd name="connsiteX120" fmla="*/ 986 w 10000"/>
                  <a:gd name="connsiteY120" fmla="*/ 5894 h 10021"/>
                  <a:gd name="connsiteX121" fmla="*/ 1362 w 10000"/>
                  <a:gd name="connsiteY121" fmla="*/ 5630 h 10021"/>
                  <a:gd name="connsiteX122" fmla="*/ 1566 w 10000"/>
                  <a:gd name="connsiteY122" fmla="*/ 5630 h 10021"/>
                  <a:gd name="connsiteX123" fmla="*/ 1566 w 10000"/>
                  <a:gd name="connsiteY123" fmla="*/ 5894 h 10021"/>
                  <a:gd name="connsiteX124" fmla="*/ 1391 w 10000"/>
                  <a:gd name="connsiteY124" fmla="*/ 6053 h 10021"/>
                  <a:gd name="connsiteX125" fmla="*/ 1276 w 10000"/>
                  <a:gd name="connsiteY125" fmla="*/ 6741 h 10021"/>
                  <a:gd name="connsiteX126" fmla="*/ 1218 w 10000"/>
                  <a:gd name="connsiteY126" fmla="*/ 7058 h 10021"/>
                  <a:gd name="connsiteX127" fmla="*/ 1305 w 10000"/>
                  <a:gd name="connsiteY127" fmla="*/ 7482 h 10021"/>
                  <a:gd name="connsiteX128" fmla="*/ 1478 w 10000"/>
                  <a:gd name="connsiteY128" fmla="*/ 7799 h 10021"/>
                  <a:gd name="connsiteX129" fmla="*/ 2058 w 10000"/>
                  <a:gd name="connsiteY129" fmla="*/ 8434 h 10021"/>
                  <a:gd name="connsiteX130" fmla="*/ 2521 w 10000"/>
                  <a:gd name="connsiteY130" fmla="*/ 8910 h 10021"/>
                  <a:gd name="connsiteX131" fmla="*/ 2869 w 10000"/>
                  <a:gd name="connsiteY131" fmla="*/ 9122 h 10021"/>
                  <a:gd name="connsiteX132" fmla="*/ 3246 w 10000"/>
                  <a:gd name="connsiteY132" fmla="*/ 9333 h 10021"/>
                  <a:gd name="connsiteX133" fmla="*/ 3624 w 10000"/>
                  <a:gd name="connsiteY133" fmla="*/ 9545 h 10021"/>
                  <a:gd name="connsiteX134" fmla="*/ 3972 w 10000"/>
                  <a:gd name="connsiteY134" fmla="*/ 9651 h 10021"/>
                  <a:gd name="connsiteX135" fmla="*/ 4348 w 10000"/>
                  <a:gd name="connsiteY135" fmla="*/ 9810 h 10021"/>
                  <a:gd name="connsiteX136" fmla="*/ 4783 w 10000"/>
                  <a:gd name="connsiteY136" fmla="*/ 9969 h 10021"/>
                  <a:gd name="connsiteX137" fmla="*/ 5246 w 10000"/>
                  <a:gd name="connsiteY137" fmla="*/ 10021 h 10021"/>
                  <a:gd name="connsiteX138" fmla="*/ 5652 w 10000"/>
                  <a:gd name="connsiteY138" fmla="*/ 10021 h 10021"/>
                  <a:gd name="connsiteX139" fmla="*/ 6145 w 10000"/>
                  <a:gd name="connsiteY139" fmla="*/ 9969 h 10021"/>
                  <a:gd name="connsiteX140" fmla="*/ 6493 w 10000"/>
                  <a:gd name="connsiteY140" fmla="*/ 9862 h 10021"/>
                  <a:gd name="connsiteX141" fmla="*/ 6841 w 10000"/>
                  <a:gd name="connsiteY141" fmla="*/ 9757 h 10021"/>
                  <a:gd name="connsiteX142" fmla="*/ 7218 w 10000"/>
                  <a:gd name="connsiteY142" fmla="*/ 9598 h 10021"/>
                  <a:gd name="connsiteX143" fmla="*/ 7565 w 10000"/>
                  <a:gd name="connsiteY143" fmla="*/ 9439 h 10021"/>
                  <a:gd name="connsiteX144" fmla="*/ 7884 w 10000"/>
                  <a:gd name="connsiteY144" fmla="*/ 9228 h 10021"/>
                  <a:gd name="connsiteX145" fmla="*/ 8232 w 10000"/>
                  <a:gd name="connsiteY145" fmla="*/ 9016 h 10021"/>
                  <a:gd name="connsiteX146" fmla="*/ 8551 w 10000"/>
                  <a:gd name="connsiteY146"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2000 w 10000"/>
                  <a:gd name="connsiteY97" fmla="*/ 4042 h 10021"/>
                  <a:gd name="connsiteX98" fmla="*/ 1884 w 10000"/>
                  <a:gd name="connsiteY98" fmla="*/ 3566 h 10021"/>
                  <a:gd name="connsiteX99" fmla="*/ 1652 w 10000"/>
                  <a:gd name="connsiteY99" fmla="*/ 3566 h 10021"/>
                  <a:gd name="connsiteX100" fmla="*/ 1478 w 10000"/>
                  <a:gd name="connsiteY100" fmla="*/ 3778 h 10021"/>
                  <a:gd name="connsiteX101" fmla="*/ 1247 w 10000"/>
                  <a:gd name="connsiteY101" fmla="*/ 3778 h 10021"/>
                  <a:gd name="connsiteX102" fmla="*/ 1072 w 10000"/>
                  <a:gd name="connsiteY102" fmla="*/ 3989 h 10021"/>
                  <a:gd name="connsiteX103" fmla="*/ 957 w 10000"/>
                  <a:gd name="connsiteY103" fmla="*/ 3778 h 10021"/>
                  <a:gd name="connsiteX104" fmla="*/ 667 w 10000"/>
                  <a:gd name="connsiteY104" fmla="*/ 3725 h 10021"/>
                  <a:gd name="connsiteX105" fmla="*/ 406 w 10000"/>
                  <a:gd name="connsiteY105" fmla="*/ 3725 h 10021"/>
                  <a:gd name="connsiteX106" fmla="*/ 29 w 10000"/>
                  <a:gd name="connsiteY106" fmla="*/ 3460 h 10021"/>
                  <a:gd name="connsiteX107" fmla="*/ 0 w 10000"/>
                  <a:gd name="connsiteY107" fmla="*/ 3937 h 10021"/>
                  <a:gd name="connsiteX108" fmla="*/ 58 w 10000"/>
                  <a:gd name="connsiteY108" fmla="*/ 4624 h 10021"/>
                  <a:gd name="connsiteX109" fmla="*/ 116 w 10000"/>
                  <a:gd name="connsiteY109" fmla="*/ 4994 h 10021"/>
                  <a:gd name="connsiteX110" fmla="*/ 174 w 10000"/>
                  <a:gd name="connsiteY110" fmla="*/ 5260 h 10021"/>
                  <a:gd name="connsiteX111" fmla="*/ 232 w 10000"/>
                  <a:gd name="connsiteY111" fmla="*/ 5630 h 10021"/>
                  <a:gd name="connsiteX112" fmla="*/ 406 w 10000"/>
                  <a:gd name="connsiteY112" fmla="*/ 5947 h 10021"/>
                  <a:gd name="connsiteX113" fmla="*/ 638 w 10000"/>
                  <a:gd name="connsiteY113" fmla="*/ 6476 h 10021"/>
                  <a:gd name="connsiteX114" fmla="*/ 492 w 10000"/>
                  <a:gd name="connsiteY114" fmla="*/ 6371 h 10021"/>
                  <a:gd name="connsiteX115" fmla="*/ 840 w 10000"/>
                  <a:gd name="connsiteY115" fmla="*/ 6846 h 10021"/>
                  <a:gd name="connsiteX116" fmla="*/ 1043 w 10000"/>
                  <a:gd name="connsiteY116" fmla="*/ 6794 h 10021"/>
                  <a:gd name="connsiteX117" fmla="*/ 1015 w 10000"/>
                  <a:gd name="connsiteY117" fmla="*/ 6476 h 10021"/>
                  <a:gd name="connsiteX118" fmla="*/ 1188 w 10000"/>
                  <a:gd name="connsiteY118" fmla="*/ 6529 h 10021"/>
                  <a:gd name="connsiteX119" fmla="*/ 986 w 10000"/>
                  <a:gd name="connsiteY119" fmla="*/ 5894 h 10021"/>
                  <a:gd name="connsiteX120" fmla="*/ 1362 w 10000"/>
                  <a:gd name="connsiteY120" fmla="*/ 5630 h 10021"/>
                  <a:gd name="connsiteX121" fmla="*/ 1566 w 10000"/>
                  <a:gd name="connsiteY121" fmla="*/ 5630 h 10021"/>
                  <a:gd name="connsiteX122" fmla="*/ 1566 w 10000"/>
                  <a:gd name="connsiteY122" fmla="*/ 5894 h 10021"/>
                  <a:gd name="connsiteX123" fmla="*/ 1391 w 10000"/>
                  <a:gd name="connsiteY123" fmla="*/ 6053 h 10021"/>
                  <a:gd name="connsiteX124" fmla="*/ 1276 w 10000"/>
                  <a:gd name="connsiteY124" fmla="*/ 6741 h 10021"/>
                  <a:gd name="connsiteX125" fmla="*/ 1218 w 10000"/>
                  <a:gd name="connsiteY125" fmla="*/ 7058 h 10021"/>
                  <a:gd name="connsiteX126" fmla="*/ 1305 w 10000"/>
                  <a:gd name="connsiteY126" fmla="*/ 7482 h 10021"/>
                  <a:gd name="connsiteX127" fmla="*/ 1478 w 10000"/>
                  <a:gd name="connsiteY127" fmla="*/ 7799 h 10021"/>
                  <a:gd name="connsiteX128" fmla="*/ 2058 w 10000"/>
                  <a:gd name="connsiteY128" fmla="*/ 8434 h 10021"/>
                  <a:gd name="connsiteX129" fmla="*/ 2521 w 10000"/>
                  <a:gd name="connsiteY129" fmla="*/ 8910 h 10021"/>
                  <a:gd name="connsiteX130" fmla="*/ 2869 w 10000"/>
                  <a:gd name="connsiteY130" fmla="*/ 9122 h 10021"/>
                  <a:gd name="connsiteX131" fmla="*/ 3246 w 10000"/>
                  <a:gd name="connsiteY131" fmla="*/ 9333 h 10021"/>
                  <a:gd name="connsiteX132" fmla="*/ 3624 w 10000"/>
                  <a:gd name="connsiteY132" fmla="*/ 9545 h 10021"/>
                  <a:gd name="connsiteX133" fmla="*/ 3972 w 10000"/>
                  <a:gd name="connsiteY133" fmla="*/ 9651 h 10021"/>
                  <a:gd name="connsiteX134" fmla="*/ 4348 w 10000"/>
                  <a:gd name="connsiteY134" fmla="*/ 9810 h 10021"/>
                  <a:gd name="connsiteX135" fmla="*/ 4783 w 10000"/>
                  <a:gd name="connsiteY135" fmla="*/ 9969 h 10021"/>
                  <a:gd name="connsiteX136" fmla="*/ 5246 w 10000"/>
                  <a:gd name="connsiteY136" fmla="*/ 10021 h 10021"/>
                  <a:gd name="connsiteX137" fmla="*/ 5652 w 10000"/>
                  <a:gd name="connsiteY137" fmla="*/ 10021 h 10021"/>
                  <a:gd name="connsiteX138" fmla="*/ 6145 w 10000"/>
                  <a:gd name="connsiteY138" fmla="*/ 9969 h 10021"/>
                  <a:gd name="connsiteX139" fmla="*/ 6493 w 10000"/>
                  <a:gd name="connsiteY139" fmla="*/ 9862 h 10021"/>
                  <a:gd name="connsiteX140" fmla="*/ 6841 w 10000"/>
                  <a:gd name="connsiteY140" fmla="*/ 9757 h 10021"/>
                  <a:gd name="connsiteX141" fmla="*/ 7218 w 10000"/>
                  <a:gd name="connsiteY141" fmla="*/ 9598 h 10021"/>
                  <a:gd name="connsiteX142" fmla="*/ 7565 w 10000"/>
                  <a:gd name="connsiteY142" fmla="*/ 9439 h 10021"/>
                  <a:gd name="connsiteX143" fmla="*/ 7884 w 10000"/>
                  <a:gd name="connsiteY143" fmla="*/ 9228 h 10021"/>
                  <a:gd name="connsiteX144" fmla="*/ 8232 w 10000"/>
                  <a:gd name="connsiteY144" fmla="*/ 9016 h 10021"/>
                  <a:gd name="connsiteX145" fmla="*/ 8551 w 10000"/>
                  <a:gd name="connsiteY145"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406 w 10000"/>
                  <a:gd name="connsiteY104" fmla="*/ 3725 h 10021"/>
                  <a:gd name="connsiteX105" fmla="*/ 29 w 10000"/>
                  <a:gd name="connsiteY105" fmla="*/ 3460 h 10021"/>
                  <a:gd name="connsiteX106" fmla="*/ 0 w 10000"/>
                  <a:gd name="connsiteY106" fmla="*/ 3937 h 10021"/>
                  <a:gd name="connsiteX107" fmla="*/ 58 w 10000"/>
                  <a:gd name="connsiteY107" fmla="*/ 4624 h 10021"/>
                  <a:gd name="connsiteX108" fmla="*/ 116 w 10000"/>
                  <a:gd name="connsiteY108" fmla="*/ 4994 h 10021"/>
                  <a:gd name="connsiteX109" fmla="*/ 174 w 10000"/>
                  <a:gd name="connsiteY109" fmla="*/ 5260 h 10021"/>
                  <a:gd name="connsiteX110" fmla="*/ 232 w 10000"/>
                  <a:gd name="connsiteY110" fmla="*/ 5630 h 10021"/>
                  <a:gd name="connsiteX111" fmla="*/ 406 w 10000"/>
                  <a:gd name="connsiteY111" fmla="*/ 5947 h 10021"/>
                  <a:gd name="connsiteX112" fmla="*/ 638 w 10000"/>
                  <a:gd name="connsiteY112" fmla="*/ 6476 h 10021"/>
                  <a:gd name="connsiteX113" fmla="*/ 492 w 10000"/>
                  <a:gd name="connsiteY113" fmla="*/ 6371 h 10021"/>
                  <a:gd name="connsiteX114" fmla="*/ 840 w 10000"/>
                  <a:gd name="connsiteY114" fmla="*/ 6846 h 10021"/>
                  <a:gd name="connsiteX115" fmla="*/ 1043 w 10000"/>
                  <a:gd name="connsiteY115" fmla="*/ 6794 h 10021"/>
                  <a:gd name="connsiteX116" fmla="*/ 1015 w 10000"/>
                  <a:gd name="connsiteY116" fmla="*/ 6476 h 10021"/>
                  <a:gd name="connsiteX117" fmla="*/ 1188 w 10000"/>
                  <a:gd name="connsiteY117" fmla="*/ 6529 h 10021"/>
                  <a:gd name="connsiteX118" fmla="*/ 986 w 10000"/>
                  <a:gd name="connsiteY118" fmla="*/ 5894 h 10021"/>
                  <a:gd name="connsiteX119" fmla="*/ 1362 w 10000"/>
                  <a:gd name="connsiteY119" fmla="*/ 5630 h 10021"/>
                  <a:gd name="connsiteX120" fmla="*/ 1566 w 10000"/>
                  <a:gd name="connsiteY120" fmla="*/ 5630 h 10021"/>
                  <a:gd name="connsiteX121" fmla="*/ 1566 w 10000"/>
                  <a:gd name="connsiteY121" fmla="*/ 5894 h 10021"/>
                  <a:gd name="connsiteX122" fmla="*/ 1391 w 10000"/>
                  <a:gd name="connsiteY122" fmla="*/ 6053 h 10021"/>
                  <a:gd name="connsiteX123" fmla="*/ 1276 w 10000"/>
                  <a:gd name="connsiteY123" fmla="*/ 6741 h 10021"/>
                  <a:gd name="connsiteX124" fmla="*/ 1218 w 10000"/>
                  <a:gd name="connsiteY124" fmla="*/ 7058 h 10021"/>
                  <a:gd name="connsiteX125" fmla="*/ 1305 w 10000"/>
                  <a:gd name="connsiteY125" fmla="*/ 7482 h 10021"/>
                  <a:gd name="connsiteX126" fmla="*/ 1478 w 10000"/>
                  <a:gd name="connsiteY126" fmla="*/ 7799 h 10021"/>
                  <a:gd name="connsiteX127" fmla="*/ 2058 w 10000"/>
                  <a:gd name="connsiteY127" fmla="*/ 8434 h 10021"/>
                  <a:gd name="connsiteX128" fmla="*/ 2521 w 10000"/>
                  <a:gd name="connsiteY128" fmla="*/ 8910 h 10021"/>
                  <a:gd name="connsiteX129" fmla="*/ 2869 w 10000"/>
                  <a:gd name="connsiteY129" fmla="*/ 9122 h 10021"/>
                  <a:gd name="connsiteX130" fmla="*/ 3246 w 10000"/>
                  <a:gd name="connsiteY130" fmla="*/ 9333 h 10021"/>
                  <a:gd name="connsiteX131" fmla="*/ 3624 w 10000"/>
                  <a:gd name="connsiteY131" fmla="*/ 9545 h 10021"/>
                  <a:gd name="connsiteX132" fmla="*/ 3972 w 10000"/>
                  <a:gd name="connsiteY132" fmla="*/ 9651 h 10021"/>
                  <a:gd name="connsiteX133" fmla="*/ 4348 w 10000"/>
                  <a:gd name="connsiteY133" fmla="*/ 9810 h 10021"/>
                  <a:gd name="connsiteX134" fmla="*/ 4783 w 10000"/>
                  <a:gd name="connsiteY134" fmla="*/ 9969 h 10021"/>
                  <a:gd name="connsiteX135" fmla="*/ 5246 w 10000"/>
                  <a:gd name="connsiteY135" fmla="*/ 10021 h 10021"/>
                  <a:gd name="connsiteX136" fmla="*/ 5652 w 10000"/>
                  <a:gd name="connsiteY136" fmla="*/ 10021 h 10021"/>
                  <a:gd name="connsiteX137" fmla="*/ 6145 w 10000"/>
                  <a:gd name="connsiteY137" fmla="*/ 9969 h 10021"/>
                  <a:gd name="connsiteX138" fmla="*/ 6493 w 10000"/>
                  <a:gd name="connsiteY138" fmla="*/ 9862 h 10021"/>
                  <a:gd name="connsiteX139" fmla="*/ 6841 w 10000"/>
                  <a:gd name="connsiteY139" fmla="*/ 9757 h 10021"/>
                  <a:gd name="connsiteX140" fmla="*/ 7218 w 10000"/>
                  <a:gd name="connsiteY140" fmla="*/ 9598 h 10021"/>
                  <a:gd name="connsiteX141" fmla="*/ 7565 w 10000"/>
                  <a:gd name="connsiteY141" fmla="*/ 9439 h 10021"/>
                  <a:gd name="connsiteX142" fmla="*/ 7884 w 10000"/>
                  <a:gd name="connsiteY142" fmla="*/ 9228 h 10021"/>
                  <a:gd name="connsiteX143" fmla="*/ 8232 w 10000"/>
                  <a:gd name="connsiteY143" fmla="*/ 9016 h 10021"/>
                  <a:gd name="connsiteX144" fmla="*/ 8551 w 10000"/>
                  <a:gd name="connsiteY144"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29 w 10000"/>
                  <a:gd name="connsiteY104" fmla="*/ 3460 h 10021"/>
                  <a:gd name="connsiteX105" fmla="*/ 0 w 10000"/>
                  <a:gd name="connsiteY105" fmla="*/ 3937 h 10021"/>
                  <a:gd name="connsiteX106" fmla="*/ 58 w 10000"/>
                  <a:gd name="connsiteY106" fmla="*/ 4624 h 10021"/>
                  <a:gd name="connsiteX107" fmla="*/ 116 w 10000"/>
                  <a:gd name="connsiteY107" fmla="*/ 4994 h 10021"/>
                  <a:gd name="connsiteX108" fmla="*/ 174 w 10000"/>
                  <a:gd name="connsiteY108" fmla="*/ 5260 h 10021"/>
                  <a:gd name="connsiteX109" fmla="*/ 232 w 10000"/>
                  <a:gd name="connsiteY109" fmla="*/ 5630 h 10021"/>
                  <a:gd name="connsiteX110" fmla="*/ 406 w 10000"/>
                  <a:gd name="connsiteY110" fmla="*/ 5947 h 10021"/>
                  <a:gd name="connsiteX111" fmla="*/ 638 w 10000"/>
                  <a:gd name="connsiteY111" fmla="*/ 6476 h 10021"/>
                  <a:gd name="connsiteX112" fmla="*/ 492 w 10000"/>
                  <a:gd name="connsiteY112" fmla="*/ 6371 h 10021"/>
                  <a:gd name="connsiteX113" fmla="*/ 840 w 10000"/>
                  <a:gd name="connsiteY113" fmla="*/ 6846 h 10021"/>
                  <a:gd name="connsiteX114" fmla="*/ 1043 w 10000"/>
                  <a:gd name="connsiteY114" fmla="*/ 6794 h 10021"/>
                  <a:gd name="connsiteX115" fmla="*/ 1015 w 10000"/>
                  <a:gd name="connsiteY115" fmla="*/ 6476 h 10021"/>
                  <a:gd name="connsiteX116" fmla="*/ 1188 w 10000"/>
                  <a:gd name="connsiteY116" fmla="*/ 6529 h 10021"/>
                  <a:gd name="connsiteX117" fmla="*/ 986 w 10000"/>
                  <a:gd name="connsiteY117" fmla="*/ 5894 h 10021"/>
                  <a:gd name="connsiteX118" fmla="*/ 1362 w 10000"/>
                  <a:gd name="connsiteY118" fmla="*/ 5630 h 10021"/>
                  <a:gd name="connsiteX119" fmla="*/ 1566 w 10000"/>
                  <a:gd name="connsiteY119" fmla="*/ 5630 h 10021"/>
                  <a:gd name="connsiteX120" fmla="*/ 1566 w 10000"/>
                  <a:gd name="connsiteY120" fmla="*/ 5894 h 10021"/>
                  <a:gd name="connsiteX121" fmla="*/ 1391 w 10000"/>
                  <a:gd name="connsiteY121" fmla="*/ 6053 h 10021"/>
                  <a:gd name="connsiteX122" fmla="*/ 1276 w 10000"/>
                  <a:gd name="connsiteY122" fmla="*/ 6741 h 10021"/>
                  <a:gd name="connsiteX123" fmla="*/ 1218 w 10000"/>
                  <a:gd name="connsiteY123" fmla="*/ 7058 h 10021"/>
                  <a:gd name="connsiteX124" fmla="*/ 1305 w 10000"/>
                  <a:gd name="connsiteY124" fmla="*/ 7482 h 10021"/>
                  <a:gd name="connsiteX125" fmla="*/ 1478 w 10000"/>
                  <a:gd name="connsiteY125" fmla="*/ 7799 h 10021"/>
                  <a:gd name="connsiteX126" fmla="*/ 2058 w 10000"/>
                  <a:gd name="connsiteY126" fmla="*/ 8434 h 10021"/>
                  <a:gd name="connsiteX127" fmla="*/ 2521 w 10000"/>
                  <a:gd name="connsiteY127" fmla="*/ 8910 h 10021"/>
                  <a:gd name="connsiteX128" fmla="*/ 2869 w 10000"/>
                  <a:gd name="connsiteY128" fmla="*/ 9122 h 10021"/>
                  <a:gd name="connsiteX129" fmla="*/ 3246 w 10000"/>
                  <a:gd name="connsiteY129" fmla="*/ 9333 h 10021"/>
                  <a:gd name="connsiteX130" fmla="*/ 3624 w 10000"/>
                  <a:gd name="connsiteY130" fmla="*/ 9545 h 10021"/>
                  <a:gd name="connsiteX131" fmla="*/ 3972 w 10000"/>
                  <a:gd name="connsiteY131" fmla="*/ 9651 h 10021"/>
                  <a:gd name="connsiteX132" fmla="*/ 4348 w 10000"/>
                  <a:gd name="connsiteY132" fmla="*/ 9810 h 10021"/>
                  <a:gd name="connsiteX133" fmla="*/ 4783 w 10000"/>
                  <a:gd name="connsiteY133" fmla="*/ 9969 h 10021"/>
                  <a:gd name="connsiteX134" fmla="*/ 5246 w 10000"/>
                  <a:gd name="connsiteY134" fmla="*/ 10021 h 10021"/>
                  <a:gd name="connsiteX135" fmla="*/ 5652 w 10000"/>
                  <a:gd name="connsiteY135" fmla="*/ 10021 h 10021"/>
                  <a:gd name="connsiteX136" fmla="*/ 6145 w 10000"/>
                  <a:gd name="connsiteY136" fmla="*/ 9969 h 10021"/>
                  <a:gd name="connsiteX137" fmla="*/ 6493 w 10000"/>
                  <a:gd name="connsiteY137" fmla="*/ 9862 h 10021"/>
                  <a:gd name="connsiteX138" fmla="*/ 6841 w 10000"/>
                  <a:gd name="connsiteY138" fmla="*/ 9757 h 10021"/>
                  <a:gd name="connsiteX139" fmla="*/ 7218 w 10000"/>
                  <a:gd name="connsiteY139" fmla="*/ 9598 h 10021"/>
                  <a:gd name="connsiteX140" fmla="*/ 7565 w 10000"/>
                  <a:gd name="connsiteY140" fmla="*/ 9439 h 10021"/>
                  <a:gd name="connsiteX141" fmla="*/ 7884 w 10000"/>
                  <a:gd name="connsiteY141" fmla="*/ 9228 h 10021"/>
                  <a:gd name="connsiteX142" fmla="*/ 8232 w 10000"/>
                  <a:gd name="connsiteY142" fmla="*/ 9016 h 10021"/>
                  <a:gd name="connsiteX143" fmla="*/ 8551 w 10000"/>
                  <a:gd name="connsiteY143" fmla="*/ 8699 h 10021"/>
                  <a:gd name="connsiteX0" fmla="*/ 8551 w 10000"/>
                  <a:gd name="connsiteY0" fmla="*/ 8699 h 10021"/>
                  <a:gd name="connsiteX1" fmla="*/ 8899 w 10000"/>
                  <a:gd name="connsiteY1" fmla="*/ 8381 h 10021"/>
                  <a:gd name="connsiteX2" fmla="*/ 9072 w 10000"/>
                  <a:gd name="connsiteY2" fmla="*/ 7958 h 10021"/>
                  <a:gd name="connsiteX3" fmla="*/ 9420 w 10000"/>
                  <a:gd name="connsiteY3" fmla="*/ 7640 h 10021"/>
                  <a:gd name="connsiteX4" fmla="*/ 9304 w 10000"/>
                  <a:gd name="connsiteY4" fmla="*/ 7164 h 10021"/>
                  <a:gd name="connsiteX5" fmla="*/ 9508 w 10000"/>
                  <a:gd name="connsiteY5" fmla="*/ 6899 h 10021"/>
                  <a:gd name="connsiteX6" fmla="*/ 9652 w 10000"/>
                  <a:gd name="connsiteY6" fmla="*/ 6635 h 10021"/>
                  <a:gd name="connsiteX7" fmla="*/ 9710 w 10000"/>
                  <a:gd name="connsiteY7" fmla="*/ 7058 h 10021"/>
                  <a:gd name="connsiteX8" fmla="*/ 9652 w 10000"/>
                  <a:gd name="connsiteY8" fmla="*/ 7535 h 10021"/>
                  <a:gd name="connsiteX9" fmla="*/ 9971 w 10000"/>
                  <a:gd name="connsiteY9" fmla="*/ 7058 h 10021"/>
                  <a:gd name="connsiteX10" fmla="*/ 10000 w 10000"/>
                  <a:gd name="connsiteY10" fmla="*/ 6688 h 10021"/>
                  <a:gd name="connsiteX11" fmla="*/ 9884 w 10000"/>
                  <a:gd name="connsiteY11" fmla="*/ 6741 h 10021"/>
                  <a:gd name="connsiteX12" fmla="*/ 9797 w 10000"/>
                  <a:gd name="connsiteY12" fmla="*/ 6371 h 10021"/>
                  <a:gd name="connsiteX13" fmla="*/ 9913 w 10000"/>
                  <a:gd name="connsiteY13" fmla="*/ 5947 h 10021"/>
                  <a:gd name="connsiteX14" fmla="*/ 9856 w 10000"/>
                  <a:gd name="connsiteY14" fmla="*/ 5471 h 10021"/>
                  <a:gd name="connsiteX15" fmla="*/ 9566 w 10000"/>
                  <a:gd name="connsiteY15" fmla="*/ 5312 h 10021"/>
                  <a:gd name="connsiteX16" fmla="*/ 9942 w 10000"/>
                  <a:gd name="connsiteY16" fmla="*/ 4519 h 10021"/>
                  <a:gd name="connsiteX17" fmla="*/ 9537 w 10000"/>
                  <a:gd name="connsiteY17" fmla="*/ 4783 h 10021"/>
                  <a:gd name="connsiteX18" fmla="*/ 9449 w 10000"/>
                  <a:gd name="connsiteY18" fmla="*/ 5206 h 10021"/>
                  <a:gd name="connsiteX19" fmla="*/ 9101 w 10000"/>
                  <a:gd name="connsiteY19" fmla="*/ 5260 h 10021"/>
                  <a:gd name="connsiteX20" fmla="*/ 9072 w 10000"/>
                  <a:gd name="connsiteY20" fmla="*/ 5841 h 10021"/>
                  <a:gd name="connsiteX21" fmla="*/ 9101 w 10000"/>
                  <a:gd name="connsiteY21" fmla="*/ 5947 h 10021"/>
                  <a:gd name="connsiteX22" fmla="*/ 8928 w 10000"/>
                  <a:gd name="connsiteY22" fmla="*/ 6159 h 10021"/>
                  <a:gd name="connsiteX23" fmla="*/ 8734 w 10000"/>
                  <a:gd name="connsiteY23" fmla="*/ 5519 h 10021"/>
                  <a:gd name="connsiteX24" fmla="*/ 8734 w 10000"/>
                  <a:gd name="connsiteY24" fmla="*/ 5519 h 10021"/>
                  <a:gd name="connsiteX25" fmla="*/ 8607 w 10000"/>
                  <a:gd name="connsiteY25" fmla="*/ 5292 h 10021"/>
                  <a:gd name="connsiteX26" fmla="*/ 8417 w 10000"/>
                  <a:gd name="connsiteY26" fmla="*/ 5443 h 10021"/>
                  <a:gd name="connsiteX27" fmla="*/ 8291 w 10000"/>
                  <a:gd name="connsiteY27" fmla="*/ 5216 h 10021"/>
                  <a:gd name="connsiteX28" fmla="*/ 8164 w 10000"/>
                  <a:gd name="connsiteY28" fmla="*/ 4989 h 10021"/>
                  <a:gd name="connsiteX29" fmla="*/ 8671 w 10000"/>
                  <a:gd name="connsiteY29" fmla="*/ 4914 h 10021"/>
                  <a:gd name="connsiteX30" fmla="*/ 8227 w 10000"/>
                  <a:gd name="connsiteY30" fmla="*/ 4612 h 10021"/>
                  <a:gd name="connsiteX31" fmla="*/ 8037 w 10000"/>
                  <a:gd name="connsiteY31" fmla="*/ 4763 h 10021"/>
                  <a:gd name="connsiteX32" fmla="*/ 8069 w 10000"/>
                  <a:gd name="connsiteY32" fmla="*/ 4847 h 10021"/>
                  <a:gd name="connsiteX33" fmla="*/ 6950 w 10000"/>
                  <a:gd name="connsiteY33" fmla="*/ 3327 h 10021"/>
                  <a:gd name="connsiteX34" fmla="*/ 6962 w 10000"/>
                  <a:gd name="connsiteY34" fmla="*/ 3326 h 10021"/>
                  <a:gd name="connsiteX35" fmla="*/ 6645 w 10000"/>
                  <a:gd name="connsiteY35" fmla="*/ 3251 h 10021"/>
                  <a:gd name="connsiteX36" fmla="*/ 6519 w 10000"/>
                  <a:gd name="connsiteY36" fmla="*/ 3024 h 10021"/>
                  <a:gd name="connsiteX37" fmla="*/ 5949 w 10000"/>
                  <a:gd name="connsiteY37" fmla="*/ 2494 h 10021"/>
                  <a:gd name="connsiteX38" fmla="*/ 5015 w 10000"/>
                  <a:gd name="connsiteY38" fmla="*/ 3249 h 10021"/>
                  <a:gd name="connsiteX39" fmla="*/ 4898 w 10000"/>
                  <a:gd name="connsiteY39" fmla="*/ 3196 h 10021"/>
                  <a:gd name="connsiteX40" fmla="*/ 4754 w 10000"/>
                  <a:gd name="connsiteY40" fmla="*/ 3143 h 10021"/>
                  <a:gd name="connsiteX41" fmla="*/ 4637 w 10000"/>
                  <a:gd name="connsiteY41" fmla="*/ 3355 h 10021"/>
                  <a:gd name="connsiteX42" fmla="*/ 4464 w 10000"/>
                  <a:gd name="connsiteY42" fmla="*/ 3514 h 10021"/>
                  <a:gd name="connsiteX43" fmla="*/ 4435 w 10000"/>
                  <a:gd name="connsiteY43" fmla="*/ 3672 h 10021"/>
                  <a:gd name="connsiteX44" fmla="*/ 4579 w 10000"/>
                  <a:gd name="connsiteY44" fmla="*/ 3883 h 10021"/>
                  <a:gd name="connsiteX45" fmla="*/ 4637 w 10000"/>
                  <a:gd name="connsiteY45" fmla="*/ 4042 h 10021"/>
                  <a:gd name="connsiteX46" fmla="*/ 4783 w 10000"/>
                  <a:gd name="connsiteY46" fmla="*/ 4042 h 10021"/>
                  <a:gd name="connsiteX47" fmla="*/ 4841 w 10000"/>
                  <a:gd name="connsiteY47" fmla="*/ 4042 h 10021"/>
                  <a:gd name="connsiteX48" fmla="*/ 4927 w 10000"/>
                  <a:gd name="connsiteY48" fmla="*/ 4254 h 10021"/>
                  <a:gd name="connsiteX49" fmla="*/ 5073 w 10000"/>
                  <a:gd name="connsiteY49" fmla="*/ 4624 h 10021"/>
                  <a:gd name="connsiteX50" fmla="*/ 4898 w 10000"/>
                  <a:gd name="connsiteY50" fmla="*/ 4412 h 10021"/>
                  <a:gd name="connsiteX51" fmla="*/ 4812 w 10000"/>
                  <a:gd name="connsiteY51" fmla="*/ 4148 h 10021"/>
                  <a:gd name="connsiteX52" fmla="*/ 4725 w 10000"/>
                  <a:gd name="connsiteY52" fmla="*/ 4360 h 10021"/>
                  <a:gd name="connsiteX53" fmla="*/ 4608 w 10000"/>
                  <a:gd name="connsiteY53" fmla="*/ 4678 h 10021"/>
                  <a:gd name="connsiteX54" fmla="*/ 4608 w 10000"/>
                  <a:gd name="connsiteY54" fmla="*/ 4466 h 10021"/>
                  <a:gd name="connsiteX55" fmla="*/ 4435 w 10000"/>
                  <a:gd name="connsiteY55" fmla="*/ 4360 h 10021"/>
                  <a:gd name="connsiteX56" fmla="*/ 4406 w 10000"/>
                  <a:gd name="connsiteY56" fmla="*/ 3989 h 10021"/>
                  <a:gd name="connsiteX57" fmla="*/ 4261 w 10000"/>
                  <a:gd name="connsiteY57" fmla="*/ 4042 h 10021"/>
                  <a:gd name="connsiteX58" fmla="*/ 4319 w 10000"/>
                  <a:gd name="connsiteY58" fmla="*/ 3619 h 10021"/>
                  <a:gd name="connsiteX59" fmla="*/ 4232 w 10000"/>
                  <a:gd name="connsiteY59" fmla="*/ 3619 h 10021"/>
                  <a:gd name="connsiteX60" fmla="*/ 4319 w 10000"/>
                  <a:gd name="connsiteY60" fmla="*/ 3090 h 10021"/>
                  <a:gd name="connsiteX61" fmla="*/ 4464 w 10000"/>
                  <a:gd name="connsiteY61" fmla="*/ 3090 h 10021"/>
                  <a:gd name="connsiteX62" fmla="*/ 4522 w 10000"/>
                  <a:gd name="connsiteY62" fmla="*/ 3407 h 10021"/>
                  <a:gd name="connsiteX63" fmla="*/ 4551 w 10000"/>
                  <a:gd name="connsiteY63" fmla="*/ 3196 h 10021"/>
                  <a:gd name="connsiteX64" fmla="*/ 4493 w 10000"/>
                  <a:gd name="connsiteY64" fmla="*/ 3037 h 10021"/>
                  <a:gd name="connsiteX65" fmla="*/ 4348 w 10000"/>
                  <a:gd name="connsiteY65" fmla="*/ 2931 h 10021"/>
                  <a:gd name="connsiteX66" fmla="*/ 4377 w 10000"/>
                  <a:gd name="connsiteY66" fmla="*/ 2508 h 10021"/>
                  <a:gd name="connsiteX67" fmla="*/ 4319 w 10000"/>
                  <a:gd name="connsiteY67" fmla="*/ 2296 h 10021"/>
                  <a:gd name="connsiteX68" fmla="*/ 4289 w 10000"/>
                  <a:gd name="connsiteY68" fmla="*/ 1662 h 10021"/>
                  <a:gd name="connsiteX69" fmla="*/ 4348 w 10000"/>
                  <a:gd name="connsiteY69" fmla="*/ 1662 h 10021"/>
                  <a:gd name="connsiteX70" fmla="*/ 4261 w 10000"/>
                  <a:gd name="connsiteY70" fmla="*/ 1555 h 10021"/>
                  <a:gd name="connsiteX71" fmla="*/ 4000 w 10000"/>
                  <a:gd name="connsiteY71" fmla="*/ 1767 h 10021"/>
                  <a:gd name="connsiteX72" fmla="*/ 3942 w 10000"/>
                  <a:gd name="connsiteY72" fmla="*/ 1344 h 10021"/>
                  <a:gd name="connsiteX73" fmla="*/ 4145 w 10000"/>
                  <a:gd name="connsiteY73" fmla="*/ 603 h 10021"/>
                  <a:gd name="connsiteX74" fmla="*/ 3972 w 10000"/>
                  <a:gd name="connsiteY74" fmla="*/ 339 h 10021"/>
                  <a:gd name="connsiteX75" fmla="*/ 4557 w 10000"/>
                  <a:gd name="connsiteY75" fmla="*/ 0 h 10021"/>
                  <a:gd name="connsiteX76" fmla="*/ 3710 w 10000"/>
                  <a:gd name="connsiteY76" fmla="*/ 21 h 10021"/>
                  <a:gd name="connsiteX77" fmla="*/ 3624 w 10000"/>
                  <a:gd name="connsiteY77" fmla="*/ 233 h 10021"/>
                  <a:gd name="connsiteX78" fmla="*/ 3536 w 10000"/>
                  <a:gd name="connsiteY78" fmla="*/ 656 h 10021"/>
                  <a:gd name="connsiteX79" fmla="*/ 3420 w 10000"/>
                  <a:gd name="connsiteY79" fmla="*/ 709 h 10021"/>
                  <a:gd name="connsiteX80" fmla="*/ 3594 w 10000"/>
                  <a:gd name="connsiteY80" fmla="*/ 921 h 10021"/>
                  <a:gd name="connsiteX81" fmla="*/ 3624 w 10000"/>
                  <a:gd name="connsiteY81" fmla="*/ 1185 h 10021"/>
                  <a:gd name="connsiteX82" fmla="*/ 3536 w 10000"/>
                  <a:gd name="connsiteY82" fmla="*/ 1344 h 10021"/>
                  <a:gd name="connsiteX83" fmla="*/ 3624 w 10000"/>
                  <a:gd name="connsiteY83" fmla="*/ 1820 h 10021"/>
                  <a:gd name="connsiteX84" fmla="*/ 3565 w 10000"/>
                  <a:gd name="connsiteY84" fmla="*/ 2244 h 10021"/>
                  <a:gd name="connsiteX85" fmla="*/ 3130 w 10000"/>
                  <a:gd name="connsiteY85" fmla="*/ 2560 h 10021"/>
                  <a:gd name="connsiteX86" fmla="*/ 3101 w 10000"/>
                  <a:gd name="connsiteY86" fmla="*/ 2402 h 10021"/>
                  <a:gd name="connsiteX87" fmla="*/ 3073 w 10000"/>
                  <a:gd name="connsiteY87" fmla="*/ 2614 h 10021"/>
                  <a:gd name="connsiteX88" fmla="*/ 3188 w 10000"/>
                  <a:gd name="connsiteY88" fmla="*/ 2825 h 10021"/>
                  <a:gd name="connsiteX89" fmla="*/ 3478 w 10000"/>
                  <a:gd name="connsiteY89" fmla="*/ 2614 h 10021"/>
                  <a:gd name="connsiteX90" fmla="*/ 3594 w 10000"/>
                  <a:gd name="connsiteY90" fmla="*/ 2773 h 10021"/>
                  <a:gd name="connsiteX91" fmla="*/ 3392 w 10000"/>
                  <a:gd name="connsiteY91" fmla="*/ 2825 h 10021"/>
                  <a:gd name="connsiteX92" fmla="*/ 2466 w 10000"/>
                  <a:gd name="connsiteY92" fmla="*/ 2644 h 10021"/>
                  <a:gd name="connsiteX93" fmla="*/ 2656 w 10000"/>
                  <a:gd name="connsiteY93" fmla="*/ 2493 h 10021"/>
                  <a:gd name="connsiteX94" fmla="*/ 2086 w 10000"/>
                  <a:gd name="connsiteY94" fmla="*/ 2946 h 10021"/>
                  <a:gd name="connsiteX95" fmla="*/ 2023 w 10000"/>
                  <a:gd name="connsiteY95" fmla="*/ 3324 h 10021"/>
                  <a:gd name="connsiteX96" fmla="*/ 2023 w 10000"/>
                  <a:gd name="connsiteY96" fmla="*/ 3324 h 10021"/>
                  <a:gd name="connsiteX97" fmla="*/ 1884 w 10000"/>
                  <a:gd name="connsiteY97" fmla="*/ 3566 h 10021"/>
                  <a:gd name="connsiteX98" fmla="*/ 1652 w 10000"/>
                  <a:gd name="connsiteY98" fmla="*/ 3566 h 10021"/>
                  <a:gd name="connsiteX99" fmla="*/ 1478 w 10000"/>
                  <a:gd name="connsiteY99" fmla="*/ 3778 h 10021"/>
                  <a:gd name="connsiteX100" fmla="*/ 1247 w 10000"/>
                  <a:gd name="connsiteY100" fmla="*/ 3778 h 10021"/>
                  <a:gd name="connsiteX101" fmla="*/ 1072 w 10000"/>
                  <a:gd name="connsiteY101" fmla="*/ 3989 h 10021"/>
                  <a:gd name="connsiteX102" fmla="*/ 957 w 10000"/>
                  <a:gd name="connsiteY102" fmla="*/ 3778 h 10021"/>
                  <a:gd name="connsiteX103" fmla="*/ 667 w 10000"/>
                  <a:gd name="connsiteY103" fmla="*/ 3725 h 10021"/>
                  <a:gd name="connsiteX104" fmla="*/ 0 w 10000"/>
                  <a:gd name="connsiteY104" fmla="*/ 3937 h 10021"/>
                  <a:gd name="connsiteX105" fmla="*/ 58 w 10000"/>
                  <a:gd name="connsiteY105" fmla="*/ 4624 h 10021"/>
                  <a:gd name="connsiteX106" fmla="*/ 116 w 10000"/>
                  <a:gd name="connsiteY106" fmla="*/ 4994 h 10021"/>
                  <a:gd name="connsiteX107" fmla="*/ 174 w 10000"/>
                  <a:gd name="connsiteY107" fmla="*/ 5260 h 10021"/>
                  <a:gd name="connsiteX108" fmla="*/ 232 w 10000"/>
                  <a:gd name="connsiteY108" fmla="*/ 5630 h 10021"/>
                  <a:gd name="connsiteX109" fmla="*/ 406 w 10000"/>
                  <a:gd name="connsiteY109" fmla="*/ 5947 h 10021"/>
                  <a:gd name="connsiteX110" fmla="*/ 638 w 10000"/>
                  <a:gd name="connsiteY110" fmla="*/ 6476 h 10021"/>
                  <a:gd name="connsiteX111" fmla="*/ 492 w 10000"/>
                  <a:gd name="connsiteY111" fmla="*/ 6371 h 10021"/>
                  <a:gd name="connsiteX112" fmla="*/ 840 w 10000"/>
                  <a:gd name="connsiteY112" fmla="*/ 6846 h 10021"/>
                  <a:gd name="connsiteX113" fmla="*/ 1043 w 10000"/>
                  <a:gd name="connsiteY113" fmla="*/ 6794 h 10021"/>
                  <a:gd name="connsiteX114" fmla="*/ 1015 w 10000"/>
                  <a:gd name="connsiteY114" fmla="*/ 6476 h 10021"/>
                  <a:gd name="connsiteX115" fmla="*/ 1188 w 10000"/>
                  <a:gd name="connsiteY115" fmla="*/ 6529 h 10021"/>
                  <a:gd name="connsiteX116" fmla="*/ 986 w 10000"/>
                  <a:gd name="connsiteY116" fmla="*/ 5894 h 10021"/>
                  <a:gd name="connsiteX117" fmla="*/ 1362 w 10000"/>
                  <a:gd name="connsiteY117" fmla="*/ 5630 h 10021"/>
                  <a:gd name="connsiteX118" fmla="*/ 1566 w 10000"/>
                  <a:gd name="connsiteY118" fmla="*/ 5630 h 10021"/>
                  <a:gd name="connsiteX119" fmla="*/ 1566 w 10000"/>
                  <a:gd name="connsiteY119" fmla="*/ 5894 h 10021"/>
                  <a:gd name="connsiteX120" fmla="*/ 1391 w 10000"/>
                  <a:gd name="connsiteY120" fmla="*/ 6053 h 10021"/>
                  <a:gd name="connsiteX121" fmla="*/ 1276 w 10000"/>
                  <a:gd name="connsiteY121" fmla="*/ 6741 h 10021"/>
                  <a:gd name="connsiteX122" fmla="*/ 1218 w 10000"/>
                  <a:gd name="connsiteY122" fmla="*/ 7058 h 10021"/>
                  <a:gd name="connsiteX123" fmla="*/ 1305 w 10000"/>
                  <a:gd name="connsiteY123" fmla="*/ 7482 h 10021"/>
                  <a:gd name="connsiteX124" fmla="*/ 1478 w 10000"/>
                  <a:gd name="connsiteY124" fmla="*/ 7799 h 10021"/>
                  <a:gd name="connsiteX125" fmla="*/ 2058 w 10000"/>
                  <a:gd name="connsiteY125" fmla="*/ 8434 h 10021"/>
                  <a:gd name="connsiteX126" fmla="*/ 2521 w 10000"/>
                  <a:gd name="connsiteY126" fmla="*/ 8910 h 10021"/>
                  <a:gd name="connsiteX127" fmla="*/ 2869 w 10000"/>
                  <a:gd name="connsiteY127" fmla="*/ 9122 h 10021"/>
                  <a:gd name="connsiteX128" fmla="*/ 3246 w 10000"/>
                  <a:gd name="connsiteY128" fmla="*/ 9333 h 10021"/>
                  <a:gd name="connsiteX129" fmla="*/ 3624 w 10000"/>
                  <a:gd name="connsiteY129" fmla="*/ 9545 h 10021"/>
                  <a:gd name="connsiteX130" fmla="*/ 3972 w 10000"/>
                  <a:gd name="connsiteY130" fmla="*/ 9651 h 10021"/>
                  <a:gd name="connsiteX131" fmla="*/ 4348 w 10000"/>
                  <a:gd name="connsiteY131" fmla="*/ 9810 h 10021"/>
                  <a:gd name="connsiteX132" fmla="*/ 4783 w 10000"/>
                  <a:gd name="connsiteY132" fmla="*/ 9969 h 10021"/>
                  <a:gd name="connsiteX133" fmla="*/ 5246 w 10000"/>
                  <a:gd name="connsiteY133" fmla="*/ 10021 h 10021"/>
                  <a:gd name="connsiteX134" fmla="*/ 5652 w 10000"/>
                  <a:gd name="connsiteY134" fmla="*/ 10021 h 10021"/>
                  <a:gd name="connsiteX135" fmla="*/ 6145 w 10000"/>
                  <a:gd name="connsiteY135" fmla="*/ 9969 h 10021"/>
                  <a:gd name="connsiteX136" fmla="*/ 6493 w 10000"/>
                  <a:gd name="connsiteY136" fmla="*/ 9862 h 10021"/>
                  <a:gd name="connsiteX137" fmla="*/ 6841 w 10000"/>
                  <a:gd name="connsiteY137" fmla="*/ 9757 h 10021"/>
                  <a:gd name="connsiteX138" fmla="*/ 7218 w 10000"/>
                  <a:gd name="connsiteY138" fmla="*/ 9598 h 10021"/>
                  <a:gd name="connsiteX139" fmla="*/ 7565 w 10000"/>
                  <a:gd name="connsiteY139" fmla="*/ 9439 h 10021"/>
                  <a:gd name="connsiteX140" fmla="*/ 7884 w 10000"/>
                  <a:gd name="connsiteY140" fmla="*/ 9228 h 10021"/>
                  <a:gd name="connsiteX141" fmla="*/ 8232 w 10000"/>
                  <a:gd name="connsiteY141" fmla="*/ 9016 h 10021"/>
                  <a:gd name="connsiteX142" fmla="*/ 8551 w 10000"/>
                  <a:gd name="connsiteY142" fmla="*/ 8699 h 10021"/>
                  <a:gd name="connsiteX0" fmla="*/ 8493 w 9942"/>
                  <a:gd name="connsiteY0" fmla="*/ 8699 h 10021"/>
                  <a:gd name="connsiteX1" fmla="*/ 8841 w 9942"/>
                  <a:gd name="connsiteY1" fmla="*/ 8381 h 10021"/>
                  <a:gd name="connsiteX2" fmla="*/ 9014 w 9942"/>
                  <a:gd name="connsiteY2" fmla="*/ 7958 h 10021"/>
                  <a:gd name="connsiteX3" fmla="*/ 9362 w 9942"/>
                  <a:gd name="connsiteY3" fmla="*/ 7640 h 10021"/>
                  <a:gd name="connsiteX4" fmla="*/ 9246 w 9942"/>
                  <a:gd name="connsiteY4" fmla="*/ 7164 h 10021"/>
                  <a:gd name="connsiteX5" fmla="*/ 9450 w 9942"/>
                  <a:gd name="connsiteY5" fmla="*/ 6899 h 10021"/>
                  <a:gd name="connsiteX6" fmla="*/ 9594 w 9942"/>
                  <a:gd name="connsiteY6" fmla="*/ 6635 h 10021"/>
                  <a:gd name="connsiteX7" fmla="*/ 9652 w 9942"/>
                  <a:gd name="connsiteY7" fmla="*/ 7058 h 10021"/>
                  <a:gd name="connsiteX8" fmla="*/ 9594 w 9942"/>
                  <a:gd name="connsiteY8" fmla="*/ 7535 h 10021"/>
                  <a:gd name="connsiteX9" fmla="*/ 9913 w 9942"/>
                  <a:gd name="connsiteY9" fmla="*/ 7058 h 10021"/>
                  <a:gd name="connsiteX10" fmla="*/ 9942 w 9942"/>
                  <a:gd name="connsiteY10" fmla="*/ 6688 h 10021"/>
                  <a:gd name="connsiteX11" fmla="*/ 9826 w 9942"/>
                  <a:gd name="connsiteY11" fmla="*/ 6741 h 10021"/>
                  <a:gd name="connsiteX12" fmla="*/ 9739 w 9942"/>
                  <a:gd name="connsiteY12" fmla="*/ 6371 h 10021"/>
                  <a:gd name="connsiteX13" fmla="*/ 9855 w 9942"/>
                  <a:gd name="connsiteY13" fmla="*/ 5947 h 10021"/>
                  <a:gd name="connsiteX14" fmla="*/ 9798 w 9942"/>
                  <a:gd name="connsiteY14" fmla="*/ 5471 h 10021"/>
                  <a:gd name="connsiteX15" fmla="*/ 9508 w 9942"/>
                  <a:gd name="connsiteY15" fmla="*/ 5312 h 10021"/>
                  <a:gd name="connsiteX16" fmla="*/ 9884 w 9942"/>
                  <a:gd name="connsiteY16" fmla="*/ 4519 h 10021"/>
                  <a:gd name="connsiteX17" fmla="*/ 9479 w 9942"/>
                  <a:gd name="connsiteY17" fmla="*/ 4783 h 10021"/>
                  <a:gd name="connsiteX18" fmla="*/ 9391 w 9942"/>
                  <a:gd name="connsiteY18" fmla="*/ 5206 h 10021"/>
                  <a:gd name="connsiteX19" fmla="*/ 9043 w 9942"/>
                  <a:gd name="connsiteY19" fmla="*/ 5260 h 10021"/>
                  <a:gd name="connsiteX20" fmla="*/ 9014 w 9942"/>
                  <a:gd name="connsiteY20" fmla="*/ 5841 h 10021"/>
                  <a:gd name="connsiteX21" fmla="*/ 9043 w 9942"/>
                  <a:gd name="connsiteY21" fmla="*/ 5947 h 10021"/>
                  <a:gd name="connsiteX22" fmla="*/ 8870 w 9942"/>
                  <a:gd name="connsiteY22" fmla="*/ 6159 h 10021"/>
                  <a:gd name="connsiteX23" fmla="*/ 8676 w 9942"/>
                  <a:gd name="connsiteY23" fmla="*/ 5519 h 10021"/>
                  <a:gd name="connsiteX24" fmla="*/ 8676 w 9942"/>
                  <a:gd name="connsiteY24" fmla="*/ 5519 h 10021"/>
                  <a:gd name="connsiteX25" fmla="*/ 8549 w 9942"/>
                  <a:gd name="connsiteY25" fmla="*/ 5292 h 10021"/>
                  <a:gd name="connsiteX26" fmla="*/ 8359 w 9942"/>
                  <a:gd name="connsiteY26" fmla="*/ 5443 h 10021"/>
                  <a:gd name="connsiteX27" fmla="*/ 8233 w 9942"/>
                  <a:gd name="connsiteY27" fmla="*/ 5216 h 10021"/>
                  <a:gd name="connsiteX28" fmla="*/ 8106 w 9942"/>
                  <a:gd name="connsiteY28" fmla="*/ 4989 h 10021"/>
                  <a:gd name="connsiteX29" fmla="*/ 8613 w 9942"/>
                  <a:gd name="connsiteY29" fmla="*/ 4914 h 10021"/>
                  <a:gd name="connsiteX30" fmla="*/ 8169 w 9942"/>
                  <a:gd name="connsiteY30" fmla="*/ 4612 h 10021"/>
                  <a:gd name="connsiteX31" fmla="*/ 7979 w 9942"/>
                  <a:gd name="connsiteY31" fmla="*/ 4763 h 10021"/>
                  <a:gd name="connsiteX32" fmla="*/ 8011 w 9942"/>
                  <a:gd name="connsiteY32" fmla="*/ 4847 h 10021"/>
                  <a:gd name="connsiteX33" fmla="*/ 6892 w 9942"/>
                  <a:gd name="connsiteY33" fmla="*/ 3327 h 10021"/>
                  <a:gd name="connsiteX34" fmla="*/ 6904 w 9942"/>
                  <a:gd name="connsiteY34" fmla="*/ 3326 h 10021"/>
                  <a:gd name="connsiteX35" fmla="*/ 6587 w 9942"/>
                  <a:gd name="connsiteY35" fmla="*/ 3251 h 10021"/>
                  <a:gd name="connsiteX36" fmla="*/ 6461 w 9942"/>
                  <a:gd name="connsiteY36" fmla="*/ 3024 h 10021"/>
                  <a:gd name="connsiteX37" fmla="*/ 5891 w 9942"/>
                  <a:gd name="connsiteY37" fmla="*/ 2494 h 10021"/>
                  <a:gd name="connsiteX38" fmla="*/ 4957 w 9942"/>
                  <a:gd name="connsiteY38" fmla="*/ 3249 h 10021"/>
                  <a:gd name="connsiteX39" fmla="*/ 4840 w 9942"/>
                  <a:gd name="connsiteY39" fmla="*/ 3196 h 10021"/>
                  <a:gd name="connsiteX40" fmla="*/ 4696 w 9942"/>
                  <a:gd name="connsiteY40" fmla="*/ 3143 h 10021"/>
                  <a:gd name="connsiteX41" fmla="*/ 4579 w 9942"/>
                  <a:gd name="connsiteY41" fmla="*/ 3355 h 10021"/>
                  <a:gd name="connsiteX42" fmla="*/ 4406 w 9942"/>
                  <a:gd name="connsiteY42" fmla="*/ 3514 h 10021"/>
                  <a:gd name="connsiteX43" fmla="*/ 4377 w 9942"/>
                  <a:gd name="connsiteY43" fmla="*/ 3672 h 10021"/>
                  <a:gd name="connsiteX44" fmla="*/ 4521 w 9942"/>
                  <a:gd name="connsiteY44" fmla="*/ 3883 h 10021"/>
                  <a:gd name="connsiteX45" fmla="*/ 4579 w 9942"/>
                  <a:gd name="connsiteY45" fmla="*/ 4042 h 10021"/>
                  <a:gd name="connsiteX46" fmla="*/ 4725 w 9942"/>
                  <a:gd name="connsiteY46" fmla="*/ 4042 h 10021"/>
                  <a:gd name="connsiteX47" fmla="*/ 4783 w 9942"/>
                  <a:gd name="connsiteY47" fmla="*/ 4042 h 10021"/>
                  <a:gd name="connsiteX48" fmla="*/ 4869 w 9942"/>
                  <a:gd name="connsiteY48" fmla="*/ 4254 h 10021"/>
                  <a:gd name="connsiteX49" fmla="*/ 5015 w 9942"/>
                  <a:gd name="connsiteY49" fmla="*/ 4624 h 10021"/>
                  <a:gd name="connsiteX50" fmla="*/ 4840 w 9942"/>
                  <a:gd name="connsiteY50" fmla="*/ 4412 h 10021"/>
                  <a:gd name="connsiteX51" fmla="*/ 4754 w 9942"/>
                  <a:gd name="connsiteY51" fmla="*/ 4148 h 10021"/>
                  <a:gd name="connsiteX52" fmla="*/ 4667 w 9942"/>
                  <a:gd name="connsiteY52" fmla="*/ 4360 h 10021"/>
                  <a:gd name="connsiteX53" fmla="*/ 4550 w 9942"/>
                  <a:gd name="connsiteY53" fmla="*/ 4678 h 10021"/>
                  <a:gd name="connsiteX54" fmla="*/ 4550 w 9942"/>
                  <a:gd name="connsiteY54" fmla="*/ 4466 h 10021"/>
                  <a:gd name="connsiteX55" fmla="*/ 4377 w 9942"/>
                  <a:gd name="connsiteY55" fmla="*/ 4360 h 10021"/>
                  <a:gd name="connsiteX56" fmla="*/ 4348 w 9942"/>
                  <a:gd name="connsiteY56" fmla="*/ 3989 h 10021"/>
                  <a:gd name="connsiteX57" fmla="*/ 4203 w 9942"/>
                  <a:gd name="connsiteY57" fmla="*/ 4042 h 10021"/>
                  <a:gd name="connsiteX58" fmla="*/ 4261 w 9942"/>
                  <a:gd name="connsiteY58" fmla="*/ 3619 h 10021"/>
                  <a:gd name="connsiteX59" fmla="*/ 4174 w 9942"/>
                  <a:gd name="connsiteY59" fmla="*/ 3619 h 10021"/>
                  <a:gd name="connsiteX60" fmla="*/ 4261 w 9942"/>
                  <a:gd name="connsiteY60" fmla="*/ 3090 h 10021"/>
                  <a:gd name="connsiteX61" fmla="*/ 4406 w 9942"/>
                  <a:gd name="connsiteY61" fmla="*/ 3090 h 10021"/>
                  <a:gd name="connsiteX62" fmla="*/ 4464 w 9942"/>
                  <a:gd name="connsiteY62" fmla="*/ 3407 h 10021"/>
                  <a:gd name="connsiteX63" fmla="*/ 4493 w 9942"/>
                  <a:gd name="connsiteY63" fmla="*/ 3196 h 10021"/>
                  <a:gd name="connsiteX64" fmla="*/ 4435 w 9942"/>
                  <a:gd name="connsiteY64" fmla="*/ 3037 h 10021"/>
                  <a:gd name="connsiteX65" fmla="*/ 4290 w 9942"/>
                  <a:gd name="connsiteY65" fmla="*/ 2931 h 10021"/>
                  <a:gd name="connsiteX66" fmla="*/ 4319 w 9942"/>
                  <a:gd name="connsiteY66" fmla="*/ 2508 h 10021"/>
                  <a:gd name="connsiteX67" fmla="*/ 4261 w 9942"/>
                  <a:gd name="connsiteY67" fmla="*/ 2296 h 10021"/>
                  <a:gd name="connsiteX68" fmla="*/ 4231 w 9942"/>
                  <a:gd name="connsiteY68" fmla="*/ 1662 h 10021"/>
                  <a:gd name="connsiteX69" fmla="*/ 4290 w 9942"/>
                  <a:gd name="connsiteY69" fmla="*/ 1662 h 10021"/>
                  <a:gd name="connsiteX70" fmla="*/ 4203 w 9942"/>
                  <a:gd name="connsiteY70" fmla="*/ 1555 h 10021"/>
                  <a:gd name="connsiteX71" fmla="*/ 3942 w 9942"/>
                  <a:gd name="connsiteY71" fmla="*/ 1767 h 10021"/>
                  <a:gd name="connsiteX72" fmla="*/ 3884 w 9942"/>
                  <a:gd name="connsiteY72" fmla="*/ 1344 h 10021"/>
                  <a:gd name="connsiteX73" fmla="*/ 4087 w 9942"/>
                  <a:gd name="connsiteY73" fmla="*/ 603 h 10021"/>
                  <a:gd name="connsiteX74" fmla="*/ 3914 w 9942"/>
                  <a:gd name="connsiteY74" fmla="*/ 339 h 10021"/>
                  <a:gd name="connsiteX75" fmla="*/ 4499 w 9942"/>
                  <a:gd name="connsiteY75" fmla="*/ 0 h 10021"/>
                  <a:gd name="connsiteX76" fmla="*/ 3652 w 9942"/>
                  <a:gd name="connsiteY76" fmla="*/ 21 h 10021"/>
                  <a:gd name="connsiteX77" fmla="*/ 3566 w 9942"/>
                  <a:gd name="connsiteY77" fmla="*/ 233 h 10021"/>
                  <a:gd name="connsiteX78" fmla="*/ 3478 w 9942"/>
                  <a:gd name="connsiteY78" fmla="*/ 656 h 10021"/>
                  <a:gd name="connsiteX79" fmla="*/ 3362 w 9942"/>
                  <a:gd name="connsiteY79" fmla="*/ 709 h 10021"/>
                  <a:gd name="connsiteX80" fmla="*/ 3536 w 9942"/>
                  <a:gd name="connsiteY80" fmla="*/ 921 h 10021"/>
                  <a:gd name="connsiteX81" fmla="*/ 3566 w 9942"/>
                  <a:gd name="connsiteY81" fmla="*/ 1185 h 10021"/>
                  <a:gd name="connsiteX82" fmla="*/ 3478 w 9942"/>
                  <a:gd name="connsiteY82" fmla="*/ 1344 h 10021"/>
                  <a:gd name="connsiteX83" fmla="*/ 3566 w 9942"/>
                  <a:gd name="connsiteY83" fmla="*/ 1820 h 10021"/>
                  <a:gd name="connsiteX84" fmla="*/ 3507 w 9942"/>
                  <a:gd name="connsiteY84" fmla="*/ 2244 h 10021"/>
                  <a:gd name="connsiteX85" fmla="*/ 3072 w 9942"/>
                  <a:gd name="connsiteY85" fmla="*/ 2560 h 10021"/>
                  <a:gd name="connsiteX86" fmla="*/ 3043 w 9942"/>
                  <a:gd name="connsiteY86" fmla="*/ 2402 h 10021"/>
                  <a:gd name="connsiteX87" fmla="*/ 3015 w 9942"/>
                  <a:gd name="connsiteY87" fmla="*/ 2614 h 10021"/>
                  <a:gd name="connsiteX88" fmla="*/ 3130 w 9942"/>
                  <a:gd name="connsiteY88" fmla="*/ 2825 h 10021"/>
                  <a:gd name="connsiteX89" fmla="*/ 3420 w 9942"/>
                  <a:gd name="connsiteY89" fmla="*/ 2614 h 10021"/>
                  <a:gd name="connsiteX90" fmla="*/ 3536 w 9942"/>
                  <a:gd name="connsiteY90" fmla="*/ 2773 h 10021"/>
                  <a:gd name="connsiteX91" fmla="*/ 3334 w 9942"/>
                  <a:gd name="connsiteY91" fmla="*/ 2825 h 10021"/>
                  <a:gd name="connsiteX92" fmla="*/ 2408 w 9942"/>
                  <a:gd name="connsiteY92" fmla="*/ 2644 h 10021"/>
                  <a:gd name="connsiteX93" fmla="*/ 2598 w 9942"/>
                  <a:gd name="connsiteY93" fmla="*/ 2493 h 10021"/>
                  <a:gd name="connsiteX94" fmla="*/ 2028 w 9942"/>
                  <a:gd name="connsiteY94" fmla="*/ 2946 h 10021"/>
                  <a:gd name="connsiteX95" fmla="*/ 1965 w 9942"/>
                  <a:gd name="connsiteY95" fmla="*/ 3324 h 10021"/>
                  <a:gd name="connsiteX96" fmla="*/ 1965 w 9942"/>
                  <a:gd name="connsiteY96" fmla="*/ 3324 h 10021"/>
                  <a:gd name="connsiteX97" fmla="*/ 1826 w 9942"/>
                  <a:gd name="connsiteY97" fmla="*/ 3566 h 10021"/>
                  <a:gd name="connsiteX98" fmla="*/ 1594 w 9942"/>
                  <a:gd name="connsiteY98" fmla="*/ 3566 h 10021"/>
                  <a:gd name="connsiteX99" fmla="*/ 1420 w 9942"/>
                  <a:gd name="connsiteY99" fmla="*/ 3778 h 10021"/>
                  <a:gd name="connsiteX100" fmla="*/ 1189 w 9942"/>
                  <a:gd name="connsiteY100" fmla="*/ 3778 h 10021"/>
                  <a:gd name="connsiteX101" fmla="*/ 1014 w 9942"/>
                  <a:gd name="connsiteY101" fmla="*/ 3989 h 10021"/>
                  <a:gd name="connsiteX102" fmla="*/ 899 w 9942"/>
                  <a:gd name="connsiteY102" fmla="*/ 3778 h 10021"/>
                  <a:gd name="connsiteX103" fmla="*/ 609 w 9942"/>
                  <a:gd name="connsiteY103" fmla="*/ 3725 h 10021"/>
                  <a:gd name="connsiteX104" fmla="*/ 0 w 9942"/>
                  <a:gd name="connsiteY104" fmla="*/ 4624 h 10021"/>
                  <a:gd name="connsiteX105" fmla="*/ 58 w 9942"/>
                  <a:gd name="connsiteY105" fmla="*/ 4994 h 10021"/>
                  <a:gd name="connsiteX106" fmla="*/ 116 w 9942"/>
                  <a:gd name="connsiteY106" fmla="*/ 5260 h 10021"/>
                  <a:gd name="connsiteX107" fmla="*/ 174 w 9942"/>
                  <a:gd name="connsiteY107" fmla="*/ 5630 h 10021"/>
                  <a:gd name="connsiteX108" fmla="*/ 348 w 9942"/>
                  <a:gd name="connsiteY108" fmla="*/ 5947 h 10021"/>
                  <a:gd name="connsiteX109" fmla="*/ 580 w 9942"/>
                  <a:gd name="connsiteY109" fmla="*/ 6476 h 10021"/>
                  <a:gd name="connsiteX110" fmla="*/ 434 w 9942"/>
                  <a:gd name="connsiteY110" fmla="*/ 6371 h 10021"/>
                  <a:gd name="connsiteX111" fmla="*/ 782 w 9942"/>
                  <a:gd name="connsiteY111" fmla="*/ 6846 h 10021"/>
                  <a:gd name="connsiteX112" fmla="*/ 985 w 9942"/>
                  <a:gd name="connsiteY112" fmla="*/ 6794 h 10021"/>
                  <a:gd name="connsiteX113" fmla="*/ 957 w 9942"/>
                  <a:gd name="connsiteY113" fmla="*/ 6476 h 10021"/>
                  <a:gd name="connsiteX114" fmla="*/ 1130 w 9942"/>
                  <a:gd name="connsiteY114" fmla="*/ 6529 h 10021"/>
                  <a:gd name="connsiteX115" fmla="*/ 928 w 9942"/>
                  <a:gd name="connsiteY115" fmla="*/ 5894 h 10021"/>
                  <a:gd name="connsiteX116" fmla="*/ 1304 w 9942"/>
                  <a:gd name="connsiteY116" fmla="*/ 5630 h 10021"/>
                  <a:gd name="connsiteX117" fmla="*/ 1508 w 9942"/>
                  <a:gd name="connsiteY117" fmla="*/ 5630 h 10021"/>
                  <a:gd name="connsiteX118" fmla="*/ 1508 w 9942"/>
                  <a:gd name="connsiteY118" fmla="*/ 5894 h 10021"/>
                  <a:gd name="connsiteX119" fmla="*/ 1333 w 9942"/>
                  <a:gd name="connsiteY119" fmla="*/ 6053 h 10021"/>
                  <a:gd name="connsiteX120" fmla="*/ 1218 w 9942"/>
                  <a:gd name="connsiteY120" fmla="*/ 6741 h 10021"/>
                  <a:gd name="connsiteX121" fmla="*/ 1160 w 9942"/>
                  <a:gd name="connsiteY121" fmla="*/ 7058 h 10021"/>
                  <a:gd name="connsiteX122" fmla="*/ 1247 w 9942"/>
                  <a:gd name="connsiteY122" fmla="*/ 7482 h 10021"/>
                  <a:gd name="connsiteX123" fmla="*/ 1420 w 9942"/>
                  <a:gd name="connsiteY123" fmla="*/ 7799 h 10021"/>
                  <a:gd name="connsiteX124" fmla="*/ 2000 w 9942"/>
                  <a:gd name="connsiteY124" fmla="*/ 8434 h 10021"/>
                  <a:gd name="connsiteX125" fmla="*/ 2463 w 9942"/>
                  <a:gd name="connsiteY125" fmla="*/ 8910 h 10021"/>
                  <a:gd name="connsiteX126" fmla="*/ 2811 w 9942"/>
                  <a:gd name="connsiteY126" fmla="*/ 9122 h 10021"/>
                  <a:gd name="connsiteX127" fmla="*/ 3188 w 9942"/>
                  <a:gd name="connsiteY127" fmla="*/ 9333 h 10021"/>
                  <a:gd name="connsiteX128" fmla="*/ 3566 w 9942"/>
                  <a:gd name="connsiteY128" fmla="*/ 9545 h 10021"/>
                  <a:gd name="connsiteX129" fmla="*/ 3914 w 9942"/>
                  <a:gd name="connsiteY129" fmla="*/ 9651 h 10021"/>
                  <a:gd name="connsiteX130" fmla="*/ 4290 w 9942"/>
                  <a:gd name="connsiteY130" fmla="*/ 9810 h 10021"/>
                  <a:gd name="connsiteX131" fmla="*/ 4725 w 9942"/>
                  <a:gd name="connsiteY131" fmla="*/ 9969 h 10021"/>
                  <a:gd name="connsiteX132" fmla="*/ 5188 w 9942"/>
                  <a:gd name="connsiteY132" fmla="*/ 10021 h 10021"/>
                  <a:gd name="connsiteX133" fmla="*/ 5594 w 9942"/>
                  <a:gd name="connsiteY133" fmla="*/ 10021 h 10021"/>
                  <a:gd name="connsiteX134" fmla="*/ 6087 w 9942"/>
                  <a:gd name="connsiteY134" fmla="*/ 9969 h 10021"/>
                  <a:gd name="connsiteX135" fmla="*/ 6435 w 9942"/>
                  <a:gd name="connsiteY135" fmla="*/ 9862 h 10021"/>
                  <a:gd name="connsiteX136" fmla="*/ 6783 w 9942"/>
                  <a:gd name="connsiteY136" fmla="*/ 9757 h 10021"/>
                  <a:gd name="connsiteX137" fmla="*/ 7160 w 9942"/>
                  <a:gd name="connsiteY137" fmla="*/ 9598 h 10021"/>
                  <a:gd name="connsiteX138" fmla="*/ 7507 w 9942"/>
                  <a:gd name="connsiteY138" fmla="*/ 9439 h 10021"/>
                  <a:gd name="connsiteX139" fmla="*/ 7826 w 9942"/>
                  <a:gd name="connsiteY139" fmla="*/ 9228 h 10021"/>
                  <a:gd name="connsiteX140" fmla="*/ 8174 w 9942"/>
                  <a:gd name="connsiteY140" fmla="*/ 9016 h 10021"/>
                  <a:gd name="connsiteX141" fmla="*/ 8493 w 9942"/>
                  <a:gd name="connsiteY141" fmla="*/ 8699 h 10021"/>
                  <a:gd name="connsiteX0" fmla="*/ 8485 w 9942"/>
                  <a:gd name="connsiteY0" fmla="*/ 8681 h 10000"/>
                  <a:gd name="connsiteX1" fmla="*/ 8835 w 9942"/>
                  <a:gd name="connsiteY1" fmla="*/ 8363 h 10000"/>
                  <a:gd name="connsiteX2" fmla="*/ 9009 w 9942"/>
                  <a:gd name="connsiteY2" fmla="*/ 7941 h 10000"/>
                  <a:gd name="connsiteX3" fmla="*/ 9359 w 9942"/>
                  <a:gd name="connsiteY3" fmla="*/ 7624 h 10000"/>
                  <a:gd name="connsiteX4" fmla="*/ 9242 w 9942"/>
                  <a:gd name="connsiteY4" fmla="*/ 7149 h 10000"/>
                  <a:gd name="connsiteX5" fmla="*/ 9447 w 9942"/>
                  <a:gd name="connsiteY5" fmla="*/ 6885 h 10000"/>
                  <a:gd name="connsiteX6" fmla="*/ 9592 w 9942"/>
                  <a:gd name="connsiteY6" fmla="*/ 6621 h 10000"/>
                  <a:gd name="connsiteX7" fmla="*/ 9650 w 9942"/>
                  <a:gd name="connsiteY7" fmla="*/ 7043 h 10000"/>
                  <a:gd name="connsiteX8" fmla="*/ 9592 w 9942"/>
                  <a:gd name="connsiteY8" fmla="*/ 7519 h 10000"/>
                  <a:gd name="connsiteX9" fmla="*/ 9913 w 9942"/>
                  <a:gd name="connsiteY9" fmla="*/ 7043 h 10000"/>
                  <a:gd name="connsiteX10" fmla="*/ 9942 w 9942"/>
                  <a:gd name="connsiteY10" fmla="*/ 6674 h 10000"/>
                  <a:gd name="connsiteX11" fmla="*/ 9825 w 9942"/>
                  <a:gd name="connsiteY11" fmla="*/ 6727 h 10000"/>
                  <a:gd name="connsiteX12" fmla="*/ 9738 w 9942"/>
                  <a:gd name="connsiteY12" fmla="*/ 6358 h 10000"/>
                  <a:gd name="connsiteX13" fmla="*/ 9854 w 9942"/>
                  <a:gd name="connsiteY13" fmla="*/ 5935 h 10000"/>
                  <a:gd name="connsiteX14" fmla="*/ 9797 w 9942"/>
                  <a:gd name="connsiteY14" fmla="*/ 5460 h 10000"/>
                  <a:gd name="connsiteX15" fmla="*/ 9505 w 9942"/>
                  <a:gd name="connsiteY15" fmla="*/ 5301 h 10000"/>
                  <a:gd name="connsiteX16" fmla="*/ 9884 w 9942"/>
                  <a:gd name="connsiteY16" fmla="*/ 4510 h 10000"/>
                  <a:gd name="connsiteX17" fmla="*/ 9476 w 9942"/>
                  <a:gd name="connsiteY17" fmla="*/ 4773 h 10000"/>
                  <a:gd name="connsiteX18" fmla="*/ 9388 w 9942"/>
                  <a:gd name="connsiteY18" fmla="*/ 5195 h 10000"/>
                  <a:gd name="connsiteX19" fmla="*/ 9038 w 9942"/>
                  <a:gd name="connsiteY19" fmla="*/ 5249 h 10000"/>
                  <a:gd name="connsiteX20" fmla="*/ 9009 w 9942"/>
                  <a:gd name="connsiteY20" fmla="*/ 5829 h 10000"/>
                  <a:gd name="connsiteX21" fmla="*/ 9038 w 9942"/>
                  <a:gd name="connsiteY21" fmla="*/ 5935 h 10000"/>
                  <a:gd name="connsiteX22" fmla="*/ 8864 w 9942"/>
                  <a:gd name="connsiteY22" fmla="*/ 6146 h 10000"/>
                  <a:gd name="connsiteX23" fmla="*/ 8669 w 9942"/>
                  <a:gd name="connsiteY23" fmla="*/ 5507 h 10000"/>
                  <a:gd name="connsiteX24" fmla="*/ 8669 w 9942"/>
                  <a:gd name="connsiteY24" fmla="*/ 5507 h 10000"/>
                  <a:gd name="connsiteX25" fmla="*/ 8541 w 9942"/>
                  <a:gd name="connsiteY25" fmla="*/ 5281 h 10000"/>
                  <a:gd name="connsiteX26" fmla="*/ 8350 w 9942"/>
                  <a:gd name="connsiteY26" fmla="*/ 5432 h 10000"/>
                  <a:gd name="connsiteX27" fmla="*/ 8223 w 9942"/>
                  <a:gd name="connsiteY27" fmla="*/ 5205 h 10000"/>
                  <a:gd name="connsiteX28" fmla="*/ 8095 w 9942"/>
                  <a:gd name="connsiteY28" fmla="*/ 4979 h 10000"/>
                  <a:gd name="connsiteX29" fmla="*/ 8605 w 9942"/>
                  <a:gd name="connsiteY29" fmla="*/ 4904 h 10000"/>
                  <a:gd name="connsiteX30" fmla="*/ 8159 w 9942"/>
                  <a:gd name="connsiteY30" fmla="*/ 4602 h 10000"/>
                  <a:gd name="connsiteX31" fmla="*/ 7968 w 9942"/>
                  <a:gd name="connsiteY31" fmla="*/ 4753 h 10000"/>
                  <a:gd name="connsiteX32" fmla="*/ 8000 w 9942"/>
                  <a:gd name="connsiteY32" fmla="*/ 4837 h 10000"/>
                  <a:gd name="connsiteX33" fmla="*/ 6874 w 9942"/>
                  <a:gd name="connsiteY33" fmla="*/ 3320 h 10000"/>
                  <a:gd name="connsiteX34" fmla="*/ 6886 w 9942"/>
                  <a:gd name="connsiteY34" fmla="*/ 3319 h 10000"/>
                  <a:gd name="connsiteX35" fmla="*/ 6567 w 9942"/>
                  <a:gd name="connsiteY35" fmla="*/ 3244 h 10000"/>
                  <a:gd name="connsiteX36" fmla="*/ 6441 w 9942"/>
                  <a:gd name="connsiteY36" fmla="*/ 3018 h 10000"/>
                  <a:gd name="connsiteX37" fmla="*/ 5867 w 9942"/>
                  <a:gd name="connsiteY37" fmla="*/ 2489 h 10000"/>
                  <a:gd name="connsiteX38" fmla="*/ 4928 w 9942"/>
                  <a:gd name="connsiteY38" fmla="*/ 3242 h 10000"/>
                  <a:gd name="connsiteX39" fmla="*/ 4810 w 9942"/>
                  <a:gd name="connsiteY39" fmla="*/ 3189 h 10000"/>
                  <a:gd name="connsiteX40" fmla="*/ 4665 w 9942"/>
                  <a:gd name="connsiteY40" fmla="*/ 3136 h 10000"/>
                  <a:gd name="connsiteX41" fmla="*/ 4548 w 9942"/>
                  <a:gd name="connsiteY41" fmla="*/ 3348 h 10000"/>
                  <a:gd name="connsiteX42" fmla="*/ 4374 w 9942"/>
                  <a:gd name="connsiteY42" fmla="*/ 3507 h 10000"/>
                  <a:gd name="connsiteX43" fmla="*/ 4345 w 9942"/>
                  <a:gd name="connsiteY43" fmla="*/ 3664 h 10000"/>
                  <a:gd name="connsiteX44" fmla="*/ 4489 w 9942"/>
                  <a:gd name="connsiteY44" fmla="*/ 3875 h 10000"/>
                  <a:gd name="connsiteX45" fmla="*/ 4548 w 9942"/>
                  <a:gd name="connsiteY45" fmla="*/ 4034 h 10000"/>
                  <a:gd name="connsiteX46" fmla="*/ 4695 w 9942"/>
                  <a:gd name="connsiteY46" fmla="*/ 4034 h 10000"/>
                  <a:gd name="connsiteX47" fmla="*/ 4753 w 9942"/>
                  <a:gd name="connsiteY47" fmla="*/ 4034 h 10000"/>
                  <a:gd name="connsiteX48" fmla="*/ 4839 w 9942"/>
                  <a:gd name="connsiteY48" fmla="*/ 4245 h 10000"/>
                  <a:gd name="connsiteX49" fmla="*/ 4986 w 9942"/>
                  <a:gd name="connsiteY49" fmla="*/ 4614 h 10000"/>
                  <a:gd name="connsiteX50" fmla="*/ 4810 w 9942"/>
                  <a:gd name="connsiteY50" fmla="*/ 4403 h 10000"/>
                  <a:gd name="connsiteX51" fmla="*/ 4724 w 9942"/>
                  <a:gd name="connsiteY51" fmla="*/ 4139 h 10000"/>
                  <a:gd name="connsiteX52" fmla="*/ 4636 w 9942"/>
                  <a:gd name="connsiteY52" fmla="*/ 4351 h 10000"/>
                  <a:gd name="connsiteX53" fmla="*/ 4519 w 9942"/>
                  <a:gd name="connsiteY53" fmla="*/ 4668 h 10000"/>
                  <a:gd name="connsiteX54" fmla="*/ 4519 w 9942"/>
                  <a:gd name="connsiteY54" fmla="*/ 4457 h 10000"/>
                  <a:gd name="connsiteX55" fmla="*/ 4345 w 9942"/>
                  <a:gd name="connsiteY55" fmla="*/ 4351 h 10000"/>
                  <a:gd name="connsiteX56" fmla="*/ 4315 w 9942"/>
                  <a:gd name="connsiteY56" fmla="*/ 3981 h 10000"/>
                  <a:gd name="connsiteX57" fmla="*/ 4170 w 9942"/>
                  <a:gd name="connsiteY57" fmla="*/ 4034 h 10000"/>
                  <a:gd name="connsiteX58" fmla="*/ 4228 w 9942"/>
                  <a:gd name="connsiteY58" fmla="*/ 3611 h 10000"/>
                  <a:gd name="connsiteX59" fmla="*/ 4140 w 9942"/>
                  <a:gd name="connsiteY59" fmla="*/ 3611 h 10000"/>
                  <a:gd name="connsiteX60" fmla="*/ 4228 w 9942"/>
                  <a:gd name="connsiteY60" fmla="*/ 3084 h 10000"/>
                  <a:gd name="connsiteX61" fmla="*/ 4374 w 9942"/>
                  <a:gd name="connsiteY61" fmla="*/ 3084 h 10000"/>
                  <a:gd name="connsiteX62" fmla="*/ 4432 w 9942"/>
                  <a:gd name="connsiteY62" fmla="*/ 3400 h 10000"/>
                  <a:gd name="connsiteX63" fmla="*/ 4461 w 9942"/>
                  <a:gd name="connsiteY63" fmla="*/ 3189 h 10000"/>
                  <a:gd name="connsiteX64" fmla="*/ 4403 w 9942"/>
                  <a:gd name="connsiteY64" fmla="*/ 3031 h 10000"/>
                  <a:gd name="connsiteX65" fmla="*/ 4257 w 9942"/>
                  <a:gd name="connsiteY65" fmla="*/ 2925 h 10000"/>
                  <a:gd name="connsiteX66" fmla="*/ 4286 w 9942"/>
                  <a:gd name="connsiteY66" fmla="*/ 2503 h 10000"/>
                  <a:gd name="connsiteX67" fmla="*/ 4228 w 9942"/>
                  <a:gd name="connsiteY67" fmla="*/ 2291 h 10000"/>
                  <a:gd name="connsiteX68" fmla="*/ 4198 w 9942"/>
                  <a:gd name="connsiteY68" fmla="*/ 1659 h 10000"/>
                  <a:gd name="connsiteX69" fmla="*/ 4257 w 9942"/>
                  <a:gd name="connsiteY69" fmla="*/ 1659 h 10000"/>
                  <a:gd name="connsiteX70" fmla="*/ 4170 w 9942"/>
                  <a:gd name="connsiteY70" fmla="*/ 1552 h 10000"/>
                  <a:gd name="connsiteX71" fmla="*/ 3907 w 9942"/>
                  <a:gd name="connsiteY71" fmla="*/ 1763 h 10000"/>
                  <a:gd name="connsiteX72" fmla="*/ 3849 w 9942"/>
                  <a:gd name="connsiteY72" fmla="*/ 1341 h 10000"/>
                  <a:gd name="connsiteX73" fmla="*/ 4053 w 9942"/>
                  <a:gd name="connsiteY73" fmla="*/ 602 h 10000"/>
                  <a:gd name="connsiteX74" fmla="*/ 3879 w 9942"/>
                  <a:gd name="connsiteY74" fmla="*/ 338 h 10000"/>
                  <a:gd name="connsiteX75" fmla="*/ 4467 w 9942"/>
                  <a:gd name="connsiteY75" fmla="*/ 0 h 10000"/>
                  <a:gd name="connsiteX76" fmla="*/ 3615 w 9942"/>
                  <a:gd name="connsiteY76" fmla="*/ 21 h 10000"/>
                  <a:gd name="connsiteX77" fmla="*/ 3529 w 9942"/>
                  <a:gd name="connsiteY77" fmla="*/ 233 h 10000"/>
                  <a:gd name="connsiteX78" fmla="*/ 3440 w 9942"/>
                  <a:gd name="connsiteY78" fmla="*/ 655 h 10000"/>
                  <a:gd name="connsiteX79" fmla="*/ 3324 w 9942"/>
                  <a:gd name="connsiteY79" fmla="*/ 708 h 10000"/>
                  <a:gd name="connsiteX80" fmla="*/ 3499 w 9942"/>
                  <a:gd name="connsiteY80" fmla="*/ 919 h 10000"/>
                  <a:gd name="connsiteX81" fmla="*/ 3529 w 9942"/>
                  <a:gd name="connsiteY81" fmla="*/ 1183 h 10000"/>
                  <a:gd name="connsiteX82" fmla="*/ 3440 w 9942"/>
                  <a:gd name="connsiteY82" fmla="*/ 1341 h 10000"/>
                  <a:gd name="connsiteX83" fmla="*/ 3529 w 9942"/>
                  <a:gd name="connsiteY83" fmla="*/ 1816 h 10000"/>
                  <a:gd name="connsiteX84" fmla="*/ 3469 w 9942"/>
                  <a:gd name="connsiteY84" fmla="*/ 2239 h 10000"/>
                  <a:gd name="connsiteX85" fmla="*/ 3032 w 9942"/>
                  <a:gd name="connsiteY85" fmla="*/ 2555 h 10000"/>
                  <a:gd name="connsiteX86" fmla="*/ 3003 w 9942"/>
                  <a:gd name="connsiteY86" fmla="*/ 2397 h 10000"/>
                  <a:gd name="connsiteX87" fmla="*/ 2975 w 9942"/>
                  <a:gd name="connsiteY87" fmla="*/ 2609 h 10000"/>
                  <a:gd name="connsiteX88" fmla="*/ 3090 w 9942"/>
                  <a:gd name="connsiteY88" fmla="*/ 2819 h 10000"/>
                  <a:gd name="connsiteX89" fmla="*/ 3382 w 9942"/>
                  <a:gd name="connsiteY89" fmla="*/ 2609 h 10000"/>
                  <a:gd name="connsiteX90" fmla="*/ 3499 w 9942"/>
                  <a:gd name="connsiteY90" fmla="*/ 2767 h 10000"/>
                  <a:gd name="connsiteX91" fmla="*/ 3295 w 9942"/>
                  <a:gd name="connsiteY91" fmla="*/ 2819 h 10000"/>
                  <a:gd name="connsiteX92" fmla="*/ 2364 w 9942"/>
                  <a:gd name="connsiteY92" fmla="*/ 2638 h 10000"/>
                  <a:gd name="connsiteX93" fmla="*/ 2555 w 9942"/>
                  <a:gd name="connsiteY93" fmla="*/ 2488 h 10000"/>
                  <a:gd name="connsiteX94" fmla="*/ 1982 w 9942"/>
                  <a:gd name="connsiteY94" fmla="*/ 2940 h 10000"/>
                  <a:gd name="connsiteX95" fmla="*/ 1918 w 9942"/>
                  <a:gd name="connsiteY95" fmla="*/ 3317 h 10000"/>
                  <a:gd name="connsiteX96" fmla="*/ 1918 w 9942"/>
                  <a:gd name="connsiteY96" fmla="*/ 3317 h 10000"/>
                  <a:gd name="connsiteX97" fmla="*/ 1779 w 9942"/>
                  <a:gd name="connsiteY97" fmla="*/ 3559 h 10000"/>
                  <a:gd name="connsiteX98" fmla="*/ 1545 w 9942"/>
                  <a:gd name="connsiteY98" fmla="*/ 3559 h 10000"/>
                  <a:gd name="connsiteX99" fmla="*/ 1370 w 9942"/>
                  <a:gd name="connsiteY99" fmla="*/ 3770 h 10000"/>
                  <a:gd name="connsiteX100" fmla="*/ 1138 w 9942"/>
                  <a:gd name="connsiteY100" fmla="*/ 3770 h 10000"/>
                  <a:gd name="connsiteX101" fmla="*/ 962 w 9942"/>
                  <a:gd name="connsiteY101" fmla="*/ 3981 h 10000"/>
                  <a:gd name="connsiteX102" fmla="*/ 846 w 9942"/>
                  <a:gd name="connsiteY102" fmla="*/ 3770 h 10000"/>
                  <a:gd name="connsiteX103" fmla="*/ 555 w 9942"/>
                  <a:gd name="connsiteY103" fmla="*/ 3717 h 10000"/>
                  <a:gd name="connsiteX104" fmla="*/ 0 w 9942"/>
                  <a:gd name="connsiteY104" fmla="*/ 4984 h 10000"/>
                  <a:gd name="connsiteX105" fmla="*/ 59 w 9942"/>
                  <a:gd name="connsiteY105" fmla="*/ 5249 h 10000"/>
                  <a:gd name="connsiteX106" fmla="*/ 117 w 9942"/>
                  <a:gd name="connsiteY106" fmla="*/ 5618 h 10000"/>
                  <a:gd name="connsiteX107" fmla="*/ 292 w 9942"/>
                  <a:gd name="connsiteY107" fmla="*/ 5935 h 10000"/>
                  <a:gd name="connsiteX108" fmla="*/ 525 w 9942"/>
                  <a:gd name="connsiteY108" fmla="*/ 6462 h 10000"/>
                  <a:gd name="connsiteX109" fmla="*/ 379 w 9942"/>
                  <a:gd name="connsiteY109" fmla="*/ 6358 h 10000"/>
                  <a:gd name="connsiteX110" fmla="*/ 729 w 9942"/>
                  <a:gd name="connsiteY110" fmla="*/ 6832 h 10000"/>
                  <a:gd name="connsiteX111" fmla="*/ 933 w 9942"/>
                  <a:gd name="connsiteY111" fmla="*/ 6780 h 10000"/>
                  <a:gd name="connsiteX112" fmla="*/ 905 w 9942"/>
                  <a:gd name="connsiteY112" fmla="*/ 6462 h 10000"/>
                  <a:gd name="connsiteX113" fmla="*/ 1079 w 9942"/>
                  <a:gd name="connsiteY113" fmla="*/ 6515 h 10000"/>
                  <a:gd name="connsiteX114" fmla="*/ 875 w 9942"/>
                  <a:gd name="connsiteY114" fmla="*/ 5882 h 10000"/>
                  <a:gd name="connsiteX115" fmla="*/ 1254 w 9942"/>
                  <a:gd name="connsiteY115" fmla="*/ 5618 h 10000"/>
                  <a:gd name="connsiteX116" fmla="*/ 1459 w 9942"/>
                  <a:gd name="connsiteY116" fmla="*/ 5618 h 10000"/>
                  <a:gd name="connsiteX117" fmla="*/ 1459 w 9942"/>
                  <a:gd name="connsiteY117" fmla="*/ 5882 h 10000"/>
                  <a:gd name="connsiteX118" fmla="*/ 1283 w 9942"/>
                  <a:gd name="connsiteY118" fmla="*/ 6040 h 10000"/>
                  <a:gd name="connsiteX119" fmla="*/ 1167 w 9942"/>
                  <a:gd name="connsiteY119" fmla="*/ 6727 h 10000"/>
                  <a:gd name="connsiteX120" fmla="*/ 1109 w 9942"/>
                  <a:gd name="connsiteY120" fmla="*/ 7043 h 10000"/>
                  <a:gd name="connsiteX121" fmla="*/ 1196 w 9942"/>
                  <a:gd name="connsiteY121" fmla="*/ 7466 h 10000"/>
                  <a:gd name="connsiteX122" fmla="*/ 1370 w 9942"/>
                  <a:gd name="connsiteY122" fmla="*/ 7783 h 10000"/>
                  <a:gd name="connsiteX123" fmla="*/ 1954 w 9942"/>
                  <a:gd name="connsiteY123" fmla="*/ 8416 h 10000"/>
                  <a:gd name="connsiteX124" fmla="*/ 2419 w 9942"/>
                  <a:gd name="connsiteY124" fmla="*/ 8891 h 10000"/>
                  <a:gd name="connsiteX125" fmla="*/ 2769 w 9942"/>
                  <a:gd name="connsiteY125" fmla="*/ 9103 h 10000"/>
                  <a:gd name="connsiteX126" fmla="*/ 3149 w 9942"/>
                  <a:gd name="connsiteY126" fmla="*/ 9313 h 10000"/>
                  <a:gd name="connsiteX127" fmla="*/ 3529 w 9942"/>
                  <a:gd name="connsiteY127" fmla="*/ 9525 h 10000"/>
                  <a:gd name="connsiteX128" fmla="*/ 3879 w 9942"/>
                  <a:gd name="connsiteY128" fmla="*/ 9631 h 10000"/>
                  <a:gd name="connsiteX129" fmla="*/ 4257 w 9942"/>
                  <a:gd name="connsiteY129" fmla="*/ 9789 h 10000"/>
                  <a:gd name="connsiteX130" fmla="*/ 4695 w 9942"/>
                  <a:gd name="connsiteY130" fmla="*/ 9948 h 10000"/>
                  <a:gd name="connsiteX131" fmla="*/ 5160 w 9942"/>
                  <a:gd name="connsiteY131" fmla="*/ 10000 h 10000"/>
                  <a:gd name="connsiteX132" fmla="*/ 5569 w 9942"/>
                  <a:gd name="connsiteY132" fmla="*/ 10000 h 10000"/>
                  <a:gd name="connsiteX133" fmla="*/ 6065 w 9942"/>
                  <a:gd name="connsiteY133" fmla="*/ 9948 h 10000"/>
                  <a:gd name="connsiteX134" fmla="*/ 6415 w 9942"/>
                  <a:gd name="connsiteY134" fmla="*/ 9841 h 10000"/>
                  <a:gd name="connsiteX135" fmla="*/ 6765 w 9942"/>
                  <a:gd name="connsiteY135" fmla="*/ 9737 h 10000"/>
                  <a:gd name="connsiteX136" fmla="*/ 7144 w 9942"/>
                  <a:gd name="connsiteY136" fmla="*/ 9578 h 10000"/>
                  <a:gd name="connsiteX137" fmla="*/ 7493 w 9942"/>
                  <a:gd name="connsiteY137" fmla="*/ 9419 h 10000"/>
                  <a:gd name="connsiteX138" fmla="*/ 7814 w 9942"/>
                  <a:gd name="connsiteY138" fmla="*/ 9209 h 10000"/>
                  <a:gd name="connsiteX139" fmla="*/ 8164 w 9942"/>
                  <a:gd name="connsiteY139" fmla="*/ 8997 h 10000"/>
                  <a:gd name="connsiteX140" fmla="*/ 8485 w 9942"/>
                  <a:gd name="connsiteY14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194 w 10000"/>
                  <a:gd name="connsiteY56" fmla="*/ 4034 h 10000"/>
                  <a:gd name="connsiteX57" fmla="*/ 4253 w 10000"/>
                  <a:gd name="connsiteY57" fmla="*/ 3611 h 10000"/>
                  <a:gd name="connsiteX58" fmla="*/ 4164 w 10000"/>
                  <a:gd name="connsiteY58" fmla="*/ 3611 h 10000"/>
                  <a:gd name="connsiteX59" fmla="*/ 4253 w 10000"/>
                  <a:gd name="connsiteY59" fmla="*/ 3084 h 10000"/>
                  <a:gd name="connsiteX60" fmla="*/ 4400 w 10000"/>
                  <a:gd name="connsiteY60" fmla="*/ 3084 h 10000"/>
                  <a:gd name="connsiteX61" fmla="*/ 4458 w 10000"/>
                  <a:gd name="connsiteY61" fmla="*/ 3400 h 10000"/>
                  <a:gd name="connsiteX62" fmla="*/ 4487 w 10000"/>
                  <a:gd name="connsiteY62" fmla="*/ 3189 h 10000"/>
                  <a:gd name="connsiteX63" fmla="*/ 4429 w 10000"/>
                  <a:gd name="connsiteY63" fmla="*/ 3031 h 10000"/>
                  <a:gd name="connsiteX64" fmla="*/ 4282 w 10000"/>
                  <a:gd name="connsiteY64" fmla="*/ 2925 h 10000"/>
                  <a:gd name="connsiteX65" fmla="*/ 4311 w 10000"/>
                  <a:gd name="connsiteY65" fmla="*/ 2503 h 10000"/>
                  <a:gd name="connsiteX66" fmla="*/ 4253 w 10000"/>
                  <a:gd name="connsiteY66" fmla="*/ 2291 h 10000"/>
                  <a:gd name="connsiteX67" fmla="*/ 4222 w 10000"/>
                  <a:gd name="connsiteY67" fmla="*/ 1659 h 10000"/>
                  <a:gd name="connsiteX68" fmla="*/ 4282 w 10000"/>
                  <a:gd name="connsiteY68" fmla="*/ 1659 h 10000"/>
                  <a:gd name="connsiteX69" fmla="*/ 4194 w 10000"/>
                  <a:gd name="connsiteY69" fmla="*/ 1552 h 10000"/>
                  <a:gd name="connsiteX70" fmla="*/ 3930 w 10000"/>
                  <a:gd name="connsiteY70" fmla="*/ 1763 h 10000"/>
                  <a:gd name="connsiteX71" fmla="*/ 3871 w 10000"/>
                  <a:gd name="connsiteY71" fmla="*/ 1341 h 10000"/>
                  <a:gd name="connsiteX72" fmla="*/ 4077 w 10000"/>
                  <a:gd name="connsiteY72" fmla="*/ 602 h 10000"/>
                  <a:gd name="connsiteX73" fmla="*/ 3902 w 10000"/>
                  <a:gd name="connsiteY73" fmla="*/ 338 h 10000"/>
                  <a:gd name="connsiteX74" fmla="*/ 4493 w 10000"/>
                  <a:gd name="connsiteY74" fmla="*/ 0 h 10000"/>
                  <a:gd name="connsiteX75" fmla="*/ 3636 w 10000"/>
                  <a:gd name="connsiteY75" fmla="*/ 21 h 10000"/>
                  <a:gd name="connsiteX76" fmla="*/ 3550 w 10000"/>
                  <a:gd name="connsiteY76" fmla="*/ 233 h 10000"/>
                  <a:gd name="connsiteX77" fmla="*/ 3460 w 10000"/>
                  <a:gd name="connsiteY77" fmla="*/ 655 h 10000"/>
                  <a:gd name="connsiteX78" fmla="*/ 3343 w 10000"/>
                  <a:gd name="connsiteY78" fmla="*/ 708 h 10000"/>
                  <a:gd name="connsiteX79" fmla="*/ 3519 w 10000"/>
                  <a:gd name="connsiteY79" fmla="*/ 919 h 10000"/>
                  <a:gd name="connsiteX80" fmla="*/ 3550 w 10000"/>
                  <a:gd name="connsiteY80" fmla="*/ 1183 h 10000"/>
                  <a:gd name="connsiteX81" fmla="*/ 3460 w 10000"/>
                  <a:gd name="connsiteY81" fmla="*/ 1341 h 10000"/>
                  <a:gd name="connsiteX82" fmla="*/ 3550 w 10000"/>
                  <a:gd name="connsiteY82" fmla="*/ 1816 h 10000"/>
                  <a:gd name="connsiteX83" fmla="*/ 3489 w 10000"/>
                  <a:gd name="connsiteY83" fmla="*/ 2239 h 10000"/>
                  <a:gd name="connsiteX84" fmla="*/ 3050 w 10000"/>
                  <a:gd name="connsiteY84" fmla="*/ 2555 h 10000"/>
                  <a:gd name="connsiteX85" fmla="*/ 3021 w 10000"/>
                  <a:gd name="connsiteY85" fmla="*/ 2397 h 10000"/>
                  <a:gd name="connsiteX86" fmla="*/ 2992 w 10000"/>
                  <a:gd name="connsiteY86" fmla="*/ 2609 h 10000"/>
                  <a:gd name="connsiteX87" fmla="*/ 3108 w 10000"/>
                  <a:gd name="connsiteY87" fmla="*/ 2819 h 10000"/>
                  <a:gd name="connsiteX88" fmla="*/ 3402 w 10000"/>
                  <a:gd name="connsiteY88" fmla="*/ 2609 h 10000"/>
                  <a:gd name="connsiteX89" fmla="*/ 3519 w 10000"/>
                  <a:gd name="connsiteY89" fmla="*/ 2767 h 10000"/>
                  <a:gd name="connsiteX90" fmla="*/ 3314 w 10000"/>
                  <a:gd name="connsiteY90" fmla="*/ 2819 h 10000"/>
                  <a:gd name="connsiteX91" fmla="*/ 2378 w 10000"/>
                  <a:gd name="connsiteY91" fmla="*/ 2638 h 10000"/>
                  <a:gd name="connsiteX92" fmla="*/ 2570 w 10000"/>
                  <a:gd name="connsiteY92" fmla="*/ 2488 h 10000"/>
                  <a:gd name="connsiteX93" fmla="*/ 1994 w 10000"/>
                  <a:gd name="connsiteY93" fmla="*/ 2940 h 10000"/>
                  <a:gd name="connsiteX94" fmla="*/ 1929 w 10000"/>
                  <a:gd name="connsiteY94" fmla="*/ 3317 h 10000"/>
                  <a:gd name="connsiteX95" fmla="*/ 1929 w 10000"/>
                  <a:gd name="connsiteY95" fmla="*/ 3317 h 10000"/>
                  <a:gd name="connsiteX96" fmla="*/ 1789 w 10000"/>
                  <a:gd name="connsiteY96" fmla="*/ 3559 h 10000"/>
                  <a:gd name="connsiteX97" fmla="*/ 1554 w 10000"/>
                  <a:gd name="connsiteY97" fmla="*/ 3559 h 10000"/>
                  <a:gd name="connsiteX98" fmla="*/ 1378 w 10000"/>
                  <a:gd name="connsiteY98" fmla="*/ 3770 h 10000"/>
                  <a:gd name="connsiteX99" fmla="*/ 1145 w 10000"/>
                  <a:gd name="connsiteY99" fmla="*/ 3770 h 10000"/>
                  <a:gd name="connsiteX100" fmla="*/ 968 w 10000"/>
                  <a:gd name="connsiteY100" fmla="*/ 3981 h 10000"/>
                  <a:gd name="connsiteX101" fmla="*/ 851 w 10000"/>
                  <a:gd name="connsiteY101" fmla="*/ 3770 h 10000"/>
                  <a:gd name="connsiteX102" fmla="*/ 558 w 10000"/>
                  <a:gd name="connsiteY102" fmla="*/ 3717 h 10000"/>
                  <a:gd name="connsiteX103" fmla="*/ 0 w 10000"/>
                  <a:gd name="connsiteY103" fmla="*/ 4984 h 10000"/>
                  <a:gd name="connsiteX104" fmla="*/ 59 w 10000"/>
                  <a:gd name="connsiteY104" fmla="*/ 5249 h 10000"/>
                  <a:gd name="connsiteX105" fmla="*/ 118 w 10000"/>
                  <a:gd name="connsiteY105" fmla="*/ 5618 h 10000"/>
                  <a:gd name="connsiteX106" fmla="*/ 294 w 10000"/>
                  <a:gd name="connsiteY106" fmla="*/ 5935 h 10000"/>
                  <a:gd name="connsiteX107" fmla="*/ 528 w 10000"/>
                  <a:gd name="connsiteY107" fmla="*/ 6462 h 10000"/>
                  <a:gd name="connsiteX108" fmla="*/ 381 w 10000"/>
                  <a:gd name="connsiteY108" fmla="*/ 6358 h 10000"/>
                  <a:gd name="connsiteX109" fmla="*/ 733 w 10000"/>
                  <a:gd name="connsiteY109" fmla="*/ 6832 h 10000"/>
                  <a:gd name="connsiteX110" fmla="*/ 938 w 10000"/>
                  <a:gd name="connsiteY110" fmla="*/ 6780 h 10000"/>
                  <a:gd name="connsiteX111" fmla="*/ 910 w 10000"/>
                  <a:gd name="connsiteY111" fmla="*/ 6462 h 10000"/>
                  <a:gd name="connsiteX112" fmla="*/ 1085 w 10000"/>
                  <a:gd name="connsiteY112" fmla="*/ 6515 h 10000"/>
                  <a:gd name="connsiteX113" fmla="*/ 880 w 10000"/>
                  <a:gd name="connsiteY113" fmla="*/ 5882 h 10000"/>
                  <a:gd name="connsiteX114" fmla="*/ 1261 w 10000"/>
                  <a:gd name="connsiteY114" fmla="*/ 5618 h 10000"/>
                  <a:gd name="connsiteX115" fmla="*/ 1468 w 10000"/>
                  <a:gd name="connsiteY115" fmla="*/ 5618 h 10000"/>
                  <a:gd name="connsiteX116" fmla="*/ 1468 w 10000"/>
                  <a:gd name="connsiteY116" fmla="*/ 5882 h 10000"/>
                  <a:gd name="connsiteX117" fmla="*/ 1290 w 10000"/>
                  <a:gd name="connsiteY117" fmla="*/ 6040 h 10000"/>
                  <a:gd name="connsiteX118" fmla="*/ 1174 w 10000"/>
                  <a:gd name="connsiteY118" fmla="*/ 6727 h 10000"/>
                  <a:gd name="connsiteX119" fmla="*/ 1115 w 10000"/>
                  <a:gd name="connsiteY119" fmla="*/ 7043 h 10000"/>
                  <a:gd name="connsiteX120" fmla="*/ 1203 w 10000"/>
                  <a:gd name="connsiteY120" fmla="*/ 7466 h 10000"/>
                  <a:gd name="connsiteX121" fmla="*/ 1378 w 10000"/>
                  <a:gd name="connsiteY121" fmla="*/ 7783 h 10000"/>
                  <a:gd name="connsiteX122" fmla="*/ 1965 w 10000"/>
                  <a:gd name="connsiteY122" fmla="*/ 8416 h 10000"/>
                  <a:gd name="connsiteX123" fmla="*/ 2433 w 10000"/>
                  <a:gd name="connsiteY123" fmla="*/ 8891 h 10000"/>
                  <a:gd name="connsiteX124" fmla="*/ 2785 w 10000"/>
                  <a:gd name="connsiteY124" fmla="*/ 9103 h 10000"/>
                  <a:gd name="connsiteX125" fmla="*/ 3167 w 10000"/>
                  <a:gd name="connsiteY125" fmla="*/ 9313 h 10000"/>
                  <a:gd name="connsiteX126" fmla="*/ 3550 w 10000"/>
                  <a:gd name="connsiteY126" fmla="*/ 9525 h 10000"/>
                  <a:gd name="connsiteX127" fmla="*/ 3902 w 10000"/>
                  <a:gd name="connsiteY127" fmla="*/ 9631 h 10000"/>
                  <a:gd name="connsiteX128" fmla="*/ 4282 w 10000"/>
                  <a:gd name="connsiteY128" fmla="*/ 9789 h 10000"/>
                  <a:gd name="connsiteX129" fmla="*/ 4722 w 10000"/>
                  <a:gd name="connsiteY129" fmla="*/ 9948 h 10000"/>
                  <a:gd name="connsiteX130" fmla="*/ 5190 w 10000"/>
                  <a:gd name="connsiteY130" fmla="*/ 10000 h 10000"/>
                  <a:gd name="connsiteX131" fmla="*/ 5601 w 10000"/>
                  <a:gd name="connsiteY131" fmla="*/ 10000 h 10000"/>
                  <a:gd name="connsiteX132" fmla="*/ 6100 w 10000"/>
                  <a:gd name="connsiteY132" fmla="*/ 9948 h 10000"/>
                  <a:gd name="connsiteX133" fmla="*/ 6452 w 10000"/>
                  <a:gd name="connsiteY133" fmla="*/ 9841 h 10000"/>
                  <a:gd name="connsiteX134" fmla="*/ 6804 w 10000"/>
                  <a:gd name="connsiteY134" fmla="*/ 9737 h 10000"/>
                  <a:gd name="connsiteX135" fmla="*/ 7186 w 10000"/>
                  <a:gd name="connsiteY135" fmla="*/ 9578 h 10000"/>
                  <a:gd name="connsiteX136" fmla="*/ 7537 w 10000"/>
                  <a:gd name="connsiteY136" fmla="*/ 9419 h 10000"/>
                  <a:gd name="connsiteX137" fmla="*/ 7860 w 10000"/>
                  <a:gd name="connsiteY137" fmla="*/ 9209 h 10000"/>
                  <a:gd name="connsiteX138" fmla="*/ 8212 w 10000"/>
                  <a:gd name="connsiteY138" fmla="*/ 8997 h 10000"/>
                  <a:gd name="connsiteX139" fmla="*/ 8535 w 10000"/>
                  <a:gd name="connsiteY13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70 w 10000"/>
                  <a:gd name="connsiteY54" fmla="*/ 4351 h 10000"/>
                  <a:gd name="connsiteX55" fmla="*/ 4340 w 10000"/>
                  <a:gd name="connsiteY55" fmla="*/ 3981 h 10000"/>
                  <a:gd name="connsiteX56" fmla="*/ 4253 w 10000"/>
                  <a:gd name="connsiteY56" fmla="*/ 3611 h 10000"/>
                  <a:gd name="connsiteX57" fmla="*/ 4164 w 10000"/>
                  <a:gd name="connsiteY57" fmla="*/ 3611 h 10000"/>
                  <a:gd name="connsiteX58" fmla="*/ 4253 w 10000"/>
                  <a:gd name="connsiteY58" fmla="*/ 3084 h 10000"/>
                  <a:gd name="connsiteX59" fmla="*/ 4400 w 10000"/>
                  <a:gd name="connsiteY59" fmla="*/ 3084 h 10000"/>
                  <a:gd name="connsiteX60" fmla="*/ 4458 w 10000"/>
                  <a:gd name="connsiteY60" fmla="*/ 3400 h 10000"/>
                  <a:gd name="connsiteX61" fmla="*/ 4487 w 10000"/>
                  <a:gd name="connsiteY61" fmla="*/ 3189 h 10000"/>
                  <a:gd name="connsiteX62" fmla="*/ 4429 w 10000"/>
                  <a:gd name="connsiteY62" fmla="*/ 3031 h 10000"/>
                  <a:gd name="connsiteX63" fmla="*/ 4282 w 10000"/>
                  <a:gd name="connsiteY63" fmla="*/ 2925 h 10000"/>
                  <a:gd name="connsiteX64" fmla="*/ 4311 w 10000"/>
                  <a:gd name="connsiteY64" fmla="*/ 2503 h 10000"/>
                  <a:gd name="connsiteX65" fmla="*/ 4253 w 10000"/>
                  <a:gd name="connsiteY65" fmla="*/ 2291 h 10000"/>
                  <a:gd name="connsiteX66" fmla="*/ 4222 w 10000"/>
                  <a:gd name="connsiteY66" fmla="*/ 1659 h 10000"/>
                  <a:gd name="connsiteX67" fmla="*/ 4282 w 10000"/>
                  <a:gd name="connsiteY67" fmla="*/ 1659 h 10000"/>
                  <a:gd name="connsiteX68" fmla="*/ 4194 w 10000"/>
                  <a:gd name="connsiteY68" fmla="*/ 1552 h 10000"/>
                  <a:gd name="connsiteX69" fmla="*/ 3930 w 10000"/>
                  <a:gd name="connsiteY69" fmla="*/ 1763 h 10000"/>
                  <a:gd name="connsiteX70" fmla="*/ 3871 w 10000"/>
                  <a:gd name="connsiteY70" fmla="*/ 1341 h 10000"/>
                  <a:gd name="connsiteX71" fmla="*/ 4077 w 10000"/>
                  <a:gd name="connsiteY71" fmla="*/ 602 h 10000"/>
                  <a:gd name="connsiteX72" fmla="*/ 3902 w 10000"/>
                  <a:gd name="connsiteY72" fmla="*/ 338 h 10000"/>
                  <a:gd name="connsiteX73" fmla="*/ 4493 w 10000"/>
                  <a:gd name="connsiteY73" fmla="*/ 0 h 10000"/>
                  <a:gd name="connsiteX74" fmla="*/ 3636 w 10000"/>
                  <a:gd name="connsiteY74" fmla="*/ 21 h 10000"/>
                  <a:gd name="connsiteX75" fmla="*/ 3550 w 10000"/>
                  <a:gd name="connsiteY75" fmla="*/ 233 h 10000"/>
                  <a:gd name="connsiteX76" fmla="*/ 3460 w 10000"/>
                  <a:gd name="connsiteY76" fmla="*/ 655 h 10000"/>
                  <a:gd name="connsiteX77" fmla="*/ 3343 w 10000"/>
                  <a:gd name="connsiteY77" fmla="*/ 708 h 10000"/>
                  <a:gd name="connsiteX78" fmla="*/ 3519 w 10000"/>
                  <a:gd name="connsiteY78" fmla="*/ 919 h 10000"/>
                  <a:gd name="connsiteX79" fmla="*/ 3550 w 10000"/>
                  <a:gd name="connsiteY79" fmla="*/ 1183 h 10000"/>
                  <a:gd name="connsiteX80" fmla="*/ 3460 w 10000"/>
                  <a:gd name="connsiteY80" fmla="*/ 1341 h 10000"/>
                  <a:gd name="connsiteX81" fmla="*/ 3550 w 10000"/>
                  <a:gd name="connsiteY81" fmla="*/ 1816 h 10000"/>
                  <a:gd name="connsiteX82" fmla="*/ 3489 w 10000"/>
                  <a:gd name="connsiteY82" fmla="*/ 2239 h 10000"/>
                  <a:gd name="connsiteX83" fmla="*/ 3050 w 10000"/>
                  <a:gd name="connsiteY83" fmla="*/ 2555 h 10000"/>
                  <a:gd name="connsiteX84" fmla="*/ 3021 w 10000"/>
                  <a:gd name="connsiteY84" fmla="*/ 2397 h 10000"/>
                  <a:gd name="connsiteX85" fmla="*/ 2992 w 10000"/>
                  <a:gd name="connsiteY85" fmla="*/ 2609 h 10000"/>
                  <a:gd name="connsiteX86" fmla="*/ 3108 w 10000"/>
                  <a:gd name="connsiteY86" fmla="*/ 2819 h 10000"/>
                  <a:gd name="connsiteX87" fmla="*/ 3402 w 10000"/>
                  <a:gd name="connsiteY87" fmla="*/ 2609 h 10000"/>
                  <a:gd name="connsiteX88" fmla="*/ 3519 w 10000"/>
                  <a:gd name="connsiteY88" fmla="*/ 2767 h 10000"/>
                  <a:gd name="connsiteX89" fmla="*/ 3314 w 10000"/>
                  <a:gd name="connsiteY89" fmla="*/ 2819 h 10000"/>
                  <a:gd name="connsiteX90" fmla="*/ 2378 w 10000"/>
                  <a:gd name="connsiteY90" fmla="*/ 2638 h 10000"/>
                  <a:gd name="connsiteX91" fmla="*/ 2570 w 10000"/>
                  <a:gd name="connsiteY91" fmla="*/ 2488 h 10000"/>
                  <a:gd name="connsiteX92" fmla="*/ 1994 w 10000"/>
                  <a:gd name="connsiteY92" fmla="*/ 2940 h 10000"/>
                  <a:gd name="connsiteX93" fmla="*/ 1929 w 10000"/>
                  <a:gd name="connsiteY93" fmla="*/ 3317 h 10000"/>
                  <a:gd name="connsiteX94" fmla="*/ 1929 w 10000"/>
                  <a:gd name="connsiteY94" fmla="*/ 3317 h 10000"/>
                  <a:gd name="connsiteX95" fmla="*/ 1789 w 10000"/>
                  <a:gd name="connsiteY95" fmla="*/ 3559 h 10000"/>
                  <a:gd name="connsiteX96" fmla="*/ 1554 w 10000"/>
                  <a:gd name="connsiteY96" fmla="*/ 3559 h 10000"/>
                  <a:gd name="connsiteX97" fmla="*/ 1378 w 10000"/>
                  <a:gd name="connsiteY97" fmla="*/ 3770 h 10000"/>
                  <a:gd name="connsiteX98" fmla="*/ 1145 w 10000"/>
                  <a:gd name="connsiteY98" fmla="*/ 3770 h 10000"/>
                  <a:gd name="connsiteX99" fmla="*/ 968 w 10000"/>
                  <a:gd name="connsiteY99" fmla="*/ 3981 h 10000"/>
                  <a:gd name="connsiteX100" fmla="*/ 851 w 10000"/>
                  <a:gd name="connsiteY100" fmla="*/ 3770 h 10000"/>
                  <a:gd name="connsiteX101" fmla="*/ 558 w 10000"/>
                  <a:gd name="connsiteY101" fmla="*/ 3717 h 10000"/>
                  <a:gd name="connsiteX102" fmla="*/ 0 w 10000"/>
                  <a:gd name="connsiteY102" fmla="*/ 4984 h 10000"/>
                  <a:gd name="connsiteX103" fmla="*/ 59 w 10000"/>
                  <a:gd name="connsiteY103" fmla="*/ 5249 h 10000"/>
                  <a:gd name="connsiteX104" fmla="*/ 118 w 10000"/>
                  <a:gd name="connsiteY104" fmla="*/ 5618 h 10000"/>
                  <a:gd name="connsiteX105" fmla="*/ 294 w 10000"/>
                  <a:gd name="connsiteY105" fmla="*/ 5935 h 10000"/>
                  <a:gd name="connsiteX106" fmla="*/ 528 w 10000"/>
                  <a:gd name="connsiteY106" fmla="*/ 6462 h 10000"/>
                  <a:gd name="connsiteX107" fmla="*/ 381 w 10000"/>
                  <a:gd name="connsiteY107" fmla="*/ 6358 h 10000"/>
                  <a:gd name="connsiteX108" fmla="*/ 733 w 10000"/>
                  <a:gd name="connsiteY108" fmla="*/ 6832 h 10000"/>
                  <a:gd name="connsiteX109" fmla="*/ 938 w 10000"/>
                  <a:gd name="connsiteY109" fmla="*/ 6780 h 10000"/>
                  <a:gd name="connsiteX110" fmla="*/ 910 w 10000"/>
                  <a:gd name="connsiteY110" fmla="*/ 6462 h 10000"/>
                  <a:gd name="connsiteX111" fmla="*/ 1085 w 10000"/>
                  <a:gd name="connsiteY111" fmla="*/ 6515 h 10000"/>
                  <a:gd name="connsiteX112" fmla="*/ 880 w 10000"/>
                  <a:gd name="connsiteY112" fmla="*/ 5882 h 10000"/>
                  <a:gd name="connsiteX113" fmla="*/ 1261 w 10000"/>
                  <a:gd name="connsiteY113" fmla="*/ 5618 h 10000"/>
                  <a:gd name="connsiteX114" fmla="*/ 1468 w 10000"/>
                  <a:gd name="connsiteY114" fmla="*/ 5618 h 10000"/>
                  <a:gd name="connsiteX115" fmla="*/ 1468 w 10000"/>
                  <a:gd name="connsiteY115" fmla="*/ 5882 h 10000"/>
                  <a:gd name="connsiteX116" fmla="*/ 1290 w 10000"/>
                  <a:gd name="connsiteY116" fmla="*/ 6040 h 10000"/>
                  <a:gd name="connsiteX117" fmla="*/ 1174 w 10000"/>
                  <a:gd name="connsiteY117" fmla="*/ 6727 h 10000"/>
                  <a:gd name="connsiteX118" fmla="*/ 1115 w 10000"/>
                  <a:gd name="connsiteY118" fmla="*/ 7043 h 10000"/>
                  <a:gd name="connsiteX119" fmla="*/ 1203 w 10000"/>
                  <a:gd name="connsiteY119" fmla="*/ 7466 h 10000"/>
                  <a:gd name="connsiteX120" fmla="*/ 1378 w 10000"/>
                  <a:gd name="connsiteY120" fmla="*/ 7783 h 10000"/>
                  <a:gd name="connsiteX121" fmla="*/ 1965 w 10000"/>
                  <a:gd name="connsiteY121" fmla="*/ 8416 h 10000"/>
                  <a:gd name="connsiteX122" fmla="*/ 2433 w 10000"/>
                  <a:gd name="connsiteY122" fmla="*/ 8891 h 10000"/>
                  <a:gd name="connsiteX123" fmla="*/ 2785 w 10000"/>
                  <a:gd name="connsiteY123" fmla="*/ 9103 h 10000"/>
                  <a:gd name="connsiteX124" fmla="*/ 3167 w 10000"/>
                  <a:gd name="connsiteY124" fmla="*/ 9313 h 10000"/>
                  <a:gd name="connsiteX125" fmla="*/ 3550 w 10000"/>
                  <a:gd name="connsiteY125" fmla="*/ 9525 h 10000"/>
                  <a:gd name="connsiteX126" fmla="*/ 3902 w 10000"/>
                  <a:gd name="connsiteY126" fmla="*/ 9631 h 10000"/>
                  <a:gd name="connsiteX127" fmla="*/ 4282 w 10000"/>
                  <a:gd name="connsiteY127" fmla="*/ 9789 h 10000"/>
                  <a:gd name="connsiteX128" fmla="*/ 4722 w 10000"/>
                  <a:gd name="connsiteY128" fmla="*/ 9948 h 10000"/>
                  <a:gd name="connsiteX129" fmla="*/ 5190 w 10000"/>
                  <a:gd name="connsiteY129" fmla="*/ 10000 h 10000"/>
                  <a:gd name="connsiteX130" fmla="*/ 5601 w 10000"/>
                  <a:gd name="connsiteY130" fmla="*/ 10000 h 10000"/>
                  <a:gd name="connsiteX131" fmla="*/ 6100 w 10000"/>
                  <a:gd name="connsiteY131" fmla="*/ 9948 h 10000"/>
                  <a:gd name="connsiteX132" fmla="*/ 6452 w 10000"/>
                  <a:gd name="connsiteY132" fmla="*/ 9841 h 10000"/>
                  <a:gd name="connsiteX133" fmla="*/ 6804 w 10000"/>
                  <a:gd name="connsiteY133" fmla="*/ 9737 h 10000"/>
                  <a:gd name="connsiteX134" fmla="*/ 7186 w 10000"/>
                  <a:gd name="connsiteY134" fmla="*/ 9578 h 10000"/>
                  <a:gd name="connsiteX135" fmla="*/ 7537 w 10000"/>
                  <a:gd name="connsiteY135" fmla="*/ 9419 h 10000"/>
                  <a:gd name="connsiteX136" fmla="*/ 7860 w 10000"/>
                  <a:gd name="connsiteY136" fmla="*/ 9209 h 10000"/>
                  <a:gd name="connsiteX137" fmla="*/ 8212 w 10000"/>
                  <a:gd name="connsiteY137" fmla="*/ 8997 h 10000"/>
                  <a:gd name="connsiteX138" fmla="*/ 8535 w 10000"/>
                  <a:gd name="connsiteY13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545 w 10000"/>
                  <a:gd name="connsiteY53" fmla="*/ 4457 h 10000"/>
                  <a:gd name="connsiteX54" fmla="*/ 4340 w 10000"/>
                  <a:gd name="connsiteY54" fmla="*/ 3981 h 10000"/>
                  <a:gd name="connsiteX55" fmla="*/ 4253 w 10000"/>
                  <a:gd name="connsiteY55" fmla="*/ 3611 h 10000"/>
                  <a:gd name="connsiteX56" fmla="*/ 4164 w 10000"/>
                  <a:gd name="connsiteY56" fmla="*/ 3611 h 10000"/>
                  <a:gd name="connsiteX57" fmla="*/ 4253 w 10000"/>
                  <a:gd name="connsiteY57" fmla="*/ 3084 h 10000"/>
                  <a:gd name="connsiteX58" fmla="*/ 4400 w 10000"/>
                  <a:gd name="connsiteY58" fmla="*/ 3084 h 10000"/>
                  <a:gd name="connsiteX59" fmla="*/ 4458 w 10000"/>
                  <a:gd name="connsiteY59" fmla="*/ 3400 h 10000"/>
                  <a:gd name="connsiteX60" fmla="*/ 4487 w 10000"/>
                  <a:gd name="connsiteY60" fmla="*/ 3189 h 10000"/>
                  <a:gd name="connsiteX61" fmla="*/ 4429 w 10000"/>
                  <a:gd name="connsiteY61" fmla="*/ 3031 h 10000"/>
                  <a:gd name="connsiteX62" fmla="*/ 4282 w 10000"/>
                  <a:gd name="connsiteY62" fmla="*/ 2925 h 10000"/>
                  <a:gd name="connsiteX63" fmla="*/ 4311 w 10000"/>
                  <a:gd name="connsiteY63" fmla="*/ 2503 h 10000"/>
                  <a:gd name="connsiteX64" fmla="*/ 4253 w 10000"/>
                  <a:gd name="connsiteY64" fmla="*/ 2291 h 10000"/>
                  <a:gd name="connsiteX65" fmla="*/ 4222 w 10000"/>
                  <a:gd name="connsiteY65" fmla="*/ 1659 h 10000"/>
                  <a:gd name="connsiteX66" fmla="*/ 4282 w 10000"/>
                  <a:gd name="connsiteY66" fmla="*/ 1659 h 10000"/>
                  <a:gd name="connsiteX67" fmla="*/ 4194 w 10000"/>
                  <a:gd name="connsiteY67" fmla="*/ 1552 h 10000"/>
                  <a:gd name="connsiteX68" fmla="*/ 3930 w 10000"/>
                  <a:gd name="connsiteY68" fmla="*/ 1763 h 10000"/>
                  <a:gd name="connsiteX69" fmla="*/ 3871 w 10000"/>
                  <a:gd name="connsiteY69" fmla="*/ 1341 h 10000"/>
                  <a:gd name="connsiteX70" fmla="*/ 4077 w 10000"/>
                  <a:gd name="connsiteY70" fmla="*/ 602 h 10000"/>
                  <a:gd name="connsiteX71" fmla="*/ 3902 w 10000"/>
                  <a:gd name="connsiteY71" fmla="*/ 338 h 10000"/>
                  <a:gd name="connsiteX72" fmla="*/ 4493 w 10000"/>
                  <a:gd name="connsiteY72" fmla="*/ 0 h 10000"/>
                  <a:gd name="connsiteX73" fmla="*/ 3636 w 10000"/>
                  <a:gd name="connsiteY73" fmla="*/ 21 h 10000"/>
                  <a:gd name="connsiteX74" fmla="*/ 3550 w 10000"/>
                  <a:gd name="connsiteY74" fmla="*/ 233 h 10000"/>
                  <a:gd name="connsiteX75" fmla="*/ 3460 w 10000"/>
                  <a:gd name="connsiteY75" fmla="*/ 655 h 10000"/>
                  <a:gd name="connsiteX76" fmla="*/ 3343 w 10000"/>
                  <a:gd name="connsiteY76" fmla="*/ 708 h 10000"/>
                  <a:gd name="connsiteX77" fmla="*/ 3519 w 10000"/>
                  <a:gd name="connsiteY77" fmla="*/ 919 h 10000"/>
                  <a:gd name="connsiteX78" fmla="*/ 3550 w 10000"/>
                  <a:gd name="connsiteY78" fmla="*/ 1183 h 10000"/>
                  <a:gd name="connsiteX79" fmla="*/ 3460 w 10000"/>
                  <a:gd name="connsiteY79" fmla="*/ 1341 h 10000"/>
                  <a:gd name="connsiteX80" fmla="*/ 3550 w 10000"/>
                  <a:gd name="connsiteY80" fmla="*/ 1816 h 10000"/>
                  <a:gd name="connsiteX81" fmla="*/ 3489 w 10000"/>
                  <a:gd name="connsiteY81" fmla="*/ 2239 h 10000"/>
                  <a:gd name="connsiteX82" fmla="*/ 3050 w 10000"/>
                  <a:gd name="connsiteY82" fmla="*/ 2555 h 10000"/>
                  <a:gd name="connsiteX83" fmla="*/ 3021 w 10000"/>
                  <a:gd name="connsiteY83" fmla="*/ 2397 h 10000"/>
                  <a:gd name="connsiteX84" fmla="*/ 2992 w 10000"/>
                  <a:gd name="connsiteY84" fmla="*/ 2609 h 10000"/>
                  <a:gd name="connsiteX85" fmla="*/ 3108 w 10000"/>
                  <a:gd name="connsiteY85" fmla="*/ 2819 h 10000"/>
                  <a:gd name="connsiteX86" fmla="*/ 3402 w 10000"/>
                  <a:gd name="connsiteY86" fmla="*/ 2609 h 10000"/>
                  <a:gd name="connsiteX87" fmla="*/ 3519 w 10000"/>
                  <a:gd name="connsiteY87" fmla="*/ 2767 h 10000"/>
                  <a:gd name="connsiteX88" fmla="*/ 3314 w 10000"/>
                  <a:gd name="connsiteY88" fmla="*/ 2819 h 10000"/>
                  <a:gd name="connsiteX89" fmla="*/ 2378 w 10000"/>
                  <a:gd name="connsiteY89" fmla="*/ 2638 h 10000"/>
                  <a:gd name="connsiteX90" fmla="*/ 2570 w 10000"/>
                  <a:gd name="connsiteY90" fmla="*/ 2488 h 10000"/>
                  <a:gd name="connsiteX91" fmla="*/ 1994 w 10000"/>
                  <a:gd name="connsiteY91" fmla="*/ 2940 h 10000"/>
                  <a:gd name="connsiteX92" fmla="*/ 1929 w 10000"/>
                  <a:gd name="connsiteY92" fmla="*/ 3317 h 10000"/>
                  <a:gd name="connsiteX93" fmla="*/ 1929 w 10000"/>
                  <a:gd name="connsiteY93" fmla="*/ 3317 h 10000"/>
                  <a:gd name="connsiteX94" fmla="*/ 1789 w 10000"/>
                  <a:gd name="connsiteY94" fmla="*/ 3559 h 10000"/>
                  <a:gd name="connsiteX95" fmla="*/ 1554 w 10000"/>
                  <a:gd name="connsiteY95" fmla="*/ 3559 h 10000"/>
                  <a:gd name="connsiteX96" fmla="*/ 1378 w 10000"/>
                  <a:gd name="connsiteY96" fmla="*/ 3770 h 10000"/>
                  <a:gd name="connsiteX97" fmla="*/ 1145 w 10000"/>
                  <a:gd name="connsiteY97" fmla="*/ 3770 h 10000"/>
                  <a:gd name="connsiteX98" fmla="*/ 968 w 10000"/>
                  <a:gd name="connsiteY98" fmla="*/ 3981 h 10000"/>
                  <a:gd name="connsiteX99" fmla="*/ 851 w 10000"/>
                  <a:gd name="connsiteY99" fmla="*/ 3770 h 10000"/>
                  <a:gd name="connsiteX100" fmla="*/ 558 w 10000"/>
                  <a:gd name="connsiteY100" fmla="*/ 3717 h 10000"/>
                  <a:gd name="connsiteX101" fmla="*/ 0 w 10000"/>
                  <a:gd name="connsiteY101" fmla="*/ 4984 h 10000"/>
                  <a:gd name="connsiteX102" fmla="*/ 59 w 10000"/>
                  <a:gd name="connsiteY102" fmla="*/ 5249 h 10000"/>
                  <a:gd name="connsiteX103" fmla="*/ 118 w 10000"/>
                  <a:gd name="connsiteY103" fmla="*/ 5618 h 10000"/>
                  <a:gd name="connsiteX104" fmla="*/ 294 w 10000"/>
                  <a:gd name="connsiteY104" fmla="*/ 5935 h 10000"/>
                  <a:gd name="connsiteX105" fmla="*/ 528 w 10000"/>
                  <a:gd name="connsiteY105" fmla="*/ 6462 h 10000"/>
                  <a:gd name="connsiteX106" fmla="*/ 381 w 10000"/>
                  <a:gd name="connsiteY106" fmla="*/ 6358 h 10000"/>
                  <a:gd name="connsiteX107" fmla="*/ 733 w 10000"/>
                  <a:gd name="connsiteY107" fmla="*/ 6832 h 10000"/>
                  <a:gd name="connsiteX108" fmla="*/ 938 w 10000"/>
                  <a:gd name="connsiteY108" fmla="*/ 6780 h 10000"/>
                  <a:gd name="connsiteX109" fmla="*/ 910 w 10000"/>
                  <a:gd name="connsiteY109" fmla="*/ 6462 h 10000"/>
                  <a:gd name="connsiteX110" fmla="*/ 1085 w 10000"/>
                  <a:gd name="connsiteY110" fmla="*/ 6515 h 10000"/>
                  <a:gd name="connsiteX111" fmla="*/ 880 w 10000"/>
                  <a:gd name="connsiteY111" fmla="*/ 5882 h 10000"/>
                  <a:gd name="connsiteX112" fmla="*/ 1261 w 10000"/>
                  <a:gd name="connsiteY112" fmla="*/ 5618 h 10000"/>
                  <a:gd name="connsiteX113" fmla="*/ 1468 w 10000"/>
                  <a:gd name="connsiteY113" fmla="*/ 5618 h 10000"/>
                  <a:gd name="connsiteX114" fmla="*/ 1468 w 10000"/>
                  <a:gd name="connsiteY114" fmla="*/ 5882 h 10000"/>
                  <a:gd name="connsiteX115" fmla="*/ 1290 w 10000"/>
                  <a:gd name="connsiteY115" fmla="*/ 6040 h 10000"/>
                  <a:gd name="connsiteX116" fmla="*/ 1174 w 10000"/>
                  <a:gd name="connsiteY116" fmla="*/ 6727 h 10000"/>
                  <a:gd name="connsiteX117" fmla="*/ 1115 w 10000"/>
                  <a:gd name="connsiteY117" fmla="*/ 7043 h 10000"/>
                  <a:gd name="connsiteX118" fmla="*/ 1203 w 10000"/>
                  <a:gd name="connsiteY118" fmla="*/ 7466 h 10000"/>
                  <a:gd name="connsiteX119" fmla="*/ 1378 w 10000"/>
                  <a:gd name="connsiteY119" fmla="*/ 7783 h 10000"/>
                  <a:gd name="connsiteX120" fmla="*/ 1965 w 10000"/>
                  <a:gd name="connsiteY120" fmla="*/ 8416 h 10000"/>
                  <a:gd name="connsiteX121" fmla="*/ 2433 w 10000"/>
                  <a:gd name="connsiteY121" fmla="*/ 8891 h 10000"/>
                  <a:gd name="connsiteX122" fmla="*/ 2785 w 10000"/>
                  <a:gd name="connsiteY122" fmla="*/ 9103 h 10000"/>
                  <a:gd name="connsiteX123" fmla="*/ 3167 w 10000"/>
                  <a:gd name="connsiteY123" fmla="*/ 9313 h 10000"/>
                  <a:gd name="connsiteX124" fmla="*/ 3550 w 10000"/>
                  <a:gd name="connsiteY124" fmla="*/ 9525 h 10000"/>
                  <a:gd name="connsiteX125" fmla="*/ 3902 w 10000"/>
                  <a:gd name="connsiteY125" fmla="*/ 9631 h 10000"/>
                  <a:gd name="connsiteX126" fmla="*/ 4282 w 10000"/>
                  <a:gd name="connsiteY126" fmla="*/ 9789 h 10000"/>
                  <a:gd name="connsiteX127" fmla="*/ 4722 w 10000"/>
                  <a:gd name="connsiteY127" fmla="*/ 9948 h 10000"/>
                  <a:gd name="connsiteX128" fmla="*/ 5190 w 10000"/>
                  <a:gd name="connsiteY128" fmla="*/ 10000 h 10000"/>
                  <a:gd name="connsiteX129" fmla="*/ 5601 w 10000"/>
                  <a:gd name="connsiteY129" fmla="*/ 10000 h 10000"/>
                  <a:gd name="connsiteX130" fmla="*/ 6100 w 10000"/>
                  <a:gd name="connsiteY130" fmla="*/ 9948 h 10000"/>
                  <a:gd name="connsiteX131" fmla="*/ 6452 w 10000"/>
                  <a:gd name="connsiteY131" fmla="*/ 9841 h 10000"/>
                  <a:gd name="connsiteX132" fmla="*/ 6804 w 10000"/>
                  <a:gd name="connsiteY132" fmla="*/ 9737 h 10000"/>
                  <a:gd name="connsiteX133" fmla="*/ 7186 w 10000"/>
                  <a:gd name="connsiteY133" fmla="*/ 9578 h 10000"/>
                  <a:gd name="connsiteX134" fmla="*/ 7537 w 10000"/>
                  <a:gd name="connsiteY134" fmla="*/ 9419 h 10000"/>
                  <a:gd name="connsiteX135" fmla="*/ 7860 w 10000"/>
                  <a:gd name="connsiteY135" fmla="*/ 9209 h 10000"/>
                  <a:gd name="connsiteX136" fmla="*/ 8212 w 10000"/>
                  <a:gd name="connsiteY136" fmla="*/ 8997 h 10000"/>
                  <a:gd name="connsiteX137" fmla="*/ 8535 w 10000"/>
                  <a:gd name="connsiteY13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663 w 10000"/>
                  <a:gd name="connsiteY51" fmla="*/ 4351 h 10000"/>
                  <a:gd name="connsiteX52" fmla="*/ 4545 w 10000"/>
                  <a:gd name="connsiteY52" fmla="*/ 4668 h 10000"/>
                  <a:gd name="connsiteX53" fmla="*/ 4340 w 10000"/>
                  <a:gd name="connsiteY53" fmla="*/ 3981 h 10000"/>
                  <a:gd name="connsiteX54" fmla="*/ 4253 w 10000"/>
                  <a:gd name="connsiteY54" fmla="*/ 3611 h 10000"/>
                  <a:gd name="connsiteX55" fmla="*/ 4164 w 10000"/>
                  <a:gd name="connsiteY55" fmla="*/ 3611 h 10000"/>
                  <a:gd name="connsiteX56" fmla="*/ 4253 w 10000"/>
                  <a:gd name="connsiteY56" fmla="*/ 3084 h 10000"/>
                  <a:gd name="connsiteX57" fmla="*/ 4400 w 10000"/>
                  <a:gd name="connsiteY57" fmla="*/ 3084 h 10000"/>
                  <a:gd name="connsiteX58" fmla="*/ 4458 w 10000"/>
                  <a:gd name="connsiteY58" fmla="*/ 3400 h 10000"/>
                  <a:gd name="connsiteX59" fmla="*/ 4487 w 10000"/>
                  <a:gd name="connsiteY59" fmla="*/ 3189 h 10000"/>
                  <a:gd name="connsiteX60" fmla="*/ 4429 w 10000"/>
                  <a:gd name="connsiteY60" fmla="*/ 3031 h 10000"/>
                  <a:gd name="connsiteX61" fmla="*/ 4282 w 10000"/>
                  <a:gd name="connsiteY61" fmla="*/ 2925 h 10000"/>
                  <a:gd name="connsiteX62" fmla="*/ 4311 w 10000"/>
                  <a:gd name="connsiteY62" fmla="*/ 2503 h 10000"/>
                  <a:gd name="connsiteX63" fmla="*/ 4253 w 10000"/>
                  <a:gd name="connsiteY63" fmla="*/ 2291 h 10000"/>
                  <a:gd name="connsiteX64" fmla="*/ 4222 w 10000"/>
                  <a:gd name="connsiteY64" fmla="*/ 1659 h 10000"/>
                  <a:gd name="connsiteX65" fmla="*/ 4282 w 10000"/>
                  <a:gd name="connsiteY65" fmla="*/ 1659 h 10000"/>
                  <a:gd name="connsiteX66" fmla="*/ 4194 w 10000"/>
                  <a:gd name="connsiteY66" fmla="*/ 1552 h 10000"/>
                  <a:gd name="connsiteX67" fmla="*/ 3930 w 10000"/>
                  <a:gd name="connsiteY67" fmla="*/ 1763 h 10000"/>
                  <a:gd name="connsiteX68" fmla="*/ 3871 w 10000"/>
                  <a:gd name="connsiteY68" fmla="*/ 1341 h 10000"/>
                  <a:gd name="connsiteX69" fmla="*/ 4077 w 10000"/>
                  <a:gd name="connsiteY69" fmla="*/ 602 h 10000"/>
                  <a:gd name="connsiteX70" fmla="*/ 3902 w 10000"/>
                  <a:gd name="connsiteY70" fmla="*/ 338 h 10000"/>
                  <a:gd name="connsiteX71" fmla="*/ 4493 w 10000"/>
                  <a:gd name="connsiteY71" fmla="*/ 0 h 10000"/>
                  <a:gd name="connsiteX72" fmla="*/ 3636 w 10000"/>
                  <a:gd name="connsiteY72" fmla="*/ 21 h 10000"/>
                  <a:gd name="connsiteX73" fmla="*/ 3550 w 10000"/>
                  <a:gd name="connsiteY73" fmla="*/ 233 h 10000"/>
                  <a:gd name="connsiteX74" fmla="*/ 3460 w 10000"/>
                  <a:gd name="connsiteY74" fmla="*/ 655 h 10000"/>
                  <a:gd name="connsiteX75" fmla="*/ 3343 w 10000"/>
                  <a:gd name="connsiteY75" fmla="*/ 708 h 10000"/>
                  <a:gd name="connsiteX76" fmla="*/ 3519 w 10000"/>
                  <a:gd name="connsiteY76" fmla="*/ 919 h 10000"/>
                  <a:gd name="connsiteX77" fmla="*/ 3550 w 10000"/>
                  <a:gd name="connsiteY77" fmla="*/ 1183 h 10000"/>
                  <a:gd name="connsiteX78" fmla="*/ 3460 w 10000"/>
                  <a:gd name="connsiteY78" fmla="*/ 1341 h 10000"/>
                  <a:gd name="connsiteX79" fmla="*/ 3550 w 10000"/>
                  <a:gd name="connsiteY79" fmla="*/ 1816 h 10000"/>
                  <a:gd name="connsiteX80" fmla="*/ 3489 w 10000"/>
                  <a:gd name="connsiteY80" fmla="*/ 2239 h 10000"/>
                  <a:gd name="connsiteX81" fmla="*/ 3050 w 10000"/>
                  <a:gd name="connsiteY81" fmla="*/ 2555 h 10000"/>
                  <a:gd name="connsiteX82" fmla="*/ 3021 w 10000"/>
                  <a:gd name="connsiteY82" fmla="*/ 2397 h 10000"/>
                  <a:gd name="connsiteX83" fmla="*/ 2992 w 10000"/>
                  <a:gd name="connsiteY83" fmla="*/ 2609 h 10000"/>
                  <a:gd name="connsiteX84" fmla="*/ 3108 w 10000"/>
                  <a:gd name="connsiteY84" fmla="*/ 2819 h 10000"/>
                  <a:gd name="connsiteX85" fmla="*/ 3402 w 10000"/>
                  <a:gd name="connsiteY85" fmla="*/ 2609 h 10000"/>
                  <a:gd name="connsiteX86" fmla="*/ 3519 w 10000"/>
                  <a:gd name="connsiteY86" fmla="*/ 2767 h 10000"/>
                  <a:gd name="connsiteX87" fmla="*/ 3314 w 10000"/>
                  <a:gd name="connsiteY87" fmla="*/ 2819 h 10000"/>
                  <a:gd name="connsiteX88" fmla="*/ 2378 w 10000"/>
                  <a:gd name="connsiteY88" fmla="*/ 2638 h 10000"/>
                  <a:gd name="connsiteX89" fmla="*/ 2570 w 10000"/>
                  <a:gd name="connsiteY89" fmla="*/ 2488 h 10000"/>
                  <a:gd name="connsiteX90" fmla="*/ 1994 w 10000"/>
                  <a:gd name="connsiteY90" fmla="*/ 2940 h 10000"/>
                  <a:gd name="connsiteX91" fmla="*/ 1929 w 10000"/>
                  <a:gd name="connsiteY91" fmla="*/ 3317 h 10000"/>
                  <a:gd name="connsiteX92" fmla="*/ 1929 w 10000"/>
                  <a:gd name="connsiteY92" fmla="*/ 3317 h 10000"/>
                  <a:gd name="connsiteX93" fmla="*/ 1789 w 10000"/>
                  <a:gd name="connsiteY93" fmla="*/ 3559 h 10000"/>
                  <a:gd name="connsiteX94" fmla="*/ 1554 w 10000"/>
                  <a:gd name="connsiteY94" fmla="*/ 3559 h 10000"/>
                  <a:gd name="connsiteX95" fmla="*/ 1378 w 10000"/>
                  <a:gd name="connsiteY95" fmla="*/ 3770 h 10000"/>
                  <a:gd name="connsiteX96" fmla="*/ 1145 w 10000"/>
                  <a:gd name="connsiteY96" fmla="*/ 3770 h 10000"/>
                  <a:gd name="connsiteX97" fmla="*/ 968 w 10000"/>
                  <a:gd name="connsiteY97" fmla="*/ 3981 h 10000"/>
                  <a:gd name="connsiteX98" fmla="*/ 851 w 10000"/>
                  <a:gd name="connsiteY98" fmla="*/ 3770 h 10000"/>
                  <a:gd name="connsiteX99" fmla="*/ 558 w 10000"/>
                  <a:gd name="connsiteY99" fmla="*/ 3717 h 10000"/>
                  <a:gd name="connsiteX100" fmla="*/ 0 w 10000"/>
                  <a:gd name="connsiteY100" fmla="*/ 4984 h 10000"/>
                  <a:gd name="connsiteX101" fmla="*/ 59 w 10000"/>
                  <a:gd name="connsiteY101" fmla="*/ 5249 h 10000"/>
                  <a:gd name="connsiteX102" fmla="*/ 118 w 10000"/>
                  <a:gd name="connsiteY102" fmla="*/ 5618 h 10000"/>
                  <a:gd name="connsiteX103" fmla="*/ 294 w 10000"/>
                  <a:gd name="connsiteY103" fmla="*/ 5935 h 10000"/>
                  <a:gd name="connsiteX104" fmla="*/ 528 w 10000"/>
                  <a:gd name="connsiteY104" fmla="*/ 6462 h 10000"/>
                  <a:gd name="connsiteX105" fmla="*/ 381 w 10000"/>
                  <a:gd name="connsiteY105" fmla="*/ 6358 h 10000"/>
                  <a:gd name="connsiteX106" fmla="*/ 733 w 10000"/>
                  <a:gd name="connsiteY106" fmla="*/ 6832 h 10000"/>
                  <a:gd name="connsiteX107" fmla="*/ 938 w 10000"/>
                  <a:gd name="connsiteY107" fmla="*/ 6780 h 10000"/>
                  <a:gd name="connsiteX108" fmla="*/ 910 w 10000"/>
                  <a:gd name="connsiteY108" fmla="*/ 6462 h 10000"/>
                  <a:gd name="connsiteX109" fmla="*/ 1085 w 10000"/>
                  <a:gd name="connsiteY109" fmla="*/ 6515 h 10000"/>
                  <a:gd name="connsiteX110" fmla="*/ 880 w 10000"/>
                  <a:gd name="connsiteY110" fmla="*/ 5882 h 10000"/>
                  <a:gd name="connsiteX111" fmla="*/ 1261 w 10000"/>
                  <a:gd name="connsiteY111" fmla="*/ 5618 h 10000"/>
                  <a:gd name="connsiteX112" fmla="*/ 1468 w 10000"/>
                  <a:gd name="connsiteY112" fmla="*/ 5618 h 10000"/>
                  <a:gd name="connsiteX113" fmla="*/ 1468 w 10000"/>
                  <a:gd name="connsiteY113" fmla="*/ 5882 h 10000"/>
                  <a:gd name="connsiteX114" fmla="*/ 1290 w 10000"/>
                  <a:gd name="connsiteY114" fmla="*/ 6040 h 10000"/>
                  <a:gd name="connsiteX115" fmla="*/ 1174 w 10000"/>
                  <a:gd name="connsiteY115" fmla="*/ 6727 h 10000"/>
                  <a:gd name="connsiteX116" fmla="*/ 1115 w 10000"/>
                  <a:gd name="connsiteY116" fmla="*/ 7043 h 10000"/>
                  <a:gd name="connsiteX117" fmla="*/ 1203 w 10000"/>
                  <a:gd name="connsiteY117" fmla="*/ 7466 h 10000"/>
                  <a:gd name="connsiteX118" fmla="*/ 1378 w 10000"/>
                  <a:gd name="connsiteY118" fmla="*/ 7783 h 10000"/>
                  <a:gd name="connsiteX119" fmla="*/ 1965 w 10000"/>
                  <a:gd name="connsiteY119" fmla="*/ 8416 h 10000"/>
                  <a:gd name="connsiteX120" fmla="*/ 2433 w 10000"/>
                  <a:gd name="connsiteY120" fmla="*/ 8891 h 10000"/>
                  <a:gd name="connsiteX121" fmla="*/ 2785 w 10000"/>
                  <a:gd name="connsiteY121" fmla="*/ 9103 h 10000"/>
                  <a:gd name="connsiteX122" fmla="*/ 3167 w 10000"/>
                  <a:gd name="connsiteY122" fmla="*/ 9313 h 10000"/>
                  <a:gd name="connsiteX123" fmla="*/ 3550 w 10000"/>
                  <a:gd name="connsiteY123" fmla="*/ 9525 h 10000"/>
                  <a:gd name="connsiteX124" fmla="*/ 3902 w 10000"/>
                  <a:gd name="connsiteY124" fmla="*/ 9631 h 10000"/>
                  <a:gd name="connsiteX125" fmla="*/ 4282 w 10000"/>
                  <a:gd name="connsiteY125" fmla="*/ 9789 h 10000"/>
                  <a:gd name="connsiteX126" fmla="*/ 4722 w 10000"/>
                  <a:gd name="connsiteY126" fmla="*/ 9948 h 10000"/>
                  <a:gd name="connsiteX127" fmla="*/ 5190 w 10000"/>
                  <a:gd name="connsiteY127" fmla="*/ 10000 h 10000"/>
                  <a:gd name="connsiteX128" fmla="*/ 5601 w 10000"/>
                  <a:gd name="connsiteY128" fmla="*/ 10000 h 10000"/>
                  <a:gd name="connsiteX129" fmla="*/ 6100 w 10000"/>
                  <a:gd name="connsiteY129" fmla="*/ 9948 h 10000"/>
                  <a:gd name="connsiteX130" fmla="*/ 6452 w 10000"/>
                  <a:gd name="connsiteY130" fmla="*/ 9841 h 10000"/>
                  <a:gd name="connsiteX131" fmla="*/ 6804 w 10000"/>
                  <a:gd name="connsiteY131" fmla="*/ 9737 h 10000"/>
                  <a:gd name="connsiteX132" fmla="*/ 7186 w 10000"/>
                  <a:gd name="connsiteY132" fmla="*/ 9578 h 10000"/>
                  <a:gd name="connsiteX133" fmla="*/ 7537 w 10000"/>
                  <a:gd name="connsiteY133" fmla="*/ 9419 h 10000"/>
                  <a:gd name="connsiteX134" fmla="*/ 7860 w 10000"/>
                  <a:gd name="connsiteY134" fmla="*/ 9209 h 10000"/>
                  <a:gd name="connsiteX135" fmla="*/ 8212 w 10000"/>
                  <a:gd name="connsiteY135" fmla="*/ 8997 h 10000"/>
                  <a:gd name="connsiteX136" fmla="*/ 8535 w 10000"/>
                  <a:gd name="connsiteY13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545 w 10000"/>
                  <a:gd name="connsiteY51" fmla="*/ 4668 h 10000"/>
                  <a:gd name="connsiteX52" fmla="*/ 4340 w 10000"/>
                  <a:gd name="connsiteY52" fmla="*/ 3981 h 10000"/>
                  <a:gd name="connsiteX53" fmla="*/ 4253 w 10000"/>
                  <a:gd name="connsiteY53" fmla="*/ 3611 h 10000"/>
                  <a:gd name="connsiteX54" fmla="*/ 4164 w 10000"/>
                  <a:gd name="connsiteY54" fmla="*/ 3611 h 10000"/>
                  <a:gd name="connsiteX55" fmla="*/ 4253 w 10000"/>
                  <a:gd name="connsiteY55" fmla="*/ 3084 h 10000"/>
                  <a:gd name="connsiteX56" fmla="*/ 4400 w 10000"/>
                  <a:gd name="connsiteY56" fmla="*/ 3084 h 10000"/>
                  <a:gd name="connsiteX57" fmla="*/ 4458 w 10000"/>
                  <a:gd name="connsiteY57" fmla="*/ 3400 h 10000"/>
                  <a:gd name="connsiteX58" fmla="*/ 4487 w 10000"/>
                  <a:gd name="connsiteY58" fmla="*/ 3189 h 10000"/>
                  <a:gd name="connsiteX59" fmla="*/ 4429 w 10000"/>
                  <a:gd name="connsiteY59" fmla="*/ 3031 h 10000"/>
                  <a:gd name="connsiteX60" fmla="*/ 4282 w 10000"/>
                  <a:gd name="connsiteY60" fmla="*/ 2925 h 10000"/>
                  <a:gd name="connsiteX61" fmla="*/ 4311 w 10000"/>
                  <a:gd name="connsiteY61" fmla="*/ 2503 h 10000"/>
                  <a:gd name="connsiteX62" fmla="*/ 4253 w 10000"/>
                  <a:gd name="connsiteY62" fmla="*/ 2291 h 10000"/>
                  <a:gd name="connsiteX63" fmla="*/ 4222 w 10000"/>
                  <a:gd name="connsiteY63" fmla="*/ 1659 h 10000"/>
                  <a:gd name="connsiteX64" fmla="*/ 4282 w 10000"/>
                  <a:gd name="connsiteY64" fmla="*/ 1659 h 10000"/>
                  <a:gd name="connsiteX65" fmla="*/ 4194 w 10000"/>
                  <a:gd name="connsiteY65" fmla="*/ 1552 h 10000"/>
                  <a:gd name="connsiteX66" fmla="*/ 3930 w 10000"/>
                  <a:gd name="connsiteY66" fmla="*/ 1763 h 10000"/>
                  <a:gd name="connsiteX67" fmla="*/ 3871 w 10000"/>
                  <a:gd name="connsiteY67" fmla="*/ 1341 h 10000"/>
                  <a:gd name="connsiteX68" fmla="*/ 4077 w 10000"/>
                  <a:gd name="connsiteY68" fmla="*/ 602 h 10000"/>
                  <a:gd name="connsiteX69" fmla="*/ 3902 w 10000"/>
                  <a:gd name="connsiteY69" fmla="*/ 338 h 10000"/>
                  <a:gd name="connsiteX70" fmla="*/ 4493 w 10000"/>
                  <a:gd name="connsiteY70" fmla="*/ 0 h 10000"/>
                  <a:gd name="connsiteX71" fmla="*/ 3636 w 10000"/>
                  <a:gd name="connsiteY71" fmla="*/ 21 h 10000"/>
                  <a:gd name="connsiteX72" fmla="*/ 3550 w 10000"/>
                  <a:gd name="connsiteY72" fmla="*/ 233 h 10000"/>
                  <a:gd name="connsiteX73" fmla="*/ 3460 w 10000"/>
                  <a:gd name="connsiteY73" fmla="*/ 655 h 10000"/>
                  <a:gd name="connsiteX74" fmla="*/ 3343 w 10000"/>
                  <a:gd name="connsiteY74" fmla="*/ 708 h 10000"/>
                  <a:gd name="connsiteX75" fmla="*/ 3519 w 10000"/>
                  <a:gd name="connsiteY75" fmla="*/ 919 h 10000"/>
                  <a:gd name="connsiteX76" fmla="*/ 3550 w 10000"/>
                  <a:gd name="connsiteY76" fmla="*/ 1183 h 10000"/>
                  <a:gd name="connsiteX77" fmla="*/ 3460 w 10000"/>
                  <a:gd name="connsiteY77" fmla="*/ 1341 h 10000"/>
                  <a:gd name="connsiteX78" fmla="*/ 3550 w 10000"/>
                  <a:gd name="connsiteY78" fmla="*/ 1816 h 10000"/>
                  <a:gd name="connsiteX79" fmla="*/ 3489 w 10000"/>
                  <a:gd name="connsiteY79" fmla="*/ 2239 h 10000"/>
                  <a:gd name="connsiteX80" fmla="*/ 3050 w 10000"/>
                  <a:gd name="connsiteY80" fmla="*/ 2555 h 10000"/>
                  <a:gd name="connsiteX81" fmla="*/ 3021 w 10000"/>
                  <a:gd name="connsiteY81" fmla="*/ 2397 h 10000"/>
                  <a:gd name="connsiteX82" fmla="*/ 2992 w 10000"/>
                  <a:gd name="connsiteY82" fmla="*/ 2609 h 10000"/>
                  <a:gd name="connsiteX83" fmla="*/ 3108 w 10000"/>
                  <a:gd name="connsiteY83" fmla="*/ 2819 h 10000"/>
                  <a:gd name="connsiteX84" fmla="*/ 3402 w 10000"/>
                  <a:gd name="connsiteY84" fmla="*/ 2609 h 10000"/>
                  <a:gd name="connsiteX85" fmla="*/ 3519 w 10000"/>
                  <a:gd name="connsiteY85" fmla="*/ 2767 h 10000"/>
                  <a:gd name="connsiteX86" fmla="*/ 3314 w 10000"/>
                  <a:gd name="connsiteY86" fmla="*/ 2819 h 10000"/>
                  <a:gd name="connsiteX87" fmla="*/ 2378 w 10000"/>
                  <a:gd name="connsiteY87" fmla="*/ 2638 h 10000"/>
                  <a:gd name="connsiteX88" fmla="*/ 2570 w 10000"/>
                  <a:gd name="connsiteY88" fmla="*/ 2488 h 10000"/>
                  <a:gd name="connsiteX89" fmla="*/ 1994 w 10000"/>
                  <a:gd name="connsiteY89" fmla="*/ 2940 h 10000"/>
                  <a:gd name="connsiteX90" fmla="*/ 1929 w 10000"/>
                  <a:gd name="connsiteY90" fmla="*/ 3317 h 10000"/>
                  <a:gd name="connsiteX91" fmla="*/ 1929 w 10000"/>
                  <a:gd name="connsiteY91" fmla="*/ 3317 h 10000"/>
                  <a:gd name="connsiteX92" fmla="*/ 1789 w 10000"/>
                  <a:gd name="connsiteY92" fmla="*/ 3559 h 10000"/>
                  <a:gd name="connsiteX93" fmla="*/ 1554 w 10000"/>
                  <a:gd name="connsiteY93" fmla="*/ 3559 h 10000"/>
                  <a:gd name="connsiteX94" fmla="*/ 1378 w 10000"/>
                  <a:gd name="connsiteY94" fmla="*/ 3770 h 10000"/>
                  <a:gd name="connsiteX95" fmla="*/ 1145 w 10000"/>
                  <a:gd name="connsiteY95" fmla="*/ 3770 h 10000"/>
                  <a:gd name="connsiteX96" fmla="*/ 968 w 10000"/>
                  <a:gd name="connsiteY96" fmla="*/ 3981 h 10000"/>
                  <a:gd name="connsiteX97" fmla="*/ 851 w 10000"/>
                  <a:gd name="connsiteY97" fmla="*/ 3770 h 10000"/>
                  <a:gd name="connsiteX98" fmla="*/ 558 w 10000"/>
                  <a:gd name="connsiteY98" fmla="*/ 3717 h 10000"/>
                  <a:gd name="connsiteX99" fmla="*/ 0 w 10000"/>
                  <a:gd name="connsiteY99" fmla="*/ 4984 h 10000"/>
                  <a:gd name="connsiteX100" fmla="*/ 59 w 10000"/>
                  <a:gd name="connsiteY100" fmla="*/ 5249 h 10000"/>
                  <a:gd name="connsiteX101" fmla="*/ 118 w 10000"/>
                  <a:gd name="connsiteY101" fmla="*/ 5618 h 10000"/>
                  <a:gd name="connsiteX102" fmla="*/ 294 w 10000"/>
                  <a:gd name="connsiteY102" fmla="*/ 5935 h 10000"/>
                  <a:gd name="connsiteX103" fmla="*/ 528 w 10000"/>
                  <a:gd name="connsiteY103" fmla="*/ 6462 h 10000"/>
                  <a:gd name="connsiteX104" fmla="*/ 381 w 10000"/>
                  <a:gd name="connsiteY104" fmla="*/ 6358 h 10000"/>
                  <a:gd name="connsiteX105" fmla="*/ 733 w 10000"/>
                  <a:gd name="connsiteY105" fmla="*/ 6832 h 10000"/>
                  <a:gd name="connsiteX106" fmla="*/ 938 w 10000"/>
                  <a:gd name="connsiteY106" fmla="*/ 6780 h 10000"/>
                  <a:gd name="connsiteX107" fmla="*/ 910 w 10000"/>
                  <a:gd name="connsiteY107" fmla="*/ 6462 h 10000"/>
                  <a:gd name="connsiteX108" fmla="*/ 1085 w 10000"/>
                  <a:gd name="connsiteY108" fmla="*/ 6515 h 10000"/>
                  <a:gd name="connsiteX109" fmla="*/ 880 w 10000"/>
                  <a:gd name="connsiteY109" fmla="*/ 5882 h 10000"/>
                  <a:gd name="connsiteX110" fmla="*/ 1261 w 10000"/>
                  <a:gd name="connsiteY110" fmla="*/ 5618 h 10000"/>
                  <a:gd name="connsiteX111" fmla="*/ 1468 w 10000"/>
                  <a:gd name="connsiteY111" fmla="*/ 5618 h 10000"/>
                  <a:gd name="connsiteX112" fmla="*/ 1468 w 10000"/>
                  <a:gd name="connsiteY112" fmla="*/ 5882 h 10000"/>
                  <a:gd name="connsiteX113" fmla="*/ 1290 w 10000"/>
                  <a:gd name="connsiteY113" fmla="*/ 6040 h 10000"/>
                  <a:gd name="connsiteX114" fmla="*/ 1174 w 10000"/>
                  <a:gd name="connsiteY114" fmla="*/ 6727 h 10000"/>
                  <a:gd name="connsiteX115" fmla="*/ 1115 w 10000"/>
                  <a:gd name="connsiteY115" fmla="*/ 7043 h 10000"/>
                  <a:gd name="connsiteX116" fmla="*/ 1203 w 10000"/>
                  <a:gd name="connsiteY116" fmla="*/ 7466 h 10000"/>
                  <a:gd name="connsiteX117" fmla="*/ 1378 w 10000"/>
                  <a:gd name="connsiteY117" fmla="*/ 7783 h 10000"/>
                  <a:gd name="connsiteX118" fmla="*/ 1965 w 10000"/>
                  <a:gd name="connsiteY118" fmla="*/ 8416 h 10000"/>
                  <a:gd name="connsiteX119" fmla="*/ 2433 w 10000"/>
                  <a:gd name="connsiteY119" fmla="*/ 8891 h 10000"/>
                  <a:gd name="connsiteX120" fmla="*/ 2785 w 10000"/>
                  <a:gd name="connsiteY120" fmla="*/ 9103 h 10000"/>
                  <a:gd name="connsiteX121" fmla="*/ 3167 w 10000"/>
                  <a:gd name="connsiteY121" fmla="*/ 9313 h 10000"/>
                  <a:gd name="connsiteX122" fmla="*/ 3550 w 10000"/>
                  <a:gd name="connsiteY122" fmla="*/ 9525 h 10000"/>
                  <a:gd name="connsiteX123" fmla="*/ 3902 w 10000"/>
                  <a:gd name="connsiteY123" fmla="*/ 9631 h 10000"/>
                  <a:gd name="connsiteX124" fmla="*/ 4282 w 10000"/>
                  <a:gd name="connsiteY124" fmla="*/ 9789 h 10000"/>
                  <a:gd name="connsiteX125" fmla="*/ 4722 w 10000"/>
                  <a:gd name="connsiteY125" fmla="*/ 9948 h 10000"/>
                  <a:gd name="connsiteX126" fmla="*/ 5190 w 10000"/>
                  <a:gd name="connsiteY126" fmla="*/ 10000 h 10000"/>
                  <a:gd name="connsiteX127" fmla="*/ 5601 w 10000"/>
                  <a:gd name="connsiteY127" fmla="*/ 10000 h 10000"/>
                  <a:gd name="connsiteX128" fmla="*/ 6100 w 10000"/>
                  <a:gd name="connsiteY128" fmla="*/ 9948 h 10000"/>
                  <a:gd name="connsiteX129" fmla="*/ 6452 w 10000"/>
                  <a:gd name="connsiteY129" fmla="*/ 9841 h 10000"/>
                  <a:gd name="connsiteX130" fmla="*/ 6804 w 10000"/>
                  <a:gd name="connsiteY130" fmla="*/ 9737 h 10000"/>
                  <a:gd name="connsiteX131" fmla="*/ 7186 w 10000"/>
                  <a:gd name="connsiteY131" fmla="*/ 9578 h 10000"/>
                  <a:gd name="connsiteX132" fmla="*/ 7537 w 10000"/>
                  <a:gd name="connsiteY132" fmla="*/ 9419 h 10000"/>
                  <a:gd name="connsiteX133" fmla="*/ 7860 w 10000"/>
                  <a:gd name="connsiteY133" fmla="*/ 9209 h 10000"/>
                  <a:gd name="connsiteX134" fmla="*/ 8212 w 10000"/>
                  <a:gd name="connsiteY134" fmla="*/ 8997 h 10000"/>
                  <a:gd name="connsiteX135" fmla="*/ 8535 w 10000"/>
                  <a:gd name="connsiteY13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5015 w 10000"/>
                  <a:gd name="connsiteY48" fmla="*/ 4614 h 10000"/>
                  <a:gd name="connsiteX49" fmla="*/ 4838 w 10000"/>
                  <a:gd name="connsiteY49" fmla="*/ 4403 h 10000"/>
                  <a:gd name="connsiteX50" fmla="*/ 4752 w 10000"/>
                  <a:gd name="connsiteY50" fmla="*/ 4139 h 10000"/>
                  <a:gd name="connsiteX51" fmla="*/ 4340 w 10000"/>
                  <a:gd name="connsiteY51" fmla="*/ 3981 h 10000"/>
                  <a:gd name="connsiteX52" fmla="*/ 4253 w 10000"/>
                  <a:gd name="connsiteY52" fmla="*/ 3611 h 10000"/>
                  <a:gd name="connsiteX53" fmla="*/ 4164 w 10000"/>
                  <a:gd name="connsiteY53" fmla="*/ 3611 h 10000"/>
                  <a:gd name="connsiteX54" fmla="*/ 4253 w 10000"/>
                  <a:gd name="connsiteY54" fmla="*/ 3084 h 10000"/>
                  <a:gd name="connsiteX55" fmla="*/ 4400 w 10000"/>
                  <a:gd name="connsiteY55" fmla="*/ 3084 h 10000"/>
                  <a:gd name="connsiteX56" fmla="*/ 4458 w 10000"/>
                  <a:gd name="connsiteY56" fmla="*/ 3400 h 10000"/>
                  <a:gd name="connsiteX57" fmla="*/ 4487 w 10000"/>
                  <a:gd name="connsiteY57" fmla="*/ 3189 h 10000"/>
                  <a:gd name="connsiteX58" fmla="*/ 4429 w 10000"/>
                  <a:gd name="connsiteY58" fmla="*/ 3031 h 10000"/>
                  <a:gd name="connsiteX59" fmla="*/ 4282 w 10000"/>
                  <a:gd name="connsiteY59" fmla="*/ 2925 h 10000"/>
                  <a:gd name="connsiteX60" fmla="*/ 4311 w 10000"/>
                  <a:gd name="connsiteY60" fmla="*/ 2503 h 10000"/>
                  <a:gd name="connsiteX61" fmla="*/ 4253 w 10000"/>
                  <a:gd name="connsiteY61" fmla="*/ 2291 h 10000"/>
                  <a:gd name="connsiteX62" fmla="*/ 4222 w 10000"/>
                  <a:gd name="connsiteY62" fmla="*/ 1659 h 10000"/>
                  <a:gd name="connsiteX63" fmla="*/ 4282 w 10000"/>
                  <a:gd name="connsiteY63" fmla="*/ 1659 h 10000"/>
                  <a:gd name="connsiteX64" fmla="*/ 4194 w 10000"/>
                  <a:gd name="connsiteY64" fmla="*/ 1552 h 10000"/>
                  <a:gd name="connsiteX65" fmla="*/ 3930 w 10000"/>
                  <a:gd name="connsiteY65" fmla="*/ 1763 h 10000"/>
                  <a:gd name="connsiteX66" fmla="*/ 3871 w 10000"/>
                  <a:gd name="connsiteY66" fmla="*/ 1341 h 10000"/>
                  <a:gd name="connsiteX67" fmla="*/ 4077 w 10000"/>
                  <a:gd name="connsiteY67" fmla="*/ 602 h 10000"/>
                  <a:gd name="connsiteX68" fmla="*/ 3902 w 10000"/>
                  <a:gd name="connsiteY68" fmla="*/ 338 h 10000"/>
                  <a:gd name="connsiteX69" fmla="*/ 4493 w 10000"/>
                  <a:gd name="connsiteY69" fmla="*/ 0 h 10000"/>
                  <a:gd name="connsiteX70" fmla="*/ 3636 w 10000"/>
                  <a:gd name="connsiteY70" fmla="*/ 21 h 10000"/>
                  <a:gd name="connsiteX71" fmla="*/ 3550 w 10000"/>
                  <a:gd name="connsiteY71" fmla="*/ 233 h 10000"/>
                  <a:gd name="connsiteX72" fmla="*/ 3460 w 10000"/>
                  <a:gd name="connsiteY72" fmla="*/ 655 h 10000"/>
                  <a:gd name="connsiteX73" fmla="*/ 3343 w 10000"/>
                  <a:gd name="connsiteY73" fmla="*/ 708 h 10000"/>
                  <a:gd name="connsiteX74" fmla="*/ 3519 w 10000"/>
                  <a:gd name="connsiteY74" fmla="*/ 919 h 10000"/>
                  <a:gd name="connsiteX75" fmla="*/ 3550 w 10000"/>
                  <a:gd name="connsiteY75" fmla="*/ 1183 h 10000"/>
                  <a:gd name="connsiteX76" fmla="*/ 3460 w 10000"/>
                  <a:gd name="connsiteY76" fmla="*/ 1341 h 10000"/>
                  <a:gd name="connsiteX77" fmla="*/ 3550 w 10000"/>
                  <a:gd name="connsiteY77" fmla="*/ 1816 h 10000"/>
                  <a:gd name="connsiteX78" fmla="*/ 3489 w 10000"/>
                  <a:gd name="connsiteY78" fmla="*/ 2239 h 10000"/>
                  <a:gd name="connsiteX79" fmla="*/ 3050 w 10000"/>
                  <a:gd name="connsiteY79" fmla="*/ 2555 h 10000"/>
                  <a:gd name="connsiteX80" fmla="*/ 3021 w 10000"/>
                  <a:gd name="connsiteY80" fmla="*/ 2397 h 10000"/>
                  <a:gd name="connsiteX81" fmla="*/ 2992 w 10000"/>
                  <a:gd name="connsiteY81" fmla="*/ 2609 h 10000"/>
                  <a:gd name="connsiteX82" fmla="*/ 3108 w 10000"/>
                  <a:gd name="connsiteY82" fmla="*/ 2819 h 10000"/>
                  <a:gd name="connsiteX83" fmla="*/ 3402 w 10000"/>
                  <a:gd name="connsiteY83" fmla="*/ 2609 h 10000"/>
                  <a:gd name="connsiteX84" fmla="*/ 3519 w 10000"/>
                  <a:gd name="connsiteY84" fmla="*/ 2767 h 10000"/>
                  <a:gd name="connsiteX85" fmla="*/ 3314 w 10000"/>
                  <a:gd name="connsiteY85" fmla="*/ 2819 h 10000"/>
                  <a:gd name="connsiteX86" fmla="*/ 2378 w 10000"/>
                  <a:gd name="connsiteY86" fmla="*/ 2638 h 10000"/>
                  <a:gd name="connsiteX87" fmla="*/ 2570 w 10000"/>
                  <a:gd name="connsiteY87" fmla="*/ 2488 h 10000"/>
                  <a:gd name="connsiteX88" fmla="*/ 1994 w 10000"/>
                  <a:gd name="connsiteY88" fmla="*/ 2940 h 10000"/>
                  <a:gd name="connsiteX89" fmla="*/ 1929 w 10000"/>
                  <a:gd name="connsiteY89" fmla="*/ 3317 h 10000"/>
                  <a:gd name="connsiteX90" fmla="*/ 1929 w 10000"/>
                  <a:gd name="connsiteY90" fmla="*/ 3317 h 10000"/>
                  <a:gd name="connsiteX91" fmla="*/ 1789 w 10000"/>
                  <a:gd name="connsiteY91" fmla="*/ 3559 h 10000"/>
                  <a:gd name="connsiteX92" fmla="*/ 1554 w 10000"/>
                  <a:gd name="connsiteY92" fmla="*/ 3559 h 10000"/>
                  <a:gd name="connsiteX93" fmla="*/ 1378 w 10000"/>
                  <a:gd name="connsiteY93" fmla="*/ 3770 h 10000"/>
                  <a:gd name="connsiteX94" fmla="*/ 1145 w 10000"/>
                  <a:gd name="connsiteY94" fmla="*/ 3770 h 10000"/>
                  <a:gd name="connsiteX95" fmla="*/ 968 w 10000"/>
                  <a:gd name="connsiteY95" fmla="*/ 3981 h 10000"/>
                  <a:gd name="connsiteX96" fmla="*/ 851 w 10000"/>
                  <a:gd name="connsiteY96" fmla="*/ 3770 h 10000"/>
                  <a:gd name="connsiteX97" fmla="*/ 558 w 10000"/>
                  <a:gd name="connsiteY97" fmla="*/ 3717 h 10000"/>
                  <a:gd name="connsiteX98" fmla="*/ 0 w 10000"/>
                  <a:gd name="connsiteY98" fmla="*/ 4984 h 10000"/>
                  <a:gd name="connsiteX99" fmla="*/ 59 w 10000"/>
                  <a:gd name="connsiteY99" fmla="*/ 5249 h 10000"/>
                  <a:gd name="connsiteX100" fmla="*/ 118 w 10000"/>
                  <a:gd name="connsiteY100" fmla="*/ 5618 h 10000"/>
                  <a:gd name="connsiteX101" fmla="*/ 294 w 10000"/>
                  <a:gd name="connsiteY101" fmla="*/ 5935 h 10000"/>
                  <a:gd name="connsiteX102" fmla="*/ 528 w 10000"/>
                  <a:gd name="connsiteY102" fmla="*/ 6462 h 10000"/>
                  <a:gd name="connsiteX103" fmla="*/ 381 w 10000"/>
                  <a:gd name="connsiteY103" fmla="*/ 6358 h 10000"/>
                  <a:gd name="connsiteX104" fmla="*/ 733 w 10000"/>
                  <a:gd name="connsiteY104" fmla="*/ 6832 h 10000"/>
                  <a:gd name="connsiteX105" fmla="*/ 938 w 10000"/>
                  <a:gd name="connsiteY105" fmla="*/ 6780 h 10000"/>
                  <a:gd name="connsiteX106" fmla="*/ 910 w 10000"/>
                  <a:gd name="connsiteY106" fmla="*/ 6462 h 10000"/>
                  <a:gd name="connsiteX107" fmla="*/ 1085 w 10000"/>
                  <a:gd name="connsiteY107" fmla="*/ 6515 h 10000"/>
                  <a:gd name="connsiteX108" fmla="*/ 880 w 10000"/>
                  <a:gd name="connsiteY108" fmla="*/ 5882 h 10000"/>
                  <a:gd name="connsiteX109" fmla="*/ 1261 w 10000"/>
                  <a:gd name="connsiteY109" fmla="*/ 5618 h 10000"/>
                  <a:gd name="connsiteX110" fmla="*/ 1468 w 10000"/>
                  <a:gd name="connsiteY110" fmla="*/ 5618 h 10000"/>
                  <a:gd name="connsiteX111" fmla="*/ 1468 w 10000"/>
                  <a:gd name="connsiteY111" fmla="*/ 5882 h 10000"/>
                  <a:gd name="connsiteX112" fmla="*/ 1290 w 10000"/>
                  <a:gd name="connsiteY112" fmla="*/ 6040 h 10000"/>
                  <a:gd name="connsiteX113" fmla="*/ 1174 w 10000"/>
                  <a:gd name="connsiteY113" fmla="*/ 6727 h 10000"/>
                  <a:gd name="connsiteX114" fmla="*/ 1115 w 10000"/>
                  <a:gd name="connsiteY114" fmla="*/ 7043 h 10000"/>
                  <a:gd name="connsiteX115" fmla="*/ 1203 w 10000"/>
                  <a:gd name="connsiteY115" fmla="*/ 7466 h 10000"/>
                  <a:gd name="connsiteX116" fmla="*/ 1378 w 10000"/>
                  <a:gd name="connsiteY116" fmla="*/ 7783 h 10000"/>
                  <a:gd name="connsiteX117" fmla="*/ 1965 w 10000"/>
                  <a:gd name="connsiteY117" fmla="*/ 8416 h 10000"/>
                  <a:gd name="connsiteX118" fmla="*/ 2433 w 10000"/>
                  <a:gd name="connsiteY118" fmla="*/ 8891 h 10000"/>
                  <a:gd name="connsiteX119" fmla="*/ 2785 w 10000"/>
                  <a:gd name="connsiteY119" fmla="*/ 9103 h 10000"/>
                  <a:gd name="connsiteX120" fmla="*/ 3167 w 10000"/>
                  <a:gd name="connsiteY120" fmla="*/ 9313 h 10000"/>
                  <a:gd name="connsiteX121" fmla="*/ 3550 w 10000"/>
                  <a:gd name="connsiteY121" fmla="*/ 9525 h 10000"/>
                  <a:gd name="connsiteX122" fmla="*/ 3902 w 10000"/>
                  <a:gd name="connsiteY122" fmla="*/ 9631 h 10000"/>
                  <a:gd name="connsiteX123" fmla="*/ 4282 w 10000"/>
                  <a:gd name="connsiteY123" fmla="*/ 9789 h 10000"/>
                  <a:gd name="connsiteX124" fmla="*/ 4722 w 10000"/>
                  <a:gd name="connsiteY124" fmla="*/ 9948 h 10000"/>
                  <a:gd name="connsiteX125" fmla="*/ 5190 w 10000"/>
                  <a:gd name="connsiteY125" fmla="*/ 10000 h 10000"/>
                  <a:gd name="connsiteX126" fmla="*/ 5601 w 10000"/>
                  <a:gd name="connsiteY126" fmla="*/ 10000 h 10000"/>
                  <a:gd name="connsiteX127" fmla="*/ 6100 w 10000"/>
                  <a:gd name="connsiteY127" fmla="*/ 9948 h 10000"/>
                  <a:gd name="connsiteX128" fmla="*/ 6452 w 10000"/>
                  <a:gd name="connsiteY128" fmla="*/ 9841 h 10000"/>
                  <a:gd name="connsiteX129" fmla="*/ 6804 w 10000"/>
                  <a:gd name="connsiteY129" fmla="*/ 9737 h 10000"/>
                  <a:gd name="connsiteX130" fmla="*/ 7186 w 10000"/>
                  <a:gd name="connsiteY130" fmla="*/ 9578 h 10000"/>
                  <a:gd name="connsiteX131" fmla="*/ 7537 w 10000"/>
                  <a:gd name="connsiteY131" fmla="*/ 9419 h 10000"/>
                  <a:gd name="connsiteX132" fmla="*/ 7860 w 10000"/>
                  <a:gd name="connsiteY132" fmla="*/ 9209 h 10000"/>
                  <a:gd name="connsiteX133" fmla="*/ 8212 w 10000"/>
                  <a:gd name="connsiteY133" fmla="*/ 8997 h 10000"/>
                  <a:gd name="connsiteX134" fmla="*/ 8535 w 10000"/>
                  <a:gd name="connsiteY13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838 w 10000"/>
                  <a:gd name="connsiteY48" fmla="*/ 4403 h 10000"/>
                  <a:gd name="connsiteX49" fmla="*/ 4752 w 10000"/>
                  <a:gd name="connsiteY49" fmla="*/ 4139 h 10000"/>
                  <a:gd name="connsiteX50" fmla="*/ 4340 w 10000"/>
                  <a:gd name="connsiteY50" fmla="*/ 3981 h 10000"/>
                  <a:gd name="connsiteX51" fmla="*/ 4253 w 10000"/>
                  <a:gd name="connsiteY51" fmla="*/ 3611 h 10000"/>
                  <a:gd name="connsiteX52" fmla="*/ 4164 w 10000"/>
                  <a:gd name="connsiteY52" fmla="*/ 3611 h 10000"/>
                  <a:gd name="connsiteX53" fmla="*/ 4253 w 10000"/>
                  <a:gd name="connsiteY53" fmla="*/ 3084 h 10000"/>
                  <a:gd name="connsiteX54" fmla="*/ 4400 w 10000"/>
                  <a:gd name="connsiteY54" fmla="*/ 3084 h 10000"/>
                  <a:gd name="connsiteX55" fmla="*/ 4458 w 10000"/>
                  <a:gd name="connsiteY55" fmla="*/ 3400 h 10000"/>
                  <a:gd name="connsiteX56" fmla="*/ 4487 w 10000"/>
                  <a:gd name="connsiteY56" fmla="*/ 3189 h 10000"/>
                  <a:gd name="connsiteX57" fmla="*/ 4429 w 10000"/>
                  <a:gd name="connsiteY57" fmla="*/ 3031 h 10000"/>
                  <a:gd name="connsiteX58" fmla="*/ 4282 w 10000"/>
                  <a:gd name="connsiteY58" fmla="*/ 2925 h 10000"/>
                  <a:gd name="connsiteX59" fmla="*/ 4311 w 10000"/>
                  <a:gd name="connsiteY59" fmla="*/ 2503 h 10000"/>
                  <a:gd name="connsiteX60" fmla="*/ 4253 w 10000"/>
                  <a:gd name="connsiteY60" fmla="*/ 2291 h 10000"/>
                  <a:gd name="connsiteX61" fmla="*/ 4222 w 10000"/>
                  <a:gd name="connsiteY61" fmla="*/ 1659 h 10000"/>
                  <a:gd name="connsiteX62" fmla="*/ 4282 w 10000"/>
                  <a:gd name="connsiteY62" fmla="*/ 1659 h 10000"/>
                  <a:gd name="connsiteX63" fmla="*/ 4194 w 10000"/>
                  <a:gd name="connsiteY63" fmla="*/ 1552 h 10000"/>
                  <a:gd name="connsiteX64" fmla="*/ 3930 w 10000"/>
                  <a:gd name="connsiteY64" fmla="*/ 1763 h 10000"/>
                  <a:gd name="connsiteX65" fmla="*/ 3871 w 10000"/>
                  <a:gd name="connsiteY65" fmla="*/ 1341 h 10000"/>
                  <a:gd name="connsiteX66" fmla="*/ 4077 w 10000"/>
                  <a:gd name="connsiteY66" fmla="*/ 602 h 10000"/>
                  <a:gd name="connsiteX67" fmla="*/ 3902 w 10000"/>
                  <a:gd name="connsiteY67" fmla="*/ 338 h 10000"/>
                  <a:gd name="connsiteX68" fmla="*/ 4493 w 10000"/>
                  <a:gd name="connsiteY68" fmla="*/ 0 h 10000"/>
                  <a:gd name="connsiteX69" fmla="*/ 3636 w 10000"/>
                  <a:gd name="connsiteY69" fmla="*/ 21 h 10000"/>
                  <a:gd name="connsiteX70" fmla="*/ 3550 w 10000"/>
                  <a:gd name="connsiteY70" fmla="*/ 233 h 10000"/>
                  <a:gd name="connsiteX71" fmla="*/ 3460 w 10000"/>
                  <a:gd name="connsiteY71" fmla="*/ 655 h 10000"/>
                  <a:gd name="connsiteX72" fmla="*/ 3343 w 10000"/>
                  <a:gd name="connsiteY72" fmla="*/ 708 h 10000"/>
                  <a:gd name="connsiteX73" fmla="*/ 3519 w 10000"/>
                  <a:gd name="connsiteY73" fmla="*/ 919 h 10000"/>
                  <a:gd name="connsiteX74" fmla="*/ 3550 w 10000"/>
                  <a:gd name="connsiteY74" fmla="*/ 1183 h 10000"/>
                  <a:gd name="connsiteX75" fmla="*/ 3460 w 10000"/>
                  <a:gd name="connsiteY75" fmla="*/ 1341 h 10000"/>
                  <a:gd name="connsiteX76" fmla="*/ 3550 w 10000"/>
                  <a:gd name="connsiteY76" fmla="*/ 1816 h 10000"/>
                  <a:gd name="connsiteX77" fmla="*/ 3489 w 10000"/>
                  <a:gd name="connsiteY77" fmla="*/ 2239 h 10000"/>
                  <a:gd name="connsiteX78" fmla="*/ 3050 w 10000"/>
                  <a:gd name="connsiteY78" fmla="*/ 2555 h 10000"/>
                  <a:gd name="connsiteX79" fmla="*/ 3021 w 10000"/>
                  <a:gd name="connsiteY79" fmla="*/ 2397 h 10000"/>
                  <a:gd name="connsiteX80" fmla="*/ 2992 w 10000"/>
                  <a:gd name="connsiteY80" fmla="*/ 2609 h 10000"/>
                  <a:gd name="connsiteX81" fmla="*/ 3108 w 10000"/>
                  <a:gd name="connsiteY81" fmla="*/ 2819 h 10000"/>
                  <a:gd name="connsiteX82" fmla="*/ 3402 w 10000"/>
                  <a:gd name="connsiteY82" fmla="*/ 2609 h 10000"/>
                  <a:gd name="connsiteX83" fmla="*/ 3519 w 10000"/>
                  <a:gd name="connsiteY83" fmla="*/ 2767 h 10000"/>
                  <a:gd name="connsiteX84" fmla="*/ 3314 w 10000"/>
                  <a:gd name="connsiteY84" fmla="*/ 2819 h 10000"/>
                  <a:gd name="connsiteX85" fmla="*/ 2378 w 10000"/>
                  <a:gd name="connsiteY85" fmla="*/ 2638 h 10000"/>
                  <a:gd name="connsiteX86" fmla="*/ 2570 w 10000"/>
                  <a:gd name="connsiteY86" fmla="*/ 2488 h 10000"/>
                  <a:gd name="connsiteX87" fmla="*/ 1994 w 10000"/>
                  <a:gd name="connsiteY87" fmla="*/ 2940 h 10000"/>
                  <a:gd name="connsiteX88" fmla="*/ 1929 w 10000"/>
                  <a:gd name="connsiteY88" fmla="*/ 3317 h 10000"/>
                  <a:gd name="connsiteX89" fmla="*/ 1929 w 10000"/>
                  <a:gd name="connsiteY89" fmla="*/ 3317 h 10000"/>
                  <a:gd name="connsiteX90" fmla="*/ 1789 w 10000"/>
                  <a:gd name="connsiteY90" fmla="*/ 3559 h 10000"/>
                  <a:gd name="connsiteX91" fmla="*/ 1554 w 10000"/>
                  <a:gd name="connsiteY91" fmla="*/ 3559 h 10000"/>
                  <a:gd name="connsiteX92" fmla="*/ 1378 w 10000"/>
                  <a:gd name="connsiteY92" fmla="*/ 3770 h 10000"/>
                  <a:gd name="connsiteX93" fmla="*/ 1145 w 10000"/>
                  <a:gd name="connsiteY93" fmla="*/ 3770 h 10000"/>
                  <a:gd name="connsiteX94" fmla="*/ 968 w 10000"/>
                  <a:gd name="connsiteY94" fmla="*/ 3981 h 10000"/>
                  <a:gd name="connsiteX95" fmla="*/ 851 w 10000"/>
                  <a:gd name="connsiteY95" fmla="*/ 3770 h 10000"/>
                  <a:gd name="connsiteX96" fmla="*/ 558 w 10000"/>
                  <a:gd name="connsiteY96" fmla="*/ 3717 h 10000"/>
                  <a:gd name="connsiteX97" fmla="*/ 0 w 10000"/>
                  <a:gd name="connsiteY97" fmla="*/ 4984 h 10000"/>
                  <a:gd name="connsiteX98" fmla="*/ 59 w 10000"/>
                  <a:gd name="connsiteY98" fmla="*/ 5249 h 10000"/>
                  <a:gd name="connsiteX99" fmla="*/ 118 w 10000"/>
                  <a:gd name="connsiteY99" fmla="*/ 5618 h 10000"/>
                  <a:gd name="connsiteX100" fmla="*/ 294 w 10000"/>
                  <a:gd name="connsiteY100" fmla="*/ 5935 h 10000"/>
                  <a:gd name="connsiteX101" fmla="*/ 528 w 10000"/>
                  <a:gd name="connsiteY101" fmla="*/ 6462 h 10000"/>
                  <a:gd name="connsiteX102" fmla="*/ 381 w 10000"/>
                  <a:gd name="connsiteY102" fmla="*/ 6358 h 10000"/>
                  <a:gd name="connsiteX103" fmla="*/ 733 w 10000"/>
                  <a:gd name="connsiteY103" fmla="*/ 6832 h 10000"/>
                  <a:gd name="connsiteX104" fmla="*/ 938 w 10000"/>
                  <a:gd name="connsiteY104" fmla="*/ 6780 h 10000"/>
                  <a:gd name="connsiteX105" fmla="*/ 910 w 10000"/>
                  <a:gd name="connsiteY105" fmla="*/ 6462 h 10000"/>
                  <a:gd name="connsiteX106" fmla="*/ 1085 w 10000"/>
                  <a:gd name="connsiteY106" fmla="*/ 6515 h 10000"/>
                  <a:gd name="connsiteX107" fmla="*/ 880 w 10000"/>
                  <a:gd name="connsiteY107" fmla="*/ 5882 h 10000"/>
                  <a:gd name="connsiteX108" fmla="*/ 1261 w 10000"/>
                  <a:gd name="connsiteY108" fmla="*/ 5618 h 10000"/>
                  <a:gd name="connsiteX109" fmla="*/ 1468 w 10000"/>
                  <a:gd name="connsiteY109" fmla="*/ 5618 h 10000"/>
                  <a:gd name="connsiteX110" fmla="*/ 1468 w 10000"/>
                  <a:gd name="connsiteY110" fmla="*/ 5882 h 10000"/>
                  <a:gd name="connsiteX111" fmla="*/ 1290 w 10000"/>
                  <a:gd name="connsiteY111" fmla="*/ 6040 h 10000"/>
                  <a:gd name="connsiteX112" fmla="*/ 1174 w 10000"/>
                  <a:gd name="connsiteY112" fmla="*/ 6727 h 10000"/>
                  <a:gd name="connsiteX113" fmla="*/ 1115 w 10000"/>
                  <a:gd name="connsiteY113" fmla="*/ 7043 h 10000"/>
                  <a:gd name="connsiteX114" fmla="*/ 1203 w 10000"/>
                  <a:gd name="connsiteY114" fmla="*/ 7466 h 10000"/>
                  <a:gd name="connsiteX115" fmla="*/ 1378 w 10000"/>
                  <a:gd name="connsiteY115" fmla="*/ 7783 h 10000"/>
                  <a:gd name="connsiteX116" fmla="*/ 1965 w 10000"/>
                  <a:gd name="connsiteY116" fmla="*/ 8416 h 10000"/>
                  <a:gd name="connsiteX117" fmla="*/ 2433 w 10000"/>
                  <a:gd name="connsiteY117" fmla="*/ 8891 h 10000"/>
                  <a:gd name="connsiteX118" fmla="*/ 2785 w 10000"/>
                  <a:gd name="connsiteY118" fmla="*/ 9103 h 10000"/>
                  <a:gd name="connsiteX119" fmla="*/ 3167 w 10000"/>
                  <a:gd name="connsiteY119" fmla="*/ 9313 h 10000"/>
                  <a:gd name="connsiteX120" fmla="*/ 3550 w 10000"/>
                  <a:gd name="connsiteY120" fmla="*/ 9525 h 10000"/>
                  <a:gd name="connsiteX121" fmla="*/ 3902 w 10000"/>
                  <a:gd name="connsiteY121" fmla="*/ 9631 h 10000"/>
                  <a:gd name="connsiteX122" fmla="*/ 4282 w 10000"/>
                  <a:gd name="connsiteY122" fmla="*/ 9789 h 10000"/>
                  <a:gd name="connsiteX123" fmla="*/ 4722 w 10000"/>
                  <a:gd name="connsiteY123" fmla="*/ 9948 h 10000"/>
                  <a:gd name="connsiteX124" fmla="*/ 5190 w 10000"/>
                  <a:gd name="connsiteY124" fmla="*/ 10000 h 10000"/>
                  <a:gd name="connsiteX125" fmla="*/ 5601 w 10000"/>
                  <a:gd name="connsiteY125" fmla="*/ 10000 h 10000"/>
                  <a:gd name="connsiteX126" fmla="*/ 6100 w 10000"/>
                  <a:gd name="connsiteY126" fmla="*/ 9948 h 10000"/>
                  <a:gd name="connsiteX127" fmla="*/ 6452 w 10000"/>
                  <a:gd name="connsiteY127" fmla="*/ 9841 h 10000"/>
                  <a:gd name="connsiteX128" fmla="*/ 6804 w 10000"/>
                  <a:gd name="connsiteY128" fmla="*/ 9737 h 10000"/>
                  <a:gd name="connsiteX129" fmla="*/ 7186 w 10000"/>
                  <a:gd name="connsiteY129" fmla="*/ 9578 h 10000"/>
                  <a:gd name="connsiteX130" fmla="*/ 7537 w 10000"/>
                  <a:gd name="connsiteY130" fmla="*/ 9419 h 10000"/>
                  <a:gd name="connsiteX131" fmla="*/ 7860 w 10000"/>
                  <a:gd name="connsiteY131" fmla="*/ 9209 h 10000"/>
                  <a:gd name="connsiteX132" fmla="*/ 8212 w 10000"/>
                  <a:gd name="connsiteY132" fmla="*/ 8997 h 10000"/>
                  <a:gd name="connsiteX133" fmla="*/ 8535 w 10000"/>
                  <a:gd name="connsiteY13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867 w 10000"/>
                  <a:gd name="connsiteY47" fmla="*/ 4245 h 10000"/>
                  <a:gd name="connsiteX48" fmla="*/ 4752 w 10000"/>
                  <a:gd name="connsiteY48" fmla="*/ 4139 h 10000"/>
                  <a:gd name="connsiteX49" fmla="*/ 4340 w 10000"/>
                  <a:gd name="connsiteY49" fmla="*/ 3981 h 10000"/>
                  <a:gd name="connsiteX50" fmla="*/ 4253 w 10000"/>
                  <a:gd name="connsiteY50" fmla="*/ 3611 h 10000"/>
                  <a:gd name="connsiteX51" fmla="*/ 4164 w 10000"/>
                  <a:gd name="connsiteY51" fmla="*/ 3611 h 10000"/>
                  <a:gd name="connsiteX52" fmla="*/ 4253 w 10000"/>
                  <a:gd name="connsiteY52" fmla="*/ 3084 h 10000"/>
                  <a:gd name="connsiteX53" fmla="*/ 4400 w 10000"/>
                  <a:gd name="connsiteY53" fmla="*/ 3084 h 10000"/>
                  <a:gd name="connsiteX54" fmla="*/ 4458 w 10000"/>
                  <a:gd name="connsiteY54" fmla="*/ 3400 h 10000"/>
                  <a:gd name="connsiteX55" fmla="*/ 4487 w 10000"/>
                  <a:gd name="connsiteY55" fmla="*/ 3189 h 10000"/>
                  <a:gd name="connsiteX56" fmla="*/ 4429 w 10000"/>
                  <a:gd name="connsiteY56" fmla="*/ 3031 h 10000"/>
                  <a:gd name="connsiteX57" fmla="*/ 4282 w 10000"/>
                  <a:gd name="connsiteY57" fmla="*/ 2925 h 10000"/>
                  <a:gd name="connsiteX58" fmla="*/ 4311 w 10000"/>
                  <a:gd name="connsiteY58" fmla="*/ 2503 h 10000"/>
                  <a:gd name="connsiteX59" fmla="*/ 4253 w 10000"/>
                  <a:gd name="connsiteY59" fmla="*/ 2291 h 10000"/>
                  <a:gd name="connsiteX60" fmla="*/ 4222 w 10000"/>
                  <a:gd name="connsiteY60" fmla="*/ 1659 h 10000"/>
                  <a:gd name="connsiteX61" fmla="*/ 4282 w 10000"/>
                  <a:gd name="connsiteY61" fmla="*/ 1659 h 10000"/>
                  <a:gd name="connsiteX62" fmla="*/ 4194 w 10000"/>
                  <a:gd name="connsiteY62" fmla="*/ 1552 h 10000"/>
                  <a:gd name="connsiteX63" fmla="*/ 3930 w 10000"/>
                  <a:gd name="connsiteY63" fmla="*/ 1763 h 10000"/>
                  <a:gd name="connsiteX64" fmla="*/ 3871 w 10000"/>
                  <a:gd name="connsiteY64" fmla="*/ 1341 h 10000"/>
                  <a:gd name="connsiteX65" fmla="*/ 4077 w 10000"/>
                  <a:gd name="connsiteY65" fmla="*/ 602 h 10000"/>
                  <a:gd name="connsiteX66" fmla="*/ 3902 w 10000"/>
                  <a:gd name="connsiteY66" fmla="*/ 338 h 10000"/>
                  <a:gd name="connsiteX67" fmla="*/ 4493 w 10000"/>
                  <a:gd name="connsiteY67" fmla="*/ 0 h 10000"/>
                  <a:gd name="connsiteX68" fmla="*/ 3636 w 10000"/>
                  <a:gd name="connsiteY68" fmla="*/ 21 h 10000"/>
                  <a:gd name="connsiteX69" fmla="*/ 3550 w 10000"/>
                  <a:gd name="connsiteY69" fmla="*/ 233 h 10000"/>
                  <a:gd name="connsiteX70" fmla="*/ 3460 w 10000"/>
                  <a:gd name="connsiteY70" fmla="*/ 655 h 10000"/>
                  <a:gd name="connsiteX71" fmla="*/ 3343 w 10000"/>
                  <a:gd name="connsiteY71" fmla="*/ 708 h 10000"/>
                  <a:gd name="connsiteX72" fmla="*/ 3519 w 10000"/>
                  <a:gd name="connsiteY72" fmla="*/ 919 h 10000"/>
                  <a:gd name="connsiteX73" fmla="*/ 3550 w 10000"/>
                  <a:gd name="connsiteY73" fmla="*/ 1183 h 10000"/>
                  <a:gd name="connsiteX74" fmla="*/ 3460 w 10000"/>
                  <a:gd name="connsiteY74" fmla="*/ 1341 h 10000"/>
                  <a:gd name="connsiteX75" fmla="*/ 3550 w 10000"/>
                  <a:gd name="connsiteY75" fmla="*/ 1816 h 10000"/>
                  <a:gd name="connsiteX76" fmla="*/ 3489 w 10000"/>
                  <a:gd name="connsiteY76" fmla="*/ 2239 h 10000"/>
                  <a:gd name="connsiteX77" fmla="*/ 3050 w 10000"/>
                  <a:gd name="connsiteY77" fmla="*/ 2555 h 10000"/>
                  <a:gd name="connsiteX78" fmla="*/ 3021 w 10000"/>
                  <a:gd name="connsiteY78" fmla="*/ 2397 h 10000"/>
                  <a:gd name="connsiteX79" fmla="*/ 2992 w 10000"/>
                  <a:gd name="connsiteY79" fmla="*/ 2609 h 10000"/>
                  <a:gd name="connsiteX80" fmla="*/ 3108 w 10000"/>
                  <a:gd name="connsiteY80" fmla="*/ 2819 h 10000"/>
                  <a:gd name="connsiteX81" fmla="*/ 3402 w 10000"/>
                  <a:gd name="connsiteY81" fmla="*/ 2609 h 10000"/>
                  <a:gd name="connsiteX82" fmla="*/ 3519 w 10000"/>
                  <a:gd name="connsiteY82" fmla="*/ 2767 h 10000"/>
                  <a:gd name="connsiteX83" fmla="*/ 3314 w 10000"/>
                  <a:gd name="connsiteY83" fmla="*/ 2819 h 10000"/>
                  <a:gd name="connsiteX84" fmla="*/ 2378 w 10000"/>
                  <a:gd name="connsiteY84" fmla="*/ 2638 h 10000"/>
                  <a:gd name="connsiteX85" fmla="*/ 2570 w 10000"/>
                  <a:gd name="connsiteY85" fmla="*/ 2488 h 10000"/>
                  <a:gd name="connsiteX86" fmla="*/ 1994 w 10000"/>
                  <a:gd name="connsiteY86" fmla="*/ 2940 h 10000"/>
                  <a:gd name="connsiteX87" fmla="*/ 1929 w 10000"/>
                  <a:gd name="connsiteY87" fmla="*/ 3317 h 10000"/>
                  <a:gd name="connsiteX88" fmla="*/ 1929 w 10000"/>
                  <a:gd name="connsiteY88" fmla="*/ 3317 h 10000"/>
                  <a:gd name="connsiteX89" fmla="*/ 1789 w 10000"/>
                  <a:gd name="connsiteY89" fmla="*/ 3559 h 10000"/>
                  <a:gd name="connsiteX90" fmla="*/ 1554 w 10000"/>
                  <a:gd name="connsiteY90" fmla="*/ 3559 h 10000"/>
                  <a:gd name="connsiteX91" fmla="*/ 1378 w 10000"/>
                  <a:gd name="connsiteY91" fmla="*/ 3770 h 10000"/>
                  <a:gd name="connsiteX92" fmla="*/ 1145 w 10000"/>
                  <a:gd name="connsiteY92" fmla="*/ 3770 h 10000"/>
                  <a:gd name="connsiteX93" fmla="*/ 968 w 10000"/>
                  <a:gd name="connsiteY93" fmla="*/ 3981 h 10000"/>
                  <a:gd name="connsiteX94" fmla="*/ 851 w 10000"/>
                  <a:gd name="connsiteY94" fmla="*/ 3770 h 10000"/>
                  <a:gd name="connsiteX95" fmla="*/ 558 w 10000"/>
                  <a:gd name="connsiteY95" fmla="*/ 3717 h 10000"/>
                  <a:gd name="connsiteX96" fmla="*/ 0 w 10000"/>
                  <a:gd name="connsiteY96" fmla="*/ 4984 h 10000"/>
                  <a:gd name="connsiteX97" fmla="*/ 59 w 10000"/>
                  <a:gd name="connsiteY97" fmla="*/ 5249 h 10000"/>
                  <a:gd name="connsiteX98" fmla="*/ 118 w 10000"/>
                  <a:gd name="connsiteY98" fmla="*/ 5618 h 10000"/>
                  <a:gd name="connsiteX99" fmla="*/ 294 w 10000"/>
                  <a:gd name="connsiteY99" fmla="*/ 5935 h 10000"/>
                  <a:gd name="connsiteX100" fmla="*/ 528 w 10000"/>
                  <a:gd name="connsiteY100" fmla="*/ 6462 h 10000"/>
                  <a:gd name="connsiteX101" fmla="*/ 381 w 10000"/>
                  <a:gd name="connsiteY101" fmla="*/ 6358 h 10000"/>
                  <a:gd name="connsiteX102" fmla="*/ 733 w 10000"/>
                  <a:gd name="connsiteY102" fmla="*/ 6832 h 10000"/>
                  <a:gd name="connsiteX103" fmla="*/ 938 w 10000"/>
                  <a:gd name="connsiteY103" fmla="*/ 6780 h 10000"/>
                  <a:gd name="connsiteX104" fmla="*/ 910 w 10000"/>
                  <a:gd name="connsiteY104" fmla="*/ 6462 h 10000"/>
                  <a:gd name="connsiteX105" fmla="*/ 1085 w 10000"/>
                  <a:gd name="connsiteY105" fmla="*/ 6515 h 10000"/>
                  <a:gd name="connsiteX106" fmla="*/ 880 w 10000"/>
                  <a:gd name="connsiteY106" fmla="*/ 5882 h 10000"/>
                  <a:gd name="connsiteX107" fmla="*/ 1261 w 10000"/>
                  <a:gd name="connsiteY107" fmla="*/ 5618 h 10000"/>
                  <a:gd name="connsiteX108" fmla="*/ 1468 w 10000"/>
                  <a:gd name="connsiteY108" fmla="*/ 5618 h 10000"/>
                  <a:gd name="connsiteX109" fmla="*/ 1468 w 10000"/>
                  <a:gd name="connsiteY109" fmla="*/ 5882 h 10000"/>
                  <a:gd name="connsiteX110" fmla="*/ 1290 w 10000"/>
                  <a:gd name="connsiteY110" fmla="*/ 6040 h 10000"/>
                  <a:gd name="connsiteX111" fmla="*/ 1174 w 10000"/>
                  <a:gd name="connsiteY111" fmla="*/ 6727 h 10000"/>
                  <a:gd name="connsiteX112" fmla="*/ 1115 w 10000"/>
                  <a:gd name="connsiteY112" fmla="*/ 7043 h 10000"/>
                  <a:gd name="connsiteX113" fmla="*/ 1203 w 10000"/>
                  <a:gd name="connsiteY113" fmla="*/ 7466 h 10000"/>
                  <a:gd name="connsiteX114" fmla="*/ 1378 w 10000"/>
                  <a:gd name="connsiteY114" fmla="*/ 7783 h 10000"/>
                  <a:gd name="connsiteX115" fmla="*/ 1965 w 10000"/>
                  <a:gd name="connsiteY115" fmla="*/ 8416 h 10000"/>
                  <a:gd name="connsiteX116" fmla="*/ 2433 w 10000"/>
                  <a:gd name="connsiteY116" fmla="*/ 8891 h 10000"/>
                  <a:gd name="connsiteX117" fmla="*/ 2785 w 10000"/>
                  <a:gd name="connsiteY117" fmla="*/ 9103 h 10000"/>
                  <a:gd name="connsiteX118" fmla="*/ 3167 w 10000"/>
                  <a:gd name="connsiteY118" fmla="*/ 9313 h 10000"/>
                  <a:gd name="connsiteX119" fmla="*/ 3550 w 10000"/>
                  <a:gd name="connsiteY119" fmla="*/ 9525 h 10000"/>
                  <a:gd name="connsiteX120" fmla="*/ 3902 w 10000"/>
                  <a:gd name="connsiteY120" fmla="*/ 9631 h 10000"/>
                  <a:gd name="connsiteX121" fmla="*/ 4282 w 10000"/>
                  <a:gd name="connsiteY121" fmla="*/ 9789 h 10000"/>
                  <a:gd name="connsiteX122" fmla="*/ 4722 w 10000"/>
                  <a:gd name="connsiteY122" fmla="*/ 9948 h 10000"/>
                  <a:gd name="connsiteX123" fmla="*/ 5190 w 10000"/>
                  <a:gd name="connsiteY123" fmla="*/ 10000 h 10000"/>
                  <a:gd name="connsiteX124" fmla="*/ 5601 w 10000"/>
                  <a:gd name="connsiteY124" fmla="*/ 10000 h 10000"/>
                  <a:gd name="connsiteX125" fmla="*/ 6100 w 10000"/>
                  <a:gd name="connsiteY125" fmla="*/ 9948 h 10000"/>
                  <a:gd name="connsiteX126" fmla="*/ 6452 w 10000"/>
                  <a:gd name="connsiteY126" fmla="*/ 9841 h 10000"/>
                  <a:gd name="connsiteX127" fmla="*/ 6804 w 10000"/>
                  <a:gd name="connsiteY127" fmla="*/ 9737 h 10000"/>
                  <a:gd name="connsiteX128" fmla="*/ 7186 w 10000"/>
                  <a:gd name="connsiteY128" fmla="*/ 9578 h 10000"/>
                  <a:gd name="connsiteX129" fmla="*/ 7537 w 10000"/>
                  <a:gd name="connsiteY129" fmla="*/ 9419 h 10000"/>
                  <a:gd name="connsiteX130" fmla="*/ 7860 w 10000"/>
                  <a:gd name="connsiteY130" fmla="*/ 9209 h 10000"/>
                  <a:gd name="connsiteX131" fmla="*/ 8212 w 10000"/>
                  <a:gd name="connsiteY131" fmla="*/ 8997 h 10000"/>
                  <a:gd name="connsiteX132" fmla="*/ 8535 w 10000"/>
                  <a:gd name="connsiteY13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752 w 10000"/>
                  <a:gd name="connsiteY47" fmla="*/ 4139 h 10000"/>
                  <a:gd name="connsiteX48" fmla="*/ 4340 w 10000"/>
                  <a:gd name="connsiteY48" fmla="*/ 3981 h 10000"/>
                  <a:gd name="connsiteX49" fmla="*/ 4253 w 10000"/>
                  <a:gd name="connsiteY49" fmla="*/ 3611 h 10000"/>
                  <a:gd name="connsiteX50" fmla="*/ 4164 w 10000"/>
                  <a:gd name="connsiteY50" fmla="*/ 3611 h 10000"/>
                  <a:gd name="connsiteX51" fmla="*/ 4253 w 10000"/>
                  <a:gd name="connsiteY51" fmla="*/ 3084 h 10000"/>
                  <a:gd name="connsiteX52" fmla="*/ 4400 w 10000"/>
                  <a:gd name="connsiteY52" fmla="*/ 3084 h 10000"/>
                  <a:gd name="connsiteX53" fmla="*/ 4458 w 10000"/>
                  <a:gd name="connsiteY53" fmla="*/ 3400 h 10000"/>
                  <a:gd name="connsiteX54" fmla="*/ 4487 w 10000"/>
                  <a:gd name="connsiteY54" fmla="*/ 3189 h 10000"/>
                  <a:gd name="connsiteX55" fmla="*/ 4429 w 10000"/>
                  <a:gd name="connsiteY55" fmla="*/ 3031 h 10000"/>
                  <a:gd name="connsiteX56" fmla="*/ 4282 w 10000"/>
                  <a:gd name="connsiteY56" fmla="*/ 2925 h 10000"/>
                  <a:gd name="connsiteX57" fmla="*/ 4311 w 10000"/>
                  <a:gd name="connsiteY57" fmla="*/ 2503 h 10000"/>
                  <a:gd name="connsiteX58" fmla="*/ 4253 w 10000"/>
                  <a:gd name="connsiteY58" fmla="*/ 2291 h 10000"/>
                  <a:gd name="connsiteX59" fmla="*/ 4222 w 10000"/>
                  <a:gd name="connsiteY59" fmla="*/ 1659 h 10000"/>
                  <a:gd name="connsiteX60" fmla="*/ 4282 w 10000"/>
                  <a:gd name="connsiteY60" fmla="*/ 1659 h 10000"/>
                  <a:gd name="connsiteX61" fmla="*/ 4194 w 10000"/>
                  <a:gd name="connsiteY61" fmla="*/ 1552 h 10000"/>
                  <a:gd name="connsiteX62" fmla="*/ 3930 w 10000"/>
                  <a:gd name="connsiteY62" fmla="*/ 1763 h 10000"/>
                  <a:gd name="connsiteX63" fmla="*/ 3871 w 10000"/>
                  <a:gd name="connsiteY63" fmla="*/ 1341 h 10000"/>
                  <a:gd name="connsiteX64" fmla="*/ 4077 w 10000"/>
                  <a:gd name="connsiteY64" fmla="*/ 602 h 10000"/>
                  <a:gd name="connsiteX65" fmla="*/ 3902 w 10000"/>
                  <a:gd name="connsiteY65" fmla="*/ 338 h 10000"/>
                  <a:gd name="connsiteX66" fmla="*/ 4493 w 10000"/>
                  <a:gd name="connsiteY66" fmla="*/ 0 h 10000"/>
                  <a:gd name="connsiteX67" fmla="*/ 3636 w 10000"/>
                  <a:gd name="connsiteY67" fmla="*/ 21 h 10000"/>
                  <a:gd name="connsiteX68" fmla="*/ 3550 w 10000"/>
                  <a:gd name="connsiteY68" fmla="*/ 233 h 10000"/>
                  <a:gd name="connsiteX69" fmla="*/ 3460 w 10000"/>
                  <a:gd name="connsiteY69" fmla="*/ 655 h 10000"/>
                  <a:gd name="connsiteX70" fmla="*/ 3343 w 10000"/>
                  <a:gd name="connsiteY70" fmla="*/ 708 h 10000"/>
                  <a:gd name="connsiteX71" fmla="*/ 3519 w 10000"/>
                  <a:gd name="connsiteY71" fmla="*/ 919 h 10000"/>
                  <a:gd name="connsiteX72" fmla="*/ 3550 w 10000"/>
                  <a:gd name="connsiteY72" fmla="*/ 1183 h 10000"/>
                  <a:gd name="connsiteX73" fmla="*/ 3460 w 10000"/>
                  <a:gd name="connsiteY73" fmla="*/ 1341 h 10000"/>
                  <a:gd name="connsiteX74" fmla="*/ 3550 w 10000"/>
                  <a:gd name="connsiteY74" fmla="*/ 1816 h 10000"/>
                  <a:gd name="connsiteX75" fmla="*/ 3489 w 10000"/>
                  <a:gd name="connsiteY75" fmla="*/ 2239 h 10000"/>
                  <a:gd name="connsiteX76" fmla="*/ 3050 w 10000"/>
                  <a:gd name="connsiteY76" fmla="*/ 2555 h 10000"/>
                  <a:gd name="connsiteX77" fmla="*/ 3021 w 10000"/>
                  <a:gd name="connsiteY77" fmla="*/ 2397 h 10000"/>
                  <a:gd name="connsiteX78" fmla="*/ 2992 w 10000"/>
                  <a:gd name="connsiteY78" fmla="*/ 2609 h 10000"/>
                  <a:gd name="connsiteX79" fmla="*/ 3108 w 10000"/>
                  <a:gd name="connsiteY79" fmla="*/ 2819 h 10000"/>
                  <a:gd name="connsiteX80" fmla="*/ 3402 w 10000"/>
                  <a:gd name="connsiteY80" fmla="*/ 2609 h 10000"/>
                  <a:gd name="connsiteX81" fmla="*/ 3519 w 10000"/>
                  <a:gd name="connsiteY81" fmla="*/ 2767 h 10000"/>
                  <a:gd name="connsiteX82" fmla="*/ 3314 w 10000"/>
                  <a:gd name="connsiteY82" fmla="*/ 2819 h 10000"/>
                  <a:gd name="connsiteX83" fmla="*/ 2378 w 10000"/>
                  <a:gd name="connsiteY83" fmla="*/ 2638 h 10000"/>
                  <a:gd name="connsiteX84" fmla="*/ 2570 w 10000"/>
                  <a:gd name="connsiteY84" fmla="*/ 2488 h 10000"/>
                  <a:gd name="connsiteX85" fmla="*/ 1994 w 10000"/>
                  <a:gd name="connsiteY85" fmla="*/ 2940 h 10000"/>
                  <a:gd name="connsiteX86" fmla="*/ 1929 w 10000"/>
                  <a:gd name="connsiteY86" fmla="*/ 3317 h 10000"/>
                  <a:gd name="connsiteX87" fmla="*/ 1929 w 10000"/>
                  <a:gd name="connsiteY87" fmla="*/ 3317 h 10000"/>
                  <a:gd name="connsiteX88" fmla="*/ 1789 w 10000"/>
                  <a:gd name="connsiteY88" fmla="*/ 3559 h 10000"/>
                  <a:gd name="connsiteX89" fmla="*/ 1554 w 10000"/>
                  <a:gd name="connsiteY89" fmla="*/ 3559 h 10000"/>
                  <a:gd name="connsiteX90" fmla="*/ 1378 w 10000"/>
                  <a:gd name="connsiteY90" fmla="*/ 3770 h 10000"/>
                  <a:gd name="connsiteX91" fmla="*/ 1145 w 10000"/>
                  <a:gd name="connsiteY91" fmla="*/ 3770 h 10000"/>
                  <a:gd name="connsiteX92" fmla="*/ 968 w 10000"/>
                  <a:gd name="connsiteY92" fmla="*/ 3981 h 10000"/>
                  <a:gd name="connsiteX93" fmla="*/ 851 w 10000"/>
                  <a:gd name="connsiteY93" fmla="*/ 3770 h 10000"/>
                  <a:gd name="connsiteX94" fmla="*/ 558 w 10000"/>
                  <a:gd name="connsiteY94" fmla="*/ 3717 h 10000"/>
                  <a:gd name="connsiteX95" fmla="*/ 0 w 10000"/>
                  <a:gd name="connsiteY95" fmla="*/ 4984 h 10000"/>
                  <a:gd name="connsiteX96" fmla="*/ 59 w 10000"/>
                  <a:gd name="connsiteY96" fmla="*/ 5249 h 10000"/>
                  <a:gd name="connsiteX97" fmla="*/ 118 w 10000"/>
                  <a:gd name="connsiteY97" fmla="*/ 5618 h 10000"/>
                  <a:gd name="connsiteX98" fmla="*/ 294 w 10000"/>
                  <a:gd name="connsiteY98" fmla="*/ 5935 h 10000"/>
                  <a:gd name="connsiteX99" fmla="*/ 528 w 10000"/>
                  <a:gd name="connsiteY99" fmla="*/ 6462 h 10000"/>
                  <a:gd name="connsiteX100" fmla="*/ 381 w 10000"/>
                  <a:gd name="connsiteY100" fmla="*/ 6358 h 10000"/>
                  <a:gd name="connsiteX101" fmla="*/ 733 w 10000"/>
                  <a:gd name="connsiteY101" fmla="*/ 6832 h 10000"/>
                  <a:gd name="connsiteX102" fmla="*/ 938 w 10000"/>
                  <a:gd name="connsiteY102" fmla="*/ 6780 h 10000"/>
                  <a:gd name="connsiteX103" fmla="*/ 910 w 10000"/>
                  <a:gd name="connsiteY103" fmla="*/ 6462 h 10000"/>
                  <a:gd name="connsiteX104" fmla="*/ 1085 w 10000"/>
                  <a:gd name="connsiteY104" fmla="*/ 6515 h 10000"/>
                  <a:gd name="connsiteX105" fmla="*/ 880 w 10000"/>
                  <a:gd name="connsiteY105" fmla="*/ 5882 h 10000"/>
                  <a:gd name="connsiteX106" fmla="*/ 1261 w 10000"/>
                  <a:gd name="connsiteY106" fmla="*/ 5618 h 10000"/>
                  <a:gd name="connsiteX107" fmla="*/ 1468 w 10000"/>
                  <a:gd name="connsiteY107" fmla="*/ 5618 h 10000"/>
                  <a:gd name="connsiteX108" fmla="*/ 1468 w 10000"/>
                  <a:gd name="connsiteY108" fmla="*/ 5882 h 10000"/>
                  <a:gd name="connsiteX109" fmla="*/ 1290 w 10000"/>
                  <a:gd name="connsiteY109" fmla="*/ 6040 h 10000"/>
                  <a:gd name="connsiteX110" fmla="*/ 1174 w 10000"/>
                  <a:gd name="connsiteY110" fmla="*/ 6727 h 10000"/>
                  <a:gd name="connsiteX111" fmla="*/ 1115 w 10000"/>
                  <a:gd name="connsiteY111" fmla="*/ 7043 h 10000"/>
                  <a:gd name="connsiteX112" fmla="*/ 1203 w 10000"/>
                  <a:gd name="connsiteY112" fmla="*/ 7466 h 10000"/>
                  <a:gd name="connsiteX113" fmla="*/ 1378 w 10000"/>
                  <a:gd name="connsiteY113" fmla="*/ 7783 h 10000"/>
                  <a:gd name="connsiteX114" fmla="*/ 1965 w 10000"/>
                  <a:gd name="connsiteY114" fmla="*/ 8416 h 10000"/>
                  <a:gd name="connsiteX115" fmla="*/ 2433 w 10000"/>
                  <a:gd name="connsiteY115" fmla="*/ 8891 h 10000"/>
                  <a:gd name="connsiteX116" fmla="*/ 2785 w 10000"/>
                  <a:gd name="connsiteY116" fmla="*/ 9103 h 10000"/>
                  <a:gd name="connsiteX117" fmla="*/ 3167 w 10000"/>
                  <a:gd name="connsiteY117" fmla="*/ 9313 h 10000"/>
                  <a:gd name="connsiteX118" fmla="*/ 3550 w 10000"/>
                  <a:gd name="connsiteY118" fmla="*/ 9525 h 10000"/>
                  <a:gd name="connsiteX119" fmla="*/ 3902 w 10000"/>
                  <a:gd name="connsiteY119" fmla="*/ 9631 h 10000"/>
                  <a:gd name="connsiteX120" fmla="*/ 4282 w 10000"/>
                  <a:gd name="connsiteY120" fmla="*/ 9789 h 10000"/>
                  <a:gd name="connsiteX121" fmla="*/ 4722 w 10000"/>
                  <a:gd name="connsiteY121" fmla="*/ 9948 h 10000"/>
                  <a:gd name="connsiteX122" fmla="*/ 5190 w 10000"/>
                  <a:gd name="connsiteY122" fmla="*/ 10000 h 10000"/>
                  <a:gd name="connsiteX123" fmla="*/ 5601 w 10000"/>
                  <a:gd name="connsiteY123" fmla="*/ 10000 h 10000"/>
                  <a:gd name="connsiteX124" fmla="*/ 6100 w 10000"/>
                  <a:gd name="connsiteY124" fmla="*/ 9948 h 10000"/>
                  <a:gd name="connsiteX125" fmla="*/ 6452 w 10000"/>
                  <a:gd name="connsiteY125" fmla="*/ 9841 h 10000"/>
                  <a:gd name="connsiteX126" fmla="*/ 6804 w 10000"/>
                  <a:gd name="connsiteY126" fmla="*/ 9737 h 10000"/>
                  <a:gd name="connsiteX127" fmla="*/ 7186 w 10000"/>
                  <a:gd name="connsiteY127" fmla="*/ 9578 h 10000"/>
                  <a:gd name="connsiteX128" fmla="*/ 7537 w 10000"/>
                  <a:gd name="connsiteY128" fmla="*/ 9419 h 10000"/>
                  <a:gd name="connsiteX129" fmla="*/ 7860 w 10000"/>
                  <a:gd name="connsiteY129" fmla="*/ 9209 h 10000"/>
                  <a:gd name="connsiteX130" fmla="*/ 8212 w 10000"/>
                  <a:gd name="connsiteY130" fmla="*/ 8997 h 10000"/>
                  <a:gd name="connsiteX131" fmla="*/ 8535 w 10000"/>
                  <a:gd name="connsiteY13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22 w 10000"/>
                  <a:gd name="connsiteY45" fmla="*/ 4034 h 10000"/>
                  <a:gd name="connsiteX46" fmla="*/ 4781 w 10000"/>
                  <a:gd name="connsiteY46" fmla="*/ 4034 h 10000"/>
                  <a:gd name="connsiteX47" fmla="*/ 4340 w 10000"/>
                  <a:gd name="connsiteY47" fmla="*/ 3981 h 10000"/>
                  <a:gd name="connsiteX48" fmla="*/ 4253 w 10000"/>
                  <a:gd name="connsiteY48" fmla="*/ 3611 h 10000"/>
                  <a:gd name="connsiteX49" fmla="*/ 4164 w 10000"/>
                  <a:gd name="connsiteY49" fmla="*/ 3611 h 10000"/>
                  <a:gd name="connsiteX50" fmla="*/ 4253 w 10000"/>
                  <a:gd name="connsiteY50" fmla="*/ 3084 h 10000"/>
                  <a:gd name="connsiteX51" fmla="*/ 4400 w 10000"/>
                  <a:gd name="connsiteY51" fmla="*/ 3084 h 10000"/>
                  <a:gd name="connsiteX52" fmla="*/ 4458 w 10000"/>
                  <a:gd name="connsiteY52" fmla="*/ 3400 h 10000"/>
                  <a:gd name="connsiteX53" fmla="*/ 4487 w 10000"/>
                  <a:gd name="connsiteY53" fmla="*/ 3189 h 10000"/>
                  <a:gd name="connsiteX54" fmla="*/ 4429 w 10000"/>
                  <a:gd name="connsiteY54" fmla="*/ 3031 h 10000"/>
                  <a:gd name="connsiteX55" fmla="*/ 4282 w 10000"/>
                  <a:gd name="connsiteY55" fmla="*/ 2925 h 10000"/>
                  <a:gd name="connsiteX56" fmla="*/ 4311 w 10000"/>
                  <a:gd name="connsiteY56" fmla="*/ 2503 h 10000"/>
                  <a:gd name="connsiteX57" fmla="*/ 4253 w 10000"/>
                  <a:gd name="connsiteY57" fmla="*/ 2291 h 10000"/>
                  <a:gd name="connsiteX58" fmla="*/ 4222 w 10000"/>
                  <a:gd name="connsiteY58" fmla="*/ 1659 h 10000"/>
                  <a:gd name="connsiteX59" fmla="*/ 4282 w 10000"/>
                  <a:gd name="connsiteY59" fmla="*/ 1659 h 10000"/>
                  <a:gd name="connsiteX60" fmla="*/ 4194 w 10000"/>
                  <a:gd name="connsiteY60" fmla="*/ 1552 h 10000"/>
                  <a:gd name="connsiteX61" fmla="*/ 3930 w 10000"/>
                  <a:gd name="connsiteY61" fmla="*/ 1763 h 10000"/>
                  <a:gd name="connsiteX62" fmla="*/ 3871 w 10000"/>
                  <a:gd name="connsiteY62" fmla="*/ 1341 h 10000"/>
                  <a:gd name="connsiteX63" fmla="*/ 4077 w 10000"/>
                  <a:gd name="connsiteY63" fmla="*/ 602 h 10000"/>
                  <a:gd name="connsiteX64" fmla="*/ 3902 w 10000"/>
                  <a:gd name="connsiteY64" fmla="*/ 338 h 10000"/>
                  <a:gd name="connsiteX65" fmla="*/ 4493 w 10000"/>
                  <a:gd name="connsiteY65" fmla="*/ 0 h 10000"/>
                  <a:gd name="connsiteX66" fmla="*/ 3636 w 10000"/>
                  <a:gd name="connsiteY66" fmla="*/ 21 h 10000"/>
                  <a:gd name="connsiteX67" fmla="*/ 3550 w 10000"/>
                  <a:gd name="connsiteY67" fmla="*/ 233 h 10000"/>
                  <a:gd name="connsiteX68" fmla="*/ 3460 w 10000"/>
                  <a:gd name="connsiteY68" fmla="*/ 655 h 10000"/>
                  <a:gd name="connsiteX69" fmla="*/ 3343 w 10000"/>
                  <a:gd name="connsiteY69" fmla="*/ 708 h 10000"/>
                  <a:gd name="connsiteX70" fmla="*/ 3519 w 10000"/>
                  <a:gd name="connsiteY70" fmla="*/ 919 h 10000"/>
                  <a:gd name="connsiteX71" fmla="*/ 3550 w 10000"/>
                  <a:gd name="connsiteY71" fmla="*/ 1183 h 10000"/>
                  <a:gd name="connsiteX72" fmla="*/ 3460 w 10000"/>
                  <a:gd name="connsiteY72" fmla="*/ 1341 h 10000"/>
                  <a:gd name="connsiteX73" fmla="*/ 3550 w 10000"/>
                  <a:gd name="connsiteY73" fmla="*/ 1816 h 10000"/>
                  <a:gd name="connsiteX74" fmla="*/ 3489 w 10000"/>
                  <a:gd name="connsiteY74" fmla="*/ 2239 h 10000"/>
                  <a:gd name="connsiteX75" fmla="*/ 3050 w 10000"/>
                  <a:gd name="connsiteY75" fmla="*/ 2555 h 10000"/>
                  <a:gd name="connsiteX76" fmla="*/ 3021 w 10000"/>
                  <a:gd name="connsiteY76" fmla="*/ 2397 h 10000"/>
                  <a:gd name="connsiteX77" fmla="*/ 2992 w 10000"/>
                  <a:gd name="connsiteY77" fmla="*/ 2609 h 10000"/>
                  <a:gd name="connsiteX78" fmla="*/ 3108 w 10000"/>
                  <a:gd name="connsiteY78" fmla="*/ 2819 h 10000"/>
                  <a:gd name="connsiteX79" fmla="*/ 3402 w 10000"/>
                  <a:gd name="connsiteY79" fmla="*/ 2609 h 10000"/>
                  <a:gd name="connsiteX80" fmla="*/ 3519 w 10000"/>
                  <a:gd name="connsiteY80" fmla="*/ 2767 h 10000"/>
                  <a:gd name="connsiteX81" fmla="*/ 3314 w 10000"/>
                  <a:gd name="connsiteY81" fmla="*/ 2819 h 10000"/>
                  <a:gd name="connsiteX82" fmla="*/ 2378 w 10000"/>
                  <a:gd name="connsiteY82" fmla="*/ 2638 h 10000"/>
                  <a:gd name="connsiteX83" fmla="*/ 2570 w 10000"/>
                  <a:gd name="connsiteY83" fmla="*/ 2488 h 10000"/>
                  <a:gd name="connsiteX84" fmla="*/ 1994 w 10000"/>
                  <a:gd name="connsiteY84" fmla="*/ 2940 h 10000"/>
                  <a:gd name="connsiteX85" fmla="*/ 1929 w 10000"/>
                  <a:gd name="connsiteY85" fmla="*/ 3317 h 10000"/>
                  <a:gd name="connsiteX86" fmla="*/ 1929 w 10000"/>
                  <a:gd name="connsiteY86" fmla="*/ 3317 h 10000"/>
                  <a:gd name="connsiteX87" fmla="*/ 1789 w 10000"/>
                  <a:gd name="connsiteY87" fmla="*/ 3559 h 10000"/>
                  <a:gd name="connsiteX88" fmla="*/ 1554 w 10000"/>
                  <a:gd name="connsiteY88" fmla="*/ 3559 h 10000"/>
                  <a:gd name="connsiteX89" fmla="*/ 1378 w 10000"/>
                  <a:gd name="connsiteY89" fmla="*/ 3770 h 10000"/>
                  <a:gd name="connsiteX90" fmla="*/ 1145 w 10000"/>
                  <a:gd name="connsiteY90" fmla="*/ 3770 h 10000"/>
                  <a:gd name="connsiteX91" fmla="*/ 968 w 10000"/>
                  <a:gd name="connsiteY91" fmla="*/ 3981 h 10000"/>
                  <a:gd name="connsiteX92" fmla="*/ 851 w 10000"/>
                  <a:gd name="connsiteY92" fmla="*/ 3770 h 10000"/>
                  <a:gd name="connsiteX93" fmla="*/ 558 w 10000"/>
                  <a:gd name="connsiteY93" fmla="*/ 3717 h 10000"/>
                  <a:gd name="connsiteX94" fmla="*/ 0 w 10000"/>
                  <a:gd name="connsiteY94" fmla="*/ 4984 h 10000"/>
                  <a:gd name="connsiteX95" fmla="*/ 59 w 10000"/>
                  <a:gd name="connsiteY95" fmla="*/ 5249 h 10000"/>
                  <a:gd name="connsiteX96" fmla="*/ 118 w 10000"/>
                  <a:gd name="connsiteY96" fmla="*/ 5618 h 10000"/>
                  <a:gd name="connsiteX97" fmla="*/ 294 w 10000"/>
                  <a:gd name="connsiteY97" fmla="*/ 5935 h 10000"/>
                  <a:gd name="connsiteX98" fmla="*/ 528 w 10000"/>
                  <a:gd name="connsiteY98" fmla="*/ 6462 h 10000"/>
                  <a:gd name="connsiteX99" fmla="*/ 381 w 10000"/>
                  <a:gd name="connsiteY99" fmla="*/ 6358 h 10000"/>
                  <a:gd name="connsiteX100" fmla="*/ 733 w 10000"/>
                  <a:gd name="connsiteY100" fmla="*/ 6832 h 10000"/>
                  <a:gd name="connsiteX101" fmla="*/ 938 w 10000"/>
                  <a:gd name="connsiteY101" fmla="*/ 6780 h 10000"/>
                  <a:gd name="connsiteX102" fmla="*/ 910 w 10000"/>
                  <a:gd name="connsiteY102" fmla="*/ 6462 h 10000"/>
                  <a:gd name="connsiteX103" fmla="*/ 1085 w 10000"/>
                  <a:gd name="connsiteY103" fmla="*/ 6515 h 10000"/>
                  <a:gd name="connsiteX104" fmla="*/ 880 w 10000"/>
                  <a:gd name="connsiteY104" fmla="*/ 5882 h 10000"/>
                  <a:gd name="connsiteX105" fmla="*/ 1261 w 10000"/>
                  <a:gd name="connsiteY105" fmla="*/ 5618 h 10000"/>
                  <a:gd name="connsiteX106" fmla="*/ 1468 w 10000"/>
                  <a:gd name="connsiteY106" fmla="*/ 5618 h 10000"/>
                  <a:gd name="connsiteX107" fmla="*/ 1468 w 10000"/>
                  <a:gd name="connsiteY107" fmla="*/ 5882 h 10000"/>
                  <a:gd name="connsiteX108" fmla="*/ 1290 w 10000"/>
                  <a:gd name="connsiteY108" fmla="*/ 6040 h 10000"/>
                  <a:gd name="connsiteX109" fmla="*/ 1174 w 10000"/>
                  <a:gd name="connsiteY109" fmla="*/ 6727 h 10000"/>
                  <a:gd name="connsiteX110" fmla="*/ 1115 w 10000"/>
                  <a:gd name="connsiteY110" fmla="*/ 7043 h 10000"/>
                  <a:gd name="connsiteX111" fmla="*/ 1203 w 10000"/>
                  <a:gd name="connsiteY111" fmla="*/ 7466 h 10000"/>
                  <a:gd name="connsiteX112" fmla="*/ 1378 w 10000"/>
                  <a:gd name="connsiteY112" fmla="*/ 7783 h 10000"/>
                  <a:gd name="connsiteX113" fmla="*/ 1965 w 10000"/>
                  <a:gd name="connsiteY113" fmla="*/ 8416 h 10000"/>
                  <a:gd name="connsiteX114" fmla="*/ 2433 w 10000"/>
                  <a:gd name="connsiteY114" fmla="*/ 8891 h 10000"/>
                  <a:gd name="connsiteX115" fmla="*/ 2785 w 10000"/>
                  <a:gd name="connsiteY115" fmla="*/ 9103 h 10000"/>
                  <a:gd name="connsiteX116" fmla="*/ 3167 w 10000"/>
                  <a:gd name="connsiteY116" fmla="*/ 9313 h 10000"/>
                  <a:gd name="connsiteX117" fmla="*/ 3550 w 10000"/>
                  <a:gd name="connsiteY117" fmla="*/ 9525 h 10000"/>
                  <a:gd name="connsiteX118" fmla="*/ 3902 w 10000"/>
                  <a:gd name="connsiteY118" fmla="*/ 9631 h 10000"/>
                  <a:gd name="connsiteX119" fmla="*/ 4282 w 10000"/>
                  <a:gd name="connsiteY119" fmla="*/ 9789 h 10000"/>
                  <a:gd name="connsiteX120" fmla="*/ 4722 w 10000"/>
                  <a:gd name="connsiteY120" fmla="*/ 9948 h 10000"/>
                  <a:gd name="connsiteX121" fmla="*/ 5190 w 10000"/>
                  <a:gd name="connsiteY121" fmla="*/ 10000 h 10000"/>
                  <a:gd name="connsiteX122" fmla="*/ 5601 w 10000"/>
                  <a:gd name="connsiteY122" fmla="*/ 10000 h 10000"/>
                  <a:gd name="connsiteX123" fmla="*/ 6100 w 10000"/>
                  <a:gd name="connsiteY123" fmla="*/ 9948 h 10000"/>
                  <a:gd name="connsiteX124" fmla="*/ 6452 w 10000"/>
                  <a:gd name="connsiteY124" fmla="*/ 9841 h 10000"/>
                  <a:gd name="connsiteX125" fmla="*/ 6804 w 10000"/>
                  <a:gd name="connsiteY125" fmla="*/ 9737 h 10000"/>
                  <a:gd name="connsiteX126" fmla="*/ 7186 w 10000"/>
                  <a:gd name="connsiteY126" fmla="*/ 9578 h 10000"/>
                  <a:gd name="connsiteX127" fmla="*/ 7537 w 10000"/>
                  <a:gd name="connsiteY127" fmla="*/ 9419 h 10000"/>
                  <a:gd name="connsiteX128" fmla="*/ 7860 w 10000"/>
                  <a:gd name="connsiteY128" fmla="*/ 9209 h 10000"/>
                  <a:gd name="connsiteX129" fmla="*/ 8212 w 10000"/>
                  <a:gd name="connsiteY129" fmla="*/ 8997 h 10000"/>
                  <a:gd name="connsiteX130" fmla="*/ 8535 w 10000"/>
                  <a:gd name="connsiteY13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781 w 10000"/>
                  <a:gd name="connsiteY45" fmla="*/ 4034 h 10000"/>
                  <a:gd name="connsiteX46" fmla="*/ 4340 w 10000"/>
                  <a:gd name="connsiteY46" fmla="*/ 3981 h 10000"/>
                  <a:gd name="connsiteX47" fmla="*/ 4253 w 10000"/>
                  <a:gd name="connsiteY47" fmla="*/ 3611 h 10000"/>
                  <a:gd name="connsiteX48" fmla="*/ 4164 w 10000"/>
                  <a:gd name="connsiteY48" fmla="*/ 3611 h 10000"/>
                  <a:gd name="connsiteX49" fmla="*/ 4253 w 10000"/>
                  <a:gd name="connsiteY49" fmla="*/ 3084 h 10000"/>
                  <a:gd name="connsiteX50" fmla="*/ 4400 w 10000"/>
                  <a:gd name="connsiteY50" fmla="*/ 3084 h 10000"/>
                  <a:gd name="connsiteX51" fmla="*/ 4458 w 10000"/>
                  <a:gd name="connsiteY51" fmla="*/ 3400 h 10000"/>
                  <a:gd name="connsiteX52" fmla="*/ 4487 w 10000"/>
                  <a:gd name="connsiteY52" fmla="*/ 3189 h 10000"/>
                  <a:gd name="connsiteX53" fmla="*/ 4429 w 10000"/>
                  <a:gd name="connsiteY53" fmla="*/ 3031 h 10000"/>
                  <a:gd name="connsiteX54" fmla="*/ 4282 w 10000"/>
                  <a:gd name="connsiteY54" fmla="*/ 2925 h 10000"/>
                  <a:gd name="connsiteX55" fmla="*/ 4311 w 10000"/>
                  <a:gd name="connsiteY55" fmla="*/ 2503 h 10000"/>
                  <a:gd name="connsiteX56" fmla="*/ 4253 w 10000"/>
                  <a:gd name="connsiteY56" fmla="*/ 2291 h 10000"/>
                  <a:gd name="connsiteX57" fmla="*/ 4222 w 10000"/>
                  <a:gd name="connsiteY57" fmla="*/ 1659 h 10000"/>
                  <a:gd name="connsiteX58" fmla="*/ 4282 w 10000"/>
                  <a:gd name="connsiteY58" fmla="*/ 1659 h 10000"/>
                  <a:gd name="connsiteX59" fmla="*/ 4194 w 10000"/>
                  <a:gd name="connsiteY59" fmla="*/ 1552 h 10000"/>
                  <a:gd name="connsiteX60" fmla="*/ 3930 w 10000"/>
                  <a:gd name="connsiteY60" fmla="*/ 1763 h 10000"/>
                  <a:gd name="connsiteX61" fmla="*/ 3871 w 10000"/>
                  <a:gd name="connsiteY61" fmla="*/ 1341 h 10000"/>
                  <a:gd name="connsiteX62" fmla="*/ 4077 w 10000"/>
                  <a:gd name="connsiteY62" fmla="*/ 602 h 10000"/>
                  <a:gd name="connsiteX63" fmla="*/ 3902 w 10000"/>
                  <a:gd name="connsiteY63" fmla="*/ 338 h 10000"/>
                  <a:gd name="connsiteX64" fmla="*/ 4493 w 10000"/>
                  <a:gd name="connsiteY64" fmla="*/ 0 h 10000"/>
                  <a:gd name="connsiteX65" fmla="*/ 3636 w 10000"/>
                  <a:gd name="connsiteY65" fmla="*/ 21 h 10000"/>
                  <a:gd name="connsiteX66" fmla="*/ 3550 w 10000"/>
                  <a:gd name="connsiteY66" fmla="*/ 233 h 10000"/>
                  <a:gd name="connsiteX67" fmla="*/ 3460 w 10000"/>
                  <a:gd name="connsiteY67" fmla="*/ 655 h 10000"/>
                  <a:gd name="connsiteX68" fmla="*/ 3343 w 10000"/>
                  <a:gd name="connsiteY68" fmla="*/ 708 h 10000"/>
                  <a:gd name="connsiteX69" fmla="*/ 3519 w 10000"/>
                  <a:gd name="connsiteY69" fmla="*/ 919 h 10000"/>
                  <a:gd name="connsiteX70" fmla="*/ 3550 w 10000"/>
                  <a:gd name="connsiteY70" fmla="*/ 1183 h 10000"/>
                  <a:gd name="connsiteX71" fmla="*/ 3460 w 10000"/>
                  <a:gd name="connsiteY71" fmla="*/ 1341 h 10000"/>
                  <a:gd name="connsiteX72" fmla="*/ 3550 w 10000"/>
                  <a:gd name="connsiteY72" fmla="*/ 1816 h 10000"/>
                  <a:gd name="connsiteX73" fmla="*/ 3489 w 10000"/>
                  <a:gd name="connsiteY73" fmla="*/ 2239 h 10000"/>
                  <a:gd name="connsiteX74" fmla="*/ 3050 w 10000"/>
                  <a:gd name="connsiteY74" fmla="*/ 2555 h 10000"/>
                  <a:gd name="connsiteX75" fmla="*/ 3021 w 10000"/>
                  <a:gd name="connsiteY75" fmla="*/ 2397 h 10000"/>
                  <a:gd name="connsiteX76" fmla="*/ 2992 w 10000"/>
                  <a:gd name="connsiteY76" fmla="*/ 2609 h 10000"/>
                  <a:gd name="connsiteX77" fmla="*/ 3108 w 10000"/>
                  <a:gd name="connsiteY77" fmla="*/ 2819 h 10000"/>
                  <a:gd name="connsiteX78" fmla="*/ 3402 w 10000"/>
                  <a:gd name="connsiteY78" fmla="*/ 2609 h 10000"/>
                  <a:gd name="connsiteX79" fmla="*/ 3519 w 10000"/>
                  <a:gd name="connsiteY79" fmla="*/ 2767 h 10000"/>
                  <a:gd name="connsiteX80" fmla="*/ 3314 w 10000"/>
                  <a:gd name="connsiteY80" fmla="*/ 2819 h 10000"/>
                  <a:gd name="connsiteX81" fmla="*/ 2378 w 10000"/>
                  <a:gd name="connsiteY81" fmla="*/ 2638 h 10000"/>
                  <a:gd name="connsiteX82" fmla="*/ 2570 w 10000"/>
                  <a:gd name="connsiteY82" fmla="*/ 2488 h 10000"/>
                  <a:gd name="connsiteX83" fmla="*/ 1994 w 10000"/>
                  <a:gd name="connsiteY83" fmla="*/ 2940 h 10000"/>
                  <a:gd name="connsiteX84" fmla="*/ 1929 w 10000"/>
                  <a:gd name="connsiteY84" fmla="*/ 3317 h 10000"/>
                  <a:gd name="connsiteX85" fmla="*/ 1929 w 10000"/>
                  <a:gd name="connsiteY85" fmla="*/ 3317 h 10000"/>
                  <a:gd name="connsiteX86" fmla="*/ 1789 w 10000"/>
                  <a:gd name="connsiteY86" fmla="*/ 3559 h 10000"/>
                  <a:gd name="connsiteX87" fmla="*/ 1554 w 10000"/>
                  <a:gd name="connsiteY87" fmla="*/ 3559 h 10000"/>
                  <a:gd name="connsiteX88" fmla="*/ 1378 w 10000"/>
                  <a:gd name="connsiteY88" fmla="*/ 3770 h 10000"/>
                  <a:gd name="connsiteX89" fmla="*/ 1145 w 10000"/>
                  <a:gd name="connsiteY89" fmla="*/ 3770 h 10000"/>
                  <a:gd name="connsiteX90" fmla="*/ 968 w 10000"/>
                  <a:gd name="connsiteY90" fmla="*/ 3981 h 10000"/>
                  <a:gd name="connsiteX91" fmla="*/ 851 w 10000"/>
                  <a:gd name="connsiteY91" fmla="*/ 3770 h 10000"/>
                  <a:gd name="connsiteX92" fmla="*/ 558 w 10000"/>
                  <a:gd name="connsiteY92" fmla="*/ 3717 h 10000"/>
                  <a:gd name="connsiteX93" fmla="*/ 0 w 10000"/>
                  <a:gd name="connsiteY93" fmla="*/ 4984 h 10000"/>
                  <a:gd name="connsiteX94" fmla="*/ 59 w 10000"/>
                  <a:gd name="connsiteY94" fmla="*/ 5249 h 10000"/>
                  <a:gd name="connsiteX95" fmla="*/ 118 w 10000"/>
                  <a:gd name="connsiteY95" fmla="*/ 5618 h 10000"/>
                  <a:gd name="connsiteX96" fmla="*/ 294 w 10000"/>
                  <a:gd name="connsiteY96" fmla="*/ 5935 h 10000"/>
                  <a:gd name="connsiteX97" fmla="*/ 528 w 10000"/>
                  <a:gd name="connsiteY97" fmla="*/ 6462 h 10000"/>
                  <a:gd name="connsiteX98" fmla="*/ 381 w 10000"/>
                  <a:gd name="connsiteY98" fmla="*/ 6358 h 10000"/>
                  <a:gd name="connsiteX99" fmla="*/ 733 w 10000"/>
                  <a:gd name="connsiteY99" fmla="*/ 6832 h 10000"/>
                  <a:gd name="connsiteX100" fmla="*/ 938 w 10000"/>
                  <a:gd name="connsiteY100" fmla="*/ 6780 h 10000"/>
                  <a:gd name="connsiteX101" fmla="*/ 910 w 10000"/>
                  <a:gd name="connsiteY101" fmla="*/ 6462 h 10000"/>
                  <a:gd name="connsiteX102" fmla="*/ 1085 w 10000"/>
                  <a:gd name="connsiteY102" fmla="*/ 6515 h 10000"/>
                  <a:gd name="connsiteX103" fmla="*/ 880 w 10000"/>
                  <a:gd name="connsiteY103" fmla="*/ 5882 h 10000"/>
                  <a:gd name="connsiteX104" fmla="*/ 1261 w 10000"/>
                  <a:gd name="connsiteY104" fmla="*/ 5618 h 10000"/>
                  <a:gd name="connsiteX105" fmla="*/ 1468 w 10000"/>
                  <a:gd name="connsiteY105" fmla="*/ 5618 h 10000"/>
                  <a:gd name="connsiteX106" fmla="*/ 1468 w 10000"/>
                  <a:gd name="connsiteY106" fmla="*/ 5882 h 10000"/>
                  <a:gd name="connsiteX107" fmla="*/ 1290 w 10000"/>
                  <a:gd name="connsiteY107" fmla="*/ 6040 h 10000"/>
                  <a:gd name="connsiteX108" fmla="*/ 1174 w 10000"/>
                  <a:gd name="connsiteY108" fmla="*/ 6727 h 10000"/>
                  <a:gd name="connsiteX109" fmla="*/ 1115 w 10000"/>
                  <a:gd name="connsiteY109" fmla="*/ 7043 h 10000"/>
                  <a:gd name="connsiteX110" fmla="*/ 1203 w 10000"/>
                  <a:gd name="connsiteY110" fmla="*/ 7466 h 10000"/>
                  <a:gd name="connsiteX111" fmla="*/ 1378 w 10000"/>
                  <a:gd name="connsiteY111" fmla="*/ 7783 h 10000"/>
                  <a:gd name="connsiteX112" fmla="*/ 1965 w 10000"/>
                  <a:gd name="connsiteY112" fmla="*/ 8416 h 10000"/>
                  <a:gd name="connsiteX113" fmla="*/ 2433 w 10000"/>
                  <a:gd name="connsiteY113" fmla="*/ 8891 h 10000"/>
                  <a:gd name="connsiteX114" fmla="*/ 2785 w 10000"/>
                  <a:gd name="connsiteY114" fmla="*/ 9103 h 10000"/>
                  <a:gd name="connsiteX115" fmla="*/ 3167 w 10000"/>
                  <a:gd name="connsiteY115" fmla="*/ 9313 h 10000"/>
                  <a:gd name="connsiteX116" fmla="*/ 3550 w 10000"/>
                  <a:gd name="connsiteY116" fmla="*/ 9525 h 10000"/>
                  <a:gd name="connsiteX117" fmla="*/ 3902 w 10000"/>
                  <a:gd name="connsiteY117" fmla="*/ 9631 h 10000"/>
                  <a:gd name="connsiteX118" fmla="*/ 4282 w 10000"/>
                  <a:gd name="connsiteY118" fmla="*/ 9789 h 10000"/>
                  <a:gd name="connsiteX119" fmla="*/ 4722 w 10000"/>
                  <a:gd name="connsiteY119" fmla="*/ 9948 h 10000"/>
                  <a:gd name="connsiteX120" fmla="*/ 5190 w 10000"/>
                  <a:gd name="connsiteY120" fmla="*/ 10000 h 10000"/>
                  <a:gd name="connsiteX121" fmla="*/ 5601 w 10000"/>
                  <a:gd name="connsiteY121" fmla="*/ 10000 h 10000"/>
                  <a:gd name="connsiteX122" fmla="*/ 6100 w 10000"/>
                  <a:gd name="connsiteY122" fmla="*/ 9948 h 10000"/>
                  <a:gd name="connsiteX123" fmla="*/ 6452 w 10000"/>
                  <a:gd name="connsiteY123" fmla="*/ 9841 h 10000"/>
                  <a:gd name="connsiteX124" fmla="*/ 6804 w 10000"/>
                  <a:gd name="connsiteY124" fmla="*/ 9737 h 10000"/>
                  <a:gd name="connsiteX125" fmla="*/ 7186 w 10000"/>
                  <a:gd name="connsiteY125" fmla="*/ 9578 h 10000"/>
                  <a:gd name="connsiteX126" fmla="*/ 7537 w 10000"/>
                  <a:gd name="connsiteY126" fmla="*/ 9419 h 10000"/>
                  <a:gd name="connsiteX127" fmla="*/ 7860 w 10000"/>
                  <a:gd name="connsiteY127" fmla="*/ 9209 h 10000"/>
                  <a:gd name="connsiteX128" fmla="*/ 8212 w 10000"/>
                  <a:gd name="connsiteY128" fmla="*/ 8997 h 10000"/>
                  <a:gd name="connsiteX129" fmla="*/ 8535 w 10000"/>
                  <a:gd name="connsiteY12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575 w 10000"/>
                  <a:gd name="connsiteY44" fmla="*/ 4034 h 10000"/>
                  <a:gd name="connsiteX45" fmla="*/ 4340 w 10000"/>
                  <a:gd name="connsiteY45" fmla="*/ 3981 h 10000"/>
                  <a:gd name="connsiteX46" fmla="*/ 4253 w 10000"/>
                  <a:gd name="connsiteY46" fmla="*/ 3611 h 10000"/>
                  <a:gd name="connsiteX47" fmla="*/ 4164 w 10000"/>
                  <a:gd name="connsiteY47" fmla="*/ 3611 h 10000"/>
                  <a:gd name="connsiteX48" fmla="*/ 4253 w 10000"/>
                  <a:gd name="connsiteY48" fmla="*/ 3084 h 10000"/>
                  <a:gd name="connsiteX49" fmla="*/ 4400 w 10000"/>
                  <a:gd name="connsiteY49" fmla="*/ 3084 h 10000"/>
                  <a:gd name="connsiteX50" fmla="*/ 4458 w 10000"/>
                  <a:gd name="connsiteY50" fmla="*/ 3400 h 10000"/>
                  <a:gd name="connsiteX51" fmla="*/ 4487 w 10000"/>
                  <a:gd name="connsiteY51" fmla="*/ 3189 h 10000"/>
                  <a:gd name="connsiteX52" fmla="*/ 4429 w 10000"/>
                  <a:gd name="connsiteY52" fmla="*/ 3031 h 10000"/>
                  <a:gd name="connsiteX53" fmla="*/ 4282 w 10000"/>
                  <a:gd name="connsiteY53" fmla="*/ 2925 h 10000"/>
                  <a:gd name="connsiteX54" fmla="*/ 4311 w 10000"/>
                  <a:gd name="connsiteY54" fmla="*/ 2503 h 10000"/>
                  <a:gd name="connsiteX55" fmla="*/ 4253 w 10000"/>
                  <a:gd name="connsiteY55" fmla="*/ 2291 h 10000"/>
                  <a:gd name="connsiteX56" fmla="*/ 4222 w 10000"/>
                  <a:gd name="connsiteY56" fmla="*/ 1659 h 10000"/>
                  <a:gd name="connsiteX57" fmla="*/ 4282 w 10000"/>
                  <a:gd name="connsiteY57" fmla="*/ 1659 h 10000"/>
                  <a:gd name="connsiteX58" fmla="*/ 4194 w 10000"/>
                  <a:gd name="connsiteY58" fmla="*/ 1552 h 10000"/>
                  <a:gd name="connsiteX59" fmla="*/ 3930 w 10000"/>
                  <a:gd name="connsiteY59" fmla="*/ 1763 h 10000"/>
                  <a:gd name="connsiteX60" fmla="*/ 3871 w 10000"/>
                  <a:gd name="connsiteY60" fmla="*/ 1341 h 10000"/>
                  <a:gd name="connsiteX61" fmla="*/ 4077 w 10000"/>
                  <a:gd name="connsiteY61" fmla="*/ 602 h 10000"/>
                  <a:gd name="connsiteX62" fmla="*/ 3902 w 10000"/>
                  <a:gd name="connsiteY62" fmla="*/ 338 h 10000"/>
                  <a:gd name="connsiteX63" fmla="*/ 4493 w 10000"/>
                  <a:gd name="connsiteY63" fmla="*/ 0 h 10000"/>
                  <a:gd name="connsiteX64" fmla="*/ 3636 w 10000"/>
                  <a:gd name="connsiteY64" fmla="*/ 21 h 10000"/>
                  <a:gd name="connsiteX65" fmla="*/ 3550 w 10000"/>
                  <a:gd name="connsiteY65" fmla="*/ 233 h 10000"/>
                  <a:gd name="connsiteX66" fmla="*/ 3460 w 10000"/>
                  <a:gd name="connsiteY66" fmla="*/ 655 h 10000"/>
                  <a:gd name="connsiteX67" fmla="*/ 3343 w 10000"/>
                  <a:gd name="connsiteY67" fmla="*/ 708 h 10000"/>
                  <a:gd name="connsiteX68" fmla="*/ 3519 w 10000"/>
                  <a:gd name="connsiteY68" fmla="*/ 919 h 10000"/>
                  <a:gd name="connsiteX69" fmla="*/ 3550 w 10000"/>
                  <a:gd name="connsiteY69" fmla="*/ 1183 h 10000"/>
                  <a:gd name="connsiteX70" fmla="*/ 3460 w 10000"/>
                  <a:gd name="connsiteY70" fmla="*/ 1341 h 10000"/>
                  <a:gd name="connsiteX71" fmla="*/ 3550 w 10000"/>
                  <a:gd name="connsiteY71" fmla="*/ 1816 h 10000"/>
                  <a:gd name="connsiteX72" fmla="*/ 3489 w 10000"/>
                  <a:gd name="connsiteY72" fmla="*/ 2239 h 10000"/>
                  <a:gd name="connsiteX73" fmla="*/ 3050 w 10000"/>
                  <a:gd name="connsiteY73" fmla="*/ 2555 h 10000"/>
                  <a:gd name="connsiteX74" fmla="*/ 3021 w 10000"/>
                  <a:gd name="connsiteY74" fmla="*/ 2397 h 10000"/>
                  <a:gd name="connsiteX75" fmla="*/ 2992 w 10000"/>
                  <a:gd name="connsiteY75" fmla="*/ 2609 h 10000"/>
                  <a:gd name="connsiteX76" fmla="*/ 3108 w 10000"/>
                  <a:gd name="connsiteY76" fmla="*/ 2819 h 10000"/>
                  <a:gd name="connsiteX77" fmla="*/ 3402 w 10000"/>
                  <a:gd name="connsiteY77" fmla="*/ 2609 h 10000"/>
                  <a:gd name="connsiteX78" fmla="*/ 3519 w 10000"/>
                  <a:gd name="connsiteY78" fmla="*/ 2767 h 10000"/>
                  <a:gd name="connsiteX79" fmla="*/ 3314 w 10000"/>
                  <a:gd name="connsiteY79" fmla="*/ 2819 h 10000"/>
                  <a:gd name="connsiteX80" fmla="*/ 2378 w 10000"/>
                  <a:gd name="connsiteY80" fmla="*/ 2638 h 10000"/>
                  <a:gd name="connsiteX81" fmla="*/ 2570 w 10000"/>
                  <a:gd name="connsiteY81" fmla="*/ 2488 h 10000"/>
                  <a:gd name="connsiteX82" fmla="*/ 1994 w 10000"/>
                  <a:gd name="connsiteY82" fmla="*/ 2940 h 10000"/>
                  <a:gd name="connsiteX83" fmla="*/ 1929 w 10000"/>
                  <a:gd name="connsiteY83" fmla="*/ 3317 h 10000"/>
                  <a:gd name="connsiteX84" fmla="*/ 1929 w 10000"/>
                  <a:gd name="connsiteY84" fmla="*/ 3317 h 10000"/>
                  <a:gd name="connsiteX85" fmla="*/ 1789 w 10000"/>
                  <a:gd name="connsiteY85" fmla="*/ 3559 h 10000"/>
                  <a:gd name="connsiteX86" fmla="*/ 1554 w 10000"/>
                  <a:gd name="connsiteY86" fmla="*/ 3559 h 10000"/>
                  <a:gd name="connsiteX87" fmla="*/ 1378 w 10000"/>
                  <a:gd name="connsiteY87" fmla="*/ 3770 h 10000"/>
                  <a:gd name="connsiteX88" fmla="*/ 1145 w 10000"/>
                  <a:gd name="connsiteY88" fmla="*/ 3770 h 10000"/>
                  <a:gd name="connsiteX89" fmla="*/ 968 w 10000"/>
                  <a:gd name="connsiteY89" fmla="*/ 3981 h 10000"/>
                  <a:gd name="connsiteX90" fmla="*/ 851 w 10000"/>
                  <a:gd name="connsiteY90" fmla="*/ 3770 h 10000"/>
                  <a:gd name="connsiteX91" fmla="*/ 558 w 10000"/>
                  <a:gd name="connsiteY91" fmla="*/ 3717 h 10000"/>
                  <a:gd name="connsiteX92" fmla="*/ 0 w 10000"/>
                  <a:gd name="connsiteY92" fmla="*/ 4984 h 10000"/>
                  <a:gd name="connsiteX93" fmla="*/ 59 w 10000"/>
                  <a:gd name="connsiteY93" fmla="*/ 5249 h 10000"/>
                  <a:gd name="connsiteX94" fmla="*/ 118 w 10000"/>
                  <a:gd name="connsiteY94" fmla="*/ 5618 h 10000"/>
                  <a:gd name="connsiteX95" fmla="*/ 294 w 10000"/>
                  <a:gd name="connsiteY95" fmla="*/ 5935 h 10000"/>
                  <a:gd name="connsiteX96" fmla="*/ 528 w 10000"/>
                  <a:gd name="connsiteY96" fmla="*/ 6462 h 10000"/>
                  <a:gd name="connsiteX97" fmla="*/ 381 w 10000"/>
                  <a:gd name="connsiteY97" fmla="*/ 6358 h 10000"/>
                  <a:gd name="connsiteX98" fmla="*/ 733 w 10000"/>
                  <a:gd name="connsiteY98" fmla="*/ 6832 h 10000"/>
                  <a:gd name="connsiteX99" fmla="*/ 938 w 10000"/>
                  <a:gd name="connsiteY99" fmla="*/ 6780 h 10000"/>
                  <a:gd name="connsiteX100" fmla="*/ 910 w 10000"/>
                  <a:gd name="connsiteY100" fmla="*/ 6462 h 10000"/>
                  <a:gd name="connsiteX101" fmla="*/ 1085 w 10000"/>
                  <a:gd name="connsiteY101" fmla="*/ 6515 h 10000"/>
                  <a:gd name="connsiteX102" fmla="*/ 880 w 10000"/>
                  <a:gd name="connsiteY102" fmla="*/ 5882 h 10000"/>
                  <a:gd name="connsiteX103" fmla="*/ 1261 w 10000"/>
                  <a:gd name="connsiteY103" fmla="*/ 5618 h 10000"/>
                  <a:gd name="connsiteX104" fmla="*/ 1468 w 10000"/>
                  <a:gd name="connsiteY104" fmla="*/ 5618 h 10000"/>
                  <a:gd name="connsiteX105" fmla="*/ 1468 w 10000"/>
                  <a:gd name="connsiteY105" fmla="*/ 5882 h 10000"/>
                  <a:gd name="connsiteX106" fmla="*/ 1290 w 10000"/>
                  <a:gd name="connsiteY106" fmla="*/ 6040 h 10000"/>
                  <a:gd name="connsiteX107" fmla="*/ 1174 w 10000"/>
                  <a:gd name="connsiteY107" fmla="*/ 6727 h 10000"/>
                  <a:gd name="connsiteX108" fmla="*/ 1115 w 10000"/>
                  <a:gd name="connsiteY108" fmla="*/ 7043 h 10000"/>
                  <a:gd name="connsiteX109" fmla="*/ 1203 w 10000"/>
                  <a:gd name="connsiteY109" fmla="*/ 7466 h 10000"/>
                  <a:gd name="connsiteX110" fmla="*/ 1378 w 10000"/>
                  <a:gd name="connsiteY110" fmla="*/ 7783 h 10000"/>
                  <a:gd name="connsiteX111" fmla="*/ 1965 w 10000"/>
                  <a:gd name="connsiteY111" fmla="*/ 8416 h 10000"/>
                  <a:gd name="connsiteX112" fmla="*/ 2433 w 10000"/>
                  <a:gd name="connsiteY112" fmla="*/ 8891 h 10000"/>
                  <a:gd name="connsiteX113" fmla="*/ 2785 w 10000"/>
                  <a:gd name="connsiteY113" fmla="*/ 9103 h 10000"/>
                  <a:gd name="connsiteX114" fmla="*/ 3167 w 10000"/>
                  <a:gd name="connsiteY114" fmla="*/ 9313 h 10000"/>
                  <a:gd name="connsiteX115" fmla="*/ 3550 w 10000"/>
                  <a:gd name="connsiteY115" fmla="*/ 9525 h 10000"/>
                  <a:gd name="connsiteX116" fmla="*/ 3902 w 10000"/>
                  <a:gd name="connsiteY116" fmla="*/ 9631 h 10000"/>
                  <a:gd name="connsiteX117" fmla="*/ 4282 w 10000"/>
                  <a:gd name="connsiteY117" fmla="*/ 9789 h 10000"/>
                  <a:gd name="connsiteX118" fmla="*/ 4722 w 10000"/>
                  <a:gd name="connsiteY118" fmla="*/ 9948 h 10000"/>
                  <a:gd name="connsiteX119" fmla="*/ 5190 w 10000"/>
                  <a:gd name="connsiteY119" fmla="*/ 10000 h 10000"/>
                  <a:gd name="connsiteX120" fmla="*/ 5601 w 10000"/>
                  <a:gd name="connsiteY120" fmla="*/ 10000 h 10000"/>
                  <a:gd name="connsiteX121" fmla="*/ 6100 w 10000"/>
                  <a:gd name="connsiteY121" fmla="*/ 9948 h 10000"/>
                  <a:gd name="connsiteX122" fmla="*/ 6452 w 10000"/>
                  <a:gd name="connsiteY122" fmla="*/ 9841 h 10000"/>
                  <a:gd name="connsiteX123" fmla="*/ 6804 w 10000"/>
                  <a:gd name="connsiteY123" fmla="*/ 9737 h 10000"/>
                  <a:gd name="connsiteX124" fmla="*/ 7186 w 10000"/>
                  <a:gd name="connsiteY124" fmla="*/ 9578 h 10000"/>
                  <a:gd name="connsiteX125" fmla="*/ 7537 w 10000"/>
                  <a:gd name="connsiteY125" fmla="*/ 9419 h 10000"/>
                  <a:gd name="connsiteX126" fmla="*/ 7860 w 10000"/>
                  <a:gd name="connsiteY126" fmla="*/ 9209 h 10000"/>
                  <a:gd name="connsiteX127" fmla="*/ 8212 w 10000"/>
                  <a:gd name="connsiteY127" fmla="*/ 8997 h 10000"/>
                  <a:gd name="connsiteX128" fmla="*/ 8535 w 10000"/>
                  <a:gd name="connsiteY12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340 w 10000"/>
                  <a:gd name="connsiteY44" fmla="*/ 3981 h 10000"/>
                  <a:gd name="connsiteX45" fmla="*/ 4253 w 10000"/>
                  <a:gd name="connsiteY45" fmla="*/ 3611 h 10000"/>
                  <a:gd name="connsiteX46" fmla="*/ 4164 w 10000"/>
                  <a:gd name="connsiteY46" fmla="*/ 3611 h 10000"/>
                  <a:gd name="connsiteX47" fmla="*/ 4253 w 10000"/>
                  <a:gd name="connsiteY47" fmla="*/ 3084 h 10000"/>
                  <a:gd name="connsiteX48" fmla="*/ 4400 w 10000"/>
                  <a:gd name="connsiteY48" fmla="*/ 3084 h 10000"/>
                  <a:gd name="connsiteX49" fmla="*/ 4458 w 10000"/>
                  <a:gd name="connsiteY49" fmla="*/ 3400 h 10000"/>
                  <a:gd name="connsiteX50" fmla="*/ 4487 w 10000"/>
                  <a:gd name="connsiteY50" fmla="*/ 3189 h 10000"/>
                  <a:gd name="connsiteX51" fmla="*/ 4429 w 10000"/>
                  <a:gd name="connsiteY51" fmla="*/ 3031 h 10000"/>
                  <a:gd name="connsiteX52" fmla="*/ 4282 w 10000"/>
                  <a:gd name="connsiteY52" fmla="*/ 2925 h 10000"/>
                  <a:gd name="connsiteX53" fmla="*/ 4311 w 10000"/>
                  <a:gd name="connsiteY53" fmla="*/ 2503 h 10000"/>
                  <a:gd name="connsiteX54" fmla="*/ 4253 w 10000"/>
                  <a:gd name="connsiteY54" fmla="*/ 2291 h 10000"/>
                  <a:gd name="connsiteX55" fmla="*/ 4222 w 10000"/>
                  <a:gd name="connsiteY55" fmla="*/ 1659 h 10000"/>
                  <a:gd name="connsiteX56" fmla="*/ 4282 w 10000"/>
                  <a:gd name="connsiteY56" fmla="*/ 1659 h 10000"/>
                  <a:gd name="connsiteX57" fmla="*/ 4194 w 10000"/>
                  <a:gd name="connsiteY57" fmla="*/ 1552 h 10000"/>
                  <a:gd name="connsiteX58" fmla="*/ 3930 w 10000"/>
                  <a:gd name="connsiteY58" fmla="*/ 1763 h 10000"/>
                  <a:gd name="connsiteX59" fmla="*/ 3871 w 10000"/>
                  <a:gd name="connsiteY59" fmla="*/ 1341 h 10000"/>
                  <a:gd name="connsiteX60" fmla="*/ 4077 w 10000"/>
                  <a:gd name="connsiteY60" fmla="*/ 602 h 10000"/>
                  <a:gd name="connsiteX61" fmla="*/ 3902 w 10000"/>
                  <a:gd name="connsiteY61" fmla="*/ 338 h 10000"/>
                  <a:gd name="connsiteX62" fmla="*/ 4493 w 10000"/>
                  <a:gd name="connsiteY62" fmla="*/ 0 h 10000"/>
                  <a:gd name="connsiteX63" fmla="*/ 3636 w 10000"/>
                  <a:gd name="connsiteY63" fmla="*/ 21 h 10000"/>
                  <a:gd name="connsiteX64" fmla="*/ 3550 w 10000"/>
                  <a:gd name="connsiteY64" fmla="*/ 233 h 10000"/>
                  <a:gd name="connsiteX65" fmla="*/ 3460 w 10000"/>
                  <a:gd name="connsiteY65" fmla="*/ 655 h 10000"/>
                  <a:gd name="connsiteX66" fmla="*/ 3343 w 10000"/>
                  <a:gd name="connsiteY66" fmla="*/ 708 h 10000"/>
                  <a:gd name="connsiteX67" fmla="*/ 3519 w 10000"/>
                  <a:gd name="connsiteY67" fmla="*/ 919 h 10000"/>
                  <a:gd name="connsiteX68" fmla="*/ 3550 w 10000"/>
                  <a:gd name="connsiteY68" fmla="*/ 1183 h 10000"/>
                  <a:gd name="connsiteX69" fmla="*/ 3460 w 10000"/>
                  <a:gd name="connsiteY69" fmla="*/ 1341 h 10000"/>
                  <a:gd name="connsiteX70" fmla="*/ 3550 w 10000"/>
                  <a:gd name="connsiteY70" fmla="*/ 1816 h 10000"/>
                  <a:gd name="connsiteX71" fmla="*/ 3489 w 10000"/>
                  <a:gd name="connsiteY71" fmla="*/ 2239 h 10000"/>
                  <a:gd name="connsiteX72" fmla="*/ 3050 w 10000"/>
                  <a:gd name="connsiteY72" fmla="*/ 2555 h 10000"/>
                  <a:gd name="connsiteX73" fmla="*/ 3021 w 10000"/>
                  <a:gd name="connsiteY73" fmla="*/ 2397 h 10000"/>
                  <a:gd name="connsiteX74" fmla="*/ 2992 w 10000"/>
                  <a:gd name="connsiteY74" fmla="*/ 2609 h 10000"/>
                  <a:gd name="connsiteX75" fmla="*/ 3108 w 10000"/>
                  <a:gd name="connsiteY75" fmla="*/ 2819 h 10000"/>
                  <a:gd name="connsiteX76" fmla="*/ 3402 w 10000"/>
                  <a:gd name="connsiteY76" fmla="*/ 2609 h 10000"/>
                  <a:gd name="connsiteX77" fmla="*/ 3519 w 10000"/>
                  <a:gd name="connsiteY77" fmla="*/ 2767 h 10000"/>
                  <a:gd name="connsiteX78" fmla="*/ 3314 w 10000"/>
                  <a:gd name="connsiteY78" fmla="*/ 2819 h 10000"/>
                  <a:gd name="connsiteX79" fmla="*/ 2378 w 10000"/>
                  <a:gd name="connsiteY79" fmla="*/ 2638 h 10000"/>
                  <a:gd name="connsiteX80" fmla="*/ 2570 w 10000"/>
                  <a:gd name="connsiteY80" fmla="*/ 2488 h 10000"/>
                  <a:gd name="connsiteX81" fmla="*/ 1994 w 10000"/>
                  <a:gd name="connsiteY81" fmla="*/ 2940 h 10000"/>
                  <a:gd name="connsiteX82" fmla="*/ 1929 w 10000"/>
                  <a:gd name="connsiteY82" fmla="*/ 3317 h 10000"/>
                  <a:gd name="connsiteX83" fmla="*/ 1929 w 10000"/>
                  <a:gd name="connsiteY83" fmla="*/ 3317 h 10000"/>
                  <a:gd name="connsiteX84" fmla="*/ 1789 w 10000"/>
                  <a:gd name="connsiteY84" fmla="*/ 3559 h 10000"/>
                  <a:gd name="connsiteX85" fmla="*/ 1554 w 10000"/>
                  <a:gd name="connsiteY85" fmla="*/ 3559 h 10000"/>
                  <a:gd name="connsiteX86" fmla="*/ 1378 w 10000"/>
                  <a:gd name="connsiteY86" fmla="*/ 3770 h 10000"/>
                  <a:gd name="connsiteX87" fmla="*/ 1145 w 10000"/>
                  <a:gd name="connsiteY87" fmla="*/ 3770 h 10000"/>
                  <a:gd name="connsiteX88" fmla="*/ 968 w 10000"/>
                  <a:gd name="connsiteY88" fmla="*/ 3981 h 10000"/>
                  <a:gd name="connsiteX89" fmla="*/ 851 w 10000"/>
                  <a:gd name="connsiteY89" fmla="*/ 3770 h 10000"/>
                  <a:gd name="connsiteX90" fmla="*/ 558 w 10000"/>
                  <a:gd name="connsiteY90" fmla="*/ 3717 h 10000"/>
                  <a:gd name="connsiteX91" fmla="*/ 0 w 10000"/>
                  <a:gd name="connsiteY91" fmla="*/ 4984 h 10000"/>
                  <a:gd name="connsiteX92" fmla="*/ 59 w 10000"/>
                  <a:gd name="connsiteY92" fmla="*/ 5249 h 10000"/>
                  <a:gd name="connsiteX93" fmla="*/ 118 w 10000"/>
                  <a:gd name="connsiteY93" fmla="*/ 5618 h 10000"/>
                  <a:gd name="connsiteX94" fmla="*/ 294 w 10000"/>
                  <a:gd name="connsiteY94" fmla="*/ 5935 h 10000"/>
                  <a:gd name="connsiteX95" fmla="*/ 528 w 10000"/>
                  <a:gd name="connsiteY95" fmla="*/ 6462 h 10000"/>
                  <a:gd name="connsiteX96" fmla="*/ 381 w 10000"/>
                  <a:gd name="connsiteY96" fmla="*/ 6358 h 10000"/>
                  <a:gd name="connsiteX97" fmla="*/ 733 w 10000"/>
                  <a:gd name="connsiteY97" fmla="*/ 6832 h 10000"/>
                  <a:gd name="connsiteX98" fmla="*/ 938 w 10000"/>
                  <a:gd name="connsiteY98" fmla="*/ 6780 h 10000"/>
                  <a:gd name="connsiteX99" fmla="*/ 910 w 10000"/>
                  <a:gd name="connsiteY99" fmla="*/ 6462 h 10000"/>
                  <a:gd name="connsiteX100" fmla="*/ 1085 w 10000"/>
                  <a:gd name="connsiteY100" fmla="*/ 6515 h 10000"/>
                  <a:gd name="connsiteX101" fmla="*/ 880 w 10000"/>
                  <a:gd name="connsiteY101" fmla="*/ 5882 h 10000"/>
                  <a:gd name="connsiteX102" fmla="*/ 1261 w 10000"/>
                  <a:gd name="connsiteY102" fmla="*/ 5618 h 10000"/>
                  <a:gd name="connsiteX103" fmla="*/ 1468 w 10000"/>
                  <a:gd name="connsiteY103" fmla="*/ 5618 h 10000"/>
                  <a:gd name="connsiteX104" fmla="*/ 1468 w 10000"/>
                  <a:gd name="connsiteY104" fmla="*/ 5882 h 10000"/>
                  <a:gd name="connsiteX105" fmla="*/ 1290 w 10000"/>
                  <a:gd name="connsiteY105" fmla="*/ 6040 h 10000"/>
                  <a:gd name="connsiteX106" fmla="*/ 1174 w 10000"/>
                  <a:gd name="connsiteY106" fmla="*/ 6727 h 10000"/>
                  <a:gd name="connsiteX107" fmla="*/ 1115 w 10000"/>
                  <a:gd name="connsiteY107" fmla="*/ 7043 h 10000"/>
                  <a:gd name="connsiteX108" fmla="*/ 1203 w 10000"/>
                  <a:gd name="connsiteY108" fmla="*/ 7466 h 10000"/>
                  <a:gd name="connsiteX109" fmla="*/ 1378 w 10000"/>
                  <a:gd name="connsiteY109" fmla="*/ 7783 h 10000"/>
                  <a:gd name="connsiteX110" fmla="*/ 1965 w 10000"/>
                  <a:gd name="connsiteY110" fmla="*/ 8416 h 10000"/>
                  <a:gd name="connsiteX111" fmla="*/ 2433 w 10000"/>
                  <a:gd name="connsiteY111" fmla="*/ 8891 h 10000"/>
                  <a:gd name="connsiteX112" fmla="*/ 2785 w 10000"/>
                  <a:gd name="connsiteY112" fmla="*/ 9103 h 10000"/>
                  <a:gd name="connsiteX113" fmla="*/ 3167 w 10000"/>
                  <a:gd name="connsiteY113" fmla="*/ 9313 h 10000"/>
                  <a:gd name="connsiteX114" fmla="*/ 3550 w 10000"/>
                  <a:gd name="connsiteY114" fmla="*/ 9525 h 10000"/>
                  <a:gd name="connsiteX115" fmla="*/ 3902 w 10000"/>
                  <a:gd name="connsiteY115" fmla="*/ 9631 h 10000"/>
                  <a:gd name="connsiteX116" fmla="*/ 4282 w 10000"/>
                  <a:gd name="connsiteY116" fmla="*/ 9789 h 10000"/>
                  <a:gd name="connsiteX117" fmla="*/ 4722 w 10000"/>
                  <a:gd name="connsiteY117" fmla="*/ 9948 h 10000"/>
                  <a:gd name="connsiteX118" fmla="*/ 5190 w 10000"/>
                  <a:gd name="connsiteY118" fmla="*/ 10000 h 10000"/>
                  <a:gd name="connsiteX119" fmla="*/ 5601 w 10000"/>
                  <a:gd name="connsiteY119" fmla="*/ 10000 h 10000"/>
                  <a:gd name="connsiteX120" fmla="*/ 6100 w 10000"/>
                  <a:gd name="connsiteY120" fmla="*/ 9948 h 10000"/>
                  <a:gd name="connsiteX121" fmla="*/ 6452 w 10000"/>
                  <a:gd name="connsiteY121" fmla="*/ 9841 h 10000"/>
                  <a:gd name="connsiteX122" fmla="*/ 6804 w 10000"/>
                  <a:gd name="connsiteY122" fmla="*/ 9737 h 10000"/>
                  <a:gd name="connsiteX123" fmla="*/ 7186 w 10000"/>
                  <a:gd name="connsiteY123" fmla="*/ 9578 h 10000"/>
                  <a:gd name="connsiteX124" fmla="*/ 7537 w 10000"/>
                  <a:gd name="connsiteY124" fmla="*/ 9419 h 10000"/>
                  <a:gd name="connsiteX125" fmla="*/ 7860 w 10000"/>
                  <a:gd name="connsiteY125" fmla="*/ 9209 h 10000"/>
                  <a:gd name="connsiteX126" fmla="*/ 8212 w 10000"/>
                  <a:gd name="connsiteY126" fmla="*/ 8997 h 10000"/>
                  <a:gd name="connsiteX127" fmla="*/ 8535 w 10000"/>
                  <a:gd name="connsiteY12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164 w 10000"/>
                  <a:gd name="connsiteY45" fmla="*/ 3611 h 10000"/>
                  <a:gd name="connsiteX46" fmla="*/ 4253 w 10000"/>
                  <a:gd name="connsiteY46" fmla="*/ 3084 h 10000"/>
                  <a:gd name="connsiteX47" fmla="*/ 4400 w 10000"/>
                  <a:gd name="connsiteY47" fmla="*/ 3084 h 10000"/>
                  <a:gd name="connsiteX48" fmla="*/ 4458 w 10000"/>
                  <a:gd name="connsiteY48" fmla="*/ 3400 h 10000"/>
                  <a:gd name="connsiteX49" fmla="*/ 4487 w 10000"/>
                  <a:gd name="connsiteY49" fmla="*/ 3189 h 10000"/>
                  <a:gd name="connsiteX50" fmla="*/ 4429 w 10000"/>
                  <a:gd name="connsiteY50" fmla="*/ 3031 h 10000"/>
                  <a:gd name="connsiteX51" fmla="*/ 4282 w 10000"/>
                  <a:gd name="connsiteY51" fmla="*/ 2925 h 10000"/>
                  <a:gd name="connsiteX52" fmla="*/ 4311 w 10000"/>
                  <a:gd name="connsiteY52" fmla="*/ 2503 h 10000"/>
                  <a:gd name="connsiteX53" fmla="*/ 4253 w 10000"/>
                  <a:gd name="connsiteY53" fmla="*/ 2291 h 10000"/>
                  <a:gd name="connsiteX54" fmla="*/ 4222 w 10000"/>
                  <a:gd name="connsiteY54" fmla="*/ 1659 h 10000"/>
                  <a:gd name="connsiteX55" fmla="*/ 4282 w 10000"/>
                  <a:gd name="connsiteY55" fmla="*/ 1659 h 10000"/>
                  <a:gd name="connsiteX56" fmla="*/ 4194 w 10000"/>
                  <a:gd name="connsiteY56" fmla="*/ 1552 h 10000"/>
                  <a:gd name="connsiteX57" fmla="*/ 3930 w 10000"/>
                  <a:gd name="connsiteY57" fmla="*/ 1763 h 10000"/>
                  <a:gd name="connsiteX58" fmla="*/ 3871 w 10000"/>
                  <a:gd name="connsiteY58" fmla="*/ 1341 h 10000"/>
                  <a:gd name="connsiteX59" fmla="*/ 4077 w 10000"/>
                  <a:gd name="connsiteY59" fmla="*/ 602 h 10000"/>
                  <a:gd name="connsiteX60" fmla="*/ 3902 w 10000"/>
                  <a:gd name="connsiteY60" fmla="*/ 338 h 10000"/>
                  <a:gd name="connsiteX61" fmla="*/ 4493 w 10000"/>
                  <a:gd name="connsiteY61" fmla="*/ 0 h 10000"/>
                  <a:gd name="connsiteX62" fmla="*/ 3636 w 10000"/>
                  <a:gd name="connsiteY62" fmla="*/ 21 h 10000"/>
                  <a:gd name="connsiteX63" fmla="*/ 3550 w 10000"/>
                  <a:gd name="connsiteY63" fmla="*/ 233 h 10000"/>
                  <a:gd name="connsiteX64" fmla="*/ 3460 w 10000"/>
                  <a:gd name="connsiteY64" fmla="*/ 655 h 10000"/>
                  <a:gd name="connsiteX65" fmla="*/ 3343 w 10000"/>
                  <a:gd name="connsiteY65" fmla="*/ 708 h 10000"/>
                  <a:gd name="connsiteX66" fmla="*/ 3519 w 10000"/>
                  <a:gd name="connsiteY66" fmla="*/ 919 h 10000"/>
                  <a:gd name="connsiteX67" fmla="*/ 3550 w 10000"/>
                  <a:gd name="connsiteY67" fmla="*/ 1183 h 10000"/>
                  <a:gd name="connsiteX68" fmla="*/ 3460 w 10000"/>
                  <a:gd name="connsiteY68" fmla="*/ 1341 h 10000"/>
                  <a:gd name="connsiteX69" fmla="*/ 3550 w 10000"/>
                  <a:gd name="connsiteY69" fmla="*/ 1816 h 10000"/>
                  <a:gd name="connsiteX70" fmla="*/ 3489 w 10000"/>
                  <a:gd name="connsiteY70" fmla="*/ 2239 h 10000"/>
                  <a:gd name="connsiteX71" fmla="*/ 3050 w 10000"/>
                  <a:gd name="connsiteY71" fmla="*/ 2555 h 10000"/>
                  <a:gd name="connsiteX72" fmla="*/ 3021 w 10000"/>
                  <a:gd name="connsiteY72" fmla="*/ 2397 h 10000"/>
                  <a:gd name="connsiteX73" fmla="*/ 2992 w 10000"/>
                  <a:gd name="connsiteY73" fmla="*/ 2609 h 10000"/>
                  <a:gd name="connsiteX74" fmla="*/ 3108 w 10000"/>
                  <a:gd name="connsiteY74" fmla="*/ 2819 h 10000"/>
                  <a:gd name="connsiteX75" fmla="*/ 3402 w 10000"/>
                  <a:gd name="connsiteY75" fmla="*/ 2609 h 10000"/>
                  <a:gd name="connsiteX76" fmla="*/ 3519 w 10000"/>
                  <a:gd name="connsiteY76" fmla="*/ 2767 h 10000"/>
                  <a:gd name="connsiteX77" fmla="*/ 3314 w 10000"/>
                  <a:gd name="connsiteY77" fmla="*/ 2819 h 10000"/>
                  <a:gd name="connsiteX78" fmla="*/ 2378 w 10000"/>
                  <a:gd name="connsiteY78" fmla="*/ 2638 h 10000"/>
                  <a:gd name="connsiteX79" fmla="*/ 2570 w 10000"/>
                  <a:gd name="connsiteY79" fmla="*/ 2488 h 10000"/>
                  <a:gd name="connsiteX80" fmla="*/ 1994 w 10000"/>
                  <a:gd name="connsiteY80" fmla="*/ 2940 h 10000"/>
                  <a:gd name="connsiteX81" fmla="*/ 1929 w 10000"/>
                  <a:gd name="connsiteY81" fmla="*/ 3317 h 10000"/>
                  <a:gd name="connsiteX82" fmla="*/ 1929 w 10000"/>
                  <a:gd name="connsiteY82" fmla="*/ 3317 h 10000"/>
                  <a:gd name="connsiteX83" fmla="*/ 1789 w 10000"/>
                  <a:gd name="connsiteY83" fmla="*/ 3559 h 10000"/>
                  <a:gd name="connsiteX84" fmla="*/ 1554 w 10000"/>
                  <a:gd name="connsiteY84" fmla="*/ 3559 h 10000"/>
                  <a:gd name="connsiteX85" fmla="*/ 1378 w 10000"/>
                  <a:gd name="connsiteY85" fmla="*/ 3770 h 10000"/>
                  <a:gd name="connsiteX86" fmla="*/ 1145 w 10000"/>
                  <a:gd name="connsiteY86" fmla="*/ 3770 h 10000"/>
                  <a:gd name="connsiteX87" fmla="*/ 968 w 10000"/>
                  <a:gd name="connsiteY87" fmla="*/ 3981 h 10000"/>
                  <a:gd name="connsiteX88" fmla="*/ 851 w 10000"/>
                  <a:gd name="connsiteY88" fmla="*/ 3770 h 10000"/>
                  <a:gd name="connsiteX89" fmla="*/ 558 w 10000"/>
                  <a:gd name="connsiteY89" fmla="*/ 3717 h 10000"/>
                  <a:gd name="connsiteX90" fmla="*/ 0 w 10000"/>
                  <a:gd name="connsiteY90" fmla="*/ 4984 h 10000"/>
                  <a:gd name="connsiteX91" fmla="*/ 59 w 10000"/>
                  <a:gd name="connsiteY91" fmla="*/ 5249 h 10000"/>
                  <a:gd name="connsiteX92" fmla="*/ 118 w 10000"/>
                  <a:gd name="connsiteY92" fmla="*/ 5618 h 10000"/>
                  <a:gd name="connsiteX93" fmla="*/ 294 w 10000"/>
                  <a:gd name="connsiteY93" fmla="*/ 5935 h 10000"/>
                  <a:gd name="connsiteX94" fmla="*/ 528 w 10000"/>
                  <a:gd name="connsiteY94" fmla="*/ 6462 h 10000"/>
                  <a:gd name="connsiteX95" fmla="*/ 381 w 10000"/>
                  <a:gd name="connsiteY95" fmla="*/ 6358 h 10000"/>
                  <a:gd name="connsiteX96" fmla="*/ 733 w 10000"/>
                  <a:gd name="connsiteY96" fmla="*/ 6832 h 10000"/>
                  <a:gd name="connsiteX97" fmla="*/ 938 w 10000"/>
                  <a:gd name="connsiteY97" fmla="*/ 6780 h 10000"/>
                  <a:gd name="connsiteX98" fmla="*/ 910 w 10000"/>
                  <a:gd name="connsiteY98" fmla="*/ 6462 h 10000"/>
                  <a:gd name="connsiteX99" fmla="*/ 1085 w 10000"/>
                  <a:gd name="connsiteY99" fmla="*/ 6515 h 10000"/>
                  <a:gd name="connsiteX100" fmla="*/ 880 w 10000"/>
                  <a:gd name="connsiteY100" fmla="*/ 5882 h 10000"/>
                  <a:gd name="connsiteX101" fmla="*/ 1261 w 10000"/>
                  <a:gd name="connsiteY101" fmla="*/ 5618 h 10000"/>
                  <a:gd name="connsiteX102" fmla="*/ 1468 w 10000"/>
                  <a:gd name="connsiteY102" fmla="*/ 5618 h 10000"/>
                  <a:gd name="connsiteX103" fmla="*/ 1468 w 10000"/>
                  <a:gd name="connsiteY103" fmla="*/ 5882 h 10000"/>
                  <a:gd name="connsiteX104" fmla="*/ 1290 w 10000"/>
                  <a:gd name="connsiteY104" fmla="*/ 6040 h 10000"/>
                  <a:gd name="connsiteX105" fmla="*/ 1174 w 10000"/>
                  <a:gd name="connsiteY105" fmla="*/ 6727 h 10000"/>
                  <a:gd name="connsiteX106" fmla="*/ 1115 w 10000"/>
                  <a:gd name="connsiteY106" fmla="*/ 7043 h 10000"/>
                  <a:gd name="connsiteX107" fmla="*/ 1203 w 10000"/>
                  <a:gd name="connsiteY107" fmla="*/ 7466 h 10000"/>
                  <a:gd name="connsiteX108" fmla="*/ 1378 w 10000"/>
                  <a:gd name="connsiteY108" fmla="*/ 7783 h 10000"/>
                  <a:gd name="connsiteX109" fmla="*/ 1965 w 10000"/>
                  <a:gd name="connsiteY109" fmla="*/ 8416 h 10000"/>
                  <a:gd name="connsiteX110" fmla="*/ 2433 w 10000"/>
                  <a:gd name="connsiteY110" fmla="*/ 8891 h 10000"/>
                  <a:gd name="connsiteX111" fmla="*/ 2785 w 10000"/>
                  <a:gd name="connsiteY111" fmla="*/ 9103 h 10000"/>
                  <a:gd name="connsiteX112" fmla="*/ 3167 w 10000"/>
                  <a:gd name="connsiteY112" fmla="*/ 9313 h 10000"/>
                  <a:gd name="connsiteX113" fmla="*/ 3550 w 10000"/>
                  <a:gd name="connsiteY113" fmla="*/ 9525 h 10000"/>
                  <a:gd name="connsiteX114" fmla="*/ 3902 w 10000"/>
                  <a:gd name="connsiteY114" fmla="*/ 9631 h 10000"/>
                  <a:gd name="connsiteX115" fmla="*/ 4282 w 10000"/>
                  <a:gd name="connsiteY115" fmla="*/ 9789 h 10000"/>
                  <a:gd name="connsiteX116" fmla="*/ 4722 w 10000"/>
                  <a:gd name="connsiteY116" fmla="*/ 9948 h 10000"/>
                  <a:gd name="connsiteX117" fmla="*/ 5190 w 10000"/>
                  <a:gd name="connsiteY117" fmla="*/ 10000 h 10000"/>
                  <a:gd name="connsiteX118" fmla="*/ 5601 w 10000"/>
                  <a:gd name="connsiteY118" fmla="*/ 10000 h 10000"/>
                  <a:gd name="connsiteX119" fmla="*/ 6100 w 10000"/>
                  <a:gd name="connsiteY119" fmla="*/ 9948 h 10000"/>
                  <a:gd name="connsiteX120" fmla="*/ 6452 w 10000"/>
                  <a:gd name="connsiteY120" fmla="*/ 9841 h 10000"/>
                  <a:gd name="connsiteX121" fmla="*/ 6804 w 10000"/>
                  <a:gd name="connsiteY121" fmla="*/ 9737 h 10000"/>
                  <a:gd name="connsiteX122" fmla="*/ 7186 w 10000"/>
                  <a:gd name="connsiteY122" fmla="*/ 9578 h 10000"/>
                  <a:gd name="connsiteX123" fmla="*/ 7537 w 10000"/>
                  <a:gd name="connsiteY123" fmla="*/ 9419 h 10000"/>
                  <a:gd name="connsiteX124" fmla="*/ 7860 w 10000"/>
                  <a:gd name="connsiteY124" fmla="*/ 9209 h 10000"/>
                  <a:gd name="connsiteX125" fmla="*/ 8212 w 10000"/>
                  <a:gd name="connsiteY125" fmla="*/ 8997 h 10000"/>
                  <a:gd name="connsiteX126" fmla="*/ 8535 w 10000"/>
                  <a:gd name="connsiteY12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611 h 10000"/>
                  <a:gd name="connsiteX45" fmla="*/ 4253 w 10000"/>
                  <a:gd name="connsiteY45" fmla="*/ 3084 h 10000"/>
                  <a:gd name="connsiteX46" fmla="*/ 4400 w 10000"/>
                  <a:gd name="connsiteY46" fmla="*/ 3084 h 10000"/>
                  <a:gd name="connsiteX47" fmla="*/ 4458 w 10000"/>
                  <a:gd name="connsiteY47" fmla="*/ 3400 h 10000"/>
                  <a:gd name="connsiteX48" fmla="*/ 4487 w 10000"/>
                  <a:gd name="connsiteY48" fmla="*/ 3189 h 10000"/>
                  <a:gd name="connsiteX49" fmla="*/ 4429 w 10000"/>
                  <a:gd name="connsiteY49" fmla="*/ 3031 h 10000"/>
                  <a:gd name="connsiteX50" fmla="*/ 4282 w 10000"/>
                  <a:gd name="connsiteY50" fmla="*/ 2925 h 10000"/>
                  <a:gd name="connsiteX51" fmla="*/ 4311 w 10000"/>
                  <a:gd name="connsiteY51" fmla="*/ 2503 h 10000"/>
                  <a:gd name="connsiteX52" fmla="*/ 4253 w 10000"/>
                  <a:gd name="connsiteY52" fmla="*/ 2291 h 10000"/>
                  <a:gd name="connsiteX53" fmla="*/ 4222 w 10000"/>
                  <a:gd name="connsiteY53" fmla="*/ 1659 h 10000"/>
                  <a:gd name="connsiteX54" fmla="*/ 4282 w 10000"/>
                  <a:gd name="connsiteY54" fmla="*/ 1659 h 10000"/>
                  <a:gd name="connsiteX55" fmla="*/ 4194 w 10000"/>
                  <a:gd name="connsiteY55" fmla="*/ 1552 h 10000"/>
                  <a:gd name="connsiteX56" fmla="*/ 3930 w 10000"/>
                  <a:gd name="connsiteY56" fmla="*/ 1763 h 10000"/>
                  <a:gd name="connsiteX57" fmla="*/ 3871 w 10000"/>
                  <a:gd name="connsiteY57" fmla="*/ 1341 h 10000"/>
                  <a:gd name="connsiteX58" fmla="*/ 4077 w 10000"/>
                  <a:gd name="connsiteY58" fmla="*/ 602 h 10000"/>
                  <a:gd name="connsiteX59" fmla="*/ 3902 w 10000"/>
                  <a:gd name="connsiteY59" fmla="*/ 338 h 10000"/>
                  <a:gd name="connsiteX60" fmla="*/ 4493 w 10000"/>
                  <a:gd name="connsiteY60" fmla="*/ 0 h 10000"/>
                  <a:gd name="connsiteX61" fmla="*/ 3636 w 10000"/>
                  <a:gd name="connsiteY61" fmla="*/ 21 h 10000"/>
                  <a:gd name="connsiteX62" fmla="*/ 3550 w 10000"/>
                  <a:gd name="connsiteY62" fmla="*/ 233 h 10000"/>
                  <a:gd name="connsiteX63" fmla="*/ 3460 w 10000"/>
                  <a:gd name="connsiteY63" fmla="*/ 655 h 10000"/>
                  <a:gd name="connsiteX64" fmla="*/ 3343 w 10000"/>
                  <a:gd name="connsiteY64" fmla="*/ 708 h 10000"/>
                  <a:gd name="connsiteX65" fmla="*/ 3519 w 10000"/>
                  <a:gd name="connsiteY65" fmla="*/ 919 h 10000"/>
                  <a:gd name="connsiteX66" fmla="*/ 3550 w 10000"/>
                  <a:gd name="connsiteY66" fmla="*/ 1183 h 10000"/>
                  <a:gd name="connsiteX67" fmla="*/ 3460 w 10000"/>
                  <a:gd name="connsiteY67" fmla="*/ 1341 h 10000"/>
                  <a:gd name="connsiteX68" fmla="*/ 3550 w 10000"/>
                  <a:gd name="connsiteY68" fmla="*/ 1816 h 10000"/>
                  <a:gd name="connsiteX69" fmla="*/ 3489 w 10000"/>
                  <a:gd name="connsiteY69" fmla="*/ 2239 h 10000"/>
                  <a:gd name="connsiteX70" fmla="*/ 3050 w 10000"/>
                  <a:gd name="connsiteY70" fmla="*/ 2555 h 10000"/>
                  <a:gd name="connsiteX71" fmla="*/ 3021 w 10000"/>
                  <a:gd name="connsiteY71" fmla="*/ 2397 h 10000"/>
                  <a:gd name="connsiteX72" fmla="*/ 2992 w 10000"/>
                  <a:gd name="connsiteY72" fmla="*/ 2609 h 10000"/>
                  <a:gd name="connsiteX73" fmla="*/ 3108 w 10000"/>
                  <a:gd name="connsiteY73" fmla="*/ 2819 h 10000"/>
                  <a:gd name="connsiteX74" fmla="*/ 3402 w 10000"/>
                  <a:gd name="connsiteY74" fmla="*/ 2609 h 10000"/>
                  <a:gd name="connsiteX75" fmla="*/ 3519 w 10000"/>
                  <a:gd name="connsiteY75" fmla="*/ 2767 h 10000"/>
                  <a:gd name="connsiteX76" fmla="*/ 3314 w 10000"/>
                  <a:gd name="connsiteY76" fmla="*/ 2819 h 10000"/>
                  <a:gd name="connsiteX77" fmla="*/ 2378 w 10000"/>
                  <a:gd name="connsiteY77" fmla="*/ 2638 h 10000"/>
                  <a:gd name="connsiteX78" fmla="*/ 2570 w 10000"/>
                  <a:gd name="connsiteY78" fmla="*/ 2488 h 10000"/>
                  <a:gd name="connsiteX79" fmla="*/ 1994 w 10000"/>
                  <a:gd name="connsiteY79" fmla="*/ 2940 h 10000"/>
                  <a:gd name="connsiteX80" fmla="*/ 1929 w 10000"/>
                  <a:gd name="connsiteY80" fmla="*/ 3317 h 10000"/>
                  <a:gd name="connsiteX81" fmla="*/ 1929 w 10000"/>
                  <a:gd name="connsiteY81" fmla="*/ 3317 h 10000"/>
                  <a:gd name="connsiteX82" fmla="*/ 1789 w 10000"/>
                  <a:gd name="connsiteY82" fmla="*/ 3559 h 10000"/>
                  <a:gd name="connsiteX83" fmla="*/ 1554 w 10000"/>
                  <a:gd name="connsiteY83" fmla="*/ 3559 h 10000"/>
                  <a:gd name="connsiteX84" fmla="*/ 1378 w 10000"/>
                  <a:gd name="connsiteY84" fmla="*/ 3770 h 10000"/>
                  <a:gd name="connsiteX85" fmla="*/ 1145 w 10000"/>
                  <a:gd name="connsiteY85" fmla="*/ 3770 h 10000"/>
                  <a:gd name="connsiteX86" fmla="*/ 968 w 10000"/>
                  <a:gd name="connsiteY86" fmla="*/ 3981 h 10000"/>
                  <a:gd name="connsiteX87" fmla="*/ 851 w 10000"/>
                  <a:gd name="connsiteY87" fmla="*/ 3770 h 10000"/>
                  <a:gd name="connsiteX88" fmla="*/ 558 w 10000"/>
                  <a:gd name="connsiteY88" fmla="*/ 3717 h 10000"/>
                  <a:gd name="connsiteX89" fmla="*/ 0 w 10000"/>
                  <a:gd name="connsiteY89" fmla="*/ 4984 h 10000"/>
                  <a:gd name="connsiteX90" fmla="*/ 59 w 10000"/>
                  <a:gd name="connsiteY90" fmla="*/ 5249 h 10000"/>
                  <a:gd name="connsiteX91" fmla="*/ 118 w 10000"/>
                  <a:gd name="connsiteY91" fmla="*/ 5618 h 10000"/>
                  <a:gd name="connsiteX92" fmla="*/ 294 w 10000"/>
                  <a:gd name="connsiteY92" fmla="*/ 5935 h 10000"/>
                  <a:gd name="connsiteX93" fmla="*/ 528 w 10000"/>
                  <a:gd name="connsiteY93" fmla="*/ 6462 h 10000"/>
                  <a:gd name="connsiteX94" fmla="*/ 381 w 10000"/>
                  <a:gd name="connsiteY94" fmla="*/ 6358 h 10000"/>
                  <a:gd name="connsiteX95" fmla="*/ 733 w 10000"/>
                  <a:gd name="connsiteY95" fmla="*/ 6832 h 10000"/>
                  <a:gd name="connsiteX96" fmla="*/ 938 w 10000"/>
                  <a:gd name="connsiteY96" fmla="*/ 6780 h 10000"/>
                  <a:gd name="connsiteX97" fmla="*/ 910 w 10000"/>
                  <a:gd name="connsiteY97" fmla="*/ 6462 h 10000"/>
                  <a:gd name="connsiteX98" fmla="*/ 1085 w 10000"/>
                  <a:gd name="connsiteY98" fmla="*/ 6515 h 10000"/>
                  <a:gd name="connsiteX99" fmla="*/ 880 w 10000"/>
                  <a:gd name="connsiteY99" fmla="*/ 5882 h 10000"/>
                  <a:gd name="connsiteX100" fmla="*/ 1261 w 10000"/>
                  <a:gd name="connsiteY100" fmla="*/ 5618 h 10000"/>
                  <a:gd name="connsiteX101" fmla="*/ 1468 w 10000"/>
                  <a:gd name="connsiteY101" fmla="*/ 5618 h 10000"/>
                  <a:gd name="connsiteX102" fmla="*/ 1468 w 10000"/>
                  <a:gd name="connsiteY102" fmla="*/ 5882 h 10000"/>
                  <a:gd name="connsiteX103" fmla="*/ 1290 w 10000"/>
                  <a:gd name="connsiteY103" fmla="*/ 6040 h 10000"/>
                  <a:gd name="connsiteX104" fmla="*/ 1174 w 10000"/>
                  <a:gd name="connsiteY104" fmla="*/ 6727 h 10000"/>
                  <a:gd name="connsiteX105" fmla="*/ 1115 w 10000"/>
                  <a:gd name="connsiteY105" fmla="*/ 7043 h 10000"/>
                  <a:gd name="connsiteX106" fmla="*/ 1203 w 10000"/>
                  <a:gd name="connsiteY106" fmla="*/ 7466 h 10000"/>
                  <a:gd name="connsiteX107" fmla="*/ 1378 w 10000"/>
                  <a:gd name="connsiteY107" fmla="*/ 7783 h 10000"/>
                  <a:gd name="connsiteX108" fmla="*/ 1965 w 10000"/>
                  <a:gd name="connsiteY108" fmla="*/ 8416 h 10000"/>
                  <a:gd name="connsiteX109" fmla="*/ 2433 w 10000"/>
                  <a:gd name="connsiteY109" fmla="*/ 8891 h 10000"/>
                  <a:gd name="connsiteX110" fmla="*/ 2785 w 10000"/>
                  <a:gd name="connsiteY110" fmla="*/ 9103 h 10000"/>
                  <a:gd name="connsiteX111" fmla="*/ 3167 w 10000"/>
                  <a:gd name="connsiteY111" fmla="*/ 9313 h 10000"/>
                  <a:gd name="connsiteX112" fmla="*/ 3550 w 10000"/>
                  <a:gd name="connsiteY112" fmla="*/ 9525 h 10000"/>
                  <a:gd name="connsiteX113" fmla="*/ 3902 w 10000"/>
                  <a:gd name="connsiteY113" fmla="*/ 9631 h 10000"/>
                  <a:gd name="connsiteX114" fmla="*/ 4282 w 10000"/>
                  <a:gd name="connsiteY114" fmla="*/ 9789 h 10000"/>
                  <a:gd name="connsiteX115" fmla="*/ 4722 w 10000"/>
                  <a:gd name="connsiteY115" fmla="*/ 9948 h 10000"/>
                  <a:gd name="connsiteX116" fmla="*/ 5190 w 10000"/>
                  <a:gd name="connsiteY116" fmla="*/ 10000 h 10000"/>
                  <a:gd name="connsiteX117" fmla="*/ 5601 w 10000"/>
                  <a:gd name="connsiteY117" fmla="*/ 10000 h 10000"/>
                  <a:gd name="connsiteX118" fmla="*/ 6100 w 10000"/>
                  <a:gd name="connsiteY118" fmla="*/ 9948 h 10000"/>
                  <a:gd name="connsiteX119" fmla="*/ 6452 w 10000"/>
                  <a:gd name="connsiteY119" fmla="*/ 9841 h 10000"/>
                  <a:gd name="connsiteX120" fmla="*/ 6804 w 10000"/>
                  <a:gd name="connsiteY120" fmla="*/ 9737 h 10000"/>
                  <a:gd name="connsiteX121" fmla="*/ 7186 w 10000"/>
                  <a:gd name="connsiteY121" fmla="*/ 9578 h 10000"/>
                  <a:gd name="connsiteX122" fmla="*/ 7537 w 10000"/>
                  <a:gd name="connsiteY122" fmla="*/ 9419 h 10000"/>
                  <a:gd name="connsiteX123" fmla="*/ 7860 w 10000"/>
                  <a:gd name="connsiteY123" fmla="*/ 9209 h 10000"/>
                  <a:gd name="connsiteX124" fmla="*/ 8212 w 10000"/>
                  <a:gd name="connsiteY124" fmla="*/ 8997 h 10000"/>
                  <a:gd name="connsiteX125" fmla="*/ 8535 w 10000"/>
                  <a:gd name="connsiteY12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58 w 10000"/>
                  <a:gd name="connsiteY46" fmla="*/ 3400 h 10000"/>
                  <a:gd name="connsiteX47" fmla="*/ 4487 w 10000"/>
                  <a:gd name="connsiteY47" fmla="*/ 3189 h 10000"/>
                  <a:gd name="connsiteX48" fmla="*/ 4429 w 10000"/>
                  <a:gd name="connsiteY48" fmla="*/ 3031 h 10000"/>
                  <a:gd name="connsiteX49" fmla="*/ 4282 w 10000"/>
                  <a:gd name="connsiteY49" fmla="*/ 2925 h 10000"/>
                  <a:gd name="connsiteX50" fmla="*/ 4311 w 10000"/>
                  <a:gd name="connsiteY50" fmla="*/ 2503 h 10000"/>
                  <a:gd name="connsiteX51" fmla="*/ 4253 w 10000"/>
                  <a:gd name="connsiteY51" fmla="*/ 2291 h 10000"/>
                  <a:gd name="connsiteX52" fmla="*/ 4222 w 10000"/>
                  <a:gd name="connsiteY52" fmla="*/ 1659 h 10000"/>
                  <a:gd name="connsiteX53" fmla="*/ 4282 w 10000"/>
                  <a:gd name="connsiteY53" fmla="*/ 1659 h 10000"/>
                  <a:gd name="connsiteX54" fmla="*/ 4194 w 10000"/>
                  <a:gd name="connsiteY54" fmla="*/ 1552 h 10000"/>
                  <a:gd name="connsiteX55" fmla="*/ 3930 w 10000"/>
                  <a:gd name="connsiteY55" fmla="*/ 1763 h 10000"/>
                  <a:gd name="connsiteX56" fmla="*/ 3871 w 10000"/>
                  <a:gd name="connsiteY56" fmla="*/ 1341 h 10000"/>
                  <a:gd name="connsiteX57" fmla="*/ 4077 w 10000"/>
                  <a:gd name="connsiteY57" fmla="*/ 602 h 10000"/>
                  <a:gd name="connsiteX58" fmla="*/ 3902 w 10000"/>
                  <a:gd name="connsiteY58" fmla="*/ 338 h 10000"/>
                  <a:gd name="connsiteX59" fmla="*/ 4493 w 10000"/>
                  <a:gd name="connsiteY59" fmla="*/ 0 h 10000"/>
                  <a:gd name="connsiteX60" fmla="*/ 3636 w 10000"/>
                  <a:gd name="connsiteY60" fmla="*/ 21 h 10000"/>
                  <a:gd name="connsiteX61" fmla="*/ 3550 w 10000"/>
                  <a:gd name="connsiteY61" fmla="*/ 233 h 10000"/>
                  <a:gd name="connsiteX62" fmla="*/ 3460 w 10000"/>
                  <a:gd name="connsiteY62" fmla="*/ 655 h 10000"/>
                  <a:gd name="connsiteX63" fmla="*/ 3343 w 10000"/>
                  <a:gd name="connsiteY63" fmla="*/ 708 h 10000"/>
                  <a:gd name="connsiteX64" fmla="*/ 3519 w 10000"/>
                  <a:gd name="connsiteY64" fmla="*/ 919 h 10000"/>
                  <a:gd name="connsiteX65" fmla="*/ 3550 w 10000"/>
                  <a:gd name="connsiteY65" fmla="*/ 1183 h 10000"/>
                  <a:gd name="connsiteX66" fmla="*/ 3460 w 10000"/>
                  <a:gd name="connsiteY66" fmla="*/ 1341 h 10000"/>
                  <a:gd name="connsiteX67" fmla="*/ 3550 w 10000"/>
                  <a:gd name="connsiteY67" fmla="*/ 1816 h 10000"/>
                  <a:gd name="connsiteX68" fmla="*/ 3489 w 10000"/>
                  <a:gd name="connsiteY68" fmla="*/ 2239 h 10000"/>
                  <a:gd name="connsiteX69" fmla="*/ 3050 w 10000"/>
                  <a:gd name="connsiteY69" fmla="*/ 2555 h 10000"/>
                  <a:gd name="connsiteX70" fmla="*/ 3021 w 10000"/>
                  <a:gd name="connsiteY70" fmla="*/ 2397 h 10000"/>
                  <a:gd name="connsiteX71" fmla="*/ 2992 w 10000"/>
                  <a:gd name="connsiteY71" fmla="*/ 2609 h 10000"/>
                  <a:gd name="connsiteX72" fmla="*/ 3108 w 10000"/>
                  <a:gd name="connsiteY72" fmla="*/ 2819 h 10000"/>
                  <a:gd name="connsiteX73" fmla="*/ 3402 w 10000"/>
                  <a:gd name="connsiteY73" fmla="*/ 2609 h 10000"/>
                  <a:gd name="connsiteX74" fmla="*/ 3519 w 10000"/>
                  <a:gd name="connsiteY74" fmla="*/ 2767 h 10000"/>
                  <a:gd name="connsiteX75" fmla="*/ 3314 w 10000"/>
                  <a:gd name="connsiteY75" fmla="*/ 2819 h 10000"/>
                  <a:gd name="connsiteX76" fmla="*/ 2378 w 10000"/>
                  <a:gd name="connsiteY76" fmla="*/ 2638 h 10000"/>
                  <a:gd name="connsiteX77" fmla="*/ 2570 w 10000"/>
                  <a:gd name="connsiteY77" fmla="*/ 2488 h 10000"/>
                  <a:gd name="connsiteX78" fmla="*/ 1994 w 10000"/>
                  <a:gd name="connsiteY78" fmla="*/ 2940 h 10000"/>
                  <a:gd name="connsiteX79" fmla="*/ 1929 w 10000"/>
                  <a:gd name="connsiteY79" fmla="*/ 3317 h 10000"/>
                  <a:gd name="connsiteX80" fmla="*/ 1929 w 10000"/>
                  <a:gd name="connsiteY80" fmla="*/ 3317 h 10000"/>
                  <a:gd name="connsiteX81" fmla="*/ 1789 w 10000"/>
                  <a:gd name="connsiteY81" fmla="*/ 3559 h 10000"/>
                  <a:gd name="connsiteX82" fmla="*/ 1554 w 10000"/>
                  <a:gd name="connsiteY82" fmla="*/ 3559 h 10000"/>
                  <a:gd name="connsiteX83" fmla="*/ 1378 w 10000"/>
                  <a:gd name="connsiteY83" fmla="*/ 3770 h 10000"/>
                  <a:gd name="connsiteX84" fmla="*/ 1145 w 10000"/>
                  <a:gd name="connsiteY84" fmla="*/ 3770 h 10000"/>
                  <a:gd name="connsiteX85" fmla="*/ 968 w 10000"/>
                  <a:gd name="connsiteY85" fmla="*/ 3981 h 10000"/>
                  <a:gd name="connsiteX86" fmla="*/ 851 w 10000"/>
                  <a:gd name="connsiteY86" fmla="*/ 3770 h 10000"/>
                  <a:gd name="connsiteX87" fmla="*/ 558 w 10000"/>
                  <a:gd name="connsiteY87" fmla="*/ 3717 h 10000"/>
                  <a:gd name="connsiteX88" fmla="*/ 0 w 10000"/>
                  <a:gd name="connsiteY88" fmla="*/ 4984 h 10000"/>
                  <a:gd name="connsiteX89" fmla="*/ 59 w 10000"/>
                  <a:gd name="connsiteY89" fmla="*/ 5249 h 10000"/>
                  <a:gd name="connsiteX90" fmla="*/ 118 w 10000"/>
                  <a:gd name="connsiteY90" fmla="*/ 5618 h 10000"/>
                  <a:gd name="connsiteX91" fmla="*/ 294 w 10000"/>
                  <a:gd name="connsiteY91" fmla="*/ 5935 h 10000"/>
                  <a:gd name="connsiteX92" fmla="*/ 528 w 10000"/>
                  <a:gd name="connsiteY92" fmla="*/ 6462 h 10000"/>
                  <a:gd name="connsiteX93" fmla="*/ 381 w 10000"/>
                  <a:gd name="connsiteY93" fmla="*/ 6358 h 10000"/>
                  <a:gd name="connsiteX94" fmla="*/ 733 w 10000"/>
                  <a:gd name="connsiteY94" fmla="*/ 6832 h 10000"/>
                  <a:gd name="connsiteX95" fmla="*/ 938 w 10000"/>
                  <a:gd name="connsiteY95" fmla="*/ 6780 h 10000"/>
                  <a:gd name="connsiteX96" fmla="*/ 910 w 10000"/>
                  <a:gd name="connsiteY96" fmla="*/ 6462 h 10000"/>
                  <a:gd name="connsiteX97" fmla="*/ 1085 w 10000"/>
                  <a:gd name="connsiteY97" fmla="*/ 6515 h 10000"/>
                  <a:gd name="connsiteX98" fmla="*/ 880 w 10000"/>
                  <a:gd name="connsiteY98" fmla="*/ 5882 h 10000"/>
                  <a:gd name="connsiteX99" fmla="*/ 1261 w 10000"/>
                  <a:gd name="connsiteY99" fmla="*/ 5618 h 10000"/>
                  <a:gd name="connsiteX100" fmla="*/ 1468 w 10000"/>
                  <a:gd name="connsiteY100" fmla="*/ 5618 h 10000"/>
                  <a:gd name="connsiteX101" fmla="*/ 1468 w 10000"/>
                  <a:gd name="connsiteY101" fmla="*/ 5882 h 10000"/>
                  <a:gd name="connsiteX102" fmla="*/ 1290 w 10000"/>
                  <a:gd name="connsiteY102" fmla="*/ 6040 h 10000"/>
                  <a:gd name="connsiteX103" fmla="*/ 1174 w 10000"/>
                  <a:gd name="connsiteY103" fmla="*/ 6727 h 10000"/>
                  <a:gd name="connsiteX104" fmla="*/ 1115 w 10000"/>
                  <a:gd name="connsiteY104" fmla="*/ 7043 h 10000"/>
                  <a:gd name="connsiteX105" fmla="*/ 1203 w 10000"/>
                  <a:gd name="connsiteY105" fmla="*/ 7466 h 10000"/>
                  <a:gd name="connsiteX106" fmla="*/ 1378 w 10000"/>
                  <a:gd name="connsiteY106" fmla="*/ 7783 h 10000"/>
                  <a:gd name="connsiteX107" fmla="*/ 1965 w 10000"/>
                  <a:gd name="connsiteY107" fmla="*/ 8416 h 10000"/>
                  <a:gd name="connsiteX108" fmla="*/ 2433 w 10000"/>
                  <a:gd name="connsiteY108" fmla="*/ 8891 h 10000"/>
                  <a:gd name="connsiteX109" fmla="*/ 2785 w 10000"/>
                  <a:gd name="connsiteY109" fmla="*/ 9103 h 10000"/>
                  <a:gd name="connsiteX110" fmla="*/ 3167 w 10000"/>
                  <a:gd name="connsiteY110" fmla="*/ 9313 h 10000"/>
                  <a:gd name="connsiteX111" fmla="*/ 3550 w 10000"/>
                  <a:gd name="connsiteY111" fmla="*/ 9525 h 10000"/>
                  <a:gd name="connsiteX112" fmla="*/ 3902 w 10000"/>
                  <a:gd name="connsiteY112" fmla="*/ 9631 h 10000"/>
                  <a:gd name="connsiteX113" fmla="*/ 4282 w 10000"/>
                  <a:gd name="connsiteY113" fmla="*/ 9789 h 10000"/>
                  <a:gd name="connsiteX114" fmla="*/ 4722 w 10000"/>
                  <a:gd name="connsiteY114" fmla="*/ 9948 h 10000"/>
                  <a:gd name="connsiteX115" fmla="*/ 5190 w 10000"/>
                  <a:gd name="connsiteY115" fmla="*/ 10000 h 10000"/>
                  <a:gd name="connsiteX116" fmla="*/ 5601 w 10000"/>
                  <a:gd name="connsiteY116" fmla="*/ 10000 h 10000"/>
                  <a:gd name="connsiteX117" fmla="*/ 6100 w 10000"/>
                  <a:gd name="connsiteY117" fmla="*/ 9948 h 10000"/>
                  <a:gd name="connsiteX118" fmla="*/ 6452 w 10000"/>
                  <a:gd name="connsiteY118" fmla="*/ 9841 h 10000"/>
                  <a:gd name="connsiteX119" fmla="*/ 6804 w 10000"/>
                  <a:gd name="connsiteY119" fmla="*/ 9737 h 10000"/>
                  <a:gd name="connsiteX120" fmla="*/ 7186 w 10000"/>
                  <a:gd name="connsiteY120" fmla="*/ 9578 h 10000"/>
                  <a:gd name="connsiteX121" fmla="*/ 7537 w 10000"/>
                  <a:gd name="connsiteY121" fmla="*/ 9419 h 10000"/>
                  <a:gd name="connsiteX122" fmla="*/ 7860 w 10000"/>
                  <a:gd name="connsiteY122" fmla="*/ 9209 h 10000"/>
                  <a:gd name="connsiteX123" fmla="*/ 8212 w 10000"/>
                  <a:gd name="connsiteY123" fmla="*/ 8997 h 10000"/>
                  <a:gd name="connsiteX124" fmla="*/ 8535 w 10000"/>
                  <a:gd name="connsiteY12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515 w 10000"/>
                  <a:gd name="connsiteY43" fmla="*/ 3875 h 10000"/>
                  <a:gd name="connsiteX44" fmla="*/ 4253 w 10000"/>
                  <a:gd name="connsiteY44" fmla="*/ 3084 h 10000"/>
                  <a:gd name="connsiteX45" fmla="*/ 4400 w 10000"/>
                  <a:gd name="connsiteY45" fmla="*/ 3084 h 10000"/>
                  <a:gd name="connsiteX46" fmla="*/ 4487 w 10000"/>
                  <a:gd name="connsiteY46" fmla="*/ 3189 h 10000"/>
                  <a:gd name="connsiteX47" fmla="*/ 4429 w 10000"/>
                  <a:gd name="connsiteY47" fmla="*/ 3031 h 10000"/>
                  <a:gd name="connsiteX48" fmla="*/ 4282 w 10000"/>
                  <a:gd name="connsiteY48" fmla="*/ 2925 h 10000"/>
                  <a:gd name="connsiteX49" fmla="*/ 4311 w 10000"/>
                  <a:gd name="connsiteY49" fmla="*/ 2503 h 10000"/>
                  <a:gd name="connsiteX50" fmla="*/ 4253 w 10000"/>
                  <a:gd name="connsiteY50" fmla="*/ 2291 h 10000"/>
                  <a:gd name="connsiteX51" fmla="*/ 4222 w 10000"/>
                  <a:gd name="connsiteY51" fmla="*/ 1659 h 10000"/>
                  <a:gd name="connsiteX52" fmla="*/ 4282 w 10000"/>
                  <a:gd name="connsiteY52" fmla="*/ 1659 h 10000"/>
                  <a:gd name="connsiteX53" fmla="*/ 4194 w 10000"/>
                  <a:gd name="connsiteY53" fmla="*/ 1552 h 10000"/>
                  <a:gd name="connsiteX54" fmla="*/ 3930 w 10000"/>
                  <a:gd name="connsiteY54" fmla="*/ 1763 h 10000"/>
                  <a:gd name="connsiteX55" fmla="*/ 3871 w 10000"/>
                  <a:gd name="connsiteY55" fmla="*/ 1341 h 10000"/>
                  <a:gd name="connsiteX56" fmla="*/ 4077 w 10000"/>
                  <a:gd name="connsiteY56" fmla="*/ 602 h 10000"/>
                  <a:gd name="connsiteX57" fmla="*/ 3902 w 10000"/>
                  <a:gd name="connsiteY57" fmla="*/ 338 h 10000"/>
                  <a:gd name="connsiteX58" fmla="*/ 4493 w 10000"/>
                  <a:gd name="connsiteY58" fmla="*/ 0 h 10000"/>
                  <a:gd name="connsiteX59" fmla="*/ 3636 w 10000"/>
                  <a:gd name="connsiteY59" fmla="*/ 21 h 10000"/>
                  <a:gd name="connsiteX60" fmla="*/ 3550 w 10000"/>
                  <a:gd name="connsiteY60" fmla="*/ 233 h 10000"/>
                  <a:gd name="connsiteX61" fmla="*/ 3460 w 10000"/>
                  <a:gd name="connsiteY61" fmla="*/ 655 h 10000"/>
                  <a:gd name="connsiteX62" fmla="*/ 3343 w 10000"/>
                  <a:gd name="connsiteY62" fmla="*/ 708 h 10000"/>
                  <a:gd name="connsiteX63" fmla="*/ 3519 w 10000"/>
                  <a:gd name="connsiteY63" fmla="*/ 919 h 10000"/>
                  <a:gd name="connsiteX64" fmla="*/ 3550 w 10000"/>
                  <a:gd name="connsiteY64" fmla="*/ 1183 h 10000"/>
                  <a:gd name="connsiteX65" fmla="*/ 3460 w 10000"/>
                  <a:gd name="connsiteY65" fmla="*/ 1341 h 10000"/>
                  <a:gd name="connsiteX66" fmla="*/ 3550 w 10000"/>
                  <a:gd name="connsiteY66" fmla="*/ 1816 h 10000"/>
                  <a:gd name="connsiteX67" fmla="*/ 3489 w 10000"/>
                  <a:gd name="connsiteY67" fmla="*/ 2239 h 10000"/>
                  <a:gd name="connsiteX68" fmla="*/ 3050 w 10000"/>
                  <a:gd name="connsiteY68" fmla="*/ 2555 h 10000"/>
                  <a:gd name="connsiteX69" fmla="*/ 3021 w 10000"/>
                  <a:gd name="connsiteY69" fmla="*/ 2397 h 10000"/>
                  <a:gd name="connsiteX70" fmla="*/ 2992 w 10000"/>
                  <a:gd name="connsiteY70" fmla="*/ 2609 h 10000"/>
                  <a:gd name="connsiteX71" fmla="*/ 3108 w 10000"/>
                  <a:gd name="connsiteY71" fmla="*/ 2819 h 10000"/>
                  <a:gd name="connsiteX72" fmla="*/ 3402 w 10000"/>
                  <a:gd name="connsiteY72" fmla="*/ 2609 h 10000"/>
                  <a:gd name="connsiteX73" fmla="*/ 3519 w 10000"/>
                  <a:gd name="connsiteY73" fmla="*/ 2767 h 10000"/>
                  <a:gd name="connsiteX74" fmla="*/ 3314 w 10000"/>
                  <a:gd name="connsiteY74" fmla="*/ 2819 h 10000"/>
                  <a:gd name="connsiteX75" fmla="*/ 2378 w 10000"/>
                  <a:gd name="connsiteY75" fmla="*/ 2638 h 10000"/>
                  <a:gd name="connsiteX76" fmla="*/ 2570 w 10000"/>
                  <a:gd name="connsiteY76" fmla="*/ 2488 h 10000"/>
                  <a:gd name="connsiteX77" fmla="*/ 1994 w 10000"/>
                  <a:gd name="connsiteY77" fmla="*/ 2940 h 10000"/>
                  <a:gd name="connsiteX78" fmla="*/ 1929 w 10000"/>
                  <a:gd name="connsiteY78" fmla="*/ 3317 h 10000"/>
                  <a:gd name="connsiteX79" fmla="*/ 1929 w 10000"/>
                  <a:gd name="connsiteY79" fmla="*/ 3317 h 10000"/>
                  <a:gd name="connsiteX80" fmla="*/ 1789 w 10000"/>
                  <a:gd name="connsiteY80" fmla="*/ 3559 h 10000"/>
                  <a:gd name="connsiteX81" fmla="*/ 1554 w 10000"/>
                  <a:gd name="connsiteY81" fmla="*/ 3559 h 10000"/>
                  <a:gd name="connsiteX82" fmla="*/ 1378 w 10000"/>
                  <a:gd name="connsiteY82" fmla="*/ 3770 h 10000"/>
                  <a:gd name="connsiteX83" fmla="*/ 1145 w 10000"/>
                  <a:gd name="connsiteY83" fmla="*/ 3770 h 10000"/>
                  <a:gd name="connsiteX84" fmla="*/ 968 w 10000"/>
                  <a:gd name="connsiteY84" fmla="*/ 3981 h 10000"/>
                  <a:gd name="connsiteX85" fmla="*/ 851 w 10000"/>
                  <a:gd name="connsiteY85" fmla="*/ 3770 h 10000"/>
                  <a:gd name="connsiteX86" fmla="*/ 558 w 10000"/>
                  <a:gd name="connsiteY86" fmla="*/ 3717 h 10000"/>
                  <a:gd name="connsiteX87" fmla="*/ 0 w 10000"/>
                  <a:gd name="connsiteY87" fmla="*/ 4984 h 10000"/>
                  <a:gd name="connsiteX88" fmla="*/ 59 w 10000"/>
                  <a:gd name="connsiteY88" fmla="*/ 5249 h 10000"/>
                  <a:gd name="connsiteX89" fmla="*/ 118 w 10000"/>
                  <a:gd name="connsiteY89" fmla="*/ 5618 h 10000"/>
                  <a:gd name="connsiteX90" fmla="*/ 294 w 10000"/>
                  <a:gd name="connsiteY90" fmla="*/ 5935 h 10000"/>
                  <a:gd name="connsiteX91" fmla="*/ 528 w 10000"/>
                  <a:gd name="connsiteY91" fmla="*/ 6462 h 10000"/>
                  <a:gd name="connsiteX92" fmla="*/ 381 w 10000"/>
                  <a:gd name="connsiteY92" fmla="*/ 6358 h 10000"/>
                  <a:gd name="connsiteX93" fmla="*/ 733 w 10000"/>
                  <a:gd name="connsiteY93" fmla="*/ 6832 h 10000"/>
                  <a:gd name="connsiteX94" fmla="*/ 938 w 10000"/>
                  <a:gd name="connsiteY94" fmla="*/ 6780 h 10000"/>
                  <a:gd name="connsiteX95" fmla="*/ 910 w 10000"/>
                  <a:gd name="connsiteY95" fmla="*/ 6462 h 10000"/>
                  <a:gd name="connsiteX96" fmla="*/ 1085 w 10000"/>
                  <a:gd name="connsiteY96" fmla="*/ 6515 h 10000"/>
                  <a:gd name="connsiteX97" fmla="*/ 880 w 10000"/>
                  <a:gd name="connsiteY97" fmla="*/ 5882 h 10000"/>
                  <a:gd name="connsiteX98" fmla="*/ 1261 w 10000"/>
                  <a:gd name="connsiteY98" fmla="*/ 5618 h 10000"/>
                  <a:gd name="connsiteX99" fmla="*/ 1468 w 10000"/>
                  <a:gd name="connsiteY99" fmla="*/ 5618 h 10000"/>
                  <a:gd name="connsiteX100" fmla="*/ 1468 w 10000"/>
                  <a:gd name="connsiteY100" fmla="*/ 5882 h 10000"/>
                  <a:gd name="connsiteX101" fmla="*/ 1290 w 10000"/>
                  <a:gd name="connsiteY101" fmla="*/ 6040 h 10000"/>
                  <a:gd name="connsiteX102" fmla="*/ 1174 w 10000"/>
                  <a:gd name="connsiteY102" fmla="*/ 6727 h 10000"/>
                  <a:gd name="connsiteX103" fmla="*/ 1115 w 10000"/>
                  <a:gd name="connsiteY103" fmla="*/ 7043 h 10000"/>
                  <a:gd name="connsiteX104" fmla="*/ 1203 w 10000"/>
                  <a:gd name="connsiteY104" fmla="*/ 7466 h 10000"/>
                  <a:gd name="connsiteX105" fmla="*/ 1378 w 10000"/>
                  <a:gd name="connsiteY105" fmla="*/ 7783 h 10000"/>
                  <a:gd name="connsiteX106" fmla="*/ 1965 w 10000"/>
                  <a:gd name="connsiteY106" fmla="*/ 8416 h 10000"/>
                  <a:gd name="connsiteX107" fmla="*/ 2433 w 10000"/>
                  <a:gd name="connsiteY107" fmla="*/ 8891 h 10000"/>
                  <a:gd name="connsiteX108" fmla="*/ 2785 w 10000"/>
                  <a:gd name="connsiteY108" fmla="*/ 9103 h 10000"/>
                  <a:gd name="connsiteX109" fmla="*/ 3167 w 10000"/>
                  <a:gd name="connsiteY109" fmla="*/ 9313 h 10000"/>
                  <a:gd name="connsiteX110" fmla="*/ 3550 w 10000"/>
                  <a:gd name="connsiteY110" fmla="*/ 9525 h 10000"/>
                  <a:gd name="connsiteX111" fmla="*/ 3902 w 10000"/>
                  <a:gd name="connsiteY111" fmla="*/ 9631 h 10000"/>
                  <a:gd name="connsiteX112" fmla="*/ 4282 w 10000"/>
                  <a:gd name="connsiteY112" fmla="*/ 9789 h 10000"/>
                  <a:gd name="connsiteX113" fmla="*/ 4722 w 10000"/>
                  <a:gd name="connsiteY113" fmla="*/ 9948 h 10000"/>
                  <a:gd name="connsiteX114" fmla="*/ 5190 w 10000"/>
                  <a:gd name="connsiteY114" fmla="*/ 10000 h 10000"/>
                  <a:gd name="connsiteX115" fmla="*/ 5601 w 10000"/>
                  <a:gd name="connsiteY115" fmla="*/ 10000 h 10000"/>
                  <a:gd name="connsiteX116" fmla="*/ 6100 w 10000"/>
                  <a:gd name="connsiteY116" fmla="*/ 9948 h 10000"/>
                  <a:gd name="connsiteX117" fmla="*/ 6452 w 10000"/>
                  <a:gd name="connsiteY117" fmla="*/ 9841 h 10000"/>
                  <a:gd name="connsiteX118" fmla="*/ 6804 w 10000"/>
                  <a:gd name="connsiteY118" fmla="*/ 9737 h 10000"/>
                  <a:gd name="connsiteX119" fmla="*/ 7186 w 10000"/>
                  <a:gd name="connsiteY119" fmla="*/ 9578 h 10000"/>
                  <a:gd name="connsiteX120" fmla="*/ 7537 w 10000"/>
                  <a:gd name="connsiteY120" fmla="*/ 9419 h 10000"/>
                  <a:gd name="connsiteX121" fmla="*/ 7860 w 10000"/>
                  <a:gd name="connsiteY121" fmla="*/ 9209 h 10000"/>
                  <a:gd name="connsiteX122" fmla="*/ 8212 w 10000"/>
                  <a:gd name="connsiteY122" fmla="*/ 8997 h 10000"/>
                  <a:gd name="connsiteX123" fmla="*/ 8535 w 10000"/>
                  <a:gd name="connsiteY12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370 w 10000"/>
                  <a:gd name="connsiteY42" fmla="*/ 3664 h 10000"/>
                  <a:gd name="connsiteX43" fmla="*/ 4253 w 10000"/>
                  <a:gd name="connsiteY43" fmla="*/ 3084 h 10000"/>
                  <a:gd name="connsiteX44" fmla="*/ 4400 w 10000"/>
                  <a:gd name="connsiteY44" fmla="*/ 3084 h 10000"/>
                  <a:gd name="connsiteX45" fmla="*/ 4487 w 10000"/>
                  <a:gd name="connsiteY45" fmla="*/ 3189 h 10000"/>
                  <a:gd name="connsiteX46" fmla="*/ 4429 w 10000"/>
                  <a:gd name="connsiteY46" fmla="*/ 3031 h 10000"/>
                  <a:gd name="connsiteX47" fmla="*/ 4282 w 10000"/>
                  <a:gd name="connsiteY47" fmla="*/ 2925 h 10000"/>
                  <a:gd name="connsiteX48" fmla="*/ 4311 w 10000"/>
                  <a:gd name="connsiteY48" fmla="*/ 2503 h 10000"/>
                  <a:gd name="connsiteX49" fmla="*/ 4253 w 10000"/>
                  <a:gd name="connsiteY49" fmla="*/ 2291 h 10000"/>
                  <a:gd name="connsiteX50" fmla="*/ 4222 w 10000"/>
                  <a:gd name="connsiteY50" fmla="*/ 1659 h 10000"/>
                  <a:gd name="connsiteX51" fmla="*/ 4282 w 10000"/>
                  <a:gd name="connsiteY51" fmla="*/ 1659 h 10000"/>
                  <a:gd name="connsiteX52" fmla="*/ 4194 w 10000"/>
                  <a:gd name="connsiteY52" fmla="*/ 1552 h 10000"/>
                  <a:gd name="connsiteX53" fmla="*/ 3930 w 10000"/>
                  <a:gd name="connsiteY53" fmla="*/ 1763 h 10000"/>
                  <a:gd name="connsiteX54" fmla="*/ 3871 w 10000"/>
                  <a:gd name="connsiteY54" fmla="*/ 1341 h 10000"/>
                  <a:gd name="connsiteX55" fmla="*/ 4077 w 10000"/>
                  <a:gd name="connsiteY55" fmla="*/ 602 h 10000"/>
                  <a:gd name="connsiteX56" fmla="*/ 3902 w 10000"/>
                  <a:gd name="connsiteY56" fmla="*/ 338 h 10000"/>
                  <a:gd name="connsiteX57" fmla="*/ 4493 w 10000"/>
                  <a:gd name="connsiteY57" fmla="*/ 0 h 10000"/>
                  <a:gd name="connsiteX58" fmla="*/ 3636 w 10000"/>
                  <a:gd name="connsiteY58" fmla="*/ 21 h 10000"/>
                  <a:gd name="connsiteX59" fmla="*/ 3550 w 10000"/>
                  <a:gd name="connsiteY59" fmla="*/ 233 h 10000"/>
                  <a:gd name="connsiteX60" fmla="*/ 3460 w 10000"/>
                  <a:gd name="connsiteY60" fmla="*/ 655 h 10000"/>
                  <a:gd name="connsiteX61" fmla="*/ 3343 w 10000"/>
                  <a:gd name="connsiteY61" fmla="*/ 708 h 10000"/>
                  <a:gd name="connsiteX62" fmla="*/ 3519 w 10000"/>
                  <a:gd name="connsiteY62" fmla="*/ 919 h 10000"/>
                  <a:gd name="connsiteX63" fmla="*/ 3550 w 10000"/>
                  <a:gd name="connsiteY63" fmla="*/ 1183 h 10000"/>
                  <a:gd name="connsiteX64" fmla="*/ 3460 w 10000"/>
                  <a:gd name="connsiteY64" fmla="*/ 1341 h 10000"/>
                  <a:gd name="connsiteX65" fmla="*/ 3550 w 10000"/>
                  <a:gd name="connsiteY65" fmla="*/ 1816 h 10000"/>
                  <a:gd name="connsiteX66" fmla="*/ 3489 w 10000"/>
                  <a:gd name="connsiteY66" fmla="*/ 2239 h 10000"/>
                  <a:gd name="connsiteX67" fmla="*/ 3050 w 10000"/>
                  <a:gd name="connsiteY67" fmla="*/ 2555 h 10000"/>
                  <a:gd name="connsiteX68" fmla="*/ 3021 w 10000"/>
                  <a:gd name="connsiteY68" fmla="*/ 2397 h 10000"/>
                  <a:gd name="connsiteX69" fmla="*/ 2992 w 10000"/>
                  <a:gd name="connsiteY69" fmla="*/ 2609 h 10000"/>
                  <a:gd name="connsiteX70" fmla="*/ 3108 w 10000"/>
                  <a:gd name="connsiteY70" fmla="*/ 2819 h 10000"/>
                  <a:gd name="connsiteX71" fmla="*/ 3402 w 10000"/>
                  <a:gd name="connsiteY71" fmla="*/ 2609 h 10000"/>
                  <a:gd name="connsiteX72" fmla="*/ 3519 w 10000"/>
                  <a:gd name="connsiteY72" fmla="*/ 2767 h 10000"/>
                  <a:gd name="connsiteX73" fmla="*/ 3314 w 10000"/>
                  <a:gd name="connsiteY73" fmla="*/ 2819 h 10000"/>
                  <a:gd name="connsiteX74" fmla="*/ 2378 w 10000"/>
                  <a:gd name="connsiteY74" fmla="*/ 2638 h 10000"/>
                  <a:gd name="connsiteX75" fmla="*/ 2570 w 10000"/>
                  <a:gd name="connsiteY75" fmla="*/ 2488 h 10000"/>
                  <a:gd name="connsiteX76" fmla="*/ 1994 w 10000"/>
                  <a:gd name="connsiteY76" fmla="*/ 2940 h 10000"/>
                  <a:gd name="connsiteX77" fmla="*/ 1929 w 10000"/>
                  <a:gd name="connsiteY77" fmla="*/ 3317 h 10000"/>
                  <a:gd name="connsiteX78" fmla="*/ 1929 w 10000"/>
                  <a:gd name="connsiteY78" fmla="*/ 3317 h 10000"/>
                  <a:gd name="connsiteX79" fmla="*/ 1789 w 10000"/>
                  <a:gd name="connsiteY79" fmla="*/ 3559 h 10000"/>
                  <a:gd name="connsiteX80" fmla="*/ 1554 w 10000"/>
                  <a:gd name="connsiteY80" fmla="*/ 3559 h 10000"/>
                  <a:gd name="connsiteX81" fmla="*/ 1378 w 10000"/>
                  <a:gd name="connsiteY81" fmla="*/ 3770 h 10000"/>
                  <a:gd name="connsiteX82" fmla="*/ 1145 w 10000"/>
                  <a:gd name="connsiteY82" fmla="*/ 3770 h 10000"/>
                  <a:gd name="connsiteX83" fmla="*/ 968 w 10000"/>
                  <a:gd name="connsiteY83" fmla="*/ 3981 h 10000"/>
                  <a:gd name="connsiteX84" fmla="*/ 851 w 10000"/>
                  <a:gd name="connsiteY84" fmla="*/ 3770 h 10000"/>
                  <a:gd name="connsiteX85" fmla="*/ 558 w 10000"/>
                  <a:gd name="connsiteY85" fmla="*/ 3717 h 10000"/>
                  <a:gd name="connsiteX86" fmla="*/ 0 w 10000"/>
                  <a:gd name="connsiteY86" fmla="*/ 4984 h 10000"/>
                  <a:gd name="connsiteX87" fmla="*/ 59 w 10000"/>
                  <a:gd name="connsiteY87" fmla="*/ 5249 h 10000"/>
                  <a:gd name="connsiteX88" fmla="*/ 118 w 10000"/>
                  <a:gd name="connsiteY88" fmla="*/ 5618 h 10000"/>
                  <a:gd name="connsiteX89" fmla="*/ 294 w 10000"/>
                  <a:gd name="connsiteY89" fmla="*/ 5935 h 10000"/>
                  <a:gd name="connsiteX90" fmla="*/ 528 w 10000"/>
                  <a:gd name="connsiteY90" fmla="*/ 6462 h 10000"/>
                  <a:gd name="connsiteX91" fmla="*/ 381 w 10000"/>
                  <a:gd name="connsiteY91" fmla="*/ 6358 h 10000"/>
                  <a:gd name="connsiteX92" fmla="*/ 733 w 10000"/>
                  <a:gd name="connsiteY92" fmla="*/ 6832 h 10000"/>
                  <a:gd name="connsiteX93" fmla="*/ 938 w 10000"/>
                  <a:gd name="connsiteY93" fmla="*/ 6780 h 10000"/>
                  <a:gd name="connsiteX94" fmla="*/ 910 w 10000"/>
                  <a:gd name="connsiteY94" fmla="*/ 6462 h 10000"/>
                  <a:gd name="connsiteX95" fmla="*/ 1085 w 10000"/>
                  <a:gd name="connsiteY95" fmla="*/ 6515 h 10000"/>
                  <a:gd name="connsiteX96" fmla="*/ 880 w 10000"/>
                  <a:gd name="connsiteY96" fmla="*/ 5882 h 10000"/>
                  <a:gd name="connsiteX97" fmla="*/ 1261 w 10000"/>
                  <a:gd name="connsiteY97" fmla="*/ 5618 h 10000"/>
                  <a:gd name="connsiteX98" fmla="*/ 1468 w 10000"/>
                  <a:gd name="connsiteY98" fmla="*/ 5618 h 10000"/>
                  <a:gd name="connsiteX99" fmla="*/ 1468 w 10000"/>
                  <a:gd name="connsiteY99" fmla="*/ 5882 h 10000"/>
                  <a:gd name="connsiteX100" fmla="*/ 1290 w 10000"/>
                  <a:gd name="connsiteY100" fmla="*/ 6040 h 10000"/>
                  <a:gd name="connsiteX101" fmla="*/ 1174 w 10000"/>
                  <a:gd name="connsiteY101" fmla="*/ 6727 h 10000"/>
                  <a:gd name="connsiteX102" fmla="*/ 1115 w 10000"/>
                  <a:gd name="connsiteY102" fmla="*/ 7043 h 10000"/>
                  <a:gd name="connsiteX103" fmla="*/ 1203 w 10000"/>
                  <a:gd name="connsiteY103" fmla="*/ 7466 h 10000"/>
                  <a:gd name="connsiteX104" fmla="*/ 1378 w 10000"/>
                  <a:gd name="connsiteY104" fmla="*/ 7783 h 10000"/>
                  <a:gd name="connsiteX105" fmla="*/ 1965 w 10000"/>
                  <a:gd name="connsiteY105" fmla="*/ 8416 h 10000"/>
                  <a:gd name="connsiteX106" fmla="*/ 2433 w 10000"/>
                  <a:gd name="connsiteY106" fmla="*/ 8891 h 10000"/>
                  <a:gd name="connsiteX107" fmla="*/ 2785 w 10000"/>
                  <a:gd name="connsiteY107" fmla="*/ 9103 h 10000"/>
                  <a:gd name="connsiteX108" fmla="*/ 3167 w 10000"/>
                  <a:gd name="connsiteY108" fmla="*/ 9313 h 10000"/>
                  <a:gd name="connsiteX109" fmla="*/ 3550 w 10000"/>
                  <a:gd name="connsiteY109" fmla="*/ 9525 h 10000"/>
                  <a:gd name="connsiteX110" fmla="*/ 3902 w 10000"/>
                  <a:gd name="connsiteY110" fmla="*/ 9631 h 10000"/>
                  <a:gd name="connsiteX111" fmla="*/ 4282 w 10000"/>
                  <a:gd name="connsiteY111" fmla="*/ 9789 h 10000"/>
                  <a:gd name="connsiteX112" fmla="*/ 4722 w 10000"/>
                  <a:gd name="connsiteY112" fmla="*/ 9948 h 10000"/>
                  <a:gd name="connsiteX113" fmla="*/ 5190 w 10000"/>
                  <a:gd name="connsiteY113" fmla="*/ 10000 h 10000"/>
                  <a:gd name="connsiteX114" fmla="*/ 5601 w 10000"/>
                  <a:gd name="connsiteY114" fmla="*/ 10000 h 10000"/>
                  <a:gd name="connsiteX115" fmla="*/ 6100 w 10000"/>
                  <a:gd name="connsiteY115" fmla="*/ 9948 h 10000"/>
                  <a:gd name="connsiteX116" fmla="*/ 6452 w 10000"/>
                  <a:gd name="connsiteY116" fmla="*/ 9841 h 10000"/>
                  <a:gd name="connsiteX117" fmla="*/ 6804 w 10000"/>
                  <a:gd name="connsiteY117" fmla="*/ 9737 h 10000"/>
                  <a:gd name="connsiteX118" fmla="*/ 7186 w 10000"/>
                  <a:gd name="connsiteY118" fmla="*/ 9578 h 10000"/>
                  <a:gd name="connsiteX119" fmla="*/ 7537 w 10000"/>
                  <a:gd name="connsiteY119" fmla="*/ 9419 h 10000"/>
                  <a:gd name="connsiteX120" fmla="*/ 7860 w 10000"/>
                  <a:gd name="connsiteY120" fmla="*/ 9209 h 10000"/>
                  <a:gd name="connsiteX121" fmla="*/ 8212 w 10000"/>
                  <a:gd name="connsiteY121" fmla="*/ 8997 h 10000"/>
                  <a:gd name="connsiteX122" fmla="*/ 8535 w 10000"/>
                  <a:gd name="connsiteY12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400 w 10000"/>
                  <a:gd name="connsiteY41" fmla="*/ 3507 h 10000"/>
                  <a:gd name="connsiteX42" fmla="*/ 4253 w 10000"/>
                  <a:gd name="connsiteY42" fmla="*/ 3084 h 10000"/>
                  <a:gd name="connsiteX43" fmla="*/ 4400 w 10000"/>
                  <a:gd name="connsiteY43" fmla="*/ 3084 h 10000"/>
                  <a:gd name="connsiteX44" fmla="*/ 4487 w 10000"/>
                  <a:gd name="connsiteY44" fmla="*/ 3189 h 10000"/>
                  <a:gd name="connsiteX45" fmla="*/ 4429 w 10000"/>
                  <a:gd name="connsiteY45" fmla="*/ 3031 h 10000"/>
                  <a:gd name="connsiteX46" fmla="*/ 4282 w 10000"/>
                  <a:gd name="connsiteY46" fmla="*/ 2925 h 10000"/>
                  <a:gd name="connsiteX47" fmla="*/ 4311 w 10000"/>
                  <a:gd name="connsiteY47" fmla="*/ 2503 h 10000"/>
                  <a:gd name="connsiteX48" fmla="*/ 4253 w 10000"/>
                  <a:gd name="connsiteY48" fmla="*/ 2291 h 10000"/>
                  <a:gd name="connsiteX49" fmla="*/ 4222 w 10000"/>
                  <a:gd name="connsiteY49" fmla="*/ 1659 h 10000"/>
                  <a:gd name="connsiteX50" fmla="*/ 4282 w 10000"/>
                  <a:gd name="connsiteY50" fmla="*/ 1659 h 10000"/>
                  <a:gd name="connsiteX51" fmla="*/ 4194 w 10000"/>
                  <a:gd name="connsiteY51" fmla="*/ 1552 h 10000"/>
                  <a:gd name="connsiteX52" fmla="*/ 3930 w 10000"/>
                  <a:gd name="connsiteY52" fmla="*/ 1763 h 10000"/>
                  <a:gd name="connsiteX53" fmla="*/ 3871 w 10000"/>
                  <a:gd name="connsiteY53" fmla="*/ 1341 h 10000"/>
                  <a:gd name="connsiteX54" fmla="*/ 4077 w 10000"/>
                  <a:gd name="connsiteY54" fmla="*/ 602 h 10000"/>
                  <a:gd name="connsiteX55" fmla="*/ 3902 w 10000"/>
                  <a:gd name="connsiteY55" fmla="*/ 338 h 10000"/>
                  <a:gd name="connsiteX56" fmla="*/ 4493 w 10000"/>
                  <a:gd name="connsiteY56" fmla="*/ 0 h 10000"/>
                  <a:gd name="connsiteX57" fmla="*/ 3636 w 10000"/>
                  <a:gd name="connsiteY57" fmla="*/ 21 h 10000"/>
                  <a:gd name="connsiteX58" fmla="*/ 3550 w 10000"/>
                  <a:gd name="connsiteY58" fmla="*/ 233 h 10000"/>
                  <a:gd name="connsiteX59" fmla="*/ 3460 w 10000"/>
                  <a:gd name="connsiteY59" fmla="*/ 655 h 10000"/>
                  <a:gd name="connsiteX60" fmla="*/ 3343 w 10000"/>
                  <a:gd name="connsiteY60" fmla="*/ 708 h 10000"/>
                  <a:gd name="connsiteX61" fmla="*/ 3519 w 10000"/>
                  <a:gd name="connsiteY61" fmla="*/ 919 h 10000"/>
                  <a:gd name="connsiteX62" fmla="*/ 3550 w 10000"/>
                  <a:gd name="connsiteY62" fmla="*/ 1183 h 10000"/>
                  <a:gd name="connsiteX63" fmla="*/ 3460 w 10000"/>
                  <a:gd name="connsiteY63" fmla="*/ 1341 h 10000"/>
                  <a:gd name="connsiteX64" fmla="*/ 3550 w 10000"/>
                  <a:gd name="connsiteY64" fmla="*/ 1816 h 10000"/>
                  <a:gd name="connsiteX65" fmla="*/ 3489 w 10000"/>
                  <a:gd name="connsiteY65" fmla="*/ 2239 h 10000"/>
                  <a:gd name="connsiteX66" fmla="*/ 3050 w 10000"/>
                  <a:gd name="connsiteY66" fmla="*/ 2555 h 10000"/>
                  <a:gd name="connsiteX67" fmla="*/ 3021 w 10000"/>
                  <a:gd name="connsiteY67" fmla="*/ 2397 h 10000"/>
                  <a:gd name="connsiteX68" fmla="*/ 2992 w 10000"/>
                  <a:gd name="connsiteY68" fmla="*/ 2609 h 10000"/>
                  <a:gd name="connsiteX69" fmla="*/ 3108 w 10000"/>
                  <a:gd name="connsiteY69" fmla="*/ 2819 h 10000"/>
                  <a:gd name="connsiteX70" fmla="*/ 3402 w 10000"/>
                  <a:gd name="connsiteY70" fmla="*/ 2609 h 10000"/>
                  <a:gd name="connsiteX71" fmla="*/ 3519 w 10000"/>
                  <a:gd name="connsiteY71" fmla="*/ 2767 h 10000"/>
                  <a:gd name="connsiteX72" fmla="*/ 3314 w 10000"/>
                  <a:gd name="connsiteY72" fmla="*/ 2819 h 10000"/>
                  <a:gd name="connsiteX73" fmla="*/ 2378 w 10000"/>
                  <a:gd name="connsiteY73" fmla="*/ 2638 h 10000"/>
                  <a:gd name="connsiteX74" fmla="*/ 2570 w 10000"/>
                  <a:gd name="connsiteY74" fmla="*/ 2488 h 10000"/>
                  <a:gd name="connsiteX75" fmla="*/ 1994 w 10000"/>
                  <a:gd name="connsiteY75" fmla="*/ 2940 h 10000"/>
                  <a:gd name="connsiteX76" fmla="*/ 1929 w 10000"/>
                  <a:gd name="connsiteY76" fmla="*/ 3317 h 10000"/>
                  <a:gd name="connsiteX77" fmla="*/ 1929 w 10000"/>
                  <a:gd name="connsiteY77" fmla="*/ 3317 h 10000"/>
                  <a:gd name="connsiteX78" fmla="*/ 1789 w 10000"/>
                  <a:gd name="connsiteY78" fmla="*/ 3559 h 10000"/>
                  <a:gd name="connsiteX79" fmla="*/ 1554 w 10000"/>
                  <a:gd name="connsiteY79" fmla="*/ 3559 h 10000"/>
                  <a:gd name="connsiteX80" fmla="*/ 1378 w 10000"/>
                  <a:gd name="connsiteY80" fmla="*/ 3770 h 10000"/>
                  <a:gd name="connsiteX81" fmla="*/ 1145 w 10000"/>
                  <a:gd name="connsiteY81" fmla="*/ 3770 h 10000"/>
                  <a:gd name="connsiteX82" fmla="*/ 968 w 10000"/>
                  <a:gd name="connsiteY82" fmla="*/ 3981 h 10000"/>
                  <a:gd name="connsiteX83" fmla="*/ 851 w 10000"/>
                  <a:gd name="connsiteY83" fmla="*/ 3770 h 10000"/>
                  <a:gd name="connsiteX84" fmla="*/ 558 w 10000"/>
                  <a:gd name="connsiteY84" fmla="*/ 3717 h 10000"/>
                  <a:gd name="connsiteX85" fmla="*/ 0 w 10000"/>
                  <a:gd name="connsiteY85" fmla="*/ 4984 h 10000"/>
                  <a:gd name="connsiteX86" fmla="*/ 59 w 10000"/>
                  <a:gd name="connsiteY86" fmla="*/ 5249 h 10000"/>
                  <a:gd name="connsiteX87" fmla="*/ 118 w 10000"/>
                  <a:gd name="connsiteY87" fmla="*/ 5618 h 10000"/>
                  <a:gd name="connsiteX88" fmla="*/ 294 w 10000"/>
                  <a:gd name="connsiteY88" fmla="*/ 5935 h 10000"/>
                  <a:gd name="connsiteX89" fmla="*/ 528 w 10000"/>
                  <a:gd name="connsiteY89" fmla="*/ 6462 h 10000"/>
                  <a:gd name="connsiteX90" fmla="*/ 381 w 10000"/>
                  <a:gd name="connsiteY90" fmla="*/ 6358 h 10000"/>
                  <a:gd name="connsiteX91" fmla="*/ 733 w 10000"/>
                  <a:gd name="connsiteY91" fmla="*/ 6832 h 10000"/>
                  <a:gd name="connsiteX92" fmla="*/ 938 w 10000"/>
                  <a:gd name="connsiteY92" fmla="*/ 6780 h 10000"/>
                  <a:gd name="connsiteX93" fmla="*/ 910 w 10000"/>
                  <a:gd name="connsiteY93" fmla="*/ 6462 h 10000"/>
                  <a:gd name="connsiteX94" fmla="*/ 1085 w 10000"/>
                  <a:gd name="connsiteY94" fmla="*/ 6515 h 10000"/>
                  <a:gd name="connsiteX95" fmla="*/ 880 w 10000"/>
                  <a:gd name="connsiteY95" fmla="*/ 5882 h 10000"/>
                  <a:gd name="connsiteX96" fmla="*/ 1261 w 10000"/>
                  <a:gd name="connsiteY96" fmla="*/ 5618 h 10000"/>
                  <a:gd name="connsiteX97" fmla="*/ 1468 w 10000"/>
                  <a:gd name="connsiteY97" fmla="*/ 5618 h 10000"/>
                  <a:gd name="connsiteX98" fmla="*/ 1468 w 10000"/>
                  <a:gd name="connsiteY98" fmla="*/ 5882 h 10000"/>
                  <a:gd name="connsiteX99" fmla="*/ 1290 w 10000"/>
                  <a:gd name="connsiteY99" fmla="*/ 6040 h 10000"/>
                  <a:gd name="connsiteX100" fmla="*/ 1174 w 10000"/>
                  <a:gd name="connsiteY100" fmla="*/ 6727 h 10000"/>
                  <a:gd name="connsiteX101" fmla="*/ 1115 w 10000"/>
                  <a:gd name="connsiteY101" fmla="*/ 7043 h 10000"/>
                  <a:gd name="connsiteX102" fmla="*/ 1203 w 10000"/>
                  <a:gd name="connsiteY102" fmla="*/ 7466 h 10000"/>
                  <a:gd name="connsiteX103" fmla="*/ 1378 w 10000"/>
                  <a:gd name="connsiteY103" fmla="*/ 7783 h 10000"/>
                  <a:gd name="connsiteX104" fmla="*/ 1965 w 10000"/>
                  <a:gd name="connsiteY104" fmla="*/ 8416 h 10000"/>
                  <a:gd name="connsiteX105" fmla="*/ 2433 w 10000"/>
                  <a:gd name="connsiteY105" fmla="*/ 8891 h 10000"/>
                  <a:gd name="connsiteX106" fmla="*/ 2785 w 10000"/>
                  <a:gd name="connsiteY106" fmla="*/ 9103 h 10000"/>
                  <a:gd name="connsiteX107" fmla="*/ 3167 w 10000"/>
                  <a:gd name="connsiteY107" fmla="*/ 9313 h 10000"/>
                  <a:gd name="connsiteX108" fmla="*/ 3550 w 10000"/>
                  <a:gd name="connsiteY108" fmla="*/ 9525 h 10000"/>
                  <a:gd name="connsiteX109" fmla="*/ 3902 w 10000"/>
                  <a:gd name="connsiteY109" fmla="*/ 9631 h 10000"/>
                  <a:gd name="connsiteX110" fmla="*/ 4282 w 10000"/>
                  <a:gd name="connsiteY110" fmla="*/ 9789 h 10000"/>
                  <a:gd name="connsiteX111" fmla="*/ 4722 w 10000"/>
                  <a:gd name="connsiteY111" fmla="*/ 9948 h 10000"/>
                  <a:gd name="connsiteX112" fmla="*/ 5190 w 10000"/>
                  <a:gd name="connsiteY112" fmla="*/ 10000 h 10000"/>
                  <a:gd name="connsiteX113" fmla="*/ 5601 w 10000"/>
                  <a:gd name="connsiteY113" fmla="*/ 10000 h 10000"/>
                  <a:gd name="connsiteX114" fmla="*/ 6100 w 10000"/>
                  <a:gd name="connsiteY114" fmla="*/ 9948 h 10000"/>
                  <a:gd name="connsiteX115" fmla="*/ 6452 w 10000"/>
                  <a:gd name="connsiteY115" fmla="*/ 9841 h 10000"/>
                  <a:gd name="connsiteX116" fmla="*/ 6804 w 10000"/>
                  <a:gd name="connsiteY116" fmla="*/ 9737 h 10000"/>
                  <a:gd name="connsiteX117" fmla="*/ 7186 w 10000"/>
                  <a:gd name="connsiteY117" fmla="*/ 9578 h 10000"/>
                  <a:gd name="connsiteX118" fmla="*/ 7537 w 10000"/>
                  <a:gd name="connsiteY118" fmla="*/ 9419 h 10000"/>
                  <a:gd name="connsiteX119" fmla="*/ 7860 w 10000"/>
                  <a:gd name="connsiteY119" fmla="*/ 9209 h 10000"/>
                  <a:gd name="connsiteX120" fmla="*/ 8212 w 10000"/>
                  <a:gd name="connsiteY120" fmla="*/ 8997 h 10000"/>
                  <a:gd name="connsiteX121" fmla="*/ 8535 w 10000"/>
                  <a:gd name="connsiteY12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87 w 10000"/>
                  <a:gd name="connsiteY43" fmla="*/ 3189 h 10000"/>
                  <a:gd name="connsiteX44" fmla="*/ 4429 w 10000"/>
                  <a:gd name="connsiteY44" fmla="*/ 3031 h 10000"/>
                  <a:gd name="connsiteX45" fmla="*/ 4282 w 10000"/>
                  <a:gd name="connsiteY45" fmla="*/ 2925 h 10000"/>
                  <a:gd name="connsiteX46" fmla="*/ 4311 w 10000"/>
                  <a:gd name="connsiteY46" fmla="*/ 2503 h 10000"/>
                  <a:gd name="connsiteX47" fmla="*/ 4253 w 10000"/>
                  <a:gd name="connsiteY47" fmla="*/ 2291 h 10000"/>
                  <a:gd name="connsiteX48" fmla="*/ 4222 w 10000"/>
                  <a:gd name="connsiteY48" fmla="*/ 1659 h 10000"/>
                  <a:gd name="connsiteX49" fmla="*/ 4282 w 10000"/>
                  <a:gd name="connsiteY49" fmla="*/ 1659 h 10000"/>
                  <a:gd name="connsiteX50" fmla="*/ 4194 w 10000"/>
                  <a:gd name="connsiteY50" fmla="*/ 1552 h 10000"/>
                  <a:gd name="connsiteX51" fmla="*/ 3930 w 10000"/>
                  <a:gd name="connsiteY51" fmla="*/ 1763 h 10000"/>
                  <a:gd name="connsiteX52" fmla="*/ 3871 w 10000"/>
                  <a:gd name="connsiteY52" fmla="*/ 1341 h 10000"/>
                  <a:gd name="connsiteX53" fmla="*/ 4077 w 10000"/>
                  <a:gd name="connsiteY53" fmla="*/ 602 h 10000"/>
                  <a:gd name="connsiteX54" fmla="*/ 3902 w 10000"/>
                  <a:gd name="connsiteY54" fmla="*/ 338 h 10000"/>
                  <a:gd name="connsiteX55" fmla="*/ 4493 w 10000"/>
                  <a:gd name="connsiteY55" fmla="*/ 0 h 10000"/>
                  <a:gd name="connsiteX56" fmla="*/ 3636 w 10000"/>
                  <a:gd name="connsiteY56" fmla="*/ 21 h 10000"/>
                  <a:gd name="connsiteX57" fmla="*/ 3550 w 10000"/>
                  <a:gd name="connsiteY57" fmla="*/ 233 h 10000"/>
                  <a:gd name="connsiteX58" fmla="*/ 3460 w 10000"/>
                  <a:gd name="connsiteY58" fmla="*/ 655 h 10000"/>
                  <a:gd name="connsiteX59" fmla="*/ 3343 w 10000"/>
                  <a:gd name="connsiteY59" fmla="*/ 708 h 10000"/>
                  <a:gd name="connsiteX60" fmla="*/ 3519 w 10000"/>
                  <a:gd name="connsiteY60" fmla="*/ 919 h 10000"/>
                  <a:gd name="connsiteX61" fmla="*/ 3550 w 10000"/>
                  <a:gd name="connsiteY61" fmla="*/ 1183 h 10000"/>
                  <a:gd name="connsiteX62" fmla="*/ 3460 w 10000"/>
                  <a:gd name="connsiteY62" fmla="*/ 1341 h 10000"/>
                  <a:gd name="connsiteX63" fmla="*/ 3550 w 10000"/>
                  <a:gd name="connsiteY63" fmla="*/ 1816 h 10000"/>
                  <a:gd name="connsiteX64" fmla="*/ 3489 w 10000"/>
                  <a:gd name="connsiteY64" fmla="*/ 2239 h 10000"/>
                  <a:gd name="connsiteX65" fmla="*/ 3050 w 10000"/>
                  <a:gd name="connsiteY65" fmla="*/ 2555 h 10000"/>
                  <a:gd name="connsiteX66" fmla="*/ 3021 w 10000"/>
                  <a:gd name="connsiteY66" fmla="*/ 2397 h 10000"/>
                  <a:gd name="connsiteX67" fmla="*/ 2992 w 10000"/>
                  <a:gd name="connsiteY67" fmla="*/ 2609 h 10000"/>
                  <a:gd name="connsiteX68" fmla="*/ 3108 w 10000"/>
                  <a:gd name="connsiteY68" fmla="*/ 2819 h 10000"/>
                  <a:gd name="connsiteX69" fmla="*/ 3402 w 10000"/>
                  <a:gd name="connsiteY69" fmla="*/ 2609 h 10000"/>
                  <a:gd name="connsiteX70" fmla="*/ 3519 w 10000"/>
                  <a:gd name="connsiteY70" fmla="*/ 2767 h 10000"/>
                  <a:gd name="connsiteX71" fmla="*/ 3314 w 10000"/>
                  <a:gd name="connsiteY71" fmla="*/ 2819 h 10000"/>
                  <a:gd name="connsiteX72" fmla="*/ 2378 w 10000"/>
                  <a:gd name="connsiteY72" fmla="*/ 2638 h 10000"/>
                  <a:gd name="connsiteX73" fmla="*/ 2570 w 10000"/>
                  <a:gd name="connsiteY73" fmla="*/ 2488 h 10000"/>
                  <a:gd name="connsiteX74" fmla="*/ 1994 w 10000"/>
                  <a:gd name="connsiteY74" fmla="*/ 2940 h 10000"/>
                  <a:gd name="connsiteX75" fmla="*/ 1929 w 10000"/>
                  <a:gd name="connsiteY75" fmla="*/ 3317 h 10000"/>
                  <a:gd name="connsiteX76" fmla="*/ 1929 w 10000"/>
                  <a:gd name="connsiteY76" fmla="*/ 3317 h 10000"/>
                  <a:gd name="connsiteX77" fmla="*/ 1789 w 10000"/>
                  <a:gd name="connsiteY77" fmla="*/ 3559 h 10000"/>
                  <a:gd name="connsiteX78" fmla="*/ 1554 w 10000"/>
                  <a:gd name="connsiteY78" fmla="*/ 3559 h 10000"/>
                  <a:gd name="connsiteX79" fmla="*/ 1378 w 10000"/>
                  <a:gd name="connsiteY79" fmla="*/ 3770 h 10000"/>
                  <a:gd name="connsiteX80" fmla="*/ 1145 w 10000"/>
                  <a:gd name="connsiteY80" fmla="*/ 3770 h 10000"/>
                  <a:gd name="connsiteX81" fmla="*/ 968 w 10000"/>
                  <a:gd name="connsiteY81" fmla="*/ 3981 h 10000"/>
                  <a:gd name="connsiteX82" fmla="*/ 851 w 10000"/>
                  <a:gd name="connsiteY82" fmla="*/ 3770 h 10000"/>
                  <a:gd name="connsiteX83" fmla="*/ 558 w 10000"/>
                  <a:gd name="connsiteY83" fmla="*/ 3717 h 10000"/>
                  <a:gd name="connsiteX84" fmla="*/ 0 w 10000"/>
                  <a:gd name="connsiteY84" fmla="*/ 4984 h 10000"/>
                  <a:gd name="connsiteX85" fmla="*/ 59 w 10000"/>
                  <a:gd name="connsiteY85" fmla="*/ 5249 h 10000"/>
                  <a:gd name="connsiteX86" fmla="*/ 118 w 10000"/>
                  <a:gd name="connsiteY86" fmla="*/ 5618 h 10000"/>
                  <a:gd name="connsiteX87" fmla="*/ 294 w 10000"/>
                  <a:gd name="connsiteY87" fmla="*/ 5935 h 10000"/>
                  <a:gd name="connsiteX88" fmla="*/ 528 w 10000"/>
                  <a:gd name="connsiteY88" fmla="*/ 6462 h 10000"/>
                  <a:gd name="connsiteX89" fmla="*/ 381 w 10000"/>
                  <a:gd name="connsiteY89" fmla="*/ 6358 h 10000"/>
                  <a:gd name="connsiteX90" fmla="*/ 733 w 10000"/>
                  <a:gd name="connsiteY90" fmla="*/ 6832 h 10000"/>
                  <a:gd name="connsiteX91" fmla="*/ 938 w 10000"/>
                  <a:gd name="connsiteY91" fmla="*/ 6780 h 10000"/>
                  <a:gd name="connsiteX92" fmla="*/ 910 w 10000"/>
                  <a:gd name="connsiteY92" fmla="*/ 6462 h 10000"/>
                  <a:gd name="connsiteX93" fmla="*/ 1085 w 10000"/>
                  <a:gd name="connsiteY93" fmla="*/ 6515 h 10000"/>
                  <a:gd name="connsiteX94" fmla="*/ 880 w 10000"/>
                  <a:gd name="connsiteY94" fmla="*/ 5882 h 10000"/>
                  <a:gd name="connsiteX95" fmla="*/ 1261 w 10000"/>
                  <a:gd name="connsiteY95" fmla="*/ 5618 h 10000"/>
                  <a:gd name="connsiteX96" fmla="*/ 1468 w 10000"/>
                  <a:gd name="connsiteY96" fmla="*/ 5618 h 10000"/>
                  <a:gd name="connsiteX97" fmla="*/ 1468 w 10000"/>
                  <a:gd name="connsiteY97" fmla="*/ 5882 h 10000"/>
                  <a:gd name="connsiteX98" fmla="*/ 1290 w 10000"/>
                  <a:gd name="connsiteY98" fmla="*/ 6040 h 10000"/>
                  <a:gd name="connsiteX99" fmla="*/ 1174 w 10000"/>
                  <a:gd name="connsiteY99" fmla="*/ 6727 h 10000"/>
                  <a:gd name="connsiteX100" fmla="*/ 1115 w 10000"/>
                  <a:gd name="connsiteY100" fmla="*/ 7043 h 10000"/>
                  <a:gd name="connsiteX101" fmla="*/ 1203 w 10000"/>
                  <a:gd name="connsiteY101" fmla="*/ 7466 h 10000"/>
                  <a:gd name="connsiteX102" fmla="*/ 1378 w 10000"/>
                  <a:gd name="connsiteY102" fmla="*/ 7783 h 10000"/>
                  <a:gd name="connsiteX103" fmla="*/ 1965 w 10000"/>
                  <a:gd name="connsiteY103" fmla="*/ 8416 h 10000"/>
                  <a:gd name="connsiteX104" fmla="*/ 2433 w 10000"/>
                  <a:gd name="connsiteY104" fmla="*/ 8891 h 10000"/>
                  <a:gd name="connsiteX105" fmla="*/ 2785 w 10000"/>
                  <a:gd name="connsiteY105" fmla="*/ 9103 h 10000"/>
                  <a:gd name="connsiteX106" fmla="*/ 3167 w 10000"/>
                  <a:gd name="connsiteY106" fmla="*/ 9313 h 10000"/>
                  <a:gd name="connsiteX107" fmla="*/ 3550 w 10000"/>
                  <a:gd name="connsiteY107" fmla="*/ 9525 h 10000"/>
                  <a:gd name="connsiteX108" fmla="*/ 3902 w 10000"/>
                  <a:gd name="connsiteY108" fmla="*/ 9631 h 10000"/>
                  <a:gd name="connsiteX109" fmla="*/ 4282 w 10000"/>
                  <a:gd name="connsiteY109" fmla="*/ 9789 h 10000"/>
                  <a:gd name="connsiteX110" fmla="*/ 4722 w 10000"/>
                  <a:gd name="connsiteY110" fmla="*/ 9948 h 10000"/>
                  <a:gd name="connsiteX111" fmla="*/ 5190 w 10000"/>
                  <a:gd name="connsiteY111" fmla="*/ 10000 h 10000"/>
                  <a:gd name="connsiteX112" fmla="*/ 5601 w 10000"/>
                  <a:gd name="connsiteY112" fmla="*/ 10000 h 10000"/>
                  <a:gd name="connsiteX113" fmla="*/ 6100 w 10000"/>
                  <a:gd name="connsiteY113" fmla="*/ 9948 h 10000"/>
                  <a:gd name="connsiteX114" fmla="*/ 6452 w 10000"/>
                  <a:gd name="connsiteY114" fmla="*/ 9841 h 10000"/>
                  <a:gd name="connsiteX115" fmla="*/ 6804 w 10000"/>
                  <a:gd name="connsiteY115" fmla="*/ 9737 h 10000"/>
                  <a:gd name="connsiteX116" fmla="*/ 7186 w 10000"/>
                  <a:gd name="connsiteY116" fmla="*/ 9578 h 10000"/>
                  <a:gd name="connsiteX117" fmla="*/ 7537 w 10000"/>
                  <a:gd name="connsiteY117" fmla="*/ 9419 h 10000"/>
                  <a:gd name="connsiteX118" fmla="*/ 7860 w 10000"/>
                  <a:gd name="connsiteY118" fmla="*/ 9209 h 10000"/>
                  <a:gd name="connsiteX119" fmla="*/ 8212 w 10000"/>
                  <a:gd name="connsiteY119" fmla="*/ 8997 h 10000"/>
                  <a:gd name="connsiteX120" fmla="*/ 8535 w 10000"/>
                  <a:gd name="connsiteY12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9091 w 10000"/>
                  <a:gd name="connsiteY21" fmla="*/ 5935 h 10000"/>
                  <a:gd name="connsiteX22" fmla="*/ 8916 w 10000"/>
                  <a:gd name="connsiteY22" fmla="*/ 6146 h 10000"/>
                  <a:gd name="connsiteX23" fmla="*/ 8720 w 10000"/>
                  <a:gd name="connsiteY23" fmla="*/ 5507 h 10000"/>
                  <a:gd name="connsiteX24" fmla="*/ 8720 w 10000"/>
                  <a:gd name="connsiteY24" fmla="*/ 5507 h 10000"/>
                  <a:gd name="connsiteX25" fmla="*/ 8591 w 10000"/>
                  <a:gd name="connsiteY25" fmla="*/ 5281 h 10000"/>
                  <a:gd name="connsiteX26" fmla="*/ 8399 w 10000"/>
                  <a:gd name="connsiteY26" fmla="*/ 5432 h 10000"/>
                  <a:gd name="connsiteX27" fmla="*/ 8271 w 10000"/>
                  <a:gd name="connsiteY27" fmla="*/ 5205 h 10000"/>
                  <a:gd name="connsiteX28" fmla="*/ 8142 w 10000"/>
                  <a:gd name="connsiteY28" fmla="*/ 4979 h 10000"/>
                  <a:gd name="connsiteX29" fmla="*/ 8655 w 10000"/>
                  <a:gd name="connsiteY29" fmla="*/ 4904 h 10000"/>
                  <a:gd name="connsiteX30" fmla="*/ 8207 w 10000"/>
                  <a:gd name="connsiteY30" fmla="*/ 4602 h 10000"/>
                  <a:gd name="connsiteX31" fmla="*/ 8014 w 10000"/>
                  <a:gd name="connsiteY31" fmla="*/ 4753 h 10000"/>
                  <a:gd name="connsiteX32" fmla="*/ 8047 w 10000"/>
                  <a:gd name="connsiteY32" fmla="*/ 4837 h 10000"/>
                  <a:gd name="connsiteX33" fmla="*/ 6914 w 10000"/>
                  <a:gd name="connsiteY33" fmla="*/ 3320 h 10000"/>
                  <a:gd name="connsiteX34" fmla="*/ 6926 w 10000"/>
                  <a:gd name="connsiteY34" fmla="*/ 3319 h 10000"/>
                  <a:gd name="connsiteX35" fmla="*/ 6605 w 10000"/>
                  <a:gd name="connsiteY35" fmla="*/ 3244 h 10000"/>
                  <a:gd name="connsiteX36" fmla="*/ 6479 w 10000"/>
                  <a:gd name="connsiteY36" fmla="*/ 3018 h 10000"/>
                  <a:gd name="connsiteX37" fmla="*/ 4957 w 10000"/>
                  <a:gd name="connsiteY37" fmla="*/ 3242 h 10000"/>
                  <a:gd name="connsiteX38" fmla="*/ 4838 w 10000"/>
                  <a:gd name="connsiteY38" fmla="*/ 3189 h 10000"/>
                  <a:gd name="connsiteX39" fmla="*/ 4692 w 10000"/>
                  <a:gd name="connsiteY39" fmla="*/ 3136 h 10000"/>
                  <a:gd name="connsiteX40" fmla="*/ 4575 w 10000"/>
                  <a:gd name="connsiteY40" fmla="*/ 3348 h 10000"/>
                  <a:gd name="connsiteX41" fmla="*/ 4253 w 10000"/>
                  <a:gd name="connsiteY41" fmla="*/ 3084 h 10000"/>
                  <a:gd name="connsiteX42" fmla="*/ 4400 w 10000"/>
                  <a:gd name="connsiteY42" fmla="*/ 3084 h 10000"/>
                  <a:gd name="connsiteX43" fmla="*/ 4429 w 10000"/>
                  <a:gd name="connsiteY43" fmla="*/ 3031 h 10000"/>
                  <a:gd name="connsiteX44" fmla="*/ 4282 w 10000"/>
                  <a:gd name="connsiteY44" fmla="*/ 2925 h 10000"/>
                  <a:gd name="connsiteX45" fmla="*/ 4311 w 10000"/>
                  <a:gd name="connsiteY45" fmla="*/ 2503 h 10000"/>
                  <a:gd name="connsiteX46" fmla="*/ 4253 w 10000"/>
                  <a:gd name="connsiteY46" fmla="*/ 2291 h 10000"/>
                  <a:gd name="connsiteX47" fmla="*/ 4222 w 10000"/>
                  <a:gd name="connsiteY47" fmla="*/ 1659 h 10000"/>
                  <a:gd name="connsiteX48" fmla="*/ 4282 w 10000"/>
                  <a:gd name="connsiteY48" fmla="*/ 1659 h 10000"/>
                  <a:gd name="connsiteX49" fmla="*/ 4194 w 10000"/>
                  <a:gd name="connsiteY49" fmla="*/ 1552 h 10000"/>
                  <a:gd name="connsiteX50" fmla="*/ 3930 w 10000"/>
                  <a:gd name="connsiteY50" fmla="*/ 1763 h 10000"/>
                  <a:gd name="connsiteX51" fmla="*/ 3871 w 10000"/>
                  <a:gd name="connsiteY51" fmla="*/ 1341 h 10000"/>
                  <a:gd name="connsiteX52" fmla="*/ 4077 w 10000"/>
                  <a:gd name="connsiteY52" fmla="*/ 602 h 10000"/>
                  <a:gd name="connsiteX53" fmla="*/ 3902 w 10000"/>
                  <a:gd name="connsiteY53" fmla="*/ 338 h 10000"/>
                  <a:gd name="connsiteX54" fmla="*/ 4493 w 10000"/>
                  <a:gd name="connsiteY54" fmla="*/ 0 h 10000"/>
                  <a:gd name="connsiteX55" fmla="*/ 3636 w 10000"/>
                  <a:gd name="connsiteY55" fmla="*/ 21 h 10000"/>
                  <a:gd name="connsiteX56" fmla="*/ 3550 w 10000"/>
                  <a:gd name="connsiteY56" fmla="*/ 233 h 10000"/>
                  <a:gd name="connsiteX57" fmla="*/ 3460 w 10000"/>
                  <a:gd name="connsiteY57" fmla="*/ 655 h 10000"/>
                  <a:gd name="connsiteX58" fmla="*/ 3343 w 10000"/>
                  <a:gd name="connsiteY58" fmla="*/ 708 h 10000"/>
                  <a:gd name="connsiteX59" fmla="*/ 3519 w 10000"/>
                  <a:gd name="connsiteY59" fmla="*/ 919 h 10000"/>
                  <a:gd name="connsiteX60" fmla="*/ 3550 w 10000"/>
                  <a:gd name="connsiteY60" fmla="*/ 1183 h 10000"/>
                  <a:gd name="connsiteX61" fmla="*/ 3460 w 10000"/>
                  <a:gd name="connsiteY61" fmla="*/ 1341 h 10000"/>
                  <a:gd name="connsiteX62" fmla="*/ 3550 w 10000"/>
                  <a:gd name="connsiteY62" fmla="*/ 1816 h 10000"/>
                  <a:gd name="connsiteX63" fmla="*/ 3489 w 10000"/>
                  <a:gd name="connsiteY63" fmla="*/ 2239 h 10000"/>
                  <a:gd name="connsiteX64" fmla="*/ 3050 w 10000"/>
                  <a:gd name="connsiteY64" fmla="*/ 2555 h 10000"/>
                  <a:gd name="connsiteX65" fmla="*/ 3021 w 10000"/>
                  <a:gd name="connsiteY65" fmla="*/ 2397 h 10000"/>
                  <a:gd name="connsiteX66" fmla="*/ 2992 w 10000"/>
                  <a:gd name="connsiteY66" fmla="*/ 2609 h 10000"/>
                  <a:gd name="connsiteX67" fmla="*/ 3108 w 10000"/>
                  <a:gd name="connsiteY67" fmla="*/ 2819 h 10000"/>
                  <a:gd name="connsiteX68" fmla="*/ 3402 w 10000"/>
                  <a:gd name="connsiteY68" fmla="*/ 2609 h 10000"/>
                  <a:gd name="connsiteX69" fmla="*/ 3519 w 10000"/>
                  <a:gd name="connsiteY69" fmla="*/ 2767 h 10000"/>
                  <a:gd name="connsiteX70" fmla="*/ 3314 w 10000"/>
                  <a:gd name="connsiteY70" fmla="*/ 2819 h 10000"/>
                  <a:gd name="connsiteX71" fmla="*/ 2378 w 10000"/>
                  <a:gd name="connsiteY71" fmla="*/ 2638 h 10000"/>
                  <a:gd name="connsiteX72" fmla="*/ 2570 w 10000"/>
                  <a:gd name="connsiteY72" fmla="*/ 2488 h 10000"/>
                  <a:gd name="connsiteX73" fmla="*/ 1994 w 10000"/>
                  <a:gd name="connsiteY73" fmla="*/ 2940 h 10000"/>
                  <a:gd name="connsiteX74" fmla="*/ 1929 w 10000"/>
                  <a:gd name="connsiteY74" fmla="*/ 3317 h 10000"/>
                  <a:gd name="connsiteX75" fmla="*/ 1929 w 10000"/>
                  <a:gd name="connsiteY75" fmla="*/ 3317 h 10000"/>
                  <a:gd name="connsiteX76" fmla="*/ 1789 w 10000"/>
                  <a:gd name="connsiteY76" fmla="*/ 3559 h 10000"/>
                  <a:gd name="connsiteX77" fmla="*/ 1554 w 10000"/>
                  <a:gd name="connsiteY77" fmla="*/ 3559 h 10000"/>
                  <a:gd name="connsiteX78" fmla="*/ 1378 w 10000"/>
                  <a:gd name="connsiteY78" fmla="*/ 3770 h 10000"/>
                  <a:gd name="connsiteX79" fmla="*/ 1145 w 10000"/>
                  <a:gd name="connsiteY79" fmla="*/ 3770 h 10000"/>
                  <a:gd name="connsiteX80" fmla="*/ 968 w 10000"/>
                  <a:gd name="connsiteY80" fmla="*/ 3981 h 10000"/>
                  <a:gd name="connsiteX81" fmla="*/ 851 w 10000"/>
                  <a:gd name="connsiteY81" fmla="*/ 3770 h 10000"/>
                  <a:gd name="connsiteX82" fmla="*/ 558 w 10000"/>
                  <a:gd name="connsiteY82" fmla="*/ 3717 h 10000"/>
                  <a:gd name="connsiteX83" fmla="*/ 0 w 10000"/>
                  <a:gd name="connsiteY83" fmla="*/ 4984 h 10000"/>
                  <a:gd name="connsiteX84" fmla="*/ 59 w 10000"/>
                  <a:gd name="connsiteY84" fmla="*/ 5249 h 10000"/>
                  <a:gd name="connsiteX85" fmla="*/ 118 w 10000"/>
                  <a:gd name="connsiteY85" fmla="*/ 5618 h 10000"/>
                  <a:gd name="connsiteX86" fmla="*/ 294 w 10000"/>
                  <a:gd name="connsiteY86" fmla="*/ 5935 h 10000"/>
                  <a:gd name="connsiteX87" fmla="*/ 528 w 10000"/>
                  <a:gd name="connsiteY87" fmla="*/ 6462 h 10000"/>
                  <a:gd name="connsiteX88" fmla="*/ 381 w 10000"/>
                  <a:gd name="connsiteY88" fmla="*/ 6358 h 10000"/>
                  <a:gd name="connsiteX89" fmla="*/ 733 w 10000"/>
                  <a:gd name="connsiteY89" fmla="*/ 6832 h 10000"/>
                  <a:gd name="connsiteX90" fmla="*/ 938 w 10000"/>
                  <a:gd name="connsiteY90" fmla="*/ 6780 h 10000"/>
                  <a:gd name="connsiteX91" fmla="*/ 910 w 10000"/>
                  <a:gd name="connsiteY91" fmla="*/ 6462 h 10000"/>
                  <a:gd name="connsiteX92" fmla="*/ 1085 w 10000"/>
                  <a:gd name="connsiteY92" fmla="*/ 6515 h 10000"/>
                  <a:gd name="connsiteX93" fmla="*/ 880 w 10000"/>
                  <a:gd name="connsiteY93" fmla="*/ 5882 h 10000"/>
                  <a:gd name="connsiteX94" fmla="*/ 1261 w 10000"/>
                  <a:gd name="connsiteY94" fmla="*/ 5618 h 10000"/>
                  <a:gd name="connsiteX95" fmla="*/ 1468 w 10000"/>
                  <a:gd name="connsiteY95" fmla="*/ 5618 h 10000"/>
                  <a:gd name="connsiteX96" fmla="*/ 1468 w 10000"/>
                  <a:gd name="connsiteY96" fmla="*/ 5882 h 10000"/>
                  <a:gd name="connsiteX97" fmla="*/ 1290 w 10000"/>
                  <a:gd name="connsiteY97" fmla="*/ 6040 h 10000"/>
                  <a:gd name="connsiteX98" fmla="*/ 1174 w 10000"/>
                  <a:gd name="connsiteY98" fmla="*/ 6727 h 10000"/>
                  <a:gd name="connsiteX99" fmla="*/ 1115 w 10000"/>
                  <a:gd name="connsiteY99" fmla="*/ 7043 h 10000"/>
                  <a:gd name="connsiteX100" fmla="*/ 1203 w 10000"/>
                  <a:gd name="connsiteY100" fmla="*/ 7466 h 10000"/>
                  <a:gd name="connsiteX101" fmla="*/ 1378 w 10000"/>
                  <a:gd name="connsiteY101" fmla="*/ 7783 h 10000"/>
                  <a:gd name="connsiteX102" fmla="*/ 1965 w 10000"/>
                  <a:gd name="connsiteY102" fmla="*/ 8416 h 10000"/>
                  <a:gd name="connsiteX103" fmla="*/ 2433 w 10000"/>
                  <a:gd name="connsiteY103" fmla="*/ 8891 h 10000"/>
                  <a:gd name="connsiteX104" fmla="*/ 2785 w 10000"/>
                  <a:gd name="connsiteY104" fmla="*/ 9103 h 10000"/>
                  <a:gd name="connsiteX105" fmla="*/ 3167 w 10000"/>
                  <a:gd name="connsiteY105" fmla="*/ 9313 h 10000"/>
                  <a:gd name="connsiteX106" fmla="*/ 3550 w 10000"/>
                  <a:gd name="connsiteY106" fmla="*/ 9525 h 10000"/>
                  <a:gd name="connsiteX107" fmla="*/ 3902 w 10000"/>
                  <a:gd name="connsiteY107" fmla="*/ 9631 h 10000"/>
                  <a:gd name="connsiteX108" fmla="*/ 4282 w 10000"/>
                  <a:gd name="connsiteY108" fmla="*/ 9789 h 10000"/>
                  <a:gd name="connsiteX109" fmla="*/ 4722 w 10000"/>
                  <a:gd name="connsiteY109" fmla="*/ 9948 h 10000"/>
                  <a:gd name="connsiteX110" fmla="*/ 5190 w 10000"/>
                  <a:gd name="connsiteY110" fmla="*/ 10000 h 10000"/>
                  <a:gd name="connsiteX111" fmla="*/ 5601 w 10000"/>
                  <a:gd name="connsiteY111" fmla="*/ 10000 h 10000"/>
                  <a:gd name="connsiteX112" fmla="*/ 6100 w 10000"/>
                  <a:gd name="connsiteY112" fmla="*/ 9948 h 10000"/>
                  <a:gd name="connsiteX113" fmla="*/ 6452 w 10000"/>
                  <a:gd name="connsiteY113" fmla="*/ 9841 h 10000"/>
                  <a:gd name="connsiteX114" fmla="*/ 6804 w 10000"/>
                  <a:gd name="connsiteY114" fmla="*/ 9737 h 10000"/>
                  <a:gd name="connsiteX115" fmla="*/ 7186 w 10000"/>
                  <a:gd name="connsiteY115" fmla="*/ 9578 h 10000"/>
                  <a:gd name="connsiteX116" fmla="*/ 7537 w 10000"/>
                  <a:gd name="connsiteY116" fmla="*/ 9419 h 10000"/>
                  <a:gd name="connsiteX117" fmla="*/ 7860 w 10000"/>
                  <a:gd name="connsiteY117" fmla="*/ 9209 h 10000"/>
                  <a:gd name="connsiteX118" fmla="*/ 8212 w 10000"/>
                  <a:gd name="connsiteY118" fmla="*/ 8997 h 10000"/>
                  <a:gd name="connsiteX119" fmla="*/ 8535 w 10000"/>
                  <a:gd name="connsiteY11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9062 w 10000"/>
                  <a:gd name="connsiteY20" fmla="*/ 5829 h 10000"/>
                  <a:gd name="connsiteX21" fmla="*/ 8916 w 10000"/>
                  <a:gd name="connsiteY21" fmla="*/ 6146 h 10000"/>
                  <a:gd name="connsiteX22" fmla="*/ 8720 w 10000"/>
                  <a:gd name="connsiteY22" fmla="*/ 5507 h 10000"/>
                  <a:gd name="connsiteX23" fmla="*/ 8720 w 10000"/>
                  <a:gd name="connsiteY23" fmla="*/ 5507 h 10000"/>
                  <a:gd name="connsiteX24" fmla="*/ 8591 w 10000"/>
                  <a:gd name="connsiteY24" fmla="*/ 5281 h 10000"/>
                  <a:gd name="connsiteX25" fmla="*/ 8399 w 10000"/>
                  <a:gd name="connsiteY25" fmla="*/ 5432 h 10000"/>
                  <a:gd name="connsiteX26" fmla="*/ 8271 w 10000"/>
                  <a:gd name="connsiteY26" fmla="*/ 5205 h 10000"/>
                  <a:gd name="connsiteX27" fmla="*/ 8142 w 10000"/>
                  <a:gd name="connsiteY27" fmla="*/ 4979 h 10000"/>
                  <a:gd name="connsiteX28" fmla="*/ 8655 w 10000"/>
                  <a:gd name="connsiteY28" fmla="*/ 4904 h 10000"/>
                  <a:gd name="connsiteX29" fmla="*/ 8207 w 10000"/>
                  <a:gd name="connsiteY29" fmla="*/ 4602 h 10000"/>
                  <a:gd name="connsiteX30" fmla="*/ 8014 w 10000"/>
                  <a:gd name="connsiteY30" fmla="*/ 4753 h 10000"/>
                  <a:gd name="connsiteX31" fmla="*/ 8047 w 10000"/>
                  <a:gd name="connsiteY31" fmla="*/ 4837 h 10000"/>
                  <a:gd name="connsiteX32" fmla="*/ 6914 w 10000"/>
                  <a:gd name="connsiteY32" fmla="*/ 3320 h 10000"/>
                  <a:gd name="connsiteX33" fmla="*/ 6926 w 10000"/>
                  <a:gd name="connsiteY33" fmla="*/ 3319 h 10000"/>
                  <a:gd name="connsiteX34" fmla="*/ 6605 w 10000"/>
                  <a:gd name="connsiteY34" fmla="*/ 3244 h 10000"/>
                  <a:gd name="connsiteX35" fmla="*/ 6479 w 10000"/>
                  <a:gd name="connsiteY35" fmla="*/ 3018 h 10000"/>
                  <a:gd name="connsiteX36" fmla="*/ 4957 w 10000"/>
                  <a:gd name="connsiteY36" fmla="*/ 3242 h 10000"/>
                  <a:gd name="connsiteX37" fmla="*/ 4838 w 10000"/>
                  <a:gd name="connsiteY37" fmla="*/ 3189 h 10000"/>
                  <a:gd name="connsiteX38" fmla="*/ 4692 w 10000"/>
                  <a:gd name="connsiteY38" fmla="*/ 3136 h 10000"/>
                  <a:gd name="connsiteX39" fmla="*/ 4575 w 10000"/>
                  <a:gd name="connsiteY39" fmla="*/ 3348 h 10000"/>
                  <a:gd name="connsiteX40" fmla="*/ 4253 w 10000"/>
                  <a:gd name="connsiteY40" fmla="*/ 3084 h 10000"/>
                  <a:gd name="connsiteX41" fmla="*/ 4400 w 10000"/>
                  <a:gd name="connsiteY41" fmla="*/ 3084 h 10000"/>
                  <a:gd name="connsiteX42" fmla="*/ 4429 w 10000"/>
                  <a:gd name="connsiteY42" fmla="*/ 3031 h 10000"/>
                  <a:gd name="connsiteX43" fmla="*/ 4282 w 10000"/>
                  <a:gd name="connsiteY43" fmla="*/ 2925 h 10000"/>
                  <a:gd name="connsiteX44" fmla="*/ 4311 w 10000"/>
                  <a:gd name="connsiteY44" fmla="*/ 2503 h 10000"/>
                  <a:gd name="connsiteX45" fmla="*/ 4253 w 10000"/>
                  <a:gd name="connsiteY45" fmla="*/ 2291 h 10000"/>
                  <a:gd name="connsiteX46" fmla="*/ 4222 w 10000"/>
                  <a:gd name="connsiteY46" fmla="*/ 1659 h 10000"/>
                  <a:gd name="connsiteX47" fmla="*/ 4282 w 10000"/>
                  <a:gd name="connsiteY47" fmla="*/ 1659 h 10000"/>
                  <a:gd name="connsiteX48" fmla="*/ 4194 w 10000"/>
                  <a:gd name="connsiteY48" fmla="*/ 1552 h 10000"/>
                  <a:gd name="connsiteX49" fmla="*/ 3930 w 10000"/>
                  <a:gd name="connsiteY49" fmla="*/ 1763 h 10000"/>
                  <a:gd name="connsiteX50" fmla="*/ 3871 w 10000"/>
                  <a:gd name="connsiteY50" fmla="*/ 1341 h 10000"/>
                  <a:gd name="connsiteX51" fmla="*/ 4077 w 10000"/>
                  <a:gd name="connsiteY51" fmla="*/ 602 h 10000"/>
                  <a:gd name="connsiteX52" fmla="*/ 3902 w 10000"/>
                  <a:gd name="connsiteY52" fmla="*/ 338 h 10000"/>
                  <a:gd name="connsiteX53" fmla="*/ 4493 w 10000"/>
                  <a:gd name="connsiteY53" fmla="*/ 0 h 10000"/>
                  <a:gd name="connsiteX54" fmla="*/ 3636 w 10000"/>
                  <a:gd name="connsiteY54" fmla="*/ 21 h 10000"/>
                  <a:gd name="connsiteX55" fmla="*/ 3550 w 10000"/>
                  <a:gd name="connsiteY55" fmla="*/ 233 h 10000"/>
                  <a:gd name="connsiteX56" fmla="*/ 3460 w 10000"/>
                  <a:gd name="connsiteY56" fmla="*/ 655 h 10000"/>
                  <a:gd name="connsiteX57" fmla="*/ 3343 w 10000"/>
                  <a:gd name="connsiteY57" fmla="*/ 708 h 10000"/>
                  <a:gd name="connsiteX58" fmla="*/ 3519 w 10000"/>
                  <a:gd name="connsiteY58" fmla="*/ 919 h 10000"/>
                  <a:gd name="connsiteX59" fmla="*/ 3550 w 10000"/>
                  <a:gd name="connsiteY59" fmla="*/ 1183 h 10000"/>
                  <a:gd name="connsiteX60" fmla="*/ 3460 w 10000"/>
                  <a:gd name="connsiteY60" fmla="*/ 1341 h 10000"/>
                  <a:gd name="connsiteX61" fmla="*/ 3550 w 10000"/>
                  <a:gd name="connsiteY61" fmla="*/ 1816 h 10000"/>
                  <a:gd name="connsiteX62" fmla="*/ 3489 w 10000"/>
                  <a:gd name="connsiteY62" fmla="*/ 2239 h 10000"/>
                  <a:gd name="connsiteX63" fmla="*/ 3050 w 10000"/>
                  <a:gd name="connsiteY63" fmla="*/ 2555 h 10000"/>
                  <a:gd name="connsiteX64" fmla="*/ 3021 w 10000"/>
                  <a:gd name="connsiteY64" fmla="*/ 2397 h 10000"/>
                  <a:gd name="connsiteX65" fmla="*/ 2992 w 10000"/>
                  <a:gd name="connsiteY65" fmla="*/ 2609 h 10000"/>
                  <a:gd name="connsiteX66" fmla="*/ 3108 w 10000"/>
                  <a:gd name="connsiteY66" fmla="*/ 2819 h 10000"/>
                  <a:gd name="connsiteX67" fmla="*/ 3402 w 10000"/>
                  <a:gd name="connsiteY67" fmla="*/ 2609 h 10000"/>
                  <a:gd name="connsiteX68" fmla="*/ 3519 w 10000"/>
                  <a:gd name="connsiteY68" fmla="*/ 2767 h 10000"/>
                  <a:gd name="connsiteX69" fmla="*/ 3314 w 10000"/>
                  <a:gd name="connsiteY69" fmla="*/ 2819 h 10000"/>
                  <a:gd name="connsiteX70" fmla="*/ 2378 w 10000"/>
                  <a:gd name="connsiteY70" fmla="*/ 2638 h 10000"/>
                  <a:gd name="connsiteX71" fmla="*/ 2570 w 10000"/>
                  <a:gd name="connsiteY71" fmla="*/ 2488 h 10000"/>
                  <a:gd name="connsiteX72" fmla="*/ 1994 w 10000"/>
                  <a:gd name="connsiteY72" fmla="*/ 2940 h 10000"/>
                  <a:gd name="connsiteX73" fmla="*/ 1929 w 10000"/>
                  <a:gd name="connsiteY73" fmla="*/ 3317 h 10000"/>
                  <a:gd name="connsiteX74" fmla="*/ 1929 w 10000"/>
                  <a:gd name="connsiteY74" fmla="*/ 3317 h 10000"/>
                  <a:gd name="connsiteX75" fmla="*/ 1789 w 10000"/>
                  <a:gd name="connsiteY75" fmla="*/ 3559 h 10000"/>
                  <a:gd name="connsiteX76" fmla="*/ 1554 w 10000"/>
                  <a:gd name="connsiteY76" fmla="*/ 3559 h 10000"/>
                  <a:gd name="connsiteX77" fmla="*/ 1378 w 10000"/>
                  <a:gd name="connsiteY77" fmla="*/ 3770 h 10000"/>
                  <a:gd name="connsiteX78" fmla="*/ 1145 w 10000"/>
                  <a:gd name="connsiteY78" fmla="*/ 3770 h 10000"/>
                  <a:gd name="connsiteX79" fmla="*/ 968 w 10000"/>
                  <a:gd name="connsiteY79" fmla="*/ 3981 h 10000"/>
                  <a:gd name="connsiteX80" fmla="*/ 851 w 10000"/>
                  <a:gd name="connsiteY80" fmla="*/ 3770 h 10000"/>
                  <a:gd name="connsiteX81" fmla="*/ 558 w 10000"/>
                  <a:gd name="connsiteY81" fmla="*/ 3717 h 10000"/>
                  <a:gd name="connsiteX82" fmla="*/ 0 w 10000"/>
                  <a:gd name="connsiteY82" fmla="*/ 4984 h 10000"/>
                  <a:gd name="connsiteX83" fmla="*/ 59 w 10000"/>
                  <a:gd name="connsiteY83" fmla="*/ 5249 h 10000"/>
                  <a:gd name="connsiteX84" fmla="*/ 118 w 10000"/>
                  <a:gd name="connsiteY84" fmla="*/ 5618 h 10000"/>
                  <a:gd name="connsiteX85" fmla="*/ 294 w 10000"/>
                  <a:gd name="connsiteY85" fmla="*/ 5935 h 10000"/>
                  <a:gd name="connsiteX86" fmla="*/ 528 w 10000"/>
                  <a:gd name="connsiteY86" fmla="*/ 6462 h 10000"/>
                  <a:gd name="connsiteX87" fmla="*/ 381 w 10000"/>
                  <a:gd name="connsiteY87" fmla="*/ 6358 h 10000"/>
                  <a:gd name="connsiteX88" fmla="*/ 733 w 10000"/>
                  <a:gd name="connsiteY88" fmla="*/ 6832 h 10000"/>
                  <a:gd name="connsiteX89" fmla="*/ 938 w 10000"/>
                  <a:gd name="connsiteY89" fmla="*/ 6780 h 10000"/>
                  <a:gd name="connsiteX90" fmla="*/ 910 w 10000"/>
                  <a:gd name="connsiteY90" fmla="*/ 6462 h 10000"/>
                  <a:gd name="connsiteX91" fmla="*/ 1085 w 10000"/>
                  <a:gd name="connsiteY91" fmla="*/ 6515 h 10000"/>
                  <a:gd name="connsiteX92" fmla="*/ 880 w 10000"/>
                  <a:gd name="connsiteY92" fmla="*/ 5882 h 10000"/>
                  <a:gd name="connsiteX93" fmla="*/ 1261 w 10000"/>
                  <a:gd name="connsiteY93" fmla="*/ 5618 h 10000"/>
                  <a:gd name="connsiteX94" fmla="*/ 1468 w 10000"/>
                  <a:gd name="connsiteY94" fmla="*/ 5618 h 10000"/>
                  <a:gd name="connsiteX95" fmla="*/ 1468 w 10000"/>
                  <a:gd name="connsiteY95" fmla="*/ 5882 h 10000"/>
                  <a:gd name="connsiteX96" fmla="*/ 1290 w 10000"/>
                  <a:gd name="connsiteY96" fmla="*/ 6040 h 10000"/>
                  <a:gd name="connsiteX97" fmla="*/ 1174 w 10000"/>
                  <a:gd name="connsiteY97" fmla="*/ 6727 h 10000"/>
                  <a:gd name="connsiteX98" fmla="*/ 1115 w 10000"/>
                  <a:gd name="connsiteY98" fmla="*/ 7043 h 10000"/>
                  <a:gd name="connsiteX99" fmla="*/ 1203 w 10000"/>
                  <a:gd name="connsiteY99" fmla="*/ 7466 h 10000"/>
                  <a:gd name="connsiteX100" fmla="*/ 1378 w 10000"/>
                  <a:gd name="connsiteY100" fmla="*/ 7783 h 10000"/>
                  <a:gd name="connsiteX101" fmla="*/ 1965 w 10000"/>
                  <a:gd name="connsiteY101" fmla="*/ 8416 h 10000"/>
                  <a:gd name="connsiteX102" fmla="*/ 2433 w 10000"/>
                  <a:gd name="connsiteY102" fmla="*/ 8891 h 10000"/>
                  <a:gd name="connsiteX103" fmla="*/ 2785 w 10000"/>
                  <a:gd name="connsiteY103" fmla="*/ 9103 h 10000"/>
                  <a:gd name="connsiteX104" fmla="*/ 3167 w 10000"/>
                  <a:gd name="connsiteY104" fmla="*/ 9313 h 10000"/>
                  <a:gd name="connsiteX105" fmla="*/ 3550 w 10000"/>
                  <a:gd name="connsiteY105" fmla="*/ 9525 h 10000"/>
                  <a:gd name="connsiteX106" fmla="*/ 3902 w 10000"/>
                  <a:gd name="connsiteY106" fmla="*/ 9631 h 10000"/>
                  <a:gd name="connsiteX107" fmla="*/ 4282 w 10000"/>
                  <a:gd name="connsiteY107" fmla="*/ 9789 h 10000"/>
                  <a:gd name="connsiteX108" fmla="*/ 4722 w 10000"/>
                  <a:gd name="connsiteY108" fmla="*/ 9948 h 10000"/>
                  <a:gd name="connsiteX109" fmla="*/ 5190 w 10000"/>
                  <a:gd name="connsiteY109" fmla="*/ 10000 h 10000"/>
                  <a:gd name="connsiteX110" fmla="*/ 5601 w 10000"/>
                  <a:gd name="connsiteY110" fmla="*/ 10000 h 10000"/>
                  <a:gd name="connsiteX111" fmla="*/ 6100 w 10000"/>
                  <a:gd name="connsiteY111" fmla="*/ 9948 h 10000"/>
                  <a:gd name="connsiteX112" fmla="*/ 6452 w 10000"/>
                  <a:gd name="connsiteY112" fmla="*/ 9841 h 10000"/>
                  <a:gd name="connsiteX113" fmla="*/ 6804 w 10000"/>
                  <a:gd name="connsiteY113" fmla="*/ 9737 h 10000"/>
                  <a:gd name="connsiteX114" fmla="*/ 7186 w 10000"/>
                  <a:gd name="connsiteY114" fmla="*/ 9578 h 10000"/>
                  <a:gd name="connsiteX115" fmla="*/ 7537 w 10000"/>
                  <a:gd name="connsiteY115" fmla="*/ 9419 h 10000"/>
                  <a:gd name="connsiteX116" fmla="*/ 7860 w 10000"/>
                  <a:gd name="connsiteY116" fmla="*/ 9209 h 10000"/>
                  <a:gd name="connsiteX117" fmla="*/ 8212 w 10000"/>
                  <a:gd name="connsiteY117" fmla="*/ 8997 h 10000"/>
                  <a:gd name="connsiteX118" fmla="*/ 8535 w 10000"/>
                  <a:gd name="connsiteY11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560 w 10000"/>
                  <a:gd name="connsiteY15" fmla="*/ 5301 h 10000"/>
                  <a:gd name="connsiteX16" fmla="*/ 9942 w 10000"/>
                  <a:gd name="connsiteY16" fmla="*/ 4510 h 10000"/>
                  <a:gd name="connsiteX17" fmla="*/ 9531 w 10000"/>
                  <a:gd name="connsiteY17" fmla="*/ 4773 h 10000"/>
                  <a:gd name="connsiteX18" fmla="*/ 9443 w 10000"/>
                  <a:gd name="connsiteY18" fmla="*/ 5195 h 10000"/>
                  <a:gd name="connsiteX19" fmla="*/ 9091 w 10000"/>
                  <a:gd name="connsiteY19" fmla="*/ 5249 h 10000"/>
                  <a:gd name="connsiteX20" fmla="*/ 8916 w 10000"/>
                  <a:gd name="connsiteY20" fmla="*/ 6146 h 10000"/>
                  <a:gd name="connsiteX21" fmla="*/ 8720 w 10000"/>
                  <a:gd name="connsiteY21" fmla="*/ 5507 h 10000"/>
                  <a:gd name="connsiteX22" fmla="*/ 8720 w 10000"/>
                  <a:gd name="connsiteY22" fmla="*/ 5507 h 10000"/>
                  <a:gd name="connsiteX23" fmla="*/ 8591 w 10000"/>
                  <a:gd name="connsiteY23" fmla="*/ 5281 h 10000"/>
                  <a:gd name="connsiteX24" fmla="*/ 8399 w 10000"/>
                  <a:gd name="connsiteY24" fmla="*/ 5432 h 10000"/>
                  <a:gd name="connsiteX25" fmla="*/ 8271 w 10000"/>
                  <a:gd name="connsiteY25" fmla="*/ 5205 h 10000"/>
                  <a:gd name="connsiteX26" fmla="*/ 8142 w 10000"/>
                  <a:gd name="connsiteY26" fmla="*/ 4979 h 10000"/>
                  <a:gd name="connsiteX27" fmla="*/ 8655 w 10000"/>
                  <a:gd name="connsiteY27" fmla="*/ 4904 h 10000"/>
                  <a:gd name="connsiteX28" fmla="*/ 8207 w 10000"/>
                  <a:gd name="connsiteY28" fmla="*/ 4602 h 10000"/>
                  <a:gd name="connsiteX29" fmla="*/ 8014 w 10000"/>
                  <a:gd name="connsiteY29" fmla="*/ 4753 h 10000"/>
                  <a:gd name="connsiteX30" fmla="*/ 8047 w 10000"/>
                  <a:gd name="connsiteY30" fmla="*/ 4837 h 10000"/>
                  <a:gd name="connsiteX31" fmla="*/ 6914 w 10000"/>
                  <a:gd name="connsiteY31" fmla="*/ 3320 h 10000"/>
                  <a:gd name="connsiteX32" fmla="*/ 6926 w 10000"/>
                  <a:gd name="connsiteY32" fmla="*/ 3319 h 10000"/>
                  <a:gd name="connsiteX33" fmla="*/ 6605 w 10000"/>
                  <a:gd name="connsiteY33" fmla="*/ 3244 h 10000"/>
                  <a:gd name="connsiteX34" fmla="*/ 6479 w 10000"/>
                  <a:gd name="connsiteY34" fmla="*/ 3018 h 10000"/>
                  <a:gd name="connsiteX35" fmla="*/ 4957 w 10000"/>
                  <a:gd name="connsiteY35" fmla="*/ 3242 h 10000"/>
                  <a:gd name="connsiteX36" fmla="*/ 4838 w 10000"/>
                  <a:gd name="connsiteY36" fmla="*/ 3189 h 10000"/>
                  <a:gd name="connsiteX37" fmla="*/ 4692 w 10000"/>
                  <a:gd name="connsiteY37" fmla="*/ 3136 h 10000"/>
                  <a:gd name="connsiteX38" fmla="*/ 4575 w 10000"/>
                  <a:gd name="connsiteY38" fmla="*/ 3348 h 10000"/>
                  <a:gd name="connsiteX39" fmla="*/ 4253 w 10000"/>
                  <a:gd name="connsiteY39" fmla="*/ 3084 h 10000"/>
                  <a:gd name="connsiteX40" fmla="*/ 4400 w 10000"/>
                  <a:gd name="connsiteY40" fmla="*/ 3084 h 10000"/>
                  <a:gd name="connsiteX41" fmla="*/ 4429 w 10000"/>
                  <a:gd name="connsiteY41" fmla="*/ 3031 h 10000"/>
                  <a:gd name="connsiteX42" fmla="*/ 4282 w 10000"/>
                  <a:gd name="connsiteY42" fmla="*/ 2925 h 10000"/>
                  <a:gd name="connsiteX43" fmla="*/ 4311 w 10000"/>
                  <a:gd name="connsiteY43" fmla="*/ 2503 h 10000"/>
                  <a:gd name="connsiteX44" fmla="*/ 4253 w 10000"/>
                  <a:gd name="connsiteY44" fmla="*/ 2291 h 10000"/>
                  <a:gd name="connsiteX45" fmla="*/ 4222 w 10000"/>
                  <a:gd name="connsiteY45" fmla="*/ 1659 h 10000"/>
                  <a:gd name="connsiteX46" fmla="*/ 4282 w 10000"/>
                  <a:gd name="connsiteY46" fmla="*/ 1659 h 10000"/>
                  <a:gd name="connsiteX47" fmla="*/ 4194 w 10000"/>
                  <a:gd name="connsiteY47" fmla="*/ 1552 h 10000"/>
                  <a:gd name="connsiteX48" fmla="*/ 3930 w 10000"/>
                  <a:gd name="connsiteY48" fmla="*/ 1763 h 10000"/>
                  <a:gd name="connsiteX49" fmla="*/ 3871 w 10000"/>
                  <a:gd name="connsiteY49" fmla="*/ 1341 h 10000"/>
                  <a:gd name="connsiteX50" fmla="*/ 4077 w 10000"/>
                  <a:gd name="connsiteY50" fmla="*/ 602 h 10000"/>
                  <a:gd name="connsiteX51" fmla="*/ 3902 w 10000"/>
                  <a:gd name="connsiteY51" fmla="*/ 338 h 10000"/>
                  <a:gd name="connsiteX52" fmla="*/ 4493 w 10000"/>
                  <a:gd name="connsiteY52" fmla="*/ 0 h 10000"/>
                  <a:gd name="connsiteX53" fmla="*/ 3636 w 10000"/>
                  <a:gd name="connsiteY53" fmla="*/ 21 h 10000"/>
                  <a:gd name="connsiteX54" fmla="*/ 3550 w 10000"/>
                  <a:gd name="connsiteY54" fmla="*/ 233 h 10000"/>
                  <a:gd name="connsiteX55" fmla="*/ 3460 w 10000"/>
                  <a:gd name="connsiteY55" fmla="*/ 655 h 10000"/>
                  <a:gd name="connsiteX56" fmla="*/ 3343 w 10000"/>
                  <a:gd name="connsiteY56" fmla="*/ 708 h 10000"/>
                  <a:gd name="connsiteX57" fmla="*/ 3519 w 10000"/>
                  <a:gd name="connsiteY57" fmla="*/ 919 h 10000"/>
                  <a:gd name="connsiteX58" fmla="*/ 3550 w 10000"/>
                  <a:gd name="connsiteY58" fmla="*/ 1183 h 10000"/>
                  <a:gd name="connsiteX59" fmla="*/ 3460 w 10000"/>
                  <a:gd name="connsiteY59" fmla="*/ 1341 h 10000"/>
                  <a:gd name="connsiteX60" fmla="*/ 3550 w 10000"/>
                  <a:gd name="connsiteY60" fmla="*/ 1816 h 10000"/>
                  <a:gd name="connsiteX61" fmla="*/ 3489 w 10000"/>
                  <a:gd name="connsiteY61" fmla="*/ 2239 h 10000"/>
                  <a:gd name="connsiteX62" fmla="*/ 3050 w 10000"/>
                  <a:gd name="connsiteY62" fmla="*/ 2555 h 10000"/>
                  <a:gd name="connsiteX63" fmla="*/ 3021 w 10000"/>
                  <a:gd name="connsiteY63" fmla="*/ 2397 h 10000"/>
                  <a:gd name="connsiteX64" fmla="*/ 2992 w 10000"/>
                  <a:gd name="connsiteY64" fmla="*/ 2609 h 10000"/>
                  <a:gd name="connsiteX65" fmla="*/ 3108 w 10000"/>
                  <a:gd name="connsiteY65" fmla="*/ 2819 h 10000"/>
                  <a:gd name="connsiteX66" fmla="*/ 3402 w 10000"/>
                  <a:gd name="connsiteY66" fmla="*/ 2609 h 10000"/>
                  <a:gd name="connsiteX67" fmla="*/ 3519 w 10000"/>
                  <a:gd name="connsiteY67" fmla="*/ 2767 h 10000"/>
                  <a:gd name="connsiteX68" fmla="*/ 3314 w 10000"/>
                  <a:gd name="connsiteY68" fmla="*/ 2819 h 10000"/>
                  <a:gd name="connsiteX69" fmla="*/ 2378 w 10000"/>
                  <a:gd name="connsiteY69" fmla="*/ 2638 h 10000"/>
                  <a:gd name="connsiteX70" fmla="*/ 2570 w 10000"/>
                  <a:gd name="connsiteY70" fmla="*/ 2488 h 10000"/>
                  <a:gd name="connsiteX71" fmla="*/ 1994 w 10000"/>
                  <a:gd name="connsiteY71" fmla="*/ 2940 h 10000"/>
                  <a:gd name="connsiteX72" fmla="*/ 1929 w 10000"/>
                  <a:gd name="connsiteY72" fmla="*/ 3317 h 10000"/>
                  <a:gd name="connsiteX73" fmla="*/ 1929 w 10000"/>
                  <a:gd name="connsiteY73" fmla="*/ 3317 h 10000"/>
                  <a:gd name="connsiteX74" fmla="*/ 1789 w 10000"/>
                  <a:gd name="connsiteY74" fmla="*/ 3559 h 10000"/>
                  <a:gd name="connsiteX75" fmla="*/ 1554 w 10000"/>
                  <a:gd name="connsiteY75" fmla="*/ 3559 h 10000"/>
                  <a:gd name="connsiteX76" fmla="*/ 1378 w 10000"/>
                  <a:gd name="connsiteY76" fmla="*/ 3770 h 10000"/>
                  <a:gd name="connsiteX77" fmla="*/ 1145 w 10000"/>
                  <a:gd name="connsiteY77" fmla="*/ 3770 h 10000"/>
                  <a:gd name="connsiteX78" fmla="*/ 968 w 10000"/>
                  <a:gd name="connsiteY78" fmla="*/ 3981 h 10000"/>
                  <a:gd name="connsiteX79" fmla="*/ 851 w 10000"/>
                  <a:gd name="connsiteY79" fmla="*/ 3770 h 10000"/>
                  <a:gd name="connsiteX80" fmla="*/ 558 w 10000"/>
                  <a:gd name="connsiteY80" fmla="*/ 3717 h 10000"/>
                  <a:gd name="connsiteX81" fmla="*/ 0 w 10000"/>
                  <a:gd name="connsiteY81" fmla="*/ 4984 h 10000"/>
                  <a:gd name="connsiteX82" fmla="*/ 59 w 10000"/>
                  <a:gd name="connsiteY82" fmla="*/ 5249 h 10000"/>
                  <a:gd name="connsiteX83" fmla="*/ 118 w 10000"/>
                  <a:gd name="connsiteY83" fmla="*/ 5618 h 10000"/>
                  <a:gd name="connsiteX84" fmla="*/ 294 w 10000"/>
                  <a:gd name="connsiteY84" fmla="*/ 5935 h 10000"/>
                  <a:gd name="connsiteX85" fmla="*/ 528 w 10000"/>
                  <a:gd name="connsiteY85" fmla="*/ 6462 h 10000"/>
                  <a:gd name="connsiteX86" fmla="*/ 381 w 10000"/>
                  <a:gd name="connsiteY86" fmla="*/ 6358 h 10000"/>
                  <a:gd name="connsiteX87" fmla="*/ 733 w 10000"/>
                  <a:gd name="connsiteY87" fmla="*/ 6832 h 10000"/>
                  <a:gd name="connsiteX88" fmla="*/ 938 w 10000"/>
                  <a:gd name="connsiteY88" fmla="*/ 6780 h 10000"/>
                  <a:gd name="connsiteX89" fmla="*/ 910 w 10000"/>
                  <a:gd name="connsiteY89" fmla="*/ 6462 h 10000"/>
                  <a:gd name="connsiteX90" fmla="*/ 1085 w 10000"/>
                  <a:gd name="connsiteY90" fmla="*/ 6515 h 10000"/>
                  <a:gd name="connsiteX91" fmla="*/ 880 w 10000"/>
                  <a:gd name="connsiteY91" fmla="*/ 5882 h 10000"/>
                  <a:gd name="connsiteX92" fmla="*/ 1261 w 10000"/>
                  <a:gd name="connsiteY92" fmla="*/ 5618 h 10000"/>
                  <a:gd name="connsiteX93" fmla="*/ 1468 w 10000"/>
                  <a:gd name="connsiteY93" fmla="*/ 5618 h 10000"/>
                  <a:gd name="connsiteX94" fmla="*/ 1468 w 10000"/>
                  <a:gd name="connsiteY94" fmla="*/ 5882 h 10000"/>
                  <a:gd name="connsiteX95" fmla="*/ 1290 w 10000"/>
                  <a:gd name="connsiteY95" fmla="*/ 6040 h 10000"/>
                  <a:gd name="connsiteX96" fmla="*/ 1174 w 10000"/>
                  <a:gd name="connsiteY96" fmla="*/ 6727 h 10000"/>
                  <a:gd name="connsiteX97" fmla="*/ 1115 w 10000"/>
                  <a:gd name="connsiteY97" fmla="*/ 7043 h 10000"/>
                  <a:gd name="connsiteX98" fmla="*/ 1203 w 10000"/>
                  <a:gd name="connsiteY98" fmla="*/ 7466 h 10000"/>
                  <a:gd name="connsiteX99" fmla="*/ 1378 w 10000"/>
                  <a:gd name="connsiteY99" fmla="*/ 7783 h 10000"/>
                  <a:gd name="connsiteX100" fmla="*/ 1965 w 10000"/>
                  <a:gd name="connsiteY100" fmla="*/ 8416 h 10000"/>
                  <a:gd name="connsiteX101" fmla="*/ 2433 w 10000"/>
                  <a:gd name="connsiteY101" fmla="*/ 8891 h 10000"/>
                  <a:gd name="connsiteX102" fmla="*/ 2785 w 10000"/>
                  <a:gd name="connsiteY102" fmla="*/ 9103 h 10000"/>
                  <a:gd name="connsiteX103" fmla="*/ 3167 w 10000"/>
                  <a:gd name="connsiteY103" fmla="*/ 9313 h 10000"/>
                  <a:gd name="connsiteX104" fmla="*/ 3550 w 10000"/>
                  <a:gd name="connsiteY104" fmla="*/ 9525 h 10000"/>
                  <a:gd name="connsiteX105" fmla="*/ 3902 w 10000"/>
                  <a:gd name="connsiteY105" fmla="*/ 9631 h 10000"/>
                  <a:gd name="connsiteX106" fmla="*/ 4282 w 10000"/>
                  <a:gd name="connsiteY106" fmla="*/ 9789 h 10000"/>
                  <a:gd name="connsiteX107" fmla="*/ 4722 w 10000"/>
                  <a:gd name="connsiteY107" fmla="*/ 9948 h 10000"/>
                  <a:gd name="connsiteX108" fmla="*/ 5190 w 10000"/>
                  <a:gd name="connsiteY108" fmla="*/ 10000 h 10000"/>
                  <a:gd name="connsiteX109" fmla="*/ 5601 w 10000"/>
                  <a:gd name="connsiteY109" fmla="*/ 10000 h 10000"/>
                  <a:gd name="connsiteX110" fmla="*/ 6100 w 10000"/>
                  <a:gd name="connsiteY110" fmla="*/ 9948 h 10000"/>
                  <a:gd name="connsiteX111" fmla="*/ 6452 w 10000"/>
                  <a:gd name="connsiteY111" fmla="*/ 9841 h 10000"/>
                  <a:gd name="connsiteX112" fmla="*/ 6804 w 10000"/>
                  <a:gd name="connsiteY112" fmla="*/ 9737 h 10000"/>
                  <a:gd name="connsiteX113" fmla="*/ 7186 w 10000"/>
                  <a:gd name="connsiteY113" fmla="*/ 9578 h 10000"/>
                  <a:gd name="connsiteX114" fmla="*/ 7537 w 10000"/>
                  <a:gd name="connsiteY114" fmla="*/ 9419 h 10000"/>
                  <a:gd name="connsiteX115" fmla="*/ 7860 w 10000"/>
                  <a:gd name="connsiteY115" fmla="*/ 9209 h 10000"/>
                  <a:gd name="connsiteX116" fmla="*/ 8212 w 10000"/>
                  <a:gd name="connsiteY116" fmla="*/ 8997 h 10000"/>
                  <a:gd name="connsiteX117" fmla="*/ 8535 w 10000"/>
                  <a:gd name="connsiteY11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443 w 10000"/>
                  <a:gd name="connsiteY17" fmla="*/ 5195 h 10000"/>
                  <a:gd name="connsiteX18" fmla="*/ 9091 w 10000"/>
                  <a:gd name="connsiteY18" fmla="*/ 5249 h 10000"/>
                  <a:gd name="connsiteX19" fmla="*/ 8916 w 10000"/>
                  <a:gd name="connsiteY19" fmla="*/ 6146 h 10000"/>
                  <a:gd name="connsiteX20" fmla="*/ 8720 w 10000"/>
                  <a:gd name="connsiteY20" fmla="*/ 5507 h 10000"/>
                  <a:gd name="connsiteX21" fmla="*/ 8720 w 10000"/>
                  <a:gd name="connsiteY21" fmla="*/ 5507 h 10000"/>
                  <a:gd name="connsiteX22" fmla="*/ 8591 w 10000"/>
                  <a:gd name="connsiteY22" fmla="*/ 5281 h 10000"/>
                  <a:gd name="connsiteX23" fmla="*/ 8399 w 10000"/>
                  <a:gd name="connsiteY23" fmla="*/ 5432 h 10000"/>
                  <a:gd name="connsiteX24" fmla="*/ 8271 w 10000"/>
                  <a:gd name="connsiteY24" fmla="*/ 5205 h 10000"/>
                  <a:gd name="connsiteX25" fmla="*/ 8142 w 10000"/>
                  <a:gd name="connsiteY25" fmla="*/ 4979 h 10000"/>
                  <a:gd name="connsiteX26" fmla="*/ 8655 w 10000"/>
                  <a:gd name="connsiteY26" fmla="*/ 4904 h 10000"/>
                  <a:gd name="connsiteX27" fmla="*/ 8207 w 10000"/>
                  <a:gd name="connsiteY27" fmla="*/ 4602 h 10000"/>
                  <a:gd name="connsiteX28" fmla="*/ 8014 w 10000"/>
                  <a:gd name="connsiteY28" fmla="*/ 4753 h 10000"/>
                  <a:gd name="connsiteX29" fmla="*/ 8047 w 10000"/>
                  <a:gd name="connsiteY29" fmla="*/ 4837 h 10000"/>
                  <a:gd name="connsiteX30" fmla="*/ 6914 w 10000"/>
                  <a:gd name="connsiteY30" fmla="*/ 3320 h 10000"/>
                  <a:gd name="connsiteX31" fmla="*/ 6926 w 10000"/>
                  <a:gd name="connsiteY31" fmla="*/ 3319 h 10000"/>
                  <a:gd name="connsiteX32" fmla="*/ 6605 w 10000"/>
                  <a:gd name="connsiteY32" fmla="*/ 3244 h 10000"/>
                  <a:gd name="connsiteX33" fmla="*/ 6479 w 10000"/>
                  <a:gd name="connsiteY33" fmla="*/ 3018 h 10000"/>
                  <a:gd name="connsiteX34" fmla="*/ 4957 w 10000"/>
                  <a:gd name="connsiteY34" fmla="*/ 3242 h 10000"/>
                  <a:gd name="connsiteX35" fmla="*/ 4838 w 10000"/>
                  <a:gd name="connsiteY35" fmla="*/ 3189 h 10000"/>
                  <a:gd name="connsiteX36" fmla="*/ 4692 w 10000"/>
                  <a:gd name="connsiteY36" fmla="*/ 3136 h 10000"/>
                  <a:gd name="connsiteX37" fmla="*/ 4575 w 10000"/>
                  <a:gd name="connsiteY37" fmla="*/ 3348 h 10000"/>
                  <a:gd name="connsiteX38" fmla="*/ 4253 w 10000"/>
                  <a:gd name="connsiteY38" fmla="*/ 3084 h 10000"/>
                  <a:gd name="connsiteX39" fmla="*/ 4400 w 10000"/>
                  <a:gd name="connsiteY39" fmla="*/ 3084 h 10000"/>
                  <a:gd name="connsiteX40" fmla="*/ 4429 w 10000"/>
                  <a:gd name="connsiteY40" fmla="*/ 3031 h 10000"/>
                  <a:gd name="connsiteX41" fmla="*/ 4282 w 10000"/>
                  <a:gd name="connsiteY41" fmla="*/ 2925 h 10000"/>
                  <a:gd name="connsiteX42" fmla="*/ 4311 w 10000"/>
                  <a:gd name="connsiteY42" fmla="*/ 2503 h 10000"/>
                  <a:gd name="connsiteX43" fmla="*/ 4253 w 10000"/>
                  <a:gd name="connsiteY43" fmla="*/ 2291 h 10000"/>
                  <a:gd name="connsiteX44" fmla="*/ 4222 w 10000"/>
                  <a:gd name="connsiteY44" fmla="*/ 1659 h 10000"/>
                  <a:gd name="connsiteX45" fmla="*/ 4282 w 10000"/>
                  <a:gd name="connsiteY45" fmla="*/ 1659 h 10000"/>
                  <a:gd name="connsiteX46" fmla="*/ 4194 w 10000"/>
                  <a:gd name="connsiteY46" fmla="*/ 1552 h 10000"/>
                  <a:gd name="connsiteX47" fmla="*/ 3930 w 10000"/>
                  <a:gd name="connsiteY47" fmla="*/ 1763 h 10000"/>
                  <a:gd name="connsiteX48" fmla="*/ 3871 w 10000"/>
                  <a:gd name="connsiteY48" fmla="*/ 1341 h 10000"/>
                  <a:gd name="connsiteX49" fmla="*/ 4077 w 10000"/>
                  <a:gd name="connsiteY49" fmla="*/ 602 h 10000"/>
                  <a:gd name="connsiteX50" fmla="*/ 3902 w 10000"/>
                  <a:gd name="connsiteY50" fmla="*/ 338 h 10000"/>
                  <a:gd name="connsiteX51" fmla="*/ 4493 w 10000"/>
                  <a:gd name="connsiteY51" fmla="*/ 0 h 10000"/>
                  <a:gd name="connsiteX52" fmla="*/ 3636 w 10000"/>
                  <a:gd name="connsiteY52" fmla="*/ 21 h 10000"/>
                  <a:gd name="connsiteX53" fmla="*/ 3550 w 10000"/>
                  <a:gd name="connsiteY53" fmla="*/ 233 h 10000"/>
                  <a:gd name="connsiteX54" fmla="*/ 3460 w 10000"/>
                  <a:gd name="connsiteY54" fmla="*/ 655 h 10000"/>
                  <a:gd name="connsiteX55" fmla="*/ 3343 w 10000"/>
                  <a:gd name="connsiteY55" fmla="*/ 708 h 10000"/>
                  <a:gd name="connsiteX56" fmla="*/ 3519 w 10000"/>
                  <a:gd name="connsiteY56" fmla="*/ 919 h 10000"/>
                  <a:gd name="connsiteX57" fmla="*/ 3550 w 10000"/>
                  <a:gd name="connsiteY57" fmla="*/ 1183 h 10000"/>
                  <a:gd name="connsiteX58" fmla="*/ 3460 w 10000"/>
                  <a:gd name="connsiteY58" fmla="*/ 1341 h 10000"/>
                  <a:gd name="connsiteX59" fmla="*/ 3550 w 10000"/>
                  <a:gd name="connsiteY59" fmla="*/ 1816 h 10000"/>
                  <a:gd name="connsiteX60" fmla="*/ 3489 w 10000"/>
                  <a:gd name="connsiteY60" fmla="*/ 2239 h 10000"/>
                  <a:gd name="connsiteX61" fmla="*/ 3050 w 10000"/>
                  <a:gd name="connsiteY61" fmla="*/ 2555 h 10000"/>
                  <a:gd name="connsiteX62" fmla="*/ 3021 w 10000"/>
                  <a:gd name="connsiteY62" fmla="*/ 2397 h 10000"/>
                  <a:gd name="connsiteX63" fmla="*/ 2992 w 10000"/>
                  <a:gd name="connsiteY63" fmla="*/ 2609 h 10000"/>
                  <a:gd name="connsiteX64" fmla="*/ 3108 w 10000"/>
                  <a:gd name="connsiteY64" fmla="*/ 2819 h 10000"/>
                  <a:gd name="connsiteX65" fmla="*/ 3402 w 10000"/>
                  <a:gd name="connsiteY65" fmla="*/ 2609 h 10000"/>
                  <a:gd name="connsiteX66" fmla="*/ 3519 w 10000"/>
                  <a:gd name="connsiteY66" fmla="*/ 2767 h 10000"/>
                  <a:gd name="connsiteX67" fmla="*/ 3314 w 10000"/>
                  <a:gd name="connsiteY67" fmla="*/ 2819 h 10000"/>
                  <a:gd name="connsiteX68" fmla="*/ 2378 w 10000"/>
                  <a:gd name="connsiteY68" fmla="*/ 2638 h 10000"/>
                  <a:gd name="connsiteX69" fmla="*/ 2570 w 10000"/>
                  <a:gd name="connsiteY69" fmla="*/ 2488 h 10000"/>
                  <a:gd name="connsiteX70" fmla="*/ 1994 w 10000"/>
                  <a:gd name="connsiteY70" fmla="*/ 2940 h 10000"/>
                  <a:gd name="connsiteX71" fmla="*/ 1929 w 10000"/>
                  <a:gd name="connsiteY71" fmla="*/ 3317 h 10000"/>
                  <a:gd name="connsiteX72" fmla="*/ 1929 w 10000"/>
                  <a:gd name="connsiteY72" fmla="*/ 3317 h 10000"/>
                  <a:gd name="connsiteX73" fmla="*/ 1789 w 10000"/>
                  <a:gd name="connsiteY73" fmla="*/ 3559 h 10000"/>
                  <a:gd name="connsiteX74" fmla="*/ 1554 w 10000"/>
                  <a:gd name="connsiteY74" fmla="*/ 3559 h 10000"/>
                  <a:gd name="connsiteX75" fmla="*/ 1378 w 10000"/>
                  <a:gd name="connsiteY75" fmla="*/ 3770 h 10000"/>
                  <a:gd name="connsiteX76" fmla="*/ 1145 w 10000"/>
                  <a:gd name="connsiteY76" fmla="*/ 3770 h 10000"/>
                  <a:gd name="connsiteX77" fmla="*/ 968 w 10000"/>
                  <a:gd name="connsiteY77" fmla="*/ 3981 h 10000"/>
                  <a:gd name="connsiteX78" fmla="*/ 851 w 10000"/>
                  <a:gd name="connsiteY78" fmla="*/ 3770 h 10000"/>
                  <a:gd name="connsiteX79" fmla="*/ 558 w 10000"/>
                  <a:gd name="connsiteY79" fmla="*/ 3717 h 10000"/>
                  <a:gd name="connsiteX80" fmla="*/ 0 w 10000"/>
                  <a:gd name="connsiteY80" fmla="*/ 4984 h 10000"/>
                  <a:gd name="connsiteX81" fmla="*/ 59 w 10000"/>
                  <a:gd name="connsiteY81" fmla="*/ 5249 h 10000"/>
                  <a:gd name="connsiteX82" fmla="*/ 118 w 10000"/>
                  <a:gd name="connsiteY82" fmla="*/ 5618 h 10000"/>
                  <a:gd name="connsiteX83" fmla="*/ 294 w 10000"/>
                  <a:gd name="connsiteY83" fmla="*/ 5935 h 10000"/>
                  <a:gd name="connsiteX84" fmla="*/ 528 w 10000"/>
                  <a:gd name="connsiteY84" fmla="*/ 6462 h 10000"/>
                  <a:gd name="connsiteX85" fmla="*/ 381 w 10000"/>
                  <a:gd name="connsiteY85" fmla="*/ 6358 h 10000"/>
                  <a:gd name="connsiteX86" fmla="*/ 733 w 10000"/>
                  <a:gd name="connsiteY86" fmla="*/ 6832 h 10000"/>
                  <a:gd name="connsiteX87" fmla="*/ 938 w 10000"/>
                  <a:gd name="connsiteY87" fmla="*/ 6780 h 10000"/>
                  <a:gd name="connsiteX88" fmla="*/ 910 w 10000"/>
                  <a:gd name="connsiteY88" fmla="*/ 6462 h 10000"/>
                  <a:gd name="connsiteX89" fmla="*/ 1085 w 10000"/>
                  <a:gd name="connsiteY89" fmla="*/ 6515 h 10000"/>
                  <a:gd name="connsiteX90" fmla="*/ 880 w 10000"/>
                  <a:gd name="connsiteY90" fmla="*/ 5882 h 10000"/>
                  <a:gd name="connsiteX91" fmla="*/ 1261 w 10000"/>
                  <a:gd name="connsiteY91" fmla="*/ 5618 h 10000"/>
                  <a:gd name="connsiteX92" fmla="*/ 1468 w 10000"/>
                  <a:gd name="connsiteY92" fmla="*/ 5618 h 10000"/>
                  <a:gd name="connsiteX93" fmla="*/ 1468 w 10000"/>
                  <a:gd name="connsiteY93" fmla="*/ 5882 h 10000"/>
                  <a:gd name="connsiteX94" fmla="*/ 1290 w 10000"/>
                  <a:gd name="connsiteY94" fmla="*/ 6040 h 10000"/>
                  <a:gd name="connsiteX95" fmla="*/ 1174 w 10000"/>
                  <a:gd name="connsiteY95" fmla="*/ 6727 h 10000"/>
                  <a:gd name="connsiteX96" fmla="*/ 1115 w 10000"/>
                  <a:gd name="connsiteY96" fmla="*/ 7043 h 10000"/>
                  <a:gd name="connsiteX97" fmla="*/ 1203 w 10000"/>
                  <a:gd name="connsiteY97" fmla="*/ 7466 h 10000"/>
                  <a:gd name="connsiteX98" fmla="*/ 1378 w 10000"/>
                  <a:gd name="connsiteY98" fmla="*/ 7783 h 10000"/>
                  <a:gd name="connsiteX99" fmla="*/ 1965 w 10000"/>
                  <a:gd name="connsiteY99" fmla="*/ 8416 h 10000"/>
                  <a:gd name="connsiteX100" fmla="*/ 2433 w 10000"/>
                  <a:gd name="connsiteY100" fmla="*/ 8891 h 10000"/>
                  <a:gd name="connsiteX101" fmla="*/ 2785 w 10000"/>
                  <a:gd name="connsiteY101" fmla="*/ 9103 h 10000"/>
                  <a:gd name="connsiteX102" fmla="*/ 3167 w 10000"/>
                  <a:gd name="connsiteY102" fmla="*/ 9313 h 10000"/>
                  <a:gd name="connsiteX103" fmla="*/ 3550 w 10000"/>
                  <a:gd name="connsiteY103" fmla="*/ 9525 h 10000"/>
                  <a:gd name="connsiteX104" fmla="*/ 3902 w 10000"/>
                  <a:gd name="connsiteY104" fmla="*/ 9631 h 10000"/>
                  <a:gd name="connsiteX105" fmla="*/ 4282 w 10000"/>
                  <a:gd name="connsiteY105" fmla="*/ 9789 h 10000"/>
                  <a:gd name="connsiteX106" fmla="*/ 4722 w 10000"/>
                  <a:gd name="connsiteY106" fmla="*/ 9948 h 10000"/>
                  <a:gd name="connsiteX107" fmla="*/ 5190 w 10000"/>
                  <a:gd name="connsiteY107" fmla="*/ 10000 h 10000"/>
                  <a:gd name="connsiteX108" fmla="*/ 5601 w 10000"/>
                  <a:gd name="connsiteY108" fmla="*/ 10000 h 10000"/>
                  <a:gd name="connsiteX109" fmla="*/ 6100 w 10000"/>
                  <a:gd name="connsiteY109" fmla="*/ 9948 h 10000"/>
                  <a:gd name="connsiteX110" fmla="*/ 6452 w 10000"/>
                  <a:gd name="connsiteY110" fmla="*/ 9841 h 10000"/>
                  <a:gd name="connsiteX111" fmla="*/ 6804 w 10000"/>
                  <a:gd name="connsiteY111" fmla="*/ 9737 h 10000"/>
                  <a:gd name="connsiteX112" fmla="*/ 7186 w 10000"/>
                  <a:gd name="connsiteY112" fmla="*/ 9578 h 10000"/>
                  <a:gd name="connsiteX113" fmla="*/ 7537 w 10000"/>
                  <a:gd name="connsiteY113" fmla="*/ 9419 h 10000"/>
                  <a:gd name="connsiteX114" fmla="*/ 7860 w 10000"/>
                  <a:gd name="connsiteY114" fmla="*/ 9209 h 10000"/>
                  <a:gd name="connsiteX115" fmla="*/ 8212 w 10000"/>
                  <a:gd name="connsiteY115" fmla="*/ 8997 h 10000"/>
                  <a:gd name="connsiteX116" fmla="*/ 8535 w 10000"/>
                  <a:gd name="connsiteY11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531 w 10000"/>
                  <a:gd name="connsiteY16" fmla="*/ 4773 h 10000"/>
                  <a:gd name="connsiteX17" fmla="*/ 9091 w 10000"/>
                  <a:gd name="connsiteY17" fmla="*/ 5249 h 10000"/>
                  <a:gd name="connsiteX18" fmla="*/ 8916 w 10000"/>
                  <a:gd name="connsiteY18" fmla="*/ 6146 h 10000"/>
                  <a:gd name="connsiteX19" fmla="*/ 8720 w 10000"/>
                  <a:gd name="connsiteY19" fmla="*/ 5507 h 10000"/>
                  <a:gd name="connsiteX20" fmla="*/ 8720 w 10000"/>
                  <a:gd name="connsiteY20" fmla="*/ 5507 h 10000"/>
                  <a:gd name="connsiteX21" fmla="*/ 8591 w 10000"/>
                  <a:gd name="connsiteY21" fmla="*/ 5281 h 10000"/>
                  <a:gd name="connsiteX22" fmla="*/ 8399 w 10000"/>
                  <a:gd name="connsiteY22" fmla="*/ 5432 h 10000"/>
                  <a:gd name="connsiteX23" fmla="*/ 8271 w 10000"/>
                  <a:gd name="connsiteY23" fmla="*/ 5205 h 10000"/>
                  <a:gd name="connsiteX24" fmla="*/ 8142 w 10000"/>
                  <a:gd name="connsiteY24" fmla="*/ 4979 h 10000"/>
                  <a:gd name="connsiteX25" fmla="*/ 8655 w 10000"/>
                  <a:gd name="connsiteY25" fmla="*/ 4904 h 10000"/>
                  <a:gd name="connsiteX26" fmla="*/ 8207 w 10000"/>
                  <a:gd name="connsiteY26" fmla="*/ 4602 h 10000"/>
                  <a:gd name="connsiteX27" fmla="*/ 8014 w 10000"/>
                  <a:gd name="connsiteY27" fmla="*/ 4753 h 10000"/>
                  <a:gd name="connsiteX28" fmla="*/ 8047 w 10000"/>
                  <a:gd name="connsiteY28" fmla="*/ 4837 h 10000"/>
                  <a:gd name="connsiteX29" fmla="*/ 6914 w 10000"/>
                  <a:gd name="connsiteY29" fmla="*/ 3320 h 10000"/>
                  <a:gd name="connsiteX30" fmla="*/ 6926 w 10000"/>
                  <a:gd name="connsiteY30" fmla="*/ 3319 h 10000"/>
                  <a:gd name="connsiteX31" fmla="*/ 6605 w 10000"/>
                  <a:gd name="connsiteY31" fmla="*/ 3244 h 10000"/>
                  <a:gd name="connsiteX32" fmla="*/ 6479 w 10000"/>
                  <a:gd name="connsiteY32" fmla="*/ 3018 h 10000"/>
                  <a:gd name="connsiteX33" fmla="*/ 4957 w 10000"/>
                  <a:gd name="connsiteY33" fmla="*/ 3242 h 10000"/>
                  <a:gd name="connsiteX34" fmla="*/ 4838 w 10000"/>
                  <a:gd name="connsiteY34" fmla="*/ 3189 h 10000"/>
                  <a:gd name="connsiteX35" fmla="*/ 4692 w 10000"/>
                  <a:gd name="connsiteY35" fmla="*/ 3136 h 10000"/>
                  <a:gd name="connsiteX36" fmla="*/ 4575 w 10000"/>
                  <a:gd name="connsiteY36" fmla="*/ 3348 h 10000"/>
                  <a:gd name="connsiteX37" fmla="*/ 4253 w 10000"/>
                  <a:gd name="connsiteY37" fmla="*/ 3084 h 10000"/>
                  <a:gd name="connsiteX38" fmla="*/ 4400 w 10000"/>
                  <a:gd name="connsiteY38" fmla="*/ 3084 h 10000"/>
                  <a:gd name="connsiteX39" fmla="*/ 4429 w 10000"/>
                  <a:gd name="connsiteY39" fmla="*/ 3031 h 10000"/>
                  <a:gd name="connsiteX40" fmla="*/ 4282 w 10000"/>
                  <a:gd name="connsiteY40" fmla="*/ 2925 h 10000"/>
                  <a:gd name="connsiteX41" fmla="*/ 4311 w 10000"/>
                  <a:gd name="connsiteY41" fmla="*/ 2503 h 10000"/>
                  <a:gd name="connsiteX42" fmla="*/ 4253 w 10000"/>
                  <a:gd name="connsiteY42" fmla="*/ 2291 h 10000"/>
                  <a:gd name="connsiteX43" fmla="*/ 4222 w 10000"/>
                  <a:gd name="connsiteY43" fmla="*/ 1659 h 10000"/>
                  <a:gd name="connsiteX44" fmla="*/ 4282 w 10000"/>
                  <a:gd name="connsiteY44" fmla="*/ 1659 h 10000"/>
                  <a:gd name="connsiteX45" fmla="*/ 4194 w 10000"/>
                  <a:gd name="connsiteY45" fmla="*/ 1552 h 10000"/>
                  <a:gd name="connsiteX46" fmla="*/ 3930 w 10000"/>
                  <a:gd name="connsiteY46" fmla="*/ 1763 h 10000"/>
                  <a:gd name="connsiteX47" fmla="*/ 3871 w 10000"/>
                  <a:gd name="connsiteY47" fmla="*/ 1341 h 10000"/>
                  <a:gd name="connsiteX48" fmla="*/ 4077 w 10000"/>
                  <a:gd name="connsiteY48" fmla="*/ 602 h 10000"/>
                  <a:gd name="connsiteX49" fmla="*/ 3902 w 10000"/>
                  <a:gd name="connsiteY49" fmla="*/ 338 h 10000"/>
                  <a:gd name="connsiteX50" fmla="*/ 4493 w 10000"/>
                  <a:gd name="connsiteY50" fmla="*/ 0 h 10000"/>
                  <a:gd name="connsiteX51" fmla="*/ 3636 w 10000"/>
                  <a:gd name="connsiteY51" fmla="*/ 21 h 10000"/>
                  <a:gd name="connsiteX52" fmla="*/ 3550 w 10000"/>
                  <a:gd name="connsiteY52" fmla="*/ 233 h 10000"/>
                  <a:gd name="connsiteX53" fmla="*/ 3460 w 10000"/>
                  <a:gd name="connsiteY53" fmla="*/ 655 h 10000"/>
                  <a:gd name="connsiteX54" fmla="*/ 3343 w 10000"/>
                  <a:gd name="connsiteY54" fmla="*/ 708 h 10000"/>
                  <a:gd name="connsiteX55" fmla="*/ 3519 w 10000"/>
                  <a:gd name="connsiteY55" fmla="*/ 919 h 10000"/>
                  <a:gd name="connsiteX56" fmla="*/ 3550 w 10000"/>
                  <a:gd name="connsiteY56" fmla="*/ 1183 h 10000"/>
                  <a:gd name="connsiteX57" fmla="*/ 3460 w 10000"/>
                  <a:gd name="connsiteY57" fmla="*/ 1341 h 10000"/>
                  <a:gd name="connsiteX58" fmla="*/ 3550 w 10000"/>
                  <a:gd name="connsiteY58" fmla="*/ 1816 h 10000"/>
                  <a:gd name="connsiteX59" fmla="*/ 3489 w 10000"/>
                  <a:gd name="connsiteY59" fmla="*/ 2239 h 10000"/>
                  <a:gd name="connsiteX60" fmla="*/ 3050 w 10000"/>
                  <a:gd name="connsiteY60" fmla="*/ 2555 h 10000"/>
                  <a:gd name="connsiteX61" fmla="*/ 3021 w 10000"/>
                  <a:gd name="connsiteY61" fmla="*/ 2397 h 10000"/>
                  <a:gd name="connsiteX62" fmla="*/ 2992 w 10000"/>
                  <a:gd name="connsiteY62" fmla="*/ 2609 h 10000"/>
                  <a:gd name="connsiteX63" fmla="*/ 3108 w 10000"/>
                  <a:gd name="connsiteY63" fmla="*/ 2819 h 10000"/>
                  <a:gd name="connsiteX64" fmla="*/ 3402 w 10000"/>
                  <a:gd name="connsiteY64" fmla="*/ 2609 h 10000"/>
                  <a:gd name="connsiteX65" fmla="*/ 3519 w 10000"/>
                  <a:gd name="connsiteY65" fmla="*/ 2767 h 10000"/>
                  <a:gd name="connsiteX66" fmla="*/ 3314 w 10000"/>
                  <a:gd name="connsiteY66" fmla="*/ 2819 h 10000"/>
                  <a:gd name="connsiteX67" fmla="*/ 2378 w 10000"/>
                  <a:gd name="connsiteY67" fmla="*/ 2638 h 10000"/>
                  <a:gd name="connsiteX68" fmla="*/ 2570 w 10000"/>
                  <a:gd name="connsiteY68" fmla="*/ 2488 h 10000"/>
                  <a:gd name="connsiteX69" fmla="*/ 1994 w 10000"/>
                  <a:gd name="connsiteY69" fmla="*/ 2940 h 10000"/>
                  <a:gd name="connsiteX70" fmla="*/ 1929 w 10000"/>
                  <a:gd name="connsiteY70" fmla="*/ 3317 h 10000"/>
                  <a:gd name="connsiteX71" fmla="*/ 1929 w 10000"/>
                  <a:gd name="connsiteY71" fmla="*/ 3317 h 10000"/>
                  <a:gd name="connsiteX72" fmla="*/ 1789 w 10000"/>
                  <a:gd name="connsiteY72" fmla="*/ 3559 h 10000"/>
                  <a:gd name="connsiteX73" fmla="*/ 1554 w 10000"/>
                  <a:gd name="connsiteY73" fmla="*/ 3559 h 10000"/>
                  <a:gd name="connsiteX74" fmla="*/ 1378 w 10000"/>
                  <a:gd name="connsiteY74" fmla="*/ 3770 h 10000"/>
                  <a:gd name="connsiteX75" fmla="*/ 1145 w 10000"/>
                  <a:gd name="connsiteY75" fmla="*/ 3770 h 10000"/>
                  <a:gd name="connsiteX76" fmla="*/ 968 w 10000"/>
                  <a:gd name="connsiteY76" fmla="*/ 3981 h 10000"/>
                  <a:gd name="connsiteX77" fmla="*/ 851 w 10000"/>
                  <a:gd name="connsiteY77" fmla="*/ 3770 h 10000"/>
                  <a:gd name="connsiteX78" fmla="*/ 558 w 10000"/>
                  <a:gd name="connsiteY78" fmla="*/ 3717 h 10000"/>
                  <a:gd name="connsiteX79" fmla="*/ 0 w 10000"/>
                  <a:gd name="connsiteY79" fmla="*/ 4984 h 10000"/>
                  <a:gd name="connsiteX80" fmla="*/ 59 w 10000"/>
                  <a:gd name="connsiteY80" fmla="*/ 5249 h 10000"/>
                  <a:gd name="connsiteX81" fmla="*/ 118 w 10000"/>
                  <a:gd name="connsiteY81" fmla="*/ 5618 h 10000"/>
                  <a:gd name="connsiteX82" fmla="*/ 294 w 10000"/>
                  <a:gd name="connsiteY82" fmla="*/ 5935 h 10000"/>
                  <a:gd name="connsiteX83" fmla="*/ 528 w 10000"/>
                  <a:gd name="connsiteY83" fmla="*/ 6462 h 10000"/>
                  <a:gd name="connsiteX84" fmla="*/ 381 w 10000"/>
                  <a:gd name="connsiteY84" fmla="*/ 6358 h 10000"/>
                  <a:gd name="connsiteX85" fmla="*/ 733 w 10000"/>
                  <a:gd name="connsiteY85" fmla="*/ 6832 h 10000"/>
                  <a:gd name="connsiteX86" fmla="*/ 938 w 10000"/>
                  <a:gd name="connsiteY86" fmla="*/ 6780 h 10000"/>
                  <a:gd name="connsiteX87" fmla="*/ 910 w 10000"/>
                  <a:gd name="connsiteY87" fmla="*/ 6462 h 10000"/>
                  <a:gd name="connsiteX88" fmla="*/ 1085 w 10000"/>
                  <a:gd name="connsiteY88" fmla="*/ 6515 h 10000"/>
                  <a:gd name="connsiteX89" fmla="*/ 880 w 10000"/>
                  <a:gd name="connsiteY89" fmla="*/ 5882 h 10000"/>
                  <a:gd name="connsiteX90" fmla="*/ 1261 w 10000"/>
                  <a:gd name="connsiteY90" fmla="*/ 5618 h 10000"/>
                  <a:gd name="connsiteX91" fmla="*/ 1468 w 10000"/>
                  <a:gd name="connsiteY91" fmla="*/ 5618 h 10000"/>
                  <a:gd name="connsiteX92" fmla="*/ 1468 w 10000"/>
                  <a:gd name="connsiteY92" fmla="*/ 5882 h 10000"/>
                  <a:gd name="connsiteX93" fmla="*/ 1290 w 10000"/>
                  <a:gd name="connsiteY93" fmla="*/ 6040 h 10000"/>
                  <a:gd name="connsiteX94" fmla="*/ 1174 w 10000"/>
                  <a:gd name="connsiteY94" fmla="*/ 6727 h 10000"/>
                  <a:gd name="connsiteX95" fmla="*/ 1115 w 10000"/>
                  <a:gd name="connsiteY95" fmla="*/ 7043 h 10000"/>
                  <a:gd name="connsiteX96" fmla="*/ 1203 w 10000"/>
                  <a:gd name="connsiteY96" fmla="*/ 7466 h 10000"/>
                  <a:gd name="connsiteX97" fmla="*/ 1378 w 10000"/>
                  <a:gd name="connsiteY97" fmla="*/ 7783 h 10000"/>
                  <a:gd name="connsiteX98" fmla="*/ 1965 w 10000"/>
                  <a:gd name="connsiteY98" fmla="*/ 8416 h 10000"/>
                  <a:gd name="connsiteX99" fmla="*/ 2433 w 10000"/>
                  <a:gd name="connsiteY99" fmla="*/ 8891 h 10000"/>
                  <a:gd name="connsiteX100" fmla="*/ 2785 w 10000"/>
                  <a:gd name="connsiteY100" fmla="*/ 9103 h 10000"/>
                  <a:gd name="connsiteX101" fmla="*/ 3167 w 10000"/>
                  <a:gd name="connsiteY101" fmla="*/ 9313 h 10000"/>
                  <a:gd name="connsiteX102" fmla="*/ 3550 w 10000"/>
                  <a:gd name="connsiteY102" fmla="*/ 9525 h 10000"/>
                  <a:gd name="connsiteX103" fmla="*/ 3902 w 10000"/>
                  <a:gd name="connsiteY103" fmla="*/ 9631 h 10000"/>
                  <a:gd name="connsiteX104" fmla="*/ 4282 w 10000"/>
                  <a:gd name="connsiteY104" fmla="*/ 9789 h 10000"/>
                  <a:gd name="connsiteX105" fmla="*/ 4722 w 10000"/>
                  <a:gd name="connsiteY105" fmla="*/ 9948 h 10000"/>
                  <a:gd name="connsiteX106" fmla="*/ 5190 w 10000"/>
                  <a:gd name="connsiteY106" fmla="*/ 10000 h 10000"/>
                  <a:gd name="connsiteX107" fmla="*/ 5601 w 10000"/>
                  <a:gd name="connsiteY107" fmla="*/ 10000 h 10000"/>
                  <a:gd name="connsiteX108" fmla="*/ 6100 w 10000"/>
                  <a:gd name="connsiteY108" fmla="*/ 9948 h 10000"/>
                  <a:gd name="connsiteX109" fmla="*/ 6452 w 10000"/>
                  <a:gd name="connsiteY109" fmla="*/ 9841 h 10000"/>
                  <a:gd name="connsiteX110" fmla="*/ 6804 w 10000"/>
                  <a:gd name="connsiteY110" fmla="*/ 9737 h 10000"/>
                  <a:gd name="connsiteX111" fmla="*/ 7186 w 10000"/>
                  <a:gd name="connsiteY111" fmla="*/ 9578 h 10000"/>
                  <a:gd name="connsiteX112" fmla="*/ 7537 w 10000"/>
                  <a:gd name="connsiteY112" fmla="*/ 9419 h 10000"/>
                  <a:gd name="connsiteX113" fmla="*/ 7860 w 10000"/>
                  <a:gd name="connsiteY113" fmla="*/ 9209 h 10000"/>
                  <a:gd name="connsiteX114" fmla="*/ 8212 w 10000"/>
                  <a:gd name="connsiteY114" fmla="*/ 8997 h 10000"/>
                  <a:gd name="connsiteX115" fmla="*/ 8535 w 10000"/>
                  <a:gd name="connsiteY11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942 w 10000"/>
                  <a:gd name="connsiteY15" fmla="*/ 4510 h 10000"/>
                  <a:gd name="connsiteX16" fmla="*/ 9091 w 10000"/>
                  <a:gd name="connsiteY16" fmla="*/ 5249 h 10000"/>
                  <a:gd name="connsiteX17" fmla="*/ 8916 w 10000"/>
                  <a:gd name="connsiteY17" fmla="*/ 6146 h 10000"/>
                  <a:gd name="connsiteX18" fmla="*/ 8720 w 10000"/>
                  <a:gd name="connsiteY18" fmla="*/ 5507 h 10000"/>
                  <a:gd name="connsiteX19" fmla="*/ 8720 w 10000"/>
                  <a:gd name="connsiteY19" fmla="*/ 5507 h 10000"/>
                  <a:gd name="connsiteX20" fmla="*/ 8591 w 10000"/>
                  <a:gd name="connsiteY20" fmla="*/ 5281 h 10000"/>
                  <a:gd name="connsiteX21" fmla="*/ 8399 w 10000"/>
                  <a:gd name="connsiteY21" fmla="*/ 5432 h 10000"/>
                  <a:gd name="connsiteX22" fmla="*/ 8271 w 10000"/>
                  <a:gd name="connsiteY22" fmla="*/ 5205 h 10000"/>
                  <a:gd name="connsiteX23" fmla="*/ 8142 w 10000"/>
                  <a:gd name="connsiteY23" fmla="*/ 4979 h 10000"/>
                  <a:gd name="connsiteX24" fmla="*/ 8655 w 10000"/>
                  <a:gd name="connsiteY24" fmla="*/ 4904 h 10000"/>
                  <a:gd name="connsiteX25" fmla="*/ 8207 w 10000"/>
                  <a:gd name="connsiteY25" fmla="*/ 4602 h 10000"/>
                  <a:gd name="connsiteX26" fmla="*/ 8014 w 10000"/>
                  <a:gd name="connsiteY26" fmla="*/ 4753 h 10000"/>
                  <a:gd name="connsiteX27" fmla="*/ 8047 w 10000"/>
                  <a:gd name="connsiteY27" fmla="*/ 4837 h 10000"/>
                  <a:gd name="connsiteX28" fmla="*/ 6914 w 10000"/>
                  <a:gd name="connsiteY28" fmla="*/ 3320 h 10000"/>
                  <a:gd name="connsiteX29" fmla="*/ 6926 w 10000"/>
                  <a:gd name="connsiteY29" fmla="*/ 3319 h 10000"/>
                  <a:gd name="connsiteX30" fmla="*/ 6605 w 10000"/>
                  <a:gd name="connsiteY30" fmla="*/ 3244 h 10000"/>
                  <a:gd name="connsiteX31" fmla="*/ 6479 w 10000"/>
                  <a:gd name="connsiteY31" fmla="*/ 3018 h 10000"/>
                  <a:gd name="connsiteX32" fmla="*/ 4957 w 10000"/>
                  <a:gd name="connsiteY32" fmla="*/ 3242 h 10000"/>
                  <a:gd name="connsiteX33" fmla="*/ 4838 w 10000"/>
                  <a:gd name="connsiteY33" fmla="*/ 3189 h 10000"/>
                  <a:gd name="connsiteX34" fmla="*/ 4692 w 10000"/>
                  <a:gd name="connsiteY34" fmla="*/ 3136 h 10000"/>
                  <a:gd name="connsiteX35" fmla="*/ 4575 w 10000"/>
                  <a:gd name="connsiteY35" fmla="*/ 3348 h 10000"/>
                  <a:gd name="connsiteX36" fmla="*/ 4253 w 10000"/>
                  <a:gd name="connsiteY36" fmla="*/ 3084 h 10000"/>
                  <a:gd name="connsiteX37" fmla="*/ 4400 w 10000"/>
                  <a:gd name="connsiteY37" fmla="*/ 3084 h 10000"/>
                  <a:gd name="connsiteX38" fmla="*/ 4429 w 10000"/>
                  <a:gd name="connsiteY38" fmla="*/ 3031 h 10000"/>
                  <a:gd name="connsiteX39" fmla="*/ 4282 w 10000"/>
                  <a:gd name="connsiteY39" fmla="*/ 2925 h 10000"/>
                  <a:gd name="connsiteX40" fmla="*/ 4311 w 10000"/>
                  <a:gd name="connsiteY40" fmla="*/ 2503 h 10000"/>
                  <a:gd name="connsiteX41" fmla="*/ 4253 w 10000"/>
                  <a:gd name="connsiteY41" fmla="*/ 2291 h 10000"/>
                  <a:gd name="connsiteX42" fmla="*/ 4222 w 10000"/>
                  <a:gd name="connsiteY42" fmla="*/ 1659 h 10000"/>
                  <a:gd name="connsiteX43" fmla="*/ 4282 w 10000"/>
                  <a:gd name="connsiteY43" fmla="*/ 1659 h 10000"/>
                  <a:gd name="connsiteX44" fmla="*/ 4194 w 10000"/>
                  <a:gd name="connsiteY44" fmla="*/ 1552 h 10000"/>
                  <a:gd name="connsiteX45" fmla="*/ 3930 w 10000"/>
                  <a:gd name="connsiteY45" fmla="*/ 1763 h 10000"/>
                  <a:gd name="connsiteX46" fmla="*/ 3871 w 10000"/>
                  <a:gd name="connsiteY46" fmla="*/ 1341 h 10000"/>
                  <a:gd name="connsiteX47" fmla="*/ 4077 w 10000"/>
                  <a:gd name="connsiteY47" fmla="*/ 602 h 10000"/>
                  <a:gd name="connsiteX48" fmla="*/ 3902 w 10000"/>
                  <a:gd name="connsiteY48" fmla="*/ 338 h 10000"/>
                  <a:gd name="connsiteX49" fmla="*/ 4493 w 10000"/>
                  <a:gd name="connsiteY49" fmla="*/ 0 h 10000"/>
                  <a:gd name="connsiteX50" fmla="*/ 3636 w 10000"/>
                  <a:gd name="connsiteY50" fmla="*/ 21 h 10000"/>
                  <a:gd name="connsiteX51" fmla="*/ 3550 w 10000"/>
                  <a:gd name="connsiteY51" fmla="*/ 233 h 10000"/>
                  <a:gd name="connsiteX52" fmla="*/ 3460 w 10000"/>
                  <a:gd name="connsiteY52" fmla="*/ 655 h 10000"/>
                  <a:gd name="connsiteX53" fmla="*/ 3343 w 10000"/>
                  <a:gd name="connsiteY53" fmla="*/ 708 h 10000"/>
                  <a:gd name="connsiteX54" fmla="*/ 3519 w 10000"/>
                  <a:gd name="connsiteY54" fmla="*/ 919 h 10000"/>
                  <a:gd name="connsiteX55" fmla="*/ 3550 w 10000"/>
                  <a:gd name="connsiteY55" fmla="*/ 1183 h 10000"/>
                  <a:gd name="connsiteX56" fmla="*/ 3460 w 10000"/>
                  <a:gd name="connsiteY56" fmla="*/ 1341 h 10000"/>
                  <a:gd name="connsiteX57" fmla="*/ 3550 w 10000"/>
                  <a:gd name="connsiteY57" fmla="*/ 1816 h 10000"/>
                  <a:gd name="connsiteX58" fmla="*/ 3489 w 10000"/>
                  <a:gd name="connsiteY58" fmla="*/ 2239 h 10000"/>
                  <a:gd name="connsiteX59" fmla="*/ 3050 w 10000"/>
                  <a:gd name="connsiteY59" fmla="*/ 2555 h 10000"/>
                  <a:gd name="connsiteX60" fmla="*/ 3021 w 10000"/>
                  <a:gd name="connsiteY60" fmla="*/ 2397 h 10000"/>
                  <a:gd name="connsiteX61" fmla="*/ 2992 w 10000"/>
                  <a:gd name="connsiteY61" fmla="*/ 2609 h 10000"/>
                  <a:gd name="connsiteX62" fmla="*/ 3108 w 10000"/>
                  <a:gd name="connsiteY62" fmla="*/ 2819 h 10000"/>
                  <a:gd name="connsiteX63" fmla="*/ 3402 w 10000"/>
                  <a:gd name="connsiteY63" fmla="*/ 2609 h 10000"/>
                  <a:gd name="connsiteX64" fmla="*/ 3519 w 10000"/>
                  <a:gd name="connsiteY64" fmla="*/ 2767 h 10000"/>
                  <a:gd name="connsiteX65" fmla="*/ 3314 w 10000"/>
                  <a:gd name="connsiteY65" fmla="*/ 2819 h 10000"/>
                  <a:gd name="connsiteX66" fmla="*/ 2378 w 10000"/>
                  <a:gd name="connsiteY66" fmla="*/ 2638 h 10000"/>
                  <a:gd name="connsiteX67" fmla="*/ 2570 w 10000"/>
                  <a:gd name="connsiteY67" fmla="*/ 2488 h 10000"/>
                  <a:gd name="connsiteX68" fmla="*/ 1994 w 10000"/>
                  <a:gd name="connsiteY68" fmla="*/ 2940 h 10000"/>
                  <a:gd name="connsiteX69" fmla="*/ 1929 w 10000"/>
                  <a:gd name="connsiteY69" fmla="*/ 3317 h 10000"/>
                  <a:gd name="connsiteX70" fmla="*/ 1929 w 10000"/>
                  <a:gd name="connsiteY70" fmla="*/ 3317 h 10000"/>
                  <a:gd name="connsiteX71" fmla="*/ 1789 w 10000"/>
                  <a:gd name="connsiteY71" fmla="*/ 3559 h 10000"/>
                  <a:gd name="connsiteX72" fmla="*/ 1554 w 10000"/>
                  <a:gd name="connsiteY72" fmla="*/ 3559 h 10000"/>
                  <a:gd name="connsiteX73" fmla="*/ 1378 w 10000"/>
                  <a:gd name="connsiteY73" fmla="*/ 3770 h 10000"/>
                  <a:gd name="connsiteX74" fmla="*/ 1145 w 10000"/>
                  <a:gd name="connsiteY74" fmla="*/ 3770 h 10000"/>
                  <a:gd name="connsiteX75" fmla="*/ 968 w 10000"/>
                  <a:gd name="connsiteY75" fmla="*/ 3981 h 10000"/>
                  <a:gd name="connsiteX76" fmla="*/ 851 w 10000"/>
                  <a:gd name="connsiteY76" fmla="*/ 3770 h 10000"/>
                  <a:gd name="connsiteX77" fmla="*/ 558 w 10000"/>
                  <a:gd name="connsiteY77" fmla="*/ 3717 h 10000"/>
                  <a:gd name="connsiteX78" fmla="*/ 0 w 10000"/>
                  <a:gd name="connsiteY78" fmla="*/ 4984 h 10000"/>
                  <a:gd name="connsiteX79" fmla="*/ 59 w 10000"/>
                  <a:gd name="connsiteY79" fmla="*/ 5249 h 10000"/>
                  <a:gd name="connsiteX80" fmla="*/ 118 w 10000"/>
                  <a:gd name="connsiteY80" fmla="*/ 5618 h 10000"/>
                  <a:gd name="connsiteX81" fmla="*/ 294 w 10000"/>
                  <a:gd name="connsiteY81" fmla="*/ 5935 h 10000"/>
                  <a:gd name="connsiteX82" fmla="*/ 528 w 10000"/>
                  <a:gd name="connsiteY82" fmla="*/ 6462 h 10000"/>
                  <a:gd name="connsiteX83" fmla="*/ 381 w 10000"/>
                  <a:gd name="connsiteY83" fmla="*/ 6358 h 10000"/>
                  <a:gd name="connsiteX84" fmla="*/ 733 w 10000"/>
                  <a:gd name="connsiteY84" fmla="*/ 6832 h 10000"/>
                  <a:gd name="connsiteX85" fmla="*/ 938 w 10000"/>
                  <a:gd name="connsiteY85" fmla="*/ 6780 h 10000"/>
                  <a:gd name="connsiteX86" fmla="*/ 910 w 10000"/>
                  <a:gd name="connsiteY86" fmla="*/ 6462 h 10000"/>
                  <a:gd name="connsiteX87" fmla="*/ 1085 w 10000"/>
                  <a:gd name="connsiteY87" fmla="*/ 6515 h 10000"/>
                  <a:gd name="connsiteX88" fmla="*/ 880 w 10000"/>
                  <a:gd name="connsiteY88" fmla="*/ 5882 h 10000"/>
                  <a:gd name="connsiteX89" fmla="*/ 1261 w 10000"/>
                  <a:gd name="connsiteY89" fmla="*/ 5618 h 10000"/>
                  <a:gd name="connsiteX90" fmla="*/ 1468 w 10000"/>
                  <a:gd name="connsiteY90" fmla="*/ 5618 h 10000"/>
                  <a:gd name="connsiteX91" fmla="*/ 1468 w 10000"/>
                  <a:gd name="connsiteY91" fmla="*/ 5882 h 10000"/>
                  <a:gd name="connsiteX92" fmla="*/ 1290 w 10000"/>
                  <a:gd name="connsiteY92" fmla="*/ 6040 h 10000"/>
                  <a:gd name="connsiteX93" fmla="*/ 1174 w 10000"/>
                  <a:gd name="connsiteY93" fmla="*/ 6727 h 10000"/>
                  <a:gd name="connsiteX94" fmla="*/ 1115 w 10000"/>
                  <a:gd name="connsiteY94" fmla="*/ 7043 h 10000"/>
                  <a:gd name="connsiteX95" fmla="*/ 1203 w 10000"/>
                  <a:gd name="connsiteY95" fmla="*/ 7466 h 10000"/>
                  <a:gd name="connsiteX96" fmla="*/ 1378 w 10000"/>
                  <a:gd name="connsiteY96" fmla="*/ 7783 h 10000"/>
                  <a:gd name="connsiteX97" fmla="*/ 1965 w 10000"/>
                  <a:gd name="connsiteY97" fmla="*/ 8416 h 10000"/>
                  <a:gd name="connsiteX98" fmla="*/ 2433 w 10000"/>
                  <a:gd name="connsiteY98" fmla="*/ 8891 h 10000"/>
                  <a:gd name="connsiteX99" fmla="*/ 2785 w 10000"/>
                  <a:gd name="connsiteY99" fmla="*/ 9103 h 10000"/>
                  <a:gd name="connsiteX100" fmla="*/ 3167 w 10000"/>
                  <a:gd name="connsiteY100" fmla="*/ 9313 h 10000"/>
                  <a:gd name="connsiteX101" fmla="*/ 3550 w 10000"/>
                  <a:gd name="connsiteY101" fmla="*/ 9525 h 10000"/>
                  <a:gd name="connsiteX102" fmla="*/ 3902 w 10000"/>
                  <a:gd name="connsiteY102" fmla="*/ 9631 h 10000"/>
                  <a:gd name="connsiteX103" fmla="*/ 4282 w 10000"/>
                  <a:gd name="connsiteY103" fmla="*/ 9789 h 10000"/>
                  <a:gd name="connsiteX104" fmla="*/ 4722 w 10000"/>
                  <a:gd name="connsiteY104" fmla="*/ 9948 h 10000"/>
                  <a:gd name="connsiteX105" fmla="*/ 5190 w 10000"/>
                  <a:gd name="connsiteY105" fmla="*/ 10000 h 10000"/>
                  <a:gd name="connsiteX106" fmla="*/ 5601 w 10000"/>
                  <a:gd name="connsiteY106" fmla="*/ 10000 h 10000"/>
                  <a:gd name="connsiteX107" fmla="*/ 6100 w 10000"/>
                  <a:gd name="connsiteY107" fmla="*/ 9948 h 10000"/>
                  <a:gd name="connsiteX108" fmla="*/ 6452 w 10000"/>
                  <a:gd name="connsiteY108" fmla="*/ 9841 h 10000"/>
                  <a:gd name="connsiteX109" fmla="*/ 6804 w 10000"/>
                  <a:gd name="connsiteY109" fmla="*/ 9737 h 10000"/>
                  <a:gd name="connsiteX110" fmla="*/ 7186 w 10000"/>
                  <a:gd name="connsiteY110" fmla="*/ 9578 h 10000"/>
                  <a:gd name="connsiteX111" fmla="*/ 7537 w 10000"/>
                  <a:gd name="connsiteY111" fmla="*/ 9419 h 10000"/>
                  <a:gd name="connsiteX112" fmla="*/ 7860 w 10000"/>
                  <a:gd name="connsiteY112" fmla="*/ 9209 h 10000"/>
                  <a:gd name="connsiteX113" fmla="*/ 8212 w 10000"/>
                  <a:gd name="connsiteY113" fmla="*/ 8997 h 10000"/>
                  <a:gd name="connsiteX114" fmla="*/ 8535 w 10000"/>
                  <a:gd name="connsiteY11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854 w 10000"/>
                  <a:gd name="connsiteY14" fmla="*/ 5460 h 10000"/>
                  <a:gd name="connsiteX15" fmla="*/ 9091 w 10000"/>
                  <a:gd name="connsiteY15" fmla="*/ 5249 h 10000"/>
                  <a:gd name="connsiteX16" fmla="*/ 8916 w 10000"/>
                  <a:gd name="connsiteY16" fmla="*/ 6146 h 10000"/>
                  <a:gd name="connsiteX17" fmla="*/ 8720 w 10000"/>
                  <a:gd name="connsiteY17" fmla="*/ 5507 h 10000"/>
                  <a:gd name="connsiteX18" fmla="*/ 8720 w 10000"/>
                  <a:gd name="connsiteY18" fmla="*/ 5507 h 10000"/>
                  <a:gd name="connsiteX19" fmla="*/ 8591 w 10000"/>
                  <a:gd name="connsiteY19" fmla="*/ 5281 h 10000"/>
                  <a:gd name="connsiteX20" fmla="*/ 8399 w 10000"/>
                  <a:gd name="connsiteY20" fmla="*/ 5432 h 10000"/>
                  <a:gd name="connsiteX21" fmla="*/ 8271 w 10000"/>
                  <a:gd name="connsiteY21" fmla="*/ 5205 h 10000"/>
                  <a:gd name="connsiteX22" fmla="*/ 8142 w 10000"/>
                  <a:gd name="connsiteY22" fmla="*/ 4979 h 10000"/>
                  <a:gd name="connsiteX23" fmla="*/ 8655 w 10000"/>
                  <a:gd name="connsiteY23" fmla="*/ 4904 h 10000"/>
                  <a:gd name="connsiteX24" fmla="*/ 8207 w 10000"/>
                  <a:gd name="connsiteY24" fmla="*/ 4602 h 10000"/>
                  <a:gd name="connsiteX25" fmla="*/ 8014 w 10000"/>
                  <a:gd name="connsiteY25" fmla="*/ 4753 h 10000"/>
                  <a:gd name="connsiteX26" fmla="*/ 8047 w 10000"/>
                  <a:gd name="connsiteY26" fmla="*/ 4837 h 10000"/>
                  <a:gd name="connsiteX27" fmla="*/ 6914 w 10000"/>
                  <a:gd name="connsiteY27" fmla="*/ 3320 h 10000"/>
                  <a:gd name="connsiteX28" fmla="*/ 6926 w 10000"/>
                  <a:gd name="connsiteY28" fmla="*/ 3319 h 10000"/>
                  <a:gd name="connsiteX29" fmla="*/ 6605 w 10000"/>
                  <a:gd name="connsiteY29" fmla="*/ 3244 h 10000"/>
                  <a:gd name="connsiteX30" fmla="*/ 6479 w 10000"/>
                  <a:gd name="connsiteY30" fmla="*/ 3018 h 10000"/>
                  <a:gd name="connsiteX31" fmla="*/ 4957 w 10000"/>
                  <a:gd name="connsiteY31" fmla="*/ 3242 h 10000"/>
                  <a:gd name="connsiteX32" fmla="*/ 4838 w 10000"/>
                  <a:gd name="connsiteY32" fmla="*/ 3189 h 10000"/>
                  <a:gd name="connsiteX33" fmla="*/ 4692 w 10000"/>
                  <a:gd name="connsiteY33" fmla="*/ 3136 h 10000"/>
                  <a:gd name="connsiteX34" fmla="*/ 4575 w 10000"/>
                  <a:gd name="connsiteY34" fmla="*/ 3348 h 10000"/>
                  <a:gd name="connsiteX35" fmla="*/ 4253 w 10000"/>
                  <a:gd name="connsiteY35" fmla="*/ 3084 h 10000"/>
                  <a:gd name="connsiteX36" fmla="*/ 4400 w 10000"/>
                  <a:gd name="connsiteY36" fmla="*/ 3084 h 10000"/>
                  <a:gd name="connsiteX37" fmla="*/ 4429 w 10000"/>
                  <a:gd name="connsiteY37" fmla="*/ 3031 h 10000"/>
                  <a:gd name="connsiteX38" fmla="*/ 4282 w 10000"/>
                  <a:gd name="connsiteY38" fmla="*/ 2925 h 10000"/>
                  <a:gd name="connsiteX39" fmla="*/ 4311 w 10000"/>
                  <a:gd name="connsiteY39" fmla="*/ 2503 h 10000"/>
                  <a:gd name="connsiteX40" fmla="*/ 4253 w 10000"/>
                  <a:gd name="connsiteY40" fmla="*/ 2291 h 10000"/>
                  <a:gd name="connsiteX41" fmla="*/ 4222 w 10000"/>
                  <a:gd name="connsiteY41" fmla="*/ 1659 h 10000"/>
                  <a:gd name="connsiteX42" fmla="*/ 4282 w 10000"/>
                  <a:gd name="connsiteY42" fmla="*/ 1659 h 10000"/>
                  <a:gd name="connsiteX43" fmla="*/ 4194 w 10000"/>
                  <a:gd name="connsiteY43" fmla="*/ 1552 h 10000"/>
                  <a:gd name="connsiteX44" fmla="*/ 3930 w 10000"/>
                  <a:gd name="connsiteY44" fmla="*/ 1763 h 10000"/>
                  <a:gd name="connsiteX45" fmla="*/ 3871 w 10000"/>
                  <a:gd name="connsiteY45" fmla="*/ 1341 h 10000"/>
                  <a:gd name="connsiteX46" fmla="*/ 4077 w 10000"/>
                  <a:gd name="connsiteY46" fmla="*/ 602 h 10000"/>
                  <a:gd name="connsiteX47" fmla="*/ 3902 w 10000"/>
                  <a:gd name="connsiteY47" fmla="*/ 338 h 10000"/>
                  <a:gd name="connsiteX48" fmla="*/ 4493 w 10000"/>
                  <a:gd name="connsiteY48" fmla="*/ 0 h 10000"/>
                  <a:gd name="connsiteX49" fmla="*/ 3636 w 10000"/>
                  <a:gd name="connsiteY49" fmla="*/ 21 h 10000"/>
                  <a:gd name="connsiteX50" fmla="*/ 3550 w 10000"/>
                  <a:gd name="connsiteY50" fmla="*/ 233 h 10000"/>
                  <a:gd name="connsiteX51" fmla="*/ 3460 w 10000"/>
                  <a:gd name="connsiteY51" fmla="*/ 655 h 10000"/>
                  <a:gd name="connsiteX52" fmla="*/ 3343 w 10000"/>
                  <a:gd name="connsiteY52" fmla="*/ 708 h 10000"/>
                  <a:gd name="connsiteX53" fmla="*/ 3519 w 10000"/>
                  <a:gd name="connsiteY53" fmla="*/ 919 h 10000"/>
                  <a:gd name="connsiteX54" fmla="*/ 3550 w 10000"/>
                  <a:gd name="connsiteY54" fmla="*/ 1183 h 10000"/>
                  <a:gd name="connsiteX55" fmla="*/ 3460 w 10000"/>
                  <a:gd name="connsiteY55" fmla="*/ 1341 h 10000"/>
                  <a:gd name="connsiteX56" fmla="*/ 3550 w 10000"/>
                  <a:gd name="connsiteY56" fmla="*/ 1816 h 10000"/>
                  <a:gd name="connsiteX57" fmla="*/ 3489 w 10000"/>
                  <a:gd name="connsiteY57" fmla="*/ 2239 h 10000"/>
                  <a:gd name="connsiteX58" fmla="*/ 3050 w 10000"/>
                  <a:gd name="connsiteY58" fmla="*/ 2555 h 10000"/>
                  <a:gd name="connsiteX59" fmla="*/ 3021 w 10000"/>
                  <a:gd name="connsiteY59" fmla="*/ 2397 h 10000"/>
                  <a:gd name="connsiteX60" fmla="*/ 2992 w 10000"/>
                  <a:gd name="connsiteY60" fmla="*/ 2609 h 10000"/>
                  <a:gd name="connsiteX61" fmla="*/ 3108 w 10000"/>
                  <a:gd name="connsiteY61" fmla="*/ 2819 h 10000"/>
                  <a:gd name="connsiteX62" fmla="*/ 3402 w 10000"/>
                  <a:gd name="connsiteY62" fmla="*/ 2609 h 10000"/>
                  <a:gd name="connsiteX63" fmla="*/ 3519 w 10000"/>
                  <a:gd name="connsiteY63" fmla="*/ 2767 h 10000"/>
                  <a:gd name="connsiteX64" fmla="*/ 3314 w 10000"/>
                  <a:gd name="connsiteY64" fmla="*/ 2819 h 10000"/>
                  <a:gd name="connsiteX65" fmla="*/ 2378 w 10000"/>
                  <a:gd name="connsiteY65" fmla="*/ 2638 h 10000"/>
                  <a:gd name="connsiteX66" fmla="*/ 2570 w 10000"/>
                  <a:gd name="connsiteY66" fmla="*/ 2488 h 10000"/>
                  <a:gd name="connsiteX67" fmla="*/ 1994 w 10000"/>
                  <a:gd name="connsiteY67" fmla="*/ 2940 h 10000"/>
                  <a:gd name="connsiteX68" fmla="*/ 1929 w 10000"/>
                  <a:gd name="connsiteY68" fmla="*/ 3317 h 10000"/>
                  <a:gd name="connsiteX69" fmla="*/ 1929 w 10000"/>
                  <a:gd name="connsiteY69" fmla="*/ 3317 h 10000"/>
                  <a:gd name="connsiteX70" fmla="*/ 1789 w 10000"/>
                  <a:gd name="connsiteY70" fmla="*/ 3559 h 10000"/>
                  <a:gd name="connsiteX71" fmla="*/ 1554 w 10000"/>
                  <a:gd name="connsiteY71" fmla="*/ 3559 h 10000"/>
                  <a:gd name="connsiteX72" fmla="*/ 1378 w 10000"/>
                  <a:gd name="connsiteY72" fmla="*/ 3770 h 10000"/>
                  <a:gd name="connsiteX73" fmla="*/ 1145 w 10000"/>
                  <a:gd name="connsiteY73" fmla="*/ 3770 h 10000"/>
                  <a:gd name="connsiteX74" fmla="*/ 968 w 10000"/>
                  <a:gd name="connsiteY74" fmla="*/ 3981 h 10000"/>
                  <a:gd name="connsiteX75" fmla="*/ 851 w 10000"/>
                  <a:gd name="connsiteY75" fmla="*/ 3770 h 10000"/>
                  <a:gd name="connsiteX76" fmla="*/ 558 w 10000"/>
                  <a:gd name="connsiteY76" fmla="*/ 3717 h 10000"/>
                  <a:gd name="connsiteX77" fmla="*/ 0 w 10000"/>
                  <a:gd name="connsiteY77" fmla="*/ 4984 h 10000"/>
                  <a:gd name="connsiteX78" fmla="*/ 59 w 10000"/>
                  <a:gd name="connsiteY78" fmla="*/ 5249 h 10000"/>
                  <a:gd name="connsiteX79" fmla="*/ 118 w 10000"/>
                  <a:gd name="connsiteY79" fmla="*/ 5618 h 10000"/>
                  <a:gd name="connsiteX80" fmla="*/ 294 w 10000"/>
                  <a:gd name="connsiteY80" fmla="*/ 5935 h 10000"/>
                  <a:gd name="connsiteX81" fmla="*/ 528 w 10000"/>
                  <a:gd name="connsiteY81" fmla="*/ 6462 h 10000"/>
                  <a:gd name="connsiteX82" fmla="*/ 381 w 10000"/>
                  <a:gd name="connsiteY82" fmla="*/ 6358 h 10000"/>
                  <a:gd name="connsiteX83" fmla="*/ 733 w 10000"/>
                  <a:gd name="connsiteY83" fmla="*/ 6832 h 10000"/>
                  <a:gd name="connsiteX84" fmla="*/ 938 w 10000"/>
                  <a:gd name="connsiteY84" fmla="*/ 6780 h 10000"/>
                  <a:gd name="connsiteX85" fmla="*/ 910 w 10000"/>
                  <a:gd name="connsiteY85" fmla="*/ 6462 h 10000"/>
                  <a:gd name="connsiteX86" fmla="*/ 1085 w 10000"/>
                  <a:gd name="connsiteY86" fmla="*/ 6515 h 10000"/>
                  <a:gd name="connsiteX87" fmla="*/ 880 w 10000"/>
                  <a:gd name="connsiteY87" fmla="*/ 5882 h 10000"/>
                  <a:gd name="connsiteX88" fmla="*/ 1261 w 10000"/>
                  <a:gd name="connsiteY88" fmla="*/ 5618 h 10000"/>
                  <a:gd name="connsiteX89" fmla="*/ 1468 w 10000"/>
                  <a:gd name="connsiteY89" fmla="*/ 5618 h 10000"/>
                  <a:gd name="connsiteX90" fmla="*/ 1468 w 10000"/>
                  <a:gd name="connsiteY90" fmla="*/ 5882 h 10000"/>
                  <a:gd name="connsiteX91" fmla="*/ 1290 w 10000"/>
                  <a:gd name="connsiteY91" fmla="*/ 6040 h 10000"/>
                  <a:gd name="connsiteX92" fmla="*/ 1174 w 10000"/>
                  <a:gd name="connsiteY92" fmla="*/ 6727 h 10000"/>
                  <a:gd name="connsiteX93" fmla="*/ 1115 w 10000"/>
                  <a:gd name="connsiteY93" fmla="*/ 7043 h 10000"/>
                  <a:gd name="connsiteX94" fmla="*/ 1203 w 10000"/>
                  <a:gd name="connsiteY94" fmla="*/ 7466 h 10000"/>
                  <a:gd name="connsiteX95" fmla="*/ 1378 w 10000"/>
                  <a:gd name="connsiteY95" fmla="*/ 7783 h 10000"/>
                  <a:gd name="connsiteX96" fmla="*/ 1965 w 10000"/>
                  <a:gd name="connsiteY96" fmla="*/ 8416 h 10000"/>
                  <a:gd name="connsiteX97" fmla="*/ 2433 w 10000"/>
                  <a:gd name="connsiteY97" fmla="*/ 8891 h 10000"/>
                  <a:gd name="connsiteX98" fmla="*/ 2785 w 10000"/>
                  <a:gd name="connsiteY98" fmla="*/ 9103 h 10000"/>
                  <a:gd name="connsiteX99" fmla="*/ 3167 w 10000"/>
                  <a:gd name="connsiteY99" fmla="*/ 9313 h 10000"/>
                  <a:gd name="connsiteX100" fmla="*/ 3550 w 10000"/>
                  <a:gd name="connsiteY100" fmla="*/ 9525 h 10000"/>
                  <a:gd name="connsiteX101" fmla="*/ 3902 w 10000"/>
                  <a:gd name="connsiteY101" fmla="*/ 9631 h 10000"/>
                  <a:gd name="connsiteX102" fmla="*/ 4282 w 10000"/>
                  <a:gd name="connsiteY102" fmla="*/ 9789 h 10000"/>
                  <a:gd name="connsiteX103" fmla="*/ 4722 w 10000"/>
                  <a:gd name="connsiteY103" fmla="*/ 9948 h 10000"/>
                  <a:gd name="connsiteX104" fmla="*/ 5190 w 10000"/>
                  <a:gd name="connsiteY104" fmla="*/ 10000 h 10000"/>
                  <a:gd name="connsiteX105" fmla="*/ 5601 w 10000"/>
                  <a:gd name="connsiteY105" fmla="*/ 10000 h 10000"/>
                  <a:gd name="connsiteX106" fmla="*/ 6100 w 10000"/>
                  <a:gd name="connsiteY106" fmla="*/ 9948 h 10000"/>
                  <a:gd name="connsiteX107" fmla="*/ 6452 w 10000"/>
                  <a:gd name="connsiteY107" fmla="*/ 9841 h 10000"/>
                  <a:gd name="connsiteX108" fmla="*/ 6804 w 10000"/>
                  <a:gd name="connsiteY108" fmla="*/ 9737 h 10000"/>
                  <a:gd name="connsiteX109" fmla="*/ 7186 w 10000"/>
                  <a:gd name="connsiteY109" fmla="*/ 9578 h 10000"/>
                  <a:gd name="connsiteX110" fmla="*/ 7537 w 10000"/>
                  <a:gd name="connsiteY110" fmla="*/ 9419 h 10000"/>
                  <a:gd name="connsiteX111" fmla="*/ 7860 w 10000"/>
                  <a:gd name="connsiteY111" fmla="*/ 9209 h 10000"/>
                  <a:gd name="connsiteX112" fmla="*/ 8212 w 10000"/>
                  <a:gd name="connsiteY112" fmla="*/ 8997 h 10000"/>
                  <a:gd name="connsiteX113" fmla="*/ 8535 w 10000"/>
                  <a:gd name="connsiteY11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399 w 10000"/>
                  <a:gd name="connsiteY19" fmla="*/ 5432 h 10000"/>
                  <a:gd name="connsiteX20" fmla="*/ 8271 w 10000"/>
                  <a:gd name="connsiteY20" fmla="*/ 5205 h 10000"/>
                  <a:gd name="connsiteX21" fmla="*/ 8142 w 10000"/>
                  <a:gd name="connsiteY21" fmla="*/ 4979 h 10000"/>
                  <a:gd name="connsiteX22" fmla="*/ 8655 w 10000"/>
                  <a:gd name="connsiteY22" fmla="*/ 4904 h 10000"/>
                  <a:gd name="connsiteX23" fmla="*/ 8207 w 10000"/>
                  <a:gd name="connsiteY23" fmla="*/ 4602 h 10000"/>
                  <a:gd name="connsiteX24" fmla="*/ 8014 w 10000"/>
                  <a:gd name="connsiteY24" fmla="*/ 4753 h 10000"/>
                  <a:gd name="connsiteX25" fmla="*/ 8047 w 10000"/>
                  <a:gd name="connsiteY25" fmla="*/ 4837 h 10000"/>
                  <a:gd name="connsiteX26" fmla="*/ 6914 w 10000"/>
                  <a:gd name="connsiteY26" fmla="*/ 3320 h 10000"/>
                  <a:gd name="connsiteX27" fmla="*/ 6926 w 10000"/>
                  <a:gd name="connsiteY27" fmla="*/ 3319 h 10000"/>
                  <a:gd name="connsiteX28" fmla="*/ 6605 w 10000"/>
                  <a:gd name="connsiteY28" fmla="*/ 3244 h 10000"/>
                  <a:gd name="connsiteX29" fmla="*/ 6479 w 10000"/>
                  <a:gd name="connsiteY29" fmla="*/ 3018 h 10000"/>
                  <a:gd name="connsiteX30" fmla="*/ 4957 w 10000"/>
                  <a:gd name="connsiteY30" fmla="*/ 3242 h 10000"/>
                  <a:gd name="connsiteX31" fmla="*/ 4838 w 10000"/>
                  <a:gd name="connsiteY31" fmla="*/ 3189 h 10000"/>
                  <a:gd name="connsiteX32" fmla="*/ 4692 w 10000"/>
                  <a:gd name="connsiteY32" fmla="*/ 3136 h 10000"/>
                  <a:gd name="connsiteX33" fmla="*/ 4575 w 10000"/>
                  <a:gd name="connsiteY33" fmla="*/ 3348 h 10000"/>
                  <a:gd name="connsiteX34" fmla="*/ 4253 w 10000"/>
                  <a:gd name="connsiteY34" fmla="*/ 3084 h 10000"/>
                  <a:gd name="connsiteX35" fmla="*/ 4400 w 10000"/>
                  <a:gd name="connsiteY35" fmla="*/ 3084 h 10000"/>
                  <a:gd name="connsiteX36" fmla="*/ 4429 w 10000"/>
                  <a:gd name="connsiteY36" fmla="*/ 3031 h 10000"/>
                  <a:gd name="connsiteX37" fmla="*/ 4282 w 10000"/>
                  <a:gd name="connsiteY37" fmla="*/ 2925 h 10000"/>
                  <a:gd name="connsiteX38" fmla="*/ 4311 w 10000"/>
                  <a:gd name="connsiteY38" fmla="*/ 2503 h 10000"/>
                  <a:gd name="connsiteX39" fmla="*/ 4253 w 10000"/>
                  <a:gd name="connsiteY39" fmla="*/ 2291 h 10000"/>
                  <a:gd name="connsiteX40" fmla="*/ 4222 w 10000"/>
                  <a:gd name="connsiteY40" fmla="*/ 1659 h 10000"/>
                  <a:gd name="connsiteX41" fmla="*/ 4282 w 10000"/>
                  <a:gd name="connsiteY41" fmla="*/ 1659 h 10000"/>
                  <a:gd name="connsiteX42" fmla="*/ 4194 w 10000"/>
                  <a:gd name="connsiteY42" fmla="*/ 1552 h 10000"/>
                  <a:gd name="connsiteX43" fmla="*/ 3930 w 10000"/>
                  <a:gd name="connsiteY43" fmla="*/ 1763 h 10000"/>
                  <a:gd name="connsiteX44" fmla="*/ 3871 w 10000"/>
                  <a:gd name="connsiteY44" fmla="*/ 1341 h 10000"/>
                  <a:gd name="connsiteX45" fmla="*/ 4077 w 10000"/>
                  <a:gd name="connsiteY45" fmla="*/ 602 h 10000"/>
                  <a:gd name="connsiteX46" fmla="*/ 3902 w 10000"/>
                  <a:gd name="connsiteY46" fmla="*/ 338 h 10000"/>
                  <a:gd name="connsiteX47" fmla="*/ 4493 w 10000"/>
                  <a:gd name="connsiteY47" fmla="*/ 0 h 10000"/>
                  <a:gd name="connsiteX48" fmla="*/ 3636 w 10000"/>
                  <a:gd name="connsiteY48" fmla="*/ 21 h 10000"/>
                  <a:gd name="connsiteX49" fmla="*/ 3550 w 10000"/>
                  <a:gd name="connsiteY49" fmla="*/ 233 h 10000"/>
                  <a:gd name="connsiteX50" fmla="*/ 3460 w 10000"/>
                  <a:gd name="connsiteY50" fmla="*/ 655 h 10000"/>
                  <a:gd name="connsiteX51" fmla="*/ 3343 w 10000"/>
                  <a:gd name="connsiteY51" fmla="*/ 708 h 10000"/>
                  <a:gd name="connsiteX52" fmla="*/ 3519 w 10000"/>
                  <a:gd name="connsiteY52" fmla="*/ 919 h 10000"/>
                  <a:gd name="connsiteX53" fmla="*/ 3550 w 10000"/>
                  <a:gd name="connsiteY53" fmla="*/ 1183 h 10000"/>
                  <a:gd name="connsiteX54" fmla="*/ 3460 w 10000"/>
                  <a:gd name="connsiteY54" fmla="*/ 1341 h 10000"/>
                  <a:gd name="connsiteX55" fmla="*/ 3550 w 10000"/>
                  <a:gd name="connsiteY55" fmla="*/ 1816 h 10000"/>
                  <a:gd name="connsiteX56" fmla="*/ 3489 w 10000"/>
                  <a:gd name="connsiteY56" fmla="*/ 2239 h 10000"/>
                  <a:gd name="connsiteX57" fmla="*/ 3050 w 10000"/>
                  <a:gd name="connsiteY57" fmla="*/ 2555 h 10000"/>
                  <a:gd name="connsiteX58" fmla="*/ 3021 w 10000"/>
                  <a:gd name="connsiteY58" fmla="*/ 2397 h 10000"/>
                  <a:gd name="connsiteX59" fmla="*/ 2992 w 10000"/>
                  <a:gd name="connsiteY59" fmla="*/ 2609 h 10000"/>
                  <a:gd name="connsiteX60" fmla="*/ 3108 w 10000"/>
                  <a:gd name="connsiteY60" fmla="*/ 2819 h 10000"/>
                  <a:gd name="connsiteX61" fmla="*/ 3402 w 10000"/>
                  <a:gd name="connsiteY61" fmla="*/ 2609 h 10000"/>
                  <a:gd name="connsiteX62" fmla="*/ 3519 w 10000"/>
                  <a:gd name="connsiteY62" fmla="*/ 2767 h 10000"/>
                  <a:gd name="connsiteX63" fmla="*/ 3314 w 10000"/>
                  <a:gd name="connsiteY63" fmla="*/ 2819 h 10000"/>
                  <a:gd name="connsiteX64" fmla="*/ 2378 w 10000"/>
                  <a:gd name="connsiteY64" fmla="*/ 2638 h 10000"/>
                  <a:gd name="connsiteX65" fmla="*/ 2570 w 10000"/>
                  <a:gd name="connsiteY65" fmla="*/ 2488 h 10000"/>
                  <a:gd name="connsiteX66" fmla="*/ 1994 w 10000"/>
                  <a:gd name="connsiteY66" fmla="*/ 2940 h 10000"/>
                  <a:gd name="connsiteX67" fmla="*/ 1929 w 10000"/>
                  <a:gd name="connsiteY67" fmla="*/ 3317 h 10000"/>
                  <a:gd name="connsiteX68" fmla="*/ 1929 w 10000"/>
                  <a:gd name="connsiteY68" fmla="*/ 3317 h 10000"/>
                  <a:gd name="connsiteX69" fmla="*/ 1789 w 10000"/>
                  <a:gd name="connsiteY69" fmla="*/ 3559 h 10000"/>
                  <a:gd name="connsiteX70" fmla="*/ 1554 w 10000"/>
                  <a:gd name="connsiteY70" fmla="*/ 3559 h 10000"/>
                  <a:gd name="connsiteX71" fmla="*/ 1378 w 10000"/>
                  <a:gd name="connsiteY71" fmla="*/ 3770 h 10000"/>
                  <a:gd name="connsiteX72" fmla="*/ 1145 w 10000"/>
                  <a:gd name="connsiteY72" fmla="*/ 3770 h 10000"/>
                  <a:gd name="connsiteX73" fmla="*/ 968 w 10000"/>
                  <a:gd name="connsiteY73" fmla="*/ 3981 h 10000"/>
                  <a:gd name="connsiteX74" fmla="*/ 851 w 10000"/>
                  <a:gd name="connsiteY74" fmla="*/ 3770 h 10000"/>
                  <a:gd name="connsiteX75" fmla="*/ 558 w 10000"/>
                  <a:gd name="connsiteY75" fmla="*/ 3717 h 10000"/>
                  <a:gd name="connsiteX76" fmla="*/ 0 w 10000"/>
                  <a:gd name="connsiteY76" fmla="*/ 4984 h 10000"/>
                  <a:gd name="connsiteX77" fmla="*/ 59 w 10000"/>
                  <a:gd name="connsiteY77" fmla="*/ 5249 h 10000"/>
                  <a:gd name="connsiteX78" fmla="*/ 118 w 10000"/>
                  <a:gd name="connsiteY78" fmla="*/ 5618 h 10000"/>
                  <a:gd name="connsiteX79" fmla="*/ 294 w 10000"/>
                  <a:gd name="connsiteY79" fmla="*/ 5935 h 10000"/>
                  <a:gd name="connsiteX80" fmla="*/ 528 w 10000"/>
                  <a:gd name="connsiteY80" fmla="*/ 6462 h 10000"/>
                  <a:gd name="connsiteX81" fmla="*/ 381 w 10000"/>
                  <a:gd name="connsiteY81" fmla="*/ 6358 h 10000"/>
                  <a:gd name="connsiteX82" fmla="*/ 733 w 10000"/>
                  <a:gd name="connsiteY82" fmla="*/ 6832 h 10000"/>
                  <a:gd name="connsiteX83" fmla="*/ 938 w 10000"/>
                  <a:gd name="connsiteY83" fmla="*/ 6780 h 10000"/>
                  <a:gd name="connsiteX84" fmla="*/ 910 w 10000"/>
                  <a:gd name="connsiteY84" fmla="*/ 6462 h 10000"/>
                  <a:gd name="connsiteX85" fmla="*/ 1085 w 10000"/>
                  <a:gd name="connsiteY85" fmla="*/ 6515 h 10000"/>
                  <a:gd name="connsiteX86" fmla="*/ 880 w 10000"/>
                  <a:gd name="connsiteY86" fmla="*/ 5882 h 10000"/>
                  <a:gd name="connsiteX87" fmla="*/ 1261 w 10000"/>
                  <a:gd name="connsiteY87" fmla="*/ 5618 h 10000"/>
                  <a:gd name="connsiteX88" fmla="*/ 1468 w 10000"/>
                  <a:gd name="connsiteY88" fmla="*/ 5618 h 10000"/>
                  <a:gd name="connsiteX89" fmla="*/ 1468 w 10000"/>
                  <a:gd name="connsiteY89" fmla="*/ 5882 h 10000"/>
                  <a:gd name="connsiteX90" fmla="*/ 1290 w 10000"/>
                  <a:gd name="connsiteY90" fmla="*/ 6040 h 10000"/>
                  <a:gd name="connsiteX91" fmla="*/ 1174 w 10000"/>
                  <a:gd name="connsiteY91" fmla="*/ 6727 h 10000"/>
                  <a:gd name="connsiteX92" fmla="*/ 1115 w 10000"/>
                  <a:gd name="connsiteY92" fmla="*/ 7043 h 10000"/>
                  <a:gd name="connsiteX93" fmla="*/ 1203 w 10000"/>
                  <a:gd name="connsiteY93" fmla="*/ 7466 h 10000"/>
                  <a:gd name="connsiteX94" fmla="*/ 1378 w 10000"/>
                  <a:gd name="connsiteY94" fmla="*/ 7783 h 10000"/>
                  <a:gd name="connsiteX95" fmla="*/ 1965 w 10000"/>
                  <a:gd name="connsiteY95" fmla="*/ 8416 h 10000"/>
                  <a:gd name="connsiteX96" fmla="*/ 2433 w 10000"/>
                  <a:gd name="connsiteY96" fmla="*/ 8891 h 10000"/>
                  <a:gd name="connsiteX97" fmla="*/ 2785 w 10000"/>
                  <a:gd name="connsiteY97" fmla="*/ 9103 h 10000"/>
                  <a:gd name="connsiteX98" fmla="*/ 3167 w 10000"/>
                  <a:gd name="connsiteY98" fmla="*/ 9313 h 10000"/>
                  <a:gd name="connsiteX99" fmla="*/ 3550 w 10000"/>
                  <a:gd name="connsiteY99" fmla="*/ 9525 h 10000"/>
                  <a:gd name="connsiteX100" fmla="*/ 3902 w 10000"/>
                  <a:gd name="connsiteY100" fmla="*/ 9631 h 10000"/>
                  <a:gd name="connsiteX101" fmla="*/ 4282 w 10000"/>
                  <a:gd name="connsiteY101" fmla="*/ 9789 h 10000"/>
                  <a:gd name="connsiteX102" fmla="*/ 4722 w 10000"/>
                  <a:gd name="connsiteY102" fmla="*/ 9948 h 10000"/>
                  <a:gd name="connsiteX103" fmla="*/ 5190 w 10000"/>
                  <a:gd name="connsiteY103" fmla="*/ 10000 h 10000"/>
                  <a:gd name="connsiteX104" fmla="*/ 5601 w 10000"/>
                  <a:gd name="connsiteY104" fmla="*/ 10000 h 10000"/>
                  <a:gd name="connsiteX105" fmla="*/ 6100 w 10000"/>
                  <a:gd name="connsiteY105" fmla="*/ 9948 h 10000"/>
                  <a:gd name="connsiteX106" fmla="*/ 6452 w 10000"/>
                  <a:gd name="connsiteY106" fmla="*/ 9841 h 10000"/>
                  <a:gd name="connsiteX107" fmla="*/ 6804 w 10000"/>
                  <a:gd name="connsiteY107" fmla="*/ 9737 h 10000"/>
                  <a:gd name="connsiteX108" fmla="*/ 7186 w 10000"/>
                  <a:gd name="connsiteY108" fmla="*/ 9578 h 10000"/>
                  <a:gd name="connsiteX109" fmla="*/ 7537 w 10000"/>
                  <a:gd name="connsiteY109" fmla="*/ 9419 h 10000"/>
                  <a:gd name="connsiteX110" fmla="*/ 7860 w 10000"/>
                  <a:gd name="connsiteY110" fmla="*/ 9209 h 10000"/>
                  <a:gd name="connsiteX111" fmla="*/ 8212 w 10000"/>
                  <a:gd name="connsiteY111" fmla="*/ 8997 h 10000"/>
                  <a:gd name="connsiteX112" fmla="*/ 8535 w 10000"/>
                  <a:gd name="connsiteY11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271 w 10000"/>
                  <a:gd name="connsiteY19" fmla="*/ 5205 h 10000"/>
                  <a:gd name="connsiteX20" fmla="*/ 8142 w 10000"/>
                  <a:gd name="connsiteY20" fmla="*/ 4979 h 10000"/>
                  <a:gd name="connsiteX21" fmla="*/ 8655 w 10000"/>
                  <a:gd name="connsiteY21" fmla="*/ 4904 h 10000"/>
                  <a:gd name="connsiteX22" fmla="*/ 8207 w 10000"/>
                  <a:gd name="connsiteY22" fmla="*/ 4602 h 10000"/>
                  <a:gd name="connsiteX23" fmla="*/ 8014 w 10000"/>
                  <a:gd name="connsiteY23" fmla="*/ 4753 h 10000"/>
                  <a:gd name="connsiteX24" fmla="*/ 8047 w 10000"/>
                  <a:gd name="connsiteY24" fmla="*/ 4837 h 10000"/>
                  <a:gd name="connsiteX25" fmla="*/ 6914 w 10000"/>
                  <a:gd name="connsiteY25" fmla="*/ 3320 h 10000"/>
                  <a:gd name="connsiteX26" fmla="*/ 6926 w 10000"/>
                  <a:gd name="connsiteY26" fmla="*/ 3319 h 10000"/>
                  <a:gd name="connsiteX27" fmla="*/ 6605 w 10000"/>
                  <a:gd name="connsiteY27" fmla="*/ 3244 h 10000"/>
                  <a:gd name="connsiteX28" fmla="*/ 6479 w 10000"/>
                  <a:gd name="connsiteY28" fmla="*/ 3018 h 10000"/>
                  <a:gd name="connsiteX29" fmla="*/ 4957 w 10000"/>
                  <a:gd name="connsiteY29" fmla="*/ 3242 h 10000"/>
                  <a:gd name="connsiteX30" fmla="*/ 4838 w 10000"/>
                  <a:gd name="connsiteY30" fmla="*/ 3189 h 10000"/>
                  <a:gd name="connsiteX31" fmla="*/ 4692 w 10000"/>
                  <a:gd name="connsiteY31" fmla="*/ 3136 h 10000"/>
                  <a:gd name="connsiteX32" fmla="*/ 4575 w 10000"/>
                  <a:gd name="connsiteY32" fmla="*/ 3348 h 10000"/>
                  <a:gd name="connsiteX33" fmla="*/ 4253 w 10000"/>
                  <a:gd name="connsiteY33" fmla="*/ 3084 h 10000"/>
                  <a:gd name="connsiteX34" fmla="*/ 4400 w 10000"/>
                  <a:gd name="connsiteY34" fmla="*/ 3084 h 10000"/>
                  <a:gd name="connsiteX35" fmla="*/ 4429 w 10000"/>
                  <a:gd name="connsiteY35" fmla="*/ 3031 h 10000"/>
                  <a:gd name="connsiteX36" fmla="*/ 4282 w 10000"/>
                  <a:gd name="connsiteY36" fmla="*/ 2925 h 10000"/>
                  <a:gd name="connsiteX37" fmla="*/ 4311 w 10000"/>
                  <a:gd name="connsiteY37" fmla="*/ 2503 h 10000"/>
                  <a:gd name="connsiteX38" fmla="*/ 4253 w 10000"/>
                  <a:gd name="connsiteY38" fmla="*/ 2291 h 10000"/>
                  <a:gd name="connsiteX39" fmla="*/ 4222 w 10000"/>
                  <a:gd name="connsiteY39" fmla="*/ 1659 h 10000"/>
                  <a:gd name="connsiteX40" fmla="*/ 4282 w 10000"/>
                  <a:gd name="connsiteY40" fmla="*/ 1659 h 10000"/>
                  <a:gd name="connsiteX41" fmla="*/ 4194 w 10000"/>
                  <a:gd name="connsiteY41" fmla="*/ 1552 h 10000"/>
                  <a:gd name="connsiteX42" fmla="*/ 3930 w 10000"/>
                  <a:gd name="connsiteY42" fmla="*/ 1763 h 10000"/>
                  <a:gd name="connsiteX43" fmla="*/ 3871 w 10000"/>
                  <a:gd name="connsiteY43" fmla="*/ 1341 h 10000"/>
                  <a:gd name="connsiteX44" fmla="*/ 4077 w 10000"/>
                  <a:gd name="connsiteY44" fmla="*/ 602 h 10000"/>
                  <a:gd name="connsiteX45" fmla="*/ 3902 w 10000"/>
                  <a:gd name="connsiteY45" fmla="*/ 338 h 10000"/>
                  <a:gd name="connsiteX46" fmla="*/ 4493 w 10000"/>
                  <a:gd name="connsiteY46" fmla="*/ 0 h 10000"/>
                  <a:gd name="connsiteX47" fmla="*/ 3636 w 10000"/>
                  <a:gd name="connsiteY47" fmla="*/ 21 h 10000"/>
                  <a:gd name="connsiteX48" fmla="*/ 3550 w 10000"/>
                  <a:gd name="connsiteY48" fmla="*/ 233 h 10000"/>
                  <a:gd name="connsiteX49" fmla="*/ 3460 w 10000"/>
                  <a:gd name="connsiteY49" fmla="*/ 655 h 10000"/>
                  <a:gd name="connsiteX50" fmla="*/ 3343 w 10000"/>
                  <a:gd name="connsiteY50" fmla="*/ 708 h 10000"/>
                  <a:gd name="connsiteX51" fmla="*/ 3519 w 10000"/>
                  <a:gd name="connsiteY51" fmla="*/ 919 h 10000"/>
                  <a:gd name="connsiteX52" fmla="*/ 3550 w 10000"/>
                  <a:gd name="connsiteY52" fmla="*/ 1183 h 10000"/>
                  <a:gd name="connsiteX53" fmla="*/ 3460 w 10000"/>
                  <a:gd name="connsiteY53" fmla="*/ 1341 h 10000"/>
                  <a:gd name="connsiteX54" fmla="*/ 3550 w 10000"/>
                  <a:gd name="connsiteY54" fmla="*/ 1816 h 10000"/>
                  <a:gd name="connsiteX55" fmla="*/ 3489 w 10000"/>
                  <a:gd name="connsiteY55" fmla="*/ 2239 h 10000"/>
                  <a:gd name="connsiteX56" fmla="*/ 3050 w 10000"/>
                  <a:gd name="connsiteY56" fmla="*/ 2555 h 10000"/>
                  <a:gd name="connsiteX57" fmla="*/ 3021 w 10000"/>
                  <a:gd name="connsiteY57" fmla="*/ 2397 h 10000"/>
                  <a:gd name="connsiteX58" fmla="*/ 2992 w 10000"/>
                  <a:gd name="connsiteY58" fmla="*/ 2609 h 10000"/>
                  <a:gd name="connsiteX59" fmla="*/ 3108 w 10000"/>
                  <a:gd name="connsiteY59" fmla="*/ 2819 h 10000"/>
                  <a:gd name="connsiteX60" fmla="*/ 3402 w 10000"/>
                  <a:gd name="connsiteY60" fmla="*/ 2609 h 10000"/>
                  <a:gd name="connsiteX61" fmla="*/ 3519 w 10000"/>
                  <a:gd name="connsiteY61" fmla="*/ 2767 h 10000"/>
                  <a:gd name="connsiteX62" fmla="*/ 3314 w 10000"/>
                  <a:gd name="connsiteY62" fmla="*/ 2819 h 10000"/>
                  <a:gd name="connsiteX63" fmla="*/ 2378 w 10000"/>
                  <a:gd name="connsiteY63" fmla="*/ 2638 h 10000"/>
                  <a:gd name="connsiteX64" fmla="*/ 2570 w 10000"/>
                  <a:gd name="connsiteY64" fmla="*/ 2488 h 10000"/>
                  <a:gd name="connsiteX65" fmla="*/ 1994 w 10000"/>
                  <a:gd name="connsiteY65" fmla="*/ 2940 h 10000"/>
                  <a:gd name="connsiteX66" fmla="*/ 1929 w 10000"/>
                  <a:gd name="connsiteY66" fmla="*/ 3317 h 10000"/>
                  <a:gd name="connsiteX67" fmla="*/ 1929 w 10000"/>
                  <a:gd name="connsiteY67" fmla="*/ 3317 h 10000"/>
                  <a:gd name="connsiteX68" fmla="*/ 1789 w 10000"/>
                  <a:gd name="connsiteY68" fmla="*/ 3559 h 10000"/>
                  <a:gd name="connsiteX69" fmla="*/ 1554 w 10000"/>
                  <a:gd name="connsiteY69" fmla="*/ 3559 h 10000"/>
                  <a:gd name="connsiteX70" fmla="*/ 1378 w 10000"/>
                  <a:gd name="connsiteY70" fmla="*/ 3770 h 10000"/>
                  <a:gd name="connsiteX71" fmla="*/ 1145 w 10000"/>
                  <a:gd name="connsiteY71" fmla="*/ 3770 h 10000"/>
                  <a:gd name="connsiteX72" fmla="*/ 968 w 10000"/>
                  <a:gd name="connsiteY72" fmla="*/ 3981 h 10000"/>
                  <a:gd name="connsiteX73" fmla="*/ 851 w 10000"/>
                  <a:gd name="connsiteY73" fmla="*/ 3770 h 10000"/>
                  <a:gd name="connsiteX74" fmla="*/ 558 w 10000"/>
                  <a:gd name="connsiteY74" fmla="*/ 3717 h 10000"/>
                  <a:gd name="connsiteX75" fmla="*/ 0 w 10000"/>
                  <a:gd name="connsiteY75" fmla="*/ 4984 h 10000"/>
                  <a:gd name="connsiteX76" fmla="*/ 59 w 10000"/>
                  <a:gd name="connsiteY76" fmla="*/ 5249 h 10000"/>
                  <a:gd name="connsiteX77" fmla="*/ 118 w 10000"/>
                  <a:gd name="connsiteY77" fmla="*/ 5618 h 10000"/>
                  <a:gd name="connsiteX78" fmla="*/ 294 w 10000"/>
                  <a:gd name="connsiteY78" fmla="*/ 5935 h 10000"/>
                  <a:gd name="connsiteX79" fmla="*/ 528 w 10000"/>
                  <a:gd name="connsiteY79" fmla="*/ 6462 h 10000"/>
                  <a:gd name="connsiteX80" fmla="*/ 381 w 10000"/>
                  <a:gd name="connsiteY80" fmla="*/ 6358 h 10000"/>
                  <a:gd name="connsiteX81" fmla="*/ 733 w 10000"/>
                  <a:gd name="connsiteY81" fmla="*/ 6832 h 10000"/>
                  <a:gd name="connsiteX82" fmla="*/ 938 w 10000"/>
                  <a:gd name="connsiteY82" fmla="*/ 6780 h 10000"/>
                  <a:gd name="connsiteX83" fmla="*/ 910 w 10000"/>
                  <a:gd name="connsiteY83" fmla="*/ 6462 h 10000"/>
                  <a:gd name="connsiteX84" fmla="*/ 1085 w 10000"/>
                  <a:gd name="connsiteY84" fmla="*/ 6515 h 10000"/>
                  <a:gd name="connsiteX85" fmla="*/ 880 w 10000"/>
                  <a:gd name="connsiteY85" fmla="*/ 5882 h 10000"/>
                  <a:gd name="connsiteX86" fmla="*/ 1261 w 10000"/>
                  <a:gd name="connsiteY86" fmla="*/ 5618 h 10000"/>
                  <a:gd name="connsiteX87" fmla="*/ 1468 w 10000"/>
                  <a:gd name="connsiteY87" fmla="*/ 5618 h 10000"/>
                  <a:gd name="connsiteX88" fmla="*/ 1468 w 10000"/>
                  <a:gd name="connsiteY88" fmla="*/ 5882 h 10000"/>
                  <a:gd name="connsiteX89" fmla="*/ 1290 w 10000"/>
                  <a:gd name="connsiteY89" fmla="*/ 6040 h 10000"/>
                  <a:gd name="connsiteX90" fmla="*/ 1174 w 10000"/>
                  <a:gd name="connsiteY90" fmla="*/ 6727 h 10000"/>
                  <a:gd name="connsiteX91" fmla="*/ 1115 w 10000"/>
                  <a:gd name="connsiteY91" fmla="*/ 7043 h 10000"/>
                  <a:gd name="connsiteX92" fmla="*/ 1203 w 10000"/>
                  <a:gd name="connsiteY92" fmla="*/ 7466 h 10000"/>
                  <a:gd name="connsiteX93" fmla="*/ 1378 w 10000"/>
                  <a:gd name="connsiteY93" fmla="*/ 7783 h 10000"/>
                  <a:gd name="connsiteX94" fmla="*/ 1965 w 10000"/>
                  <a:gd name="connsiteY94" fmla="*/ 8416 h 10000"/>
                  <a:gd name="connsiteX95" fmla="*/ 2433 w 10000"/>
                  <a:gd name="connsiteY95" fmla="*/ 8891 h 10000"/>
                  <a:gd name="connsiteX96" fmla="*/ 2785 w 10000"/>
                  <a:gd name="connsiteY96" fmla="*/ 9103 h 10000"/>
                  <a:gd name="connsiteX97" fmla="*/ 3167 w 10000"/>
                  <a:gd name="connsiteY97" fmla="*/ 9313 h 10000"/>
                  <a:gd name="connsiteX98" fmla="*/ 3550 w 10000"/>
                  <a:gd name="connsiteY98" fmla="*/ 9525 h 10000"/>
                  <a:gd name="connsiteX99" fmla="*/ 3902 w 10000"/>
                  <a:gd name="connsiteY99" fmla="*/ 9631 h 10000"/>
                  <a:gd name="connsiteX100" fmla="*/ 4282 w 10000"/>
                  <a:gd name="connsiteY100" fmla="*/ 9789 h 10000"/>
                  <a:gd name="connsiteX101" fmla="*/ 4722 w 10000"/>
                  <a:gd name="connsiteY101" fmla="*/ 9948 h 10000"/>
                  <a:gd name="connsiteX102" fmla="*/ 5190 w 10000"/>
                  <a:gd name="connsiteY102" fmla="*/ 10000 h 10000"/>
                  <a:gd name="connsiteX103" fmla="*/ 5601 w 10000"/>
                  <a:gd name="connsiteY103" fmla="*/ 10000 h 10000"/>
                  <a:gd name="connsiteX104" fmla="*/ 6100 w 10000"/>
                  <a:gd name="connsiteY104" fmla="*/ 9948 h 10000"/>
                  <a:gd name="connsiteX105" fmla="*/ 6452 w 10000"/>
                  <a:gd name="connsiteY105" fmla="*/ 9841 h 10000"/>
                  <a:gd name="connsiteX106" fmla="*/ 6804 w 10000"/>
                  <a:gd name="connsiteY106" fmla="*/ 9737 h 10000"/>
                  <a:gd name="connsiteX107" fmla="*/ 7186 w 10000"/>
                  <a:gd name="connsiteY107" fmla="*/ 9578 h 10000"/>
                  <a:gd name="connsiteX108" fmla="*/ 7537 w 10000"/>
                  <a:gd name="connsiteY108" fmla="*/ 9419 h 10000"/>
                  <a:gd name="connsiteX109" fmla="*/ 7860 w 10000"/>
                  <a:gd name="connsiteY109" fmla="*/ 9209 h 10000"/>
                  <a:gd name="connsiteX110" fmla="*/ 8212 w 10000"/>
                  <a:gd name="connsiteY110" fmla="*/ 8997 h 10000"/>
                  <a:gd name="connsiteX111" fmla="*/ 8535 w 10000"/>
                  <a:gd name="connsiteY11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591 w 10000"/>
                  <a:gd name="connsiteY18" fmla="*/ 5281 h 10000"/>
                  <a:gd name="connsiteX19" fmla="*/ 8142 w 10000"/>
                  <a:gd name="connsiteY19" fmla="*/ 4979 h 10000"/>
                  <a:gd name="connsiteX20" fmla="*/ 8655 w 10000"/>
                  <a:gd name="connsiteY20" fmla="*/ 4904 h 10000"/>
                  <a:gd name="connsiteX21" fmla="*/ 8207 w 10000"/>
                  <a:gd name="connsiteY21" fmla="*/ 4602 h 10000"/>
                  <a:gd name="connsiteX22" fmla="*/ 8014 w 10000"/>
                  <a:gd name="connsiteY22" fmla="*/ 4753 h 10000"/>
                  <a:gd name="connsiteX23" fmla="*/ 8047 w 10000"/>
                  <a:gd name="connsiteY23" fmla="*/ 4837 h 10000"/>
                  <a:gd name="connsiteX24" fmla="*/ 6914 w 10000"/>
                  <a:gd name="connsiteY24" fmla="*/ 3320 h 10000"/>
                  <a:gd name="connsiteX25" fmla="*/ 6926 w 10000"/>
                  <a:gd name="connsiteY25" fmla="*/ 3319 h 10000"/>
                  <a:gd name="connsiteX26" fmla="*/ 6605 w 10000"/>
                  <a:gd name="connsiteY26" fmla="*/ 3244 h 10000"/>
                  <a:gd name="connsiteX27" fmla="*/ 6479 w 10000"/>
                  <a:gd name="connsiteY27" fmla="*/ 3018 h 10000"/>
                  <a:gd name="connsiteX28" fmla="*/ 4957 w 10000"/>
                  <a:gd name="connsiteY28" fmla="*/ 3242 h 10000"/>
                  <a:gd name="connsiteX29" fmla="*/ 4838 w 10000"/>
                  <a:gd name="connsiteY29" fmla="*/ 3189 h 10000"/>
                  <a:gd name="connsiteX30" fmla="*/ 4692 w 10000"/>
                  <a:gd name="connsiteY30" fmla="*/ 3136 h 10000"/>
                  <a:gd name="connsiteX31" fmla="*/ 4575 w 10000"/>
                  <a:gd name="connsiteY31" fmla="*/ 3348 h 10000"/>
                  <a:gd name="connsiteX32" fmla="*/ 4253 w 10000"/>
                  <a:gd name="connsiteY32" fmla="*/ 3084 h 10000"/>
                  <a:gd name="connsiteX33" fmla="*/ 4400 w 10000"/>
                  <a:gd name="connsiteY33" fmla="*/ 3084 h 10000"/>
                  <a:gd name="connsiteX34" fmla="*/ 4429 w 10000"/>
                  <a:gd name="connsiteY34" fmla="*/ 3031 h 10000"/>
                  <a:gd name="connsiteX35" fmla="*/ 4282 w 10000"/>
                  <a:gd name="connsiteY35" fmla="*/ 2925 h 10000"/>
                  <a:gd name="connsiteX36" fmla="*/ 4311 w 10000"/>
                  <a:gd name="connsiteY36" fmla="*/ 2503 h 10000"/>
                  <a:gd name="connsiteX37" fmla="*/ 4253 w 10000"/>
                  <a:gd name="connsiteY37" fmla="*/ 2291 h 10000"/>
                  <a:gd name="connsiteX38" fmla="*/ 4222 w 10000"/>
                  <a:gd name="connsiteY38" fmla="*/ 1659 h 10000"/>
                  <a:gd name="connsiteX39" fmla="*/ 4282 w 10000"/>
                  <a:gd name="connsiteY39" fmla="*/ 1659 h 10000"/>
                  <a:gd name="connsiteX40" fmla="*/ 4194 w 10000"/>
                  <a:gd name="connsiteY40" fmla="*/ 1552 h 10000"/>
                  <a:gd name="connsiteX41" fmla="*/ 3930 w 10000"/>
                  <a:gd name="connsiteY41" fmla="*/ 1763 h 10000"/>
                  <a:gd name="connsiteX42" fmla="*/ 3871 w 10000"/>
                  <a:gd name="connsiteY42" fmla="*/ 1341 h 10000"/>
                  <a:gd name="connsiteX43" fmla="*/ 4077 w 10000"/>
                  <a:gd name="connsiteY43" fmla="*/ 602 h 10000"/>
                  <a:gd name="connsiteX44" fmla="*/ 3902 w 10000"/>
                  <a:gd name="connsiteY44" fmla="*/ 338 h 10000"/>
                  <a:gd name="connsiteX45" fmla="*/ 4493 w 10000"/>
                  <a:gd name="connsiteY45" fmla="*/ 0 h 10000"/>
                  <a:gd name="connsiteX46" fmla="*/ 3636 w 10000"/>
                  <a:gd name="connsiteY46" fmla="*/ 21 h 10000"/>
                  <a:gd name="connsiteX47" fmla="*/ 3550 w 10000"/>
                  <a:gd name="connsiteY47" fmla="*/ 233 h 10000"/>
                  <a:gd name="connsiteX48" fmla="*/ 3460 w 10000"/>
                  <a:gd name="connsiteY48" fmla="*/ 655 h 10000"/>
                  <a:gd name="connsiteX49" fmla="*/ 3343 w 10000"/>
                  <a:gd name="connsiteY49" fmla="*/ 708 h 10000"/>
                  <a:gd name="connsiteX50" fmla="*/ 3519 w 10000"/>
                  <a:gd name="connsiteY50" fmla="*/ 919 h 10000"/>
                  <a:gd name="connsiteX51" fmla="*/ 3550 w 10000"/>
                  <a:gd name="connsiteY51" fmla="*/ 1183 h 10000"/>
                  <a:gd name="connsiteX52" fmla="*/ 3460 w 10000"/>
                  <a:gd name="connsiteY52" fmla="*/ 1341 h 10000"/>
                  <a:gd name="connsiteX53" fmla="*/ 3550 w 10000"/>
                  <a:gd name="connsiteY53" fmla="*/ 1816 h 10000"/>
                  <a:gd name="connsiteX54" fmla="*/ 3489 w 10000"/>
                  <a:gd name="connsiteY54" fmla="*/ 2239 h 10000"/>
                  <a:gd name="connsiteX55" fmla="*/ 3050 w 10000"/>
                  <a:gd name="connsiteY55" fmla="*/ 2555 h 10000"/>
                  <a:gd name="connsiteX56" fmla="*/ 3021 w 10000"/>
                  <a:gd name="connsiteY56" fmla="*/ 2397 h 10000"/>
                  <a:gd name="connsiteX57" fmla="*/ 2992 w 10000"/>
                  <a:gd name="connsiteY57" fmla="*/ 2609 h 10000"/>
                  <a:gd name="connsiteX58" fmla="*/ 3108 w 10000"/>
                  <a:gd name="connsiteY58" fmla="*/ 2819 h 10000"/>
                  <a:gd name="connsiteX59" fmla="*/ 3402 w 10000"/>
                  <a:gd name="connsiteY59" fmla="*/ 2609 h 10000"/>
                  <a:gd name="connsiteX60" fmla="*/ 3519 w 10000"/>
                  <a:gd name="connsiteY60" fmla="*/ 2767 h 10000"/>
                  <a:gd name="connsiteX61" fmla="*/ 3314 w 10000"/>
                  <a:gd name="connsiteY61" fmla="*/ 2819 h 10000"/>
                  <a:gd name="connsiteX62" fmla="*/ 2378 w 10000"/>
                  <a:gd name="connsiteY62" fmla="*/ 2638 h 10000"/>
                  <a:gd name="connsiteX63" fmla="*/ 2570 w 10000"/>
                  <a:gd name="connsiteY63" fmla="*/ 2488 h 10000"/>
                  <a:gd name="connsiteX64" fmla="*/ 1994 w 10000"/>
                  <a:gd name="connsiteY64" fmla="*/ 2940 h 10000"/>
                  <a:gd name="connsiteX65" fmla="*/ 1929 w 10000"/>
                  <a:gd name="connsiteY65" fmla="*/ 3317 h 10000"/>
                  <a:gd name="connsiteX66" fmla="*/ 1929 w 10000"/>
                  <a:gd name="connsiteY66" fmla="*/ 3317 h 10000"/>
                  <a:gd name="connsiteX67" fmla="*/ 1789 w 10000"/>
                  <a:gd name="connsiteY67" fmla="*/ 3559 h 10000"/>
                  <a:gd name="connsiteX68" fmla="*/ 1554 w 10000"/>
                  <a:gd name="connsiteY68" fmla="*/ 3559 h 10000"/>
                  <a:gd name="connsiteX69" fmla="*/ 1378 w 10000"/>
                  <a:gd name="connsiteY69" fmla="*/ 3770 h 10000"/>
                  <a:gd name="connsiteX70" fmla="*/ 1145 w 10000"/>
                  <a:gd name="connsiteY70" fmla="*/ 3770 h 10000"/>
                  <a:gd name="connsiteX71" fmla="*/ 968 w 10000"/>
                  <a:gd name="connsiteY71" fmla="*/ 3981 h 10000"/>
                  <a:gd name="connsiteX72" fmla="*/ 851 w 10000"/>
                  <a:gd name="connsiteY72" fmla="*/ 3770 h 10000"/>
                  <a:gd name="connsiteX73" fmla="*/ 558 w 10000"/>
                  <a:gd name="connsiteY73" fmla="*/ 3717 h 10000"/>
                  <a:gd name="connsiteX74" fmla="*/ 0 w 10000"/>
                  <a:gd name="connsiteY74" fmla="*/ 4984 h 10000"/>
                  <a:gd name="connsiteX75" fmla="*/ 59 w 10000"/>
                  <a:gd name="connsiteY75" fmla="*/ 5249 h 10000"/>
                  <a:gd name="connsiteX76" fmla="*/ 118 w 10000"/>
                  <a:gd name="connsiteY76" fmla="*/ 5618 h 10000"/>
                  <a:gd name="connsiteX77" fmla="*/ 294 w 10000"/>
                  <a:gd name="connsiteY77" fmla="*/ 5935 h 10000"/>
                  <a:gd name="connsiteX78" fmla="*/ 528 w 10000"/>
                  <a:gd name="connsiteY78" fmla="*/ 6462 h 10000"/>
                  <a:gd name="connsiteX79" fmla="*/ 381 w 10000"/>
                  <a:gd name="connsiteY79" fmla="*/ 6358 h 10000"/>
                  <a:gd name="connsiteX80" fmla="*/ 733 w 10000"/>
                  <a:gd name="connsiteY80" fmla="*/ 6832 h 10000"/>
                  <a:gd name="connsiteX81" fmla="*/ 938 w 10000"/>
                  <a:gd name="connsiteY81" fmla="*/ 6780 h 10000"/>
                  <a:gd name="connsiteX82" fmla="*/ 910 w 10000"/>
                  <a:gd name="connsiteY82" fmla="*/ 6462 h 10000"/>
                  <a:gd name="connsiteX83" fmla="*/ 1085 w 10000"/>
                  <a:gd name="connsiteY83" fmla="*/ 6515 h 10000"/>
                  <a:gd name="connsiteX84" fmla="*/ 880 w 10000"/>
                  <a:gd name="connsiteY84" fmla="*/ 5882 h 10000"/>
                  <a:gd name="connsiteX85" fmla="*/ 1261 w 10000"/>
                  <a:gd name="connsiteY85" fmla="*/ 5618 h 10000"/>
                  <a:gd name="connsiteX86" fmla="*/ 1468 w 10000"/>
                  <a:gd name="connsiteY86" fmla="*/ 5618 h 10000"/>
                  <a:gd name="connsiteX87" fmla="*/ 1468 w 10000"/>
                  <a:gd name="connsiteY87" fmla="*/ 5882 h 10000"/>
                  <a:gd name="connsiteX88" fmla="*/ 1290 w 10000"/>
                  <a:gd name="connsiteY88" fmla="*/ 6040 h 10000"/>
                  <a:gd name="connsiteX89" fmla="*/ 1174 w 10000"/>
                  <a:gd name="connsiteY89" fmla="*/ 6727 h 10000"/>
                  <a:gd name="connsiteX90" fmla="*/ 1115 w 10000"/>
                  <a:gd name="connsiteY90" fmla="*/ 7043 h 10000"/>
                  <a:gd name="connsiteX91" fmla="*/ 1203 w 10000"/>
                  <a:gd name="connsiteY91" fmla="*/ 7466 h 10000"/>
                  <a:gd name="connsiteX92" fmla="*/ 1378 w 10000"/>
                  <a:gd name="connsiteY92" fmla="*/ 7783 h 10000"/>
                  <a:gd name="connsiteX93" fmla="*/ 1965 w 10000"/>
                  <a:gd name="connsiteY93" fmla="*/ 8416 h 10000"/>
                  <a:gd name="connsiteX94" fmla="*/ 2433 w 10000"/>
                  <a:gd name="connsiteY94" fmla="*/ 8891 h 10000"/>
                  <a:gd name="connsiteX95" fmla="*/ 2785 w 10000"/>
                  <a:gd name="connsiteY95" fmla="*/ 9103 h 10000"/>
                  <a:gd name="connsiteX96" fmla="*/ 3167 w 10000"/>
                  <a:gd name="connsiteY96" fmla="*/ 9313 h 10000"/>
                  <a:gd name="connsiteX97" fmla="*/ 3550 w 10000"/>
                  <a:gd name="connsiteY97" fmla="*/ 9525 h 10000"/>
                  <a:gd name="connsiteX98" fmla="*/ 3902 w 10000"/>
                  <a:gd name="connsiteY98" fmla="*/ 9631 h 10000"/>
                  <a:gd name="connsiteX99" fmla="*/ 4282 w 10000"/>
                  <a:gd name="connsiteY99" fmla="*/ 9789 h 10000"/>
                  <a:gd name="connsiteX100" fmla="*/ 4722 w 10000"/>
                  <a:gd name="connsiteY100" fmla="*/ 9948 h 10000"/>
                  <a:gd name="connsiteX101" fmla="*/ 5190 w 10000"/>
                  <a:gd name="connsiteY101" fmla="*/ 10000 h 10000"/>
                  <a:gd name="connsiteX102" fmla="*/ 5601 w 10000"/>
                  <a:gd name="connsiteY102" fmla="*/ 10000 h 10000"/>
                  <a:gd name="connsiteX103" fmla="*/ 6100 w 10000"/>
                  <a:gd name="connsiteY103" fmla="*/ 9948 h 10000"/>
                  <a:gd name="connsiteX104" fmla="*/ 6452 w 10000"/>
                  <a:gd name="connsiteY104" fmla="*/ 9841 h 10000"/>
                  <a:gd name="connsiteX105" fmla="*/ 6804 w 10000"/>
                  <a:gd name="connsiteY105" fmla="*/ 9737 h 10000"/>
                  <a:gd name="connsiteX106" fmla="*/ 7186 w 10000"/>
                  <a:gd name="connsiteY106" fmla="*/ 9578 h 10000"/>
                  <a:gd name="connsiteX107" fmla="*/ 7537 w 10000"/>
                  <a:gd name="connsiteY107" fmla="*/ 9419 h 10000"/>
                  <a:gd name="connsiteX108" fmla="*/ 7860 w 10000"/>
                  <a:gd name="connsiteY108" fmla="*/ 9209 h 10000"/>
                  <a:gd name="connsiteX109" fmla="*/ 8212 w 10000"/>
                  <a:gd name="connsiteY109" fmla="*/ 8997 h 10000"/>
                  <a:gd name="connsiteX110" fmla="*/ 8535 w 10000"/>
                  <a:gd name="connsiteY11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720 w 10000"/>
                  <a:gd name="connsiteY17" fmla="*/ 5507 h 10000"/>
                  <a:gd name="connsiteX18" fmla="*/ 8142 w 10000"/>
                  <a:gd name="connsiteY18" fmla="*/ 4979 h 10000"/>
                  <a:gd name="connsiteX19" fmla="*/ 8655 w 10000"/>
                  <a:gd name="connsiteY19" fmla="*/ 4904 h 10000"/>
                  <a:gd name="connsiteX20" fmla="*/ 8207 w 10000"/>
                  <a:gd name="connsiteY20" fmla="*/ 4602 h 10000"/>
                  <a:gd name="connsiteX21" fmla="*/ 8014 w 10000"/>
                  <a:gd name="connsiteY21" fmla="*/ 4753 h 10000"/>
                  <a:gd name="connsiteX22" fmla="*/ 8047 w 10000"/>
                  <a:gd name="connsiteY22" fmla="*/ 4837 h 10000"/>
                  <a:gd name="connsiteX23" fmla="*/ 6914 w 10000"/>
                  <a:gd name="connsiteY23" fmla="*/ 3320 h 10000"/>
                  <a:gd name="connsiteX24" fmla="*/ 6926 w 10000"/>
                  <a:gd name="connsiteY24" fmla="*/ 3319 h 10000"/>
                  <a:gd name="connsiteX25" fmla="*/ 6605 w 10000"/>
                  <a:gd name="connsiteY25" fmla="*/ 3244 h 10000"/>
                  <a:gd name="connsiteX26" fmla="*/ 6479 w 10000"/>
                  <a:gd name="connsiteY26" fmla="*/ 3018 h 10000"/>
                  <a:gd name="connsiteX27" fmla="*/ 4957 w 10000"/>
                  <a:gd name="connsiteY27" fmla="*/ 3242 h 10000"/>
                  <a:gd name="connsiteX28" fmla="*/ 4838 w 10000"/>
                  <a:gd name="connsiteY28" fmla="*/ 3189 h 10000"/>
                  <a:gd name="connsiteX29" fmla="*/ 4692 w 10000"/>
                  <a:gd name="connsiteY29" fmla="*/ 3136 h 10000"/>
                  <a:gd name="connsiteX30" fmla="*/ 4575 w 10000"/>
                  <a:gd name="connsiteY30" fmla="*/ 3348 h 10000"/>
                  <a:gd name="connsiteX31" fmla="*/ 4253 w 10000"/>
                  <a:gd name="connsiteY31" fmla="*/ 3084 h 10000"/>
                  <a:gd name="connsiteX32" fmla="*/ 4400 w 10000"/>
                  <a:gd name="connsiteY32" fmla="*/ 3084 h 10000"/>
                  <a:gd name="connsiteX33" fmla="*/ 4429 w 10000"/>
                  <a:gd name="connsiteY33" fmla="*/ 3031 h 10000"/>
                  <a:gd name="connsiteX34" fmla="*/ 4282 w 10000"/>
                  <a:gd name="connsiteY34" fmla="*/ 2925 h 10000"/>
                  <a:gd name="connsiteX35" fmla="*/ 4311 w 10000"/>
                  <a:gd name="connsiteY35" fmla="*/ 2503 h 10000"/>
                  <a:gd name="connsiteX36" fmla="*/ 4253 w 10000"/>
                  <a:gd name="connsiteY36" fmla="*/ 2291 h 10000"/>
                  <a:gd name="connsiteX37" fmla="*/ 4222 w 10000"/>
                  <a:gd name="connsiteY37" fmla="*/ 1659 h 10000"/>
                  <a:gd name="connsiteX38" fmla="*/ 4282 w 10000"/>
                  <a:gd name="connsiteY38" fmla="*/ 1659 h 10000"/>
                  <a:gd name="connsiteX39" fmla="*/ 4194 w 10000"/>
                  <a:gd name="connsiteY39" fmla="*/ 1552 h 10000"/>
                  <a:gd name="connsiteX40" fmla="*/ 3930 w 10000"/>
                  <a:gd name="connsiteY40" fmla="*/ 1763 h 10000"/>
                  <a:gd name="connsiteX41" fmla="*/ 3871 w 10000"/>
                  <a:gd name="connsiteY41" fmla="*/ 1341 h 10000"/>
                  <a:gd name="connsiteX42" fmla="*/ 4077 w 10000"/>
                  <a:gd name="connsiteY42" fmla="*/ 602 h 10000"/>
                  <a:gd name="connsiteX43" fmla="*/ 3902 w 10000"/>
                  <a:gd name="connsiteY43" fmla="*/ 338 h 10000"/>
                  <a:gd name="connsiteX44" fmla="*/ 4493 w 10000"/>
                  <a:gd name="connsiteY44" fmla="*/ 0 h 10000"/>
                  <a:gd name="connsiteX45" fmla="*/ 3636 w 10000"/>
                  <a:gd name="connsiteY45" fmla="*/ 21 h 10000"/>
                  <a:gd name="connsiteX46" fmla="*/ 3550 w 10000"/>
                  <a:gd name="connsiteY46" fmla="*/ 233 h 10000"/>
                  <a:gd name="connsiteX47" fmla="*/ 3460 w 10000"/>
                  <a:gd name="connsiteY47" fmla="*/ 655 h 10000"/>
                  <a:gd name="connsiteX48" fmla="*/ 3343 w 10000"/>
                  <a:gd name="connsiteY48" fmla="*/ 708 h 10000"/>
                  <a:gd name="connsiteX49" fmla="*/ 3519 w 10000"/>
                  <a:gd name="connsiteY49" fmla="*/ 919 h 10000"/>
                  <a:gd name="connsiteX50" fmla="*/ 3550 w 10000"/>
                  <a:gd name="connsiteY50" fmla="*/ 1183 h 10000"/>
                  <a:gd name="connsiteX51" fmla="*/ 3460 w 10000"/>
                  <a:gd name="connsiteY51" fmla="*/ 1341 h 10000"/>
                  <a:gd name="connsiteX52" fmla="*/ 3550 w 10000"/>
                  <a:gd name="connsiteY52" fmla="*/ 1816 h 10000"/>
                  <a:gd name="connsiteX53" fmla="*/ 3489 w 10000"/>
                  <a:gd name="connsiteY53" fmla="*/ 2239 h 10000"/>
                  <a:gd name="connsiteX54" fmla="*/ 3050 w 10000"/>
                  <a:gd name="connsiteY54" fmla="*/ 2555 h 10000"/>
                  <a:gd name="connsiteX55" fmla="*/ 3021 w 10000"/>
                  <a:gd name="connsiteY55" fmla="*/ 2397 h 10000"/>
                  <a:gd name="connsiteX56" fmla="*/ 2992 w 10000"/>
                  <a:gd name="connsiteY56" fmla="*/ 2609 h 10000"/>
                  <a:gd name="connsiteX57" fmla="*/ 3108 w 10000"/>
                  <a:gd name="connsiteY57" fmla="*/ 2819 h 10000"/>
                  <a:gd name="connsiteX58" fmla="*/ 3402 w 10000"/>
                  <a:gd name="connsiteY58" fmla="*/ 2609 h 10000"/>
                  <a:gd name="connsiteX59" fmla="*/ 3519 w 10000"/>
                  <a:gd name="connsiteY59" fmla="*/ 2767 h 10000"/>
                  <a:gd name="connsiteX60" fmla="*/ 3314 w 10000"/>
                  <a:gd name="connsiteY60" fmla="*/ 2819 h 10000"/>
                  <a:gd name="connsiteX61" fmla="*/ 2378 w 10000"/>
                  <a:gd name="connsiteY61" fmla="*/ 2638 h 10000"/>
                  <a:gd name="connsiteX62" fmla="*/ 2570 w 10000"/>
                  <a:gd name="connsiteY62" fmla="*/ 2488 h 10000"/>
                  <a:gd name="connsiteX63" fmla="*/ 1994 w 10000"/>
                  <a:gd name="connsiteY63" fmla="*/ 2940 h 10000"/>
                  <a:gd name="connsiteX64" fmla="*/ 1929 w 10000"/>
                  <a:gd name="connsiteY64" fmla="*/ 3317 h 10000"/>
                  <a:gd name="connsiteX65" fmla="*/ 1929 w 10000"/>
                  <a:gd name="connsiteY65" fmla="*/ 3317 h 10000"/>
                  <a:gd name="connsiteX66" fmla="*/ 1789 w 10000"/>
                  <a:gd name="connsiteY66" fmla="*/ 3559 h 10000"/>
                  <a:gd name="connsiteX67" fmla="*/ 1554 w 10000"/>
                  <a:gd name="connsiteY67" fmla="*/ 3559 h 10000"/>
                  <a:gd name="connsiteX68" fmla="*/ 1378 w 10000"/>
                  <a:gd name="connsiteY68" fmla="*/ 3770 h 10000"/>
                  <a:gd name="connsiteX69" fmla="*/ 1145 w 10000"/>
                  <a:gd name="connsiteY69" fmla="*/ 3770 h 10000"/>
                  <a:gd name="connsiteX70" fmla="*/ 968 w 10000"/>
                  <a:gd name="connsiteY70" fmla="*/ 3981 h 10000"/>
                  <a:gd name="connsiteX71" fmla="*/ 851 w 10000"/>
                  <a:gd name="connsiteY71" fmla="*/ 3770 h 10000"/>
                  <a:gd name="connsiteX72" fmla="*/ 558 w 10000"/>
                  <a:gd name="connsiteY72" fmla="*/ 3717 h 10000"/>
                  <a:gd name="connsiteX73" fmla="*/ 0 w 10000"/>
                  <a:gd name="connsiteY73" fmla="*/ 4984 h 10000"/>
                  <a:gd name="connsiteX74" fmla="*/ 59 w 10000"/>
                  <a:gd name="connsiteY74" fmla="*/ 5249 h 10000"/>
                  <a:gd name="connsiteX75" fmla="*/ 118 w 10000"/>
                  <a:gd name="connsiteY75" fmla="*/ 5618 h 10000"/>
                  <a:gd name="connsiteX76" fmla="*/ 294 w 10000"/>
                  <a:gd name="connsiteY76" fmla="*/ 5935 h 10000"/>
                  <a:gd name="connsiteX77" fmla="*/ 528 w 10000"/>
                  <a:gd name="connsiteY77" fmla="*/ 6462 h 10000"/>
                  <a:gd name="connsiteX78" fmla="*/ 381 w 10000"/>
                  <a:gd name="connsiteY78" fmla="*/ 6358 h 10000"/>
                  <a:gd name="connsiteX79" fmla="*/ 733 w 10000"/>
                  <a:gd name="connsiteY79" fmla="*/ 6832 h 10000"/>
                  <a:gd name="connsiteX80" fmla="*/ 938 w 10000"/>
                  <a:gd name="connsiteY80" fmla="*/ 6780 h 10000"/>
                  <a:gd name="connsiteX81" fmla="*/ 910 w 10000"/>
                  <a:gd name="connsiteY81" fmla="*/ 6462 h 10000"/>
                  <a:gd name="connsiteX82" fmla="*/ 1085 w 10000"/>
                  <a:gd name="connsiteY82" fmla="*/ 6515 h 10000"/>
                  <a:gd name="connsiteX83" fmla="*/ 880 w 10000"/>
                  <a:gd name="connsiteY83" fmla="*/ 5882 h 10000"/>
                  <a:gd name="connsiteX84" fmla="*/ 1261 w 10000"/>
                  <a:gd name="connsiteY84" fmla="*/ 5618 h 10000"/>
                  <a:gd name="connsiteX85" fmla="*/ 1468 w 10000"/>
                  <a:gd name="connsiteY85" fmla="*/ 5618 h 10000"/>
                  <a:gd name="connsiteX86" fmla="*/ 1468 w 10000"/>
                  <a:gd name="connsiteY86" fmla="*/ 5882 h 10000"/>
                  <a:gd name="connsiteX87" fmla="*/ 1290 w 10000"/>
                  <a:gd name="connsiteY87" fmla="*/ 6040 h 10000"/>
                  <a:gd name="connsiteX88" fmla="*/ 1174 w 10000"/>
                  <a:gd name="connsiteY88" fmla="*/ 6727 h 10000"/>
                  <a:gd name="connsiteX89" fmla="*/ 1115 w 10000"/>
                  <a:gd name="connsiteY89" fmla="*/ 7043 h 10000"/>
                  <a:gd name="connsiteX90" fmla="*/ 1203 w 10000"/>
                  <a:gd name="connsiteY90" fmla="*/ 7466 h 10000"/>
                  <a:gd name="connsiteX91" fmla="*/ 1378 w 10000"/>
                  <a:gd name="connsiteY91" fmla="*/ 7783 h 10000"/>
                  <a:gd name="connsiteX92" fmla="*/ 1965 w 10000"/>
                  <a:gd name="connsiteY92" fmla="*/ 8416 h 10000"/>
                  <a:gd name="connsiteX93" fmla="*/ 2433 w 10000"/>
                  <a:gd name="connsiteY93" fmla="*/ 8891 h 10000"/>
                  <a:gd name="connsiteX94" fmla="*/ 2785 w 10000"/>
                  <a:gd name="connsiteY94" fmla="*/ 9103 h 10000"/>
                  <a:gd name="connsiteX95" fmla="*/ 3167 w 10000"/>
                  <a:gd name="connsiteY95" fmla="*/ 9313 h 10000"/>
                  <a:gd name="connsiteX96" fmla="*/ 3550 w 10000"/>
                  <a:gd name="connsiteY96" fmla="*/ 9525 h 10000"/>
                  <a:gd name="connsiteX97" fmla="*/ 3902 w 10000"/>
                  <a:gd name="connsiteY97" fmla="*/ 9631 h 10000"/>
                  <a:gd name="connsiteX98" fmla="*/ 4282 w 10000"/>
                  <a:gd name="connsiteY98" fmla="*/ 9789 h 10000"/>
                  <a:gd name="connsiteX99" fmla="*/ 4722 w 10000"/>
                  <a:gd name="connsiteY99" fmla="*/ 9948 h 10000"/>
                  <a:gd name="connsiteX100" fmla="*/ 5190 w 10000"/>
                  <a:gd name="connsiteY100" fmla="*/ 10000 h 10000"/>
                  <a:gd name="connsiteX101" fmla="*/ 5601 w 10000"/>
                  <a:gd name="connsiteY101" fmla="*/ 10000 h 10000"/>
                  <a:gd name="connsiteX102" fmla="*/ 6100 w 10000"/>
                  <a:gd name="connsiteY102" fmla="*/ 9948 h 10000"/>
                  <a:gd name="connsiteX103" fmla="*/ 6452 w 10000"/>
                  <a:gd name="connsiteY103" fmla="*/ 9841 h 10000"/>
                  <a:gd name="connsiteX104" fmla="*/ 6804 w 10000"/>
                  <a:gd name="connsiteY104" fmla="*/ 9737 h 10000"/>
                  <a:gd name="connsiteX105" fmla="*/ 7186 w 10000"/>
                  <a:gd name="connsiteY105" fmla="*/ 9578 h 10000"/>
                  <a:gd name="connsiteX106" fmla="*/ 7537 w 10000"/>
                  <a:gd name="connsiteY106" fmla="*/ 9419 h 10000"/>
                  <a:gd name="connsiteX107" fmla="*/ 7860 w 10000"/>
                  <a:gd name="connsiteY107" fmla="*/ 9209 h 10000"/>
                  <a:gd name="connsiteX108" fmla="*/ 8212 w 10000"/>
                  <a:gd name="connsiteY108" fmla="*/ 8997 h 10000"/>
                  <a:gd name="connsiteX109" fmla="*/ 8535 w 10000"/>
                  <a:gd name="connsiteY10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142 w 10000"/>
                  <a:gd name="connsiteY17" fmla="*/ 4979 h 10000"/>
                  <a:gd name="connsiteX18" fmla="*/ 8655 w 10000"/>
                  <a:gd name="connsiteY18" fmla="*/ 4904 h 10000"/>
                  <a:gd name="connsiteX19" fmla="*/ 8207 w 10000"/>
                  <a:gd name="connsiteY19" fmla="*/ 4602 h 10000"/>
                  <a:gd name="connsiteX20" fmla="*/ 8014 w 10000"/>
                  <a:gd name="connsiteY20" fmla="*/ 4753 h 10000"/>
                  <a:gd name="connsiteX21" fmla="*/ 8047 w 10000"/>
                  <a:gd name="connsiteY21" fmla="*/ 4837 h 10000"/>
                  <a:gd name="connsiteX22" fmla="*/ 6914 w 10000"/>
                  <a:gd name="connsiteY22" fmla="*/ 3320 h 10000"/>
                  <a:gd name="connsiteX23" fmla="*/ 6926 w 10000"/>
                  <a:gd name="connsiteY23" fmla="*/ 3319 h 10000"/>
                  <a:gd name="connsiteX24" fmla="*/ 6605 w 10000"/>
                  <a:gd name="connsiteY24" fmla="*/ 3244 h 10000"/>
                  <a:gd name="connsiteX25" fmla="*/ 6479 w 10000"/>
                  <a:gd name="connsiteY25" fmla="*/ 3018 h 10000"/>
                  <a:gd name="connsiteX26" fmla="*/ 4957 w 10000"/>
                  <a:gd name="connsiteY26" fmla="*/ 3242 h 10000"/>
                  <a:gd name="connsiteX27" fmla="*/ 4838 w 10000"/>
                  <a:gd name="connsiteY27" fmla="*/ 3189 h 10000"/>
                  <a:gd name="connsiteX28" fmla="*/ 4692 w 10000"/>
                  <a:gd name="connsiteY28" fmla="*/ 3136 h 10000"/>
                  <a:gd name="connsiteX29" fmla="*/ 4575 w 10000"/>
                  <a:gd name="connsiteY29" fmla="*/ 3348 h 10000"/>
                  <a:gd name="connsiteX30" fmla="*/ 4253 w 10000"/>
                  <a:gd name="connsiteY30" fmla="*/ 3084 h 10000"/>
                  <a:gd name="connsiteX31" fmla="*/ 4400 w 10000"/>
                  <a:gd name="connsiteY31" fmla="*/ 3084 h 10000"/>
                  <a:gd name="connsiteX32" fmla="*/ 4429 w 10000"/>
                  <a:gd name="connsiteY32" fmla="*/ 3031 h 10000"/>
                  <a:gd name="connsiteX33" fmla="*/ 4282 w 10000"/>
                  <a:gd name="connsiteY33" fmla="*/ 2925 h 10000"/>
                  <a:gd name="connsiteX34" fmla="*/ 4311 w 10000"/>
                  <a:gd name="connsiteY34" fmla="*/ 2503 h 10000"/>
                  <a:gd name="connsiteX35" fmla="*/ 4253 w 10000"/>
                  <a:gd name="connsiteY35" fmla="*/ 2291 h 10000"/>
                  <a:gd name="connsiteX36" fmla="*/ 4222 w 10000"/>
                  <a:gd name="connsiteY36" fmla="*/ 1659 h 10000"/>
                  <a:gd name="connsiteX37" fmla="*/ 4282 w 10000"/>
                  <a:gd name="connsiteY37" fmla="*/ 1659 h 10000"/>
                  <a:gd name="connsiteX38" fmla="*/ 4194 w 10000"/>
                  <a:gd name="connsiteY38" fmla="*/ 1552 h 10000"/>
                  <a:gd name="connsiteX39" fmla="*/ 3930 w 10000"/>
                  <a:gd name="connsiteY39" fmla="*/ 1763 h 10000"/>
                  <a:gd name="connsiteX40" fmla="*/ 3871 w 10000"/>
                  <a:gd name="connsiteY40" fmla="*/ 1341 h 10000"/>
                  <a:gd name="connsiteX41" fmla="*/ 4077 w 10000"/>
                  <a:gd name="connsiteY41" fmla="*/ 602 h 10000"/>
                  <a:gd name="connsiteX42" fmla="*/ 3902 w 10000"/>
                  <a:gd name="connsiteY42" fmla="*/ 338 h 10000"/>
                  <a:gd name="connsiteX43" fmla="*/ 4493 w 10000"/>
                  <a:gd name="connsiteY43" fmla="*/ 0 h 10000"/>
                  <a:gd name="connsiteX44" fmla="*/ 3636 w 10000"/>
                  <a:gd name="connsiteY44" fmla="*/ 21 h 10000"/>
                  <a:gd name="connsiteX45" fmla="*/ 3550 w 10000"/>
                  <a:gd name="connsiteY45" fmla="*/ 233 h 10000"/>
                  <a:gd name="connsiteX46" fmla="*/ 3460 w 10000"/>
                  <a:gd name="connsiteY46" fmla="*/ 655 h 10000"/>
                  <a:gd name="connsiteX47" fmla="*/ 3343 w 10000"/>
                  <a:gd name="connsiteY47" fmla="*/ 708 h 10000"/>
                  <a:gd name="connsiteX48" fmla="*/ 3519 w 10000"/>
                  <a:gd name="connsiteY48" fmla="*/ 919 h 10000"/>
                  <a:gd name="connsiteX49" fmla="*/ 3550 w 10000"/>
                  <a:gd name="connsiteY49" fmla="*/ 1183 h 10000"/>
                  <a:gd name="connsiteX50" fmla="*/ 3460 w 10000"/>
                  <a:gd name="connsiteY50" fmla="*/ 1341 h 10000"/>
                  <a:gd name="connsiteX51" fmla="*/ 3550 w 10000"/>
                  <a:gd name="connsiteY51" fmla="*/ 1816 h 10000"/>
                  <a:gd name="connsiteX52" fmla="*/ 3489 w 10000"/>
                  <a:gd name="connsiteY52" fmla="*/ 2239 h 10000"/>
                  <a:gd name="connsiteX53" fmla="*/ 3050 w 10000"/>
                  <a:gd name="connsiteY53" fmla="*/ 2555 h 10000"/>
                  <a:gd name="connsiteX54" fmla="*/ 3021 w 10000"/>
                  <a:gd name="connsiteY54" fmla="*/ 2397 h 10000"/>
                  <a:gd name="connsiteX55" fmla="*/ 2992 w 10000"/>
                  <a:gd name="connsiteY55" fmla="*/ 2609 h 10000"/>
                  <a:gd name="connsiteX56" fmla="*/ 3108 w 10000"/>
                  <a:gd name="connsiteY56" fmla="*/ 2819 h 10000"/>
                  <a:gd name="connsiteX57" fmla="*/ 3402 w 10000"/>
                  <a:gd name="connsiteY57" fmla="*/ 2609 h 10000"/>
                  <a:gd name="connsiteX58" fmla="*/ 3519 w 10000"/>
                  <a:gd name="connsiteY58" fmla="*/ 2767 h 10000"/>
                  <a:gd name="connsiteX59" fmla="*/ 3314 w 10000"/>
                  <a:gd name="connsiteY59" fmla="*/ 2819 h 10000"/>
                  <a:gd name="connsiteX60" fmla="*/ 2378 w 10000"/>
                  <a:gd name="connsiteY60" fmla="*/ 2638 h 10000"/>
                  <a:gd name="connsiteX61" fmla="*/ 2570 w 10000"/>
                  <a:gd name="connsiteY61" fmla="*/ 2488 h 10000"/>
                  <a:gd name="connsiteX62" fmla="*/ 1994 w 10000"/>
                  <a:gd name="connsiteY62" fmla="*/ 2940 h 10000"/>
                  <a:gd name="connsiteX63" fmla="*/ 1929 w 10000"/>
                  <a:gd name="connsiteY63" fmla="*/ 3317 h 10000"/>
                  <a:gd name="connsiteX64" fmla="*/ 1929 w 10000"/>
                  <a:gd name="connsiteY64" fmla="*/ 3317 h 10000"/>
                  <a:gd name="connsiteX65" fmla="*/ 1789 w 10000"/>
                  <a:gd name="connsiteY65" fmla="*/ 3559 h 10000"/>
                  <a:gd name="connsiteX66" fmla="*/ 1554 w 10000"/>
                  <a:gd name="connsiteY66" fmla="*/ 3559 h 10000"/>
                  <a:gd name="connsiteX67" fmla="*/ 1378 w 10000"/>
                  <a:gd name="connsiteY67" fmla="*/ 3770 h 10000"/>
                  <a:gd name="connsiteX68" fmla="*/ 1145 w 10000"/>
                  <a:gd name="connsiteY68" fmla="*/ 3770 h 10000"/>
                  <a:gd name="connsiteX69" fmla="*/ 968 w 10000"/>
                  <a:gd name="connsiteY69" fmla="*/ 3981 h 10000"/>
                  <a:gd name="connsiteX70" fmla="*/ 851 w 10000"/>
                  <a:gd name="connsiteY70" fmla="*/ 3770 h 10000"/>
                  <a:gd name="connsiteX71" fmla="*/ 558 w 10000"/>
                  <a:gd name="connsiteY71" fmla="*/ 3717 h 10000"/>
                  <a:gd name="connsiteX72" fmla="*/ 0 w 10000"/>
                  <a:gd name="connsiteY72" fmla="*/ 4984 h 10000"/>
                  <a:gd name="connsiteX73" fmla="*/ 59 w 10000"/>
                  <a:gd name="connsiteY73" fmla="*/ 5249 h 10000"/>
                  <a:gd name="connsiteX74" fmla="*/ 118 w 10000"/>
                  <a:gd name="connsiteY74" fmla="*/ 5618 h 10000"/>
                  <a:gd name="connsiteX75" fmla="*/ 294 w 10000"/>
                  <a:gd name="connsiteY75" fmla="*/ 5935 h 10000"/>
                  <a:gd name="connsiteX76" fmla="*/ 528 w 10000"/>
                  <a:gd name="connsiteY76" fmla="*/ 6462 h 10000"/>
                  <a:gd name="connsiteX77" fmla="*/ 381 w 10000"/>
                  <a:gd name="connsiteY77" fmla="*/ 6358 h 10000"/>
                  <a:gd name="connsiteX78" fmla="*/ 733 w 10000"/>
                  <a:gd name="connsiteY78" fmla="*/ 6832 h 10000"/>
                  <a:gd name="connsiteX79" fmla="*/ 938 w 10000"/>
                  <a:gd name="connsiteY79" fmla="*/ 6780 h 10000"/>
                  <a:gd name="connsiteX80" fmla="*/ 910 w 10000"/>
                  <a:gd name="connsiteY80" fmla="*/ 6462 h 10000"/>
                  <a:gd name="connsiteX81" fmla="*/ 1085 w 10000"/>
                  <a:gd name="connsiteY81" fmla="*/ 6515 h 10000"/>
                  <a:gd name="connsiteX82" fmla="*/ 880 w 10000"/>
                  <a:gd name="connsiteY82" fmla="*/ 5882 h 10000"/>
                  <a:gd name="connsiteX83" fmla="*/ 1261 w 10000"/>
                  <a:gd name="connsiteY83" fmla="*/ 5618 h 10000"/>
                  <a:gd name="connsiteX84" fmla="*/ 1468 w 10000"/>
                  <a:gd name="connsiteY84" fmla="*/ 5618 h 10000"/>
                  <a:gd name="connsiteX85" fmla="*/ 1468 w 10000"/>
                  <a:gd name="connsiteY85" fmla="*/ 5882 h 10000"/>
                  <a:gd name="connsiteX86" fmla="*/ 1290 w 10000"/>
                  <a:gd name="connsiteY86" fmla="*/ 6040 h 10000"/>
                  <a:gd name="connsiteX87" fmla="*/ 1174 w 10000"/>
                  <a:gd name="connsiteY87" fmla="*/ 6727 h 10000"/>
                  <a:gd name="connsiteX88" fmla="*/ 1115 w 10000"/>
                  <a:gd name="connsiteY88" fmla="*/ 7043 h 10000"/>
                  <a:gd name="connsiteX89" fmla="*/ 1203 w 10000"/>
                  <a:gd name="connsiteY89" fmla="*/ 7466 h 10000"/>
                  <a:gd name="connsiteX90" fmla="*/ 1378 w 10000"/>
                  <a:gd name="connsiteY90" fmla="*/ 7783 h 10000"/>
                  <a:gd name="connsiteX91" fmla="*/ 1965 w 10000"/>
                  <a:gd name="connsiteY91" fmla="*/ 8416 h 10000"/>
                  <a:gd name="connsiteX92" fmla="*/ 2433 w 10000"/>
                  <a:gd name="connsiteY92" fmla="*/ 8891 h 10000"/>
                  <a:gd name="connsiteX93" fmla="*/ 2785 w 10000"/>
                  <a:gd name="connsiteY93" fmla="*/ 9103 h 10000"/>
                  <a:gd name="connsiteX94" fmla="*/ 3167 w 10000"/>
                  <a:gd name="connsiteY94" fmla="*/ 9313 h 10000"/>
                  <a:gd name="connsiteX95" fmla="*/ 3550 w 10000"/>
                  <a:gd name="connsiteY95" fmla="*/ 9525 h 10000"/>
                  <a:gd name="connsiteX96" fmla="*/ 3902 w 10000"/>
                  <a:gd name="connsiteY96" fmla="*/ 9631 h 10000"/>
                  <a:gd name="connsiteX97" fmla="*/ 4282 w 10000"/>
                  <a:gd name="connsiteY97" fmla="*/ 9789 h 10000"/>
                  <a:gd name="connsiteX98" fmla="*/ 4722 w 10000"/>
                  <a:gd name="connsiteY98" fmla="*/ 9948 h 10000"/>
                  <a:gd name="connsiteX99" fmla="*/ 5190 w 10000"/>
                  <a:gd name="connsiteY99" fmla="*/ 10000 h 10000"/>
                  <a:gd name="connsiteX100" fmla="*/ 5601 w 10000"/>
                  <a:gd name="connsiteY100" fmla="*/ 10000 h 10000"/>
                  <a:gd name="connsiteX101" fmla="*/ 6100 w 10000"/>
                  <a:gd name="connsiteY101" fmla="*/ 9948 h 10000"/>
                  <a:gd name="connsiteX102" fmla="*/ 6452 w 10000"/>
                  <a:gd name="connsiteY102" fmla="*/ 9841 h 10000"/>
                  <a:gd name="connsiteX103" fmla="*/ 6804 w 10000"/>
                  <a:gd name="connsiteY103" fmla="*/ 9737 h 10000"/>
                  <a:gd name="connsiteX104" fmla="*/ 7186 w 10000"/>
                  <a:gd name="connsiteY104" fmla="*/ 9578 h 10000"/>
                  <a:gd name="connsiteX105" fmla="*/ 7537 w 10000"/>
                  <a:gd name="connsiteY105" fmla="*/ 9419 h 10000"/>
                  <a:gd name="connsiteX106" fmla="*/ 7860 w 10000"/>
                  <a:gd name="connsiteY106" fmla="*/ 9209 h 10000"/>
                  <a:gd name="connsiteX107" fmla="*/ 8212 w 10000"/>
                  <a:gd name="connsiteY107" fmla="*/ 8997 h 10000"/>
                  <a:gd name="connsiteX108" fmla="*/ 8535 w 10000"/>
                  <a:gd name="connsiteY10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8047 w 10000"/>
                  <a:gd name="connsiteY20" fmla="*/ 4837 h 10000"/>
                  <a:gd name="connsiteX21" fmla="*/ 6914 w 10000"/>
                  <a:gd name="connsiteY21" fmla="*/ 3320 h 10000"/>
                  <a:gd name="connsiteX22" fmla="*/ 6926 w 10000"/>
                  <a:gd name="connsiteY22" fmla="*/ 3319 h 10000"/>
                  <a:gd name="connsiteX23" fmla="*/ 6605 w 10000"/>
                  <a:gd name="connsiteY23" fmla="*/ 3244 h 10000"/>
                  <a:gd name="connsiteX24" fmla="*/ 6479 w 10000"/>
                  <a:gd name="connsiteY24" fmla="*/ 3018 h 10000"/>
                  <a:gd name="connsiteX25" fmla="*/ 4957 w 10000"/>
                  <a:gd name="connsiteY25" fmla="*/ 3242 h 10000"/>
                  <a:gd name="connsiteX26" fmla="*/ 4838 w 10000"/>
                  <a:gd name="connsiteY26" fmla="*/ 3189 h 10000"/>
                  <a:gd name="connsiteX27" fmla="*/ 4692 w 10000"/>
                  <a:gd name="connsiteY27" fmla="*/ 3136 h 10000"/>
                  <a:gd name="connsiteX28" fmla="*/ 4575 w 10000"/>
                  <a:gd name="connsiteY28" fmla="*/ 3348 h 10000"/>
                  <a:gd name="connsiteX29" fmla="*/ 4253 w 10000"/>
                  <a:gd name="connsiteY29" fmla="*/ 3084 h 10000"/>
                  <a:gd name="connsiteX30" fmla="*/ 4400 w 10000"/>
                  <a:gd name="connsiteY30" fmla="*/ 3084 h 10000"/>
                  <a:gd name="connsiteX31" fmla="*/ 4429 w 10000"/>
                  <a:gd name="connsiteY31" fmla="*/ 3031 h 10000"/>
                  <a:gd name="connsiteX32" fmla="*/ 4282 w 10000"/>
                  <a:gd name="connsiteY32" fmla="*/ 2925 h 10000"/>
                  <a:gd name="connsiteX33" fmla="*/ 4311 w 10000"/>
                  <a:gd name="connsiteY33" fmla="*/ 2503 h 10000"/>
                  <a:gd name="connsiteX34" fmla="*/ 4253 w 10000"/>
                  <a:gd name="connsiteY34" fmla="*/ 2291 h 10000"/>
                  <a:gd name="connsiteX35" fmla="*/ 4222 w 10000"/>
                  <a:gd name="connsiteY35" fmla="*/ 1659 h 10000"/>
                  <a:gd name="connsiteX36" fmla="*/ 4282 w 10000"/>
                  <a:gd name="connsiteY36" fmla="*/ 1659 h 10000"/>
                  <a:gd name="connsiteX37" fmla="*/ 4194 w 10000"/>
                  <a:gd name="connsiteY37" fmla="*/ 1552 h 10000"/>
                  <a:gd name="connsiteX38" fmla="*/ 3930 w 10000"/>
                  <a:gd name="connsiteY38" fmla="*/ 1763 h 10000"/>
                  <a:gd name="connsiteX39" fmla="*/ 3871 w 10000"/>
                  <a:gd name="connsiteY39" fmla="*/ 1341 h 10000"/>
                  <a:gd name="connsiteX40" fmla="*/ 4077 w 10000"/>
                  <a:gd name="connsiteY40" fmla="*/ 602 h 10000"/>
                  <a:gd name="connsiteX41" fmla="*/ 3902 w 10000"/>
                  <a:gd name="connsiteY41" fmla="*/ 338 h 10000"/>
                  <a:gd name="connsiteX42" fmla="*/ 4493 w 10000"/>
                  <a:gd name="connsiteY42" fmla="*/ 0 h 10000"/>
                  <a:gd name="connsiteX43" fmla="*/ 3636 w 10000"/>
                  <a:gd name="connsiteY43" fmla="*/ 21 h 10000"/>
                  <a:gd name="connsiteX44" fmla="*/ 3550 w 10000"/>
                  <a:gd name="connsiteY44" fmla="*/ 233 h 10000"/>
                  <a:gd name="connsiteX45" fmla="*/ 3460 w 10000"/>
                  <a:gd name="connsiteY45" fmla="*/ 655 h 10000"/>
                  <a:gd name="connsiteX46" fmla="*/ 3343 w 10000"/>
                  <a:gd name="connsiteY46" fmla="*/ 708 h 10000"/>
                  <a:gd name="connsiteX47" fmla="*/ 3519 w 10000"/>
                  <a:gd name="connsiteY47" fmla="*/ 919 h 10000"/>
                  <a:gd name="connsiteX48" fmla="*/ 3550 w 10000"/>
                  <a:gd name="connsiteY48" fmla="*/ 1183 h 10000"/>
                  <a:gd name="connsiteX49" fmla="*/ 3460 w 10000"/>
                  <a:gd name="connsiteY49" fmla="*/ 1341 h 10000"/>
                  <a:gd name="connsiteX50" fmla="*/ 3550 w 10000"/>
                  <a:gd name="connsiteY50" fmla="*/ 1816 h 10000"/>
                  <a:gd name="connsiteX51" fmla="*/ 3489 w 10000"/>
                  <a:gd name="connsiteY51" fmla="*/ 2239 h 10000"/>
                  <a:gd name="connsiteX52" fmla="*/ 3050 w 10000"/>
                  <a:gd name="connsiteY52" fmla="*/ 2555 h 10000"/>
                  <a:gd name="connsiteX53" fmla="*/ 3021 w 10000"/>
                  <a:gd name="connsiteY53" fmla="*/ 2397 h 10000"/>
                  <a:gd name="connsiteX54" fmla="*/ 2992 w 10000"/>
                  <a:gd name="connsiteY54" fmla="*/ 2609 h 10000"/>
                  <a:gd name="connsiteX55" fmla="*/ 3108 w 10000"/>
                  <a:gd name="connsiteY55" fmla="*/ 2819 h 10000"/>
                  <a:gd name="connsiteX56" fmla="*/ 3402 w 10000"/>
                  <a:gd name="connsiteY56" fmla="*/ 2609 h 10000"/>
                  <a:gd name="connsiteX57" fmla="*/ 3519 w 10000"/>
                  <a:gd name="connsiteY57" fmla="*/ 2767 h 10000"/>
                  <a:gd name="connsiteX58" fmla="*/ 3314 w 10000"/>
                  <a:gd name="connsiteY58" fmla="*/ 2819 h 10000"/>
                  <a:gd name="connsiteX59" fmla="*/ 2378 w 10000"/>
                  <a:gd name="connsiteY59" fmla="*/ 2638 h 10000"/>
                  <a:gd name="connsiteX60" fmla="*/ 2570 w 10000"/>
                  <a:gd name="connsiteY60" fmla="*/ 2488 h 10000"/>
                  <a:gd name="connsiteX61" fmla="*/ 1994 w 10000"/>
                  <a:gd name="connsiteY61" fmla="*/ 2940 h 10000"/>
                  <a:gd name="connsiteX62" fmla="*/ 1929 w 10000"/>
                  <a:gd name="connsiteY62" fmla="*/ 3317 h 10000"/>
                  <a:gd name="connsiteX63" fmla="*/ 1929 w 10000"/>
                  <a:gd name="connsiteY63" fmla="*/ 3317 h 10000"/>
                  <a:gd name="connsiteX64" fmla="*/ 1789 w 10000"/>
                  <a:gd name="connsiteY64" fmla="*/ 3559 h 10000"/>
                  <a:gd name="connsiteX65" fmla="*/ 1554 w 10000"/>
                  <a:gd name="connsiteY65" fmla="*/ 3559 h 10000"/>
                  <a:gd name="connsiteX66" fmla="*/ 1378 w 10000"/>
                  <a:gd name="connsiteY66" fmla="*/ 3770 h 10000"/>
                  <a:gd name="connsiteX67" fmla="*/ 1145 w 10000"/>
                  <a:gd name="connsiteY67" fmla="*/ 3770 h 10000"/>
                  <a:gd name="connsiteX68" fmla="*/ 968 w 10000"/>
                  <a:gd name="connsiteY68" fmla="*/ 3981 h 10000"/>
                  <a:gd name="connsiteX69" fmla="*/ 851 w 10000"/>
                  <a:gd name="connsiteY69" fmla="*/ 3770 h 10000"/>
                  <a:gd name="connsiteX70" fmla="*/ 558 w 10000"/>
                  <a:gd name="connsiteY70" fmla="*/ 3717 h 10000"/>
                  <a:gd name="connsiteX71" fmla="*/ 0 w 10000"/>
                  <a:gd name="connsiteY71" fmla="*/ 4984 h 10000"/>
                  <a:gd name="connsiteX72" fmla="*/ 59 w 10000"/>
                  <a:gd name="connsiteY72" fmla="*/ 5249 h 10000"/>
                  <a:gd name="connsiteX73" fmla="*/ 118 w 10000"/>
                  <a:gd name="connsiteY73" fmla="*/ 5618 h 10000"/>
                  <a:gd name="connsiteX74" fmla="*/ 294 w 10000"/>
                  <a:gd name="connsiteY74" fmla="*/ 5935 h 10000"/>
                  <a:gd name="connsiteX75" fmla="*/ 528 w 10000"/>
                  <a:gd name="connsiteY75" fmla="*/ 6462 h 10000"/>
                  <a:gd name="connsiteX76" fmla="*/ 381 w 10000"/>
                  <a:gd name="connsiteY76" fmla="*/ 6358 h 10000"/>
                  <a:gd name="connsiteX77" fmla="*/ 733 w 10000"/>
                  <a:gd name="connsiteY77" fmla="*/ 6832 h 10000"/>
                  <a:gd name="connsiteX78" fmla="*/ 938 w 10000"/>
                  <a:gd name="connsiteY78" fmla="*/ 6780 h 10000"/>
                  <a:gd name="connsiteX79" fmla="*/ 910 w 10000"/>
                  <a:gd name="connsiteY79" fmla="*/ 6462 h 10000"/>
                  <a:gd name="connsiteX80" fmla="*/ 1085 w 10000"/>
                  <a:gd name="connsiteY80" fmla="*/ 6515 h 10000"/>
                  <a:gd name="connsiteX81" fmla="*/ 880 w 10000"/>
                  <a:gd name="connsiteY81" fmla="*/ 5882 h 10000"/>
                  <a:gd name="connsiteX82" fmla="*/ 1261 w 10000"/>
                  <a:gd name="connsiteY82" fmla="*/ 5618 h 10000"/>
                  <a:gd name="connsiteX83" fmla="*/ 1468 w 10000"/>
                  <a:gd name="connsiteY83" fmla="*/ 5618 h 10000"/>
                  <a:gd name="connsiteX84" fmla="*/ 1468 w 10000"/>
                  <a:gd name="connsiteY84" fmla="*/ 5882 h 10000"/>
                  <a:gd name="connsiteX85" fmla="*/ 1290 w 10000"/>
                  <a:gd name="connsiteY85" fmla="*/ 6040 h 10000"/>
                  <a:gd name="connsiteX86" fmla="*/ 1174 w 10000"/>
                  <a:gd name="connsiteY86" fmla="*/ 6727 h 10000"/>
                  <a:gd name="connsiteX87" fmla="*/ 1115 w 10000"/>
                  <a:gd name="connsiteY87" fmla="*/ 7043 h 10000"/>
                  <a:gd name="connsiteX88" fmla="*/ 1203 w 10000"/>
                  <a:gd name="connsiteY88" fmla="*/ 7466 h 10000"/>
                  <a:gd name="connsiteX89" fmla="*/ 1378 w 10000"/>
                  <a:gd name="connsiteY89" fmla="*/ 7783 h 10000"/>
                  <a:gd name="connsiteX90" fmla="*/ 1965 w 10000"/>
                  <a:gd name="connsiteY90" fmla="*/ 8416 h 10000"/>
                  <a:gd name="connsiteX91" fmla="*/ 2433 w 10000"/>
                  <a:gd name="connsiteY91" fmla="*/ 8891 h 10000"/>
                  <a:gd name="connsiteX92" fmla="*/ 2785 w 10000"/>
                  <a:gd name="connsiteY92" fmla="*/ 9103 h 10000"/>
                  <a:gd name="connsiteX93" fmla="*/ 3167 w 10000"/>
                  <a:gd name="connsiteY93" fmla="*/ 9313 h 10000"/>
                  <a:gd name="connsiteX94" fmla="*/ 3550 w 10000"/>
                  <a:gd name="connsiteY94" fmla="*/ 9525 h 10000"/>
                  <a:gd name="connsiteX95" fmla="*/ 3902 w 10000"/>
                  <a:gd name="connsiteY95" fmla="*/ 9631 h 10000"/>
                  <a:gd name="connsiteX96" fmla="*/ 4282 w 10000"/>
                  <a:gd name="connsiteY96" fmla="*/ 9789 h 10000"/>
                  <a:gd name="connsiteX97" fmla="*/ 4722 w 10000"/>
                  <a:gd name="connsiteY97" fmla="*/ 9948 h 10000"/>
                  <a:gd name="connsiteX98" fmla="*/ 5190 w 10000"/>
                  <a:gd name="connsiteY98" fmla="*/ 10000 h 10000"/>
                  <a:gd name="connsiteX99" fmla="*/ 5601 w 10000"/>
                  <a:gd name="connsiteY99" fmla="*/ 10000 h 10000"/>
                  <a:gd name="connsiteX100" fmla="*/ 6100 w 10000"/>
                  <a:gd name="connsiteY100" fmla="*/ 9948 h 10000"/>
                  <a:gd name="connsiteX101" fmla="*/ 6452 w 10000"/>
                  <a:gd name="connsiteY101" fmla="*/ 9841 h 10000"/>
                  <a:gd name="connsiteX102" fmla="*/ 6804 w 10000"/>
                  <a:gd name="connsiteY102" fmla="*/ 9737 h 10000"/>
                  <a:gd name="connsiteX103" fmla="*/ 7186 w 10000"/>
                  <a:gd name="connsiteY103" fmla="*/ 9578 h 10000"/>
                  <a:gd name="connsiteX104" fmla="*/ 7537 w 10000"/>
                  <a:gd name="connsiteY104" fmla="*/ 9419 h 10000"/>
                  <a:gd name="connsiteX105" fmla="*/ 7860 w 10000"/>
                  <a:gd name="connsiteY105" fmla="*/ 9209 h 10000"/>
                  <a:gd name="connsiteX106" fmla="*/ 8212 w 10000"/>
                  <a:gd name="connsiteY106" fmla="*/ 8997 h 10000"/>
                  <a:gd name="connsiteX107" fmla="*/ 8535 w 10000"/>
                  <a:gd name="connsiteY107"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8014 w 10000"/>
                  <a:gd name="connsiteY19" fmla="*/ 475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992 w 10000"/>
                  <a:gd name="connsiteY53" fmla="*/ 2609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519 w 10000"/>
                  <a:gd name="connsiteY56" fmla="*/ 2767 h 10000"/>
                  <a:gd name="connsiteX57" fmla="*/ 3314 w 10000"/>
                  <a:gd name="connsiteY57" fmla="*/ 2819 h 10000"/>
                  <a:gd name="connsiteX58" fmla="*/ 2378 w 10000"/>
                  <a:gd name="connsiteY58" fmla="*/ 2638 h 10000"/>
                  <a:gd name="connsiteX59" fmla="*/ 2570 w 10000"/>
                  <a:gd name="connsiteY59" fmla="*/ 2488 h 10000"/>
                  <a:gd name="connsiteX60" fmla="*/ 1994 w 10000"/>
                  <a:gd name="connsiteY60" fmla="*/ 2940 h 10000"/>
                  <a:gd name="connsiteX61" fmla="*/ 1929 w 10000"/>
                  <a:gd name="connsiteY61" fmla="*/ 3317 h 10000"/>
                  <a:gd name="connsiteX62" fmla="*/ 1929 w 10000"/>
                  <a:gd name="connsiteY62" fmla="*/ 3317 h 10000"/>
                  <a:gd name="connsiteX63" fmla="*/ 1789 w 10000"/>
                  <a:gd name="connsiteY63" fmla="*/ 3559 h 10000"/>
                  <a:gd name="connsiteX64" fmla="*/ 1554 w 10000"/>
                  <a:gd name="connsiteY64" fmla="*/ 3559 h 10000"/>
                  <a:gd name="connsiteX65" fmla="*/ 1378 w 10000"/>
                  <a:gd name="connsiteY65" fmla="*/ 3770 h 10000"/>
                  <a:gd name="connsiteX66" fmla="*/ 1145 w 10000"/>
                  <a:gd name="connsiteY66" fmla="*/ 3770 h 10000"/>
                  <a:gd name="connsiteX67" fmla="*/ 968 w 10000"/>
                  <a:gd name="connsiteY67" fmla="*/ 3981 h 10000"/>
                  <a:gd name="connsiteX68" fmla="*/ 851 w 10000"/>
                  <a:gd name="connsiteY68" fmla="*/ 3770 h 10000"/>
                  <a:gd name="connsiteX69" fmla="*/ 558 w 10000"/>
                  <a:gd name="connsiteY69" fmla="*/ 3717 h 10000"/>
                  <a:gd name="connsiteX70" fmla="*/ 0 w 10000"/>
                  <a:gd name="connsiteY70" fmla="*/ 4984 h 10000"/>
                  <a:gd name="connsiteX71" fmla="*/ 59 w 10000"/>
                  <a:gd name="connsiteY71" fmla="*/ 5249 h 10000"/>
                  <a:gd name="connsiteX72" fmla="*/ 118 w 10000"/>
                  <a:gd name="connsiteY72" fmla="*/ 5618 h 10000"/>
                  <a:gd name="connsiteX73" fmla="*/ 294 w 10000"/>
                  <a:gd name="connsiteY73" fmla="*/ 5935 h 10000"/>
                  <a:gd name="connsiteX74" fmla="*/ 528 w 10000"/>
                  <a:gd name="connsiteY74" fmla="*/ 6462 h 10000"/>
                  <a:gd name="connsiteX75" fmla="*/ 381 w 10000"/>
                  <a:gd name="connsiteY75" fmla="*/ 6358 h 10000"/>
                  <a:gd name="connsiteX76" fmla="*/ 733 w 10000"/>
                  <a:gd name="connsiteY76" fmla="*/ 6832 h 10000"/>
                  <a:gd name="connsiteX77" fmla="*/ 938 w 10000"/>
                  <a:gd name="connsiteY77" fmla="*/ 6780 h 10000"/>
                  <a:gd name="connsiteX78" fmla="*/ 910 w 10000"/>
                  <a:gd name="connsiteY78" fmla="*/ 6462 h 10000"/>
                  <a:gd name="connsiteX79" fmla="*/ 1085 w 10000"/>
                  <a:gd name="connsiteY79" fmla="*/ 6515 h 10000"/>
                  <a:gd name="connsiteX80" fmla="*/ 880 w 10000"/>
                  <a:gd name="connsiteY80" fmla="*/ 5882 h 10000"/>
                  <a:gd name="connsiteX81" fmla="*/ 1261 w 10000"/>
                  <a:gd name="connsiteY81" fmla="*/ 5618 h 10000"/>
                  <a:gd name="connsiteX82" fmla="*/ 1468 w 10000"/>
                  <a:gd name="connsiteY82" fmla="*/ 5618 h 10000"/>
                  <a:gd name="connsiteX83" fmla="*/ 1468 w 10000"/>
                  <a:gd name="connsiteY83" fmla="*/ 5882 h 10000"/>
                  <a:gd name="connsiteX84" fmla="*/ 1290 w 10000"/>
                  <a:gd name="connsiteY84" fmla="*/ 6040 h 10000"/>
                  <a:gd name="connsiteX85" fmla="*/ 1174 w 10000"/>
                  <a:gd name="connsiteY85" fmla="*/ 6727 h 10000"/>
                  <a:gd name="connsiteX86" fmla="*/ 1115 w 10000"/>
                  <a:gd name="connsiteY86" fmla="*/ 7043 h 10000"/>
                  <a:gd name="connsiteX87" fmla="*/ 1203 w 10000"/>
                  <a:gd name="connsiteY87" fmla="*/ 7466 h 10000"/>
                  <a:gd name="connsiteX88" fmla="*/ 1378 w 10000"/>
                  <a:gd name="connsiteY88" fmla="*/ 7783 h 10000"/>
                  <a:gd name="connsiteX89" fmla="*/ 1965 w 10000"/>
                  <a:gd name="connsiteY89" fmla="*/ 8416 h 10000"/>
                  <a:gd name="connsiteX90" fmla="*/ 2433 w 10000"/>
                  <a:gd name="connsiteY90" fmla="*/ 8891 h 10000"/>
                  <a:gd name="connsiteX91" fmla="*/ 2785 w 10000"/>
                  <a:gd name="connsiteY91" fmla="*/ 9103 h 10000"/>
                  <a:gd name="connsiteX92" fmla="*/ 3167 w 10000"/>
                  <a:gd name="connsiteY92" fmla="*/ 9313 h 10000"/>
                  <a:gd name="connsiteX93" fmla="*/ 3550 w 10000"/>
                  <a:gd name="connsiteY93" fmla="*/ 9525 h 10000"/>
                  <a:gd name="connsiteX94" fmla="*/ 3902 w 10000"/>
                  <a:gd name="connsiteY94" fmla="*/ 9631 h 10000"/>
                  <a:gd name="connsiteX95" fmla="*/ 4282 w 10000"/>
                  <a:gd name="connsiteY95" fmla="*/ 9789 h 10000"/>
                  <a:gd name="connsiteX96" fmla="*/ 4722 w 10000"/>
                  <a:gd name="connsiteY96" fmla="*/ 9948 h 10000"/>
                  <a:gd name="connsiteX97" fmla="*/ 5190 w 10000"/>
                  <a:gd name="connsiteY97" fmla="*/ 10000 h 10000"/>
                  <a:gd name="connsiteX98" fmla="*/ 5601 w 10000"/>
                  <a:gd name="connsiteY98" fmla="*/ 10000 h 10000"/>
                  <a:gd name="connsiteX99" fmla="*/ 6100 w 10000"/>
                  <a:gd name="connsiteY99" fmla="*/ 9948 h 10000"/>
                  <a:gd name="connsiteX100" fmla="*/ 6452 w 10000"/>
                  <a:gd name="connsiteY100" fmla="*/ 9841 h 10000"/>
                  <a:gd name="connsiteX101" fmla="*/ 6804 w 10000"/>
                  <a:gd name="connsiteY101" fmla="*/ 9737 h 10000"/>
                  <a:gd name="connsiteX102" fmla="*/ 7186 w 10000"/>
                  <a:gd name="connsiteY102" fmla="*/ 9578 h 10000"/>
                  <a:gd name="connsiteX103" fmla="*/ 7537 w 10000"/>
                  <a:gd name="connsiteY103" fmla="*/ 9419 h 10000"/>
                  <a:gd name="connsiteX104" fmla="*/ 7860 w 10000"/>
                  <a:gd name="connsiteY104" fmla="*/ 9209 h 10000"/>
                  <a:gd name="connsiteX105" fmla="*/ 8212 w 10000"/>
                  <a:gd name="connsiteY105" fmla="*/ 8997 h 10000"/>
                  <a:gd name="connsiteX106" fmla="*/ 8535 w 10000"/>
                  <a:gd name="connsiteY106"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402 w 10000"/>
                  <a:gd name="connsiteY55" fmla="*/ 2609 h 10000"/>
                  <a:gd name="connsiteX56" fmla="*/ 3314 w 10000"/>
                  <a:gd name="connsiteY56" fmla="*/ 2819 h 10000"/>
                  <a:gd name="connsiteX57" fmla="*/ 2378 w 10000"/>
                  <a:gd name="connsiteY57" fmla="*/ 2638 h 10000"/>
                  <a:gd name="connsiteX58" fmla="*/ 2570 w 10000"/>
                  <a:gd name="connsiteY58" fmla="*/ 2488 h 10000"/>
                  <a:gd name="connsiteX59" fmla="*/ 1994 w 10000"/>
                  <a:gd name="connsiteY59" fmla="*/ 2940 h 10000"/>
                  <a:gd name="connsiteX60" fmla="*/ 1929 w 10000"/>
                  <a:gd name="connsiteY60" fmla="*/ 3317 h 10000"/>
                  <a:gd name="connsiteX61" fmla="*/ 1929 w 10000"/>
                  <a:gd name="connsiteY61" fmla="*/ 3317 h 10000"/>
                  <a:gd name="connsiteX62" fmla="*/ 1789 w 10000"/>
                  <a:gd name="connsiteY62" fmla="*/ 3559 h 10000"/>
                  <a:gd name="connsiteX63" fmla="*/ 1554 w 10000"/>
                  <a:gd name="connsiteY63" fmla="*/ 3559 h 10000"/>
                  <a:gd name="connsiteX64" fmla="*/ 1378 w 10000"/>
                  <a:gd name="connsiteY64" fmla="*/ 3770 h 10000"/>
                  <a:gd name="connsiteX65" fmla="*/ 1145 w 10000"/>
                  <a:gd name="connsiteY65" fmla="*/ 3770 h 10000"/>
                  <a:gd name="connsiteX66" fmla="*/ 968 w 10000"/>
                  <a:gd name="connsiteY66" fmla="*/ 3981 h 10000"/>
                  <a:gd name="connsiteX67" fmla="*/ 851 w 10000"/>
                  <a:gd name="connsiteY67" fmla="*/ 3770 h 10000"/>
                  <a:gd name="connsiteX68" fmla="*/ 558 w 10000"/>
                  <a:gd name="connsiteY68" fmla="*/ 3717 h 10000"/>
                  <a:gd name="connsiteX69" fmla="*/ 0 w 10000"/>
                  <a:gd name="connsiteY69" fmla="*/ 4984 h 10000"/>
                  <a:gd name="connsiteX70" fmla="*/ 59 w 10000"/>
                  <a:gd name="connsiteY70" fmla="*/ 5249 h 10000"/>
                  <a:gd name="connsiteX71" fmla="*/ 118 w 10000"/>
                  <a:gd name="connsiteY71" fmla="*/ 5618 h 10000"/>
                  <a:gd name="connsiteX72" fmla="*/ 294 w 10000"/>
                  <a:gd name="connsiteY72" fmla="*/ 5935 h 10000"/>
                  <a:gd name="connsiteX73" fmla="*/ 528 w 10000"/>
                  <a:gd name="connsiteY73" fmla="*/ 6462 h 10000"/>
                  <a:gd name="connsiteX74" fmla="*/ 381 w 10000"/>
                  <a:gd name="connsiteY74" fmla="*/ 6358 h 10000"/>
                  <a:gd name="connsiteX75" fmla="*/ 733 w 10000"/>
                  <a:gd name="connsiteY75" fmla="*/ 6832 h 10000"/>
                  <a:gd name="connsiteX76" fmla="*/ 938 w 10000"/>
                  <a:gd name="connsiteY76" fmla="*/ 6780 h 10000"/>
                  <a:gd name="connsiteX77" fmla="*/ 910 w 10000"/>
                  <a:gd name="connsiteY77" fmla="*/ 6462 h 10000"/>
                  <a:gd name="connsiteX78" fmla="*/ 1085 w 10000"/>
                  <a:gd name="connsiteY78" fmla="*/ 6515 h 10000"/>
                  <a:gd name="connsiteX79" fmla="*/ 880 w 10000"/>
                  <a:gd name="connsiteY79" fmla="*/ 5882 h 10000"/>
                  <a:gd name="connsiteX80" fmla="*/ 1261 w 10000"/>
                  <a:gd name="connsiteY80" fmla="*/ 5618 h 10000"/>
                  <a:gd name="connsiteX81" fmla="*/ 1468 w 10000"/>
                  <a:gd name="connsiteY81" fmla="*/ 5618 h 10000"/>
                  <a:gd name="connsiteX82" fmla="*/ 1468 w 10000"/>
                  <a:gd name="connsiteY82" fmla="*/ 5882 h 10000"/>
                  <a:gd name="connsiteX83" fmla="*/ 1290 w 10000"/>
                  <a:gd name="connsiteY83" fmla="*/ 6040 h 10000"/>
                  <a:gd name="connsiteX84" fmla="*/ 1174 w 10000"/>
                  <a:gd name="connsiteY84" fmla="*/ 6727 h 10000"/>
                  <a:gd name="connsiteX85" fmla="*/ 1115 w 10000"/>
                  <a:gd name="connsiteY85" fmla="*/ 7043 h 10000"/>
                  <a:gd name="connsiteX86" fmla="*/ 1203 w 10000"/>
                  <a:gd name="connsiteY86" fmla="*/ 7466 h 10000"/>
                  <a:gd name="connsiteX87" fmla="*/ 1378 w 10000"/>
                  <a:gd name="connsiteY87" fmla="*/ 7783 h 10000"/>
                  <a:gd name="connsiteX88" fmla="*/ 1965 w 10000"/>
                  <a:gd name="connsiteY88" fmla="*/ 8416 h 10000"/>
                  <a:gd name="connsiteX89" fmla="*/ 2433 w 10000"/>
                  <a:gd name="connsiteY89" fmla="*/ 8891 h 10000"/>
                  <a:gd name="connsiteX90" fmla="*/ 2785 w 10000"/>
                  <a:gd name="connsiteY90" fmla="*/ 9103 h 10000"/>
                  <a:gd name="connsiteX91" fmla="*/ 3167 w 10000"/>
                  <a:gd name="connsiteY91" fmla="*/ 9313 h 10000"/>
                  <a:gd name="connsiteX92" fmla="*/ 3550 w 10000"/>
                  <a:gd name="connsiteY92" fmla="*/ 9525 h 10000"/>
                  <a:gd name="connsiteX93" fmla="*/ 3902 w 10000"/>
                  <a:gd name="connsiteY93" fmla="*/ 9631 h 10000"/>
                  <a:gd name="connsiteX94" fmla="*/ 4282 w 10000"/>
                  <a:gd name="connsiteY94" fmla="*/ 9789 h 10000"/>
                  <a:gd name="connsiteX95" fmla="*/ 4722 w 10000"/>
                  <a:gd name="connsiteY95" fmla="*/ 9948 h 10000"/>
                  <a:gd name="connsiteX96" fmla="*/ 5190 w 10000"/>
                  <a:gd name="connsiteY96" fmla="*/ 10000 h 10000"/>
                  <a:gd name="connsiteX97" fmla="*/ 5601 w 10000"/>
                  <a:gd name="connsiteY97" fmla="*/ 10000 h 10000"/>
                  <a:gd name="connsiteX98" fmla="*/ 6100 w 10000"/>
                  <a:gd name="connsiteY98" fmla="*/ 9948 h 10000"/>
                  <a:gd name="connsiteX99" fmla="*/ 6452 w 10000"/>
                  <a:gd name="connsiteY99" fmla="*/ 9841 h 10000"/>
                  <a:gd name="connsiteX100" fmla="*/ 6804 w 10000"/>
                  <a:gd name="connsiteY100" fmla="*/ 9737 h 10000"/>
                  <a:gd name="connsiteX101" fmla="*/ 7186 w 10000"/>
                  <a:gd name="connsiteY101" fmla="*/ 9578 h 10000"/>
                  <a:gd name="connsiteX102" fmla="*/ 7537 w 10000"/>
                  <a:gd name="connsiteY102" fmla="*/ 9419 h 10000"/>
                  <a:gd name="connsiteX103" fmla="*/ 7860 w 10000"/>
                  <a:gd name="connsiteY103" fmla="*/ 9209 h 10000"/>
                  <a:gd name="connsiteX104" fmla="*/ 8212 w 10000"/>
                  <a:gd name="connsiteY104" fmla="*/ 8997 h 10000"/>
                  <a:gd name="connsiteX105" fmla="*/ 8535 w 10000"/>
                  <a:gd name="connsiteY105"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3314 w 10000"/>
                  <a:gd name="connsiteY55" fmla="*/ 2819 h 10000"/>
                  <a:gd name="connsiteX56" fmla="*/ 2378 w 10000"/>
                  <a:gd name="connsiteY56" fmla="*/ 2638 h 10000"/>
                  <a:gd name="connsiteX57" fmla="*/ 2570 w 10000"/>
                  <a:gd name="connsiteY57" fmla="*/ 2488 h 10000"/>
                  <a:gd name="connsiteX58" fmla="*/ 1994 w 10000"/>
                  <a:gd name="connsiteY58" fmla="*/ 2940 h 10000"/>
                  <a:gd name="connsiteX59" fmla="*/ 1929 w 10000"/>
                  <a:gd name="connsiteY59" fmla="*/ 3317 h 10000"/>
                  <a:gd name="connsiteX60" fmla="*/ 1929 w 10000"/>
                  <a:gd name="connsiteY60" fmla="*/ 3317 h 10000"/>
                  <a:gd name="connsiteX61" fmla="*/ 1789 w 10000"/>
                  <a:gd name="connsiteY61" fmla="*/ 3559 h 10000"/>
                  <a:gd name="connsiteX62" fmla="*/ 1554 w 10000"/>
                  <a:gd name="connsiteY62" fmla="*/ 3559 h 10000"/>
                  <a:gd name="connsiteX63" fmla="*/ 1378 w 10000"/>
                  <a:gd name="connsiteY63" fmla="*/ 3770 h 10000"/>
                  <a:gd name="connsiteX64" fmla="*/ 1145 w 10000"/>
                  <a:gd name="connsiteY64" fmla="*/ 3770 h 10000"/>
                  <a:gd name="connsiteX65" fmla="*/ 968 w 10000"/>
                  <a:gd name="connsiteY65" fmla="*/ 3981 h 10000"/>
                  <a:gd name="connsiteX66" fmla="*/ 851 w 10000"/>
                  <a:gd name="connsiteY66" fmla="*/ 3770 h 10000"/>
                  <a:gd name="connsiteX67" fmla="*/ 558 w 10000"/>
                  <a:gd name="connsiteY67" fmla="*/ 3717 h 10000"/>
                  <a:gd name="connsiteX68" fmla="*/ 0 w 10000"/>
                  <a:gd name="connsiteY68" fmla="*/ 4984 h 10000"/>
                  <a:gd name="connsiteX69" fmla="*/ 59 w 10000"/>
                  <a:gd name="connsiteY69" fmla="*/ 5249 h 10000"/>
                  <a:gd name="connsiteX70" fmla="*/ 118 w 10000"/>
                  <a:gd name="connsiteY70" fmla="*/ 5618 h 10000"/>
                  <a:gd name="connsiteX71" fmla="*/ 294 w 10000"/>
                  <a:gd name="connsiteY71" fmla="*/ 5935 h 10000"/>
                  <a:gd name="connsiteX72" fmla="*/ 528 w 10000"/>
                  <a:gd name="connsiteY72" fmla="*/ 6462 h 10000"/>
                  <a:gd name="connsiteX73" fmla="*/ 381 w 10000"/>
                  <a:gd name="connsiteY73" fmla="*/ 6358 h 10000"/>
                  <a:gd name="connsiteX74" fmla="*/ 733 w 10000"/>
                  <a:gd name="connsiteY74" fmla="*/ 6832 h 10000"/>
                  <a:gd name="connsiteX75" fmla="*/ 938 w 10000"/>
                  <a:gd name="connsiteY75" fmla="*/ 6780 h 10000"/>
                  <a:gd name="connsiteX76" fmla="*/ 910 w 10000"/>
                  <a:gd name="connsiteY76" fmla="*/ 6462 h 10000"/>
                  <a:gd name="connsiteX77" fmla="*/ 1085 w 10000"/>
                  <a:gd name="connsiteY77" fmla="*/ 6515 h 10000"/>
                  <a:gd name="connsiteX78" fmla="*/ 880 w 10000"/>
                  <a:gd name="connsiteY78" fmla="*/ 5882 h 10000"/>
                  <a:gd name="connsiteX79" fmla="*/ 1261 w 10000"/>
                  <a:gd name="connsiteY79" fmla="*/ 5618 h 10000"/>
                  <a:gd name="connsiteX80" fmla="*/ 1468 w 10000"/>
                  <a:gd name="connsiteY80" fmla="*/ 5618 h 10000"/>
                  <a:gd name="connsiteX81" fmla="*/ 1468 w 10000"/>
                  <a:gd name="connsiteY81" fmla="*/ 5882 h 10000"/>
                  <a:gd name="connsiteX82" fmla="*/ 1290 w 10000"/>
                  <a:gd name="connsiteY82" fmla="*/ 6040 h 10000"/>
                  <a:gd name="connsiteX83" fmla="*/ 1174 w 10000"/>
                  <a:gd name="connsiteY83" fmla="*/ 6727 h 10000"/>
                  <a:gd name="connsiteX84" fmla="*/ 1115 w 10000"/>
                  <a:gd name="connsiteY84" fmla="*/ 7043 h 10000"/>
                  <a:gd name="connsiteX85" fmla="*/ 1203 w 10000"/>
                  <a:gd name="connsiteY85" fmla="*/ 7466 h 10000"/>
                  <a:gd name="connsiteX86" fmla="*/ 1378 w 10000"/>
                  <a:gd name="connsiteY86" fmla="*/ 7783 h 10000"/>
                  <a:gd name="connsiteX87" fmla="*/ 1965 w 10000"/>
                  <a:gd name="connsiteY87" fmla="*/ 8416 h 10000"/>
                  <a:gd name="connsiteX88" fmla="*/ 2433 w 10000"/>
                  <a:gd name="connsiteY88" fmla="*/ 8891 h 10000"/>
                  <a:gd name="connsiteX89" fmla="*/ 2785 w 10000"/>
                  <a:gd name="connsiteY89" fmla="*/ 9103 h 10000"/>
                  <a:gd name="connsiteX90" fmla="*/ 3167 w 10000"/>
                  <a:gd name="connsiteY90" fmla="*/ 9313 h 10000"/>
                  <a:gd name="connsiteX91" fmla="*/ 3550 w 10000"/>
                  <a:gd name="connsiteY91" fmla="*/ 9525 h 10000"/>
                  <a:gd name="connsiteX92" fmla="*/ 3902 w 10000"/>
                  <a:gd name="connsiteY92" fmla="*/ 9631 h 10000"/>
                  <a:gd name="connsiteX93" fmla="*/ 4282 w 10000"/>
                  <a:gd name="connsiteY93" fmla="*/ 9789 h 10000"/>
                  <a:gd name="connsiteX94" fmla="*/ 4722 w 10000"/>
                  <a:gd name="connsiteY94" fmla="*/ 9948 h 10000"/>
                  <a:gd name="connsiteX95" fmla="*/ 5190 w 10000"/>
                  <a:gd name="connsiteY95" fmla="*/ 10000 h 10000"/>
                  <a:gd name="connsiteX96" fmla="*/ 5601 w 10000"/>
                  <a:gd name="connsiteY96" fmla="*/ 10000 h 10000"/>
                  <a:gd name="connsiteX97" fmla="*/ 6100 w 10000"/>
                  <a:gd name="connsiteY97" fmla="*/ 9948 h 10000"/>
                  <a:gd name="connsiteX98" fmla="*/ 6452 w 10000"/>
                  <a:gd name="connsiteY98" fmla="*/ 9841 h 10000"/>
                  <a:gd name="connsiteX99" fmla="*/ 6804 w 10000"/>
                  <a:gd name="connsiteY99" fmla="*/ 9737 h 10000"/>
                  <a:gd name="connsiteX100" fmla="*/ 7186 w 10000"/>
                  <a:gd name="connsiteY100" fmla="*/ 9578 h 10000"/>
                  <a:gd name="connsiteX101" fmla="*/ 7537 w 10000"/>
                  <a:gd name="connsiteY101" fmla="*/ 9419 h 10000"/>
                  <a:gd name="connsiteX102" fmla="*/ 7860 w 10000"/>
                  <a:gd name="connsiteY102" fmla="*/ 9209 h 10000"/>
                  <a:gd name="connsiteX103" fmla="*/ 8212 w 10000"/>
                  <a:gd name="connsiteY103" fmla="*/ 8997 h 10000"/>
                  <a:gd name="connsiteX104" fmla="*/ 8535 w 10000"/>
                  <a:gd name="connsiteY104"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3108 w 10000"/>
                  <a:gd name="connsiteY54" fmla="*/ 2819 h 10000"/>
                  <a:gd name="connsiteX55" fmla="*/ 2378 w 10000"/>
                  <a:gd name="connsiteY55" fmla="*/ 2638 h 10000"/>
                  <a:gd name="connsiteX56" fmla="*/ 2570 w 10000"/>
                  <a:gd name="connsiteY56" fmla="*/ 2488 h 10000"/>
                  <a:gd name="connsiteX57" fmla="*/ 1994 w 10000"/>
                  <a:gd name="connsiteY57" fmla="*/ 2940 h 10000"/>
                  <a:gd name="connsiteX58" fmla="*/ 1929 w 10000"/>
                  <a:gd name="connsiteY58" fmla="*/ 3317 h 10000"/>
                  <a:gd name="connsiteX59" fmla="*/ 1929 w 10000"/>
                  <a:gd name="connsiteY59" fmla="*/ 3317 h 10000"/>
                  <a:gd name="connsiteX60" fmla="*/ 1789 w 10000"/>
                  <a:gd name="connsiteY60" fmla="*/ 3559 h 10000"/>
                  <a:gd name="connsiteX61" fmla="*/ 1554 w 10000"/>
                  <a:gd name="connsiteY61" fmla="*/ 3559 h 10000"/>
                  <a:gd name="connsiteX62" fmla="*/ 1378 w 10000"/>
                  <a:gd name="connsiteY62" fmla="*/ 3770 h 10000"/>
                  <a:gd name="connsiteX63" fmla="*/ 1145 w 10000"/>
                  <a:gd name="connsiteY63" fmla="*/ 3770 h 10000"/>
                  <a:gd name="connsiteX64" fmla="*/ 968 w 10000"/>
                  <a:gd name="connsiteY64" fmla="*/ 3981 h 10000"/>
                  <a:gd name="connsiteX65" fmla="*/ 851 w 10000"/>
                  <a:gd name="connsiteY65" fmla="*/ 3770 h 10000"/>
                  <a:gd name="connsiteX66" fmla="*/ 558 w 10000"/>
                  <a:gd name="connsiteY66" fmla="*/ 3717 h 10000"/>
                  <a:gd name="connsiteX67" fmla="*/ 0 w 10000"/>
                  <a:gd name="connsiteY67" fmla="*/ 4984 h 10000"/>
                  <a:gd name="connsiteX68" fmla="*/ 59 w 10000"/>
                  <a:gd name="connsiteY68" fmla="*/ 5249 h 10000"/>
                  <a:gd name="connsiteX69" fmla="*/ 118 w 10000"/>
                  <a:gd name="connsiteY69" fmla="*/ 5618 h 10000"/>
                  <a:gd name="connsiteX70" fmla="*/ 294 w 10000"/>
                  <a:gd name="connsiteY70" fmla="*/ 5935 h 10000"/>
                  <a:gd name="connsiteX71" fmla="*/ 528 w 10000"/>
                  <a:gd name="connsiteY71" fmla="*/ 6462 h 10000"/>
                  <a:gd name="connsiteX72" fmla="*/ 381 w 10000"/>
                  <a:gd name="connsiteY72" fmla="*/ 6358 h 10000"/>
                  <a:gd name="connsiteX73" fmla="*/ 733 w 10000"/>
                  <a:gd name="connsiteY73" fmla="*/ 6832 h 10000"/>
                  <a:gd name="connsiteX74" fmla="*/ 938 w 10000"/>
                  <a:gd name="connsiteY74" fmla="*/ 6780 h 10000"/>
                  <a:gd name="connsiteX75" fmla="*/ 910 w 10000"/>
                  <a:gd name="connsiteY75" fmla="*/ 6462 h 10000"/>
                  <a:gd name="connsiteX76" fmla="*/ 1085 w 10000"/>
                  <a:gd name="connsiteY76" fmla="*/ 6515 h 10000"/>
                  <a:gd name="connsiteX77" fmla="*/ 880 w 10000"/>
                  <a:gd name="connsiteY77" fmla="*/ 5882 h 10000"/>
                  <a:gd name="connsiteX78" fmla="*/ 1261 w 10000"/>
                  <a:gd name="connsiteY78" fmla="*/ 5618 h 10000"/>
                  <a:gd name="connsiteX79" fmla="*/ 1468 w 10000"/>
                  <a:gd name="connsiteY79" fmla="*/ 5618 h 10000"/>
                  <a:gd name="connsiteX80" fmla="*/ 1468 w 10000"/>
                  <a:gd name="connsiteY80" fmla="*/ 5882 h 10000"/>
                  <a:gd name="connsiteX81" fmla="*/ 1290 w 10000"/>
                  <a:gd name="connsiteY81" fmla="*/ 6040 h 10000"/>
                  <a:gd name="connsiteX82" fmla="*/ 1174 w 10000"/>
                  <a:gd name="connsiteY82" fmla="*/ 6727 h 10000"/>
                  <a:gd name="connsiteX83" fmla="*/ 1115 w 10000"/>
                  <a:gd name="connsiteY83" fmla="*/ 7043 h 10000"/>
                  <a:gd name="connsiteX84" fmla="*/ 1203 w 10000"/>
                  <a:gd name="connsiteY84" fmla="*/ 7466 h 10000"/>
                  <a:gd name="connsiteX85" fmla="*/ 1378 w 10000"/>
                  <a:gd name="connsiteY85" fmla="*/ 7783 h 10000"/>
                  <a:gd name="connsiteX86" fmla="*/ 1965 w 10000"/>
                  <a:gd name="connsiteY86" fmla="*/ 8416 h 10000"/>
                  <a:gd name="connsiteX87" fmla="*/ 2433 w 10000"/>
                  <a:gd name="connsiteY87" fmla="*/ 8891 h 10000"/>
                  <a:gd name="connsiteX88" fmla="*/ 2785 w 10000"/>
                  <a:gd name="connsiteY88" fmla="*/ 9103 h 10000"/>
                  <a:gd name="connsiteX89" fmla="*/ 3167 w 10000"/>
                  <a:gd name="connsiteY89" fmla="*/ 9313 h 10000"/>
                  <a:gd name="connsiteX90" fmla="*/ 3550 w 10000"/>
                  <a:gd name="connsiteY90" fmla="*/ 9525 h 10000"/>
                  <a:gd name="connsiteX91" fmla="*/ 3902 w 10000"/>
                  <a:gd name="connsiteY91" fmla="*/ 9631 h 10000"/>
                  <a:gd name="connsiteX92" fmla="*/ 4282 w 10000"/>
                  <a:gd name="connsiteY92" fmla="*/ 9789 h 10000"/>
                  <a:gd name="connsiteX93" fmla="*/ 4722 w 10000"/>
                  <a:gd name="connsiteY93" fmla="*/ 9948 h 10000"/>
                  <a:gd name="connsiteX94" fmla="*/ 5190 w 10000"/>
                  <a:gd name="connsiteY94" fmla="*/ 10000 h 10000"/>
                  <a:gd name="connsiteX95" fmla="*/ 5601 w 10000"/>
                  <a:gd name="connsiteY95" fmla="*/ 10000 h 10000"/>
                  <a:gd name="connsiteX96" fmla="*/ 6100 w 10000"/>
                  <a:gd name="connsiteY96" fmla="*/ 9948 h 10000"/>
                  <a:gd name="connsiteX97" fmla="*/ 6452 w 10000"/>
                  <a:gd name="connsiteY97" fmla="*/ 9841 h 10000"/>
                  <a:gd name="connsiteX98" fmla="*/ 6804 w 10000"/>
                  <a:gd name="connsiteY98" fmla="*/ 9737 h 10000"/>
                  <a:gd name="connsiteX99" fmla="*/ 7186 w 10000"/>
                  <a:gd name="connsiteY99" fmla="*/ 9578 h 10000"/>
                  <a:gd name="connsiteX100" fmla="*/ 7537 w 10000"/>
                  <a:gd name="connsiteY100" fmla="*/ 9419 h 10000"/>
                  <a:gd name="connsiteX101" fmla="*/ 7860 w 10000"/>
                  <a:gd name="connsiteY101" fmla="*/ 9209 h 10000"/>
                  <a:gd name="connsiteX102" fmla="*/ 8212 w 10000"/>
                  <a:gd name="connsiteY102" fmla="*/ 8997 h 10000"/>
                  <a:gd name="connsiteX103" fmla="*/ 8535 w 10000"/>
                  <a:gd name="connsiteY103"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489 w 10000"/>
                  <a:gd name="connsiteY50" fmla="*/ 2239 h 10000"/>
                  <a:gd name="connsiteX51" fmla="*/ 3050 w 10000"/>
                  <a:gd name="connsiteY51" fmla="*/ 2555 h 10000"/>
                  <a:gd name="connsiteX52" fmla="*/ 3021 w 10000"/>
                  <a:gd name="connsiteY52" fmla="*/ 2397 h 10000"/>
                  <a:gd name="connsiteX53" fmla="*/ 2570 w 10000"/>
                  <a:gd name="connsiteY53" fmla="*/ 2487 h 10000"/>
                  <a:gd name="connsiteX54" fmla="*/ 2378 w 10000"/>
                  <a:gd name="connsiteY54" fmla="*/ 2638 h 10000"/>
                  <a:gd name="connsiteX55" fmla="*/ 2570 w 10000"/>
                  <a:gd name="connsiteY55" fmla="*/ 2488 h 10000"/>
                  <a:gd name="connsiteX56" fmla="*/ 1994 w 10000"/>
                  <a:gd name="connsiteY56" fmla="*/ 2940 h 10000"/>
                  <a:gd name="connsiteX57" fmla="*/ 1929 w 10000"/>
                  <a:gd name="connsiteY57" fmla="*/ 3317 h 10000"/>
                  <a:gd name="connsiteX58" fmla="*/ 1929 w 10000"/>
                  <a:gd name="connsiteY58" fmla="*/ 3317 h 10000"/>
                  <a:gd name="connsiteX59" fmla="*/ 1789 w 10000"/>
                  <a:gd name="connsiteY59" fmla="*/ 3559 h 10000"/>
                  <a:gd name="connsiteX60" fmla="*/ 1554 w 10000"/>
                  <a:gd name="connsiteY60" fmla="*/ 3559 h 10000"/>
                  <a:gd name="connsiteX61" fmla="*/ 1378 w 10000"/>
                  <a:gd name="connsiteY61" fmla="*/ 3770 h 10000"/>
                  <a:gd name="connsiteX62" fmla="*/ 1145 w 10000"/>
                  <a:gd name="connsiteY62" fmla="*/ 3770 h 10000"/>
                  <a:gd name="connsiteX63" fmla="*/ 968 w 10000"/>
                  <a:gd name="connsiteY63" fmla="*/ 3981 h 10000"/>
                  <a:gd name="connsiteX64" fmla="*/ 851 w 10000"/>
                  <a:gd name="connsiteY64" fmla="*/ 3770 h 10000"/>
                  <a:gd name="connsiteX65" fmla="*/ 558 w 10000"/>
                  <a:gd name="connsiteY65" fmla="*/ 3717 h 10000"/>
                  <a:gd name="connsiteX66" fmla="*/ 0 w 10000"/>
                  <a:gd name="connsiteY66" fmla="*/ 4984 h 10000"/>
                  <a:gd name="connsiteX67" fmla="*/ 59 w 10000"/>
                  <a:gd name="connsiteY67" fmla="*/ 5249 h 10000"/>
                  <a:gd name="connsiteX68" fmla="*/ 118 w 10000"/>
                  <a:gd name="connsiteY68" fmla="*/ 5618 h 10000"/>
                  <a:gd name="connsiteX69" fmla="*/ 294 w 10000"/>
                  <a:gd name="connsiteY69" fmla="*/ 5935 h 10000"/>
                  <a:gd name="connsiteX70" fmla="*/ 528 w 10000"/>
                  <a:gd name="connsiteY70" fmla="*/ 6462 h 10000"/>
                  <a:gd name="connsiteX71" fmla="*/ 381 w 10000"/>
                  <a:gd name="connsiteY71" fmla="*/ 6358 h 10000"/>
                  <a:gd name="connsiteX72" fmla="*/ 733 w 10000"/>
                  <a:gd name="connsiteY72" fmla="*/ 6832 h 10000"/>
                  <a:gd name="connsiteX73" fmla="*/ 938 w 10000"/>
                  <a:gd name="connsiteY73" fmla="*/ 6780 h 10000"/>
                  <a:gd name="connsiteX74" fmla="*/ 910 w 10000"/>
                  <a:gd name="connsiteY74" fmla="*/ 6462 h 10000"/>
                  <a:gd name="connsiteX75" fmla="*/ 1085 w 10000"/>
                  <a:gd name="connsiteY75" fmla="*/ 6515 h 10000"/>
                  <a:gd name="connsiteX76" fmla="*/ 880 w 10000"/>
                  <a:gd name="connsiteY76" fmla="*/ 5882 h 10000"/>
                  <a:gd name="connsiteX77" fmla="*/ 1261 w 10000"/>
                  <a:gd name="connsiteY77" fmla="*/ 5618 h 10000"/>
                  <a:gd name="connsiteX78" fmla="*/ 1468 w 10000"/>
                  <a:gd name="connsiteY78" fmla="*/ 5618 h 10000"/>
                  <a:gd name="connsiteX79" fmla="*/ 1468 w 10000"/>
                  <a:gd name="connsiteY79" fmla="*/ 5882 h 10000"/>
                  <a:gd name="connsiteX80" fmla="*/ 1290 w 10000"/>
                  <a:gd name="connsiteY80" fmla="*/ 6040 h 10000"/>
                  <a:gd name="connsiteX81" fmla="*/ 1174 w 10000"/>
                  <a:gd name="connsiteY81" fmla="*/ 6727 h 10000"/>
                  <a:gd name="connsiteX82" fmla="*/ 1115 w 10000"/>
                  <a:gd name="connsiteY82" fmla="*/ 7043 h 10000"/>
                  <a:gd name="connsiteX83" fmla="*/ 1203 w 10000"/>
                  <a:gd name="connsiteY83" fmla="*/ 7466 h 10000"/>
                  <a:gd name="connsiteX84" fmla="*/ 1378 w 10000"/>
                  <a:gd name="connsiteY84" fmla="*/ 7783 h 10000"/>
                  <a:gd name="connsiteX85" fmla="*/ 1965 w 10000"/>
                  <a:gd name="connsiteY85" fmla="*/ 8416 h 10000"/>
                  <a:gd name="connsiteX86" fmla="*/ 2433 w 10000"/>
                  <a:gd name="connsiteY86" fmla="*/ 8891 h 10000"/>
                  <a:gd name="connsiteX87" fmla="*/ 2785 w 10000"/>
                  <a:gd name="connsiteY87" fmla="*/ 9103 h 10000"/>
                  <a:gd name="connsiteX88" fmla="*/ 3167 w 10000"/>
                  <a:gd name="connsiteY88" fmla="*/ 9313 h 10000"/>
                  <a:gd name="connsiteX89" fmla="*/ 3550 w 10000"/>
                  <a:gd name="connsiteY89" fmla="*/ 9525 h 10000"/>
                  <a:gd name="connsiteX90" fmla="*/ 3902 w 10000"/>
                  <a:gd name="connsiteY90" fmla="*/ 9631 h 10000"/>
                  <a:gd name="connsiteX91" fmla="*/ 4282 w 10000"/>
                  <a:gd name="connsiteY91" fmla="*/ 9789 h 10000"/>
                  <a:gd name="connsiteX92" fmla="*/ 4722 w 10000"/>
                  <a:gd name="connsiteY92" fmla="*/ 9948 h 10000"/>
                  <a:gd name="connsiteX93" fmla="*/ 5190 w 10000"/>
                  <a:gd name="connsiteY93" fmla="*/ 10000 h 10000"/>
                  <a:gd name="connsiteX94" fmla="*/ 5601 w 10000"/>
                  <a:gd name="connsiteY94" fmla="*/ 10000 h 10000"/>
                  <a:gd name="connsiteX95" fmla="*/ 6100 w 10000"/>
                  <a:gd name="connsiteY95" fmla="*/ 9948 h 10000"/>
                  <a:gd name="connsiteX96" fmla="*/ 6452 w 10000"/>
                  <a:gd name="connsiteY96" fmla="*/ 9841 h 10000"/>
                  <a:gd name="connsiteX97" fmla="*/ 6804 w 10000"/>
                  <a:gd name="connsiteY97" fmla="*/ 9737 h 10000"/>
                  <a:gd name="connsiteX98" fmla="*/ 7186 w 10000"/>
                  <a:gd name="connsiteY98" fmla="*/ 9578 h 10000"/>
                  <a:gd name="connsiteX99" fmla="*/ 7537 w 10000"/>
                  <a:gd name="connsiteY99" fmla="*/ 9419 h 10000"/>
                  <a:gd name="connsiteX100" fmla="*/ 7860 w 10000"/>
                  <a:gd name="connsiteY100" fmla="*/ 9209 h 10000"/>
                  <a:gd name="connsiteX101" fmla="*/ 8212 w 10000"/>
                  <a:gd name="connsiteY101" fmla="*/ 8997 h 10000"/>
                  <a:gd name="connsiteX102" fmla="*/ 8535 w 10000"/>
                  <a:gd name="connsiteY102"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550 w 10000"/>
                  <a:gd name="connsiteY49" fmla="*/ 1816 h 10000"/>
                  <a:gd name="connsiteX50" fmla="*/ 3050 w 10000"/>
                  <a:gd name="connsiteY50" fmla="*/ 2555 h 10000"/>
                  <a:gd name="connsiteX51" fmla="*/ 3021 w 10000"/>
                  <a:gd name="connsiteY51" fmla="*/ 2397 h 10000"/>
                  <a:gd name="connsiteX52" fmla="*/ 2570 w 10000"/>
                  <a:gd name="connsiteY52" fmla="*/ 2487 h 10000"/>
                  <a:gd name="connsiteX53" fmla="*/ 2378 w 10000"/>
                  <a:gd name="connsiteY53" fmla="*/ 2638 h 10000"/>
                  <a:gd name="connsiteX54" fmla="*/ 2570 w 10000"/>
                  <a:gd name="connsiteY54" fmla="*/ 2488 h 10000"/>
                  <a:gd name="connsiteX55" fmla="*/ 1994 w 10000"/>
                  <a:gd name="connsiteY55" fmla="*/ 2940 h 10000"/>
                  <a:gd name="connsiteX56" fmla="*/ 1929 w 10000"/>
                  <a:gd name="connsiteY56" fmla="*/ 3317 h 10000"/>
                  <a:gd name="connsiteX57" fmla="*/ 1929 w 10000"/>
                  <a:gd name="connsiteY57" fmla="*/ 3317 h 10000"/>
                  <a:gd name="connsiteX58" fmla="*/ 1789 w 10000"/>
                  <a:gd name="connsiteY58" fmla="*/ 3559 h 10000"/>
                  <a:gd name="connsiteX59" fmla="*/ 1554 w 10000"/>
                  <a:gd name="connsiteY59" fmla="*/ 3559 h 10000"/>
                  <a:gd name="connsiteX60" fmla="*/ 1378 w 10000"/>
                  <a:gd name="connsiteY60" fmla="*/ 3770 h 10000"/>
                  <a:gd name="connsiteX61" fmla="*/ 1145 w 10000"/>
                  <a:gd name="connsiteY61" fmla="*/ 3770 h 10000"/>
                  <a:gd name="connsiteX62" fmla="*/ 968 w 10000"/>
                  <a:gd name="connsiteY62" fmla="*/ 3981 h 10000"/>
                  <a:gd name="connsiteX63" fmla="*/ 851 w 10000"/>
                  <a:gd name="connsiteY63" fmla="*/ 3770 h 10000"/>
                  <a:gd name="connsiteX64" fmla="*/ 558 w 10000"/>
                  <a:gd name="connsiteY64" fmla="*/ 3717 h 10000"/>
                  <a:gd name="connsiteX65" fmla="*/ 0 w 10000"/>
                  <a:gd name="connsiteY65" fmla="*/ 4984 h 10000"/>
                  <a:gd name="connsiteX66" fmla="*/ 59 w 10000"/>
                  <a:gd name="connsiteY66" fmla="*/ 5249 h 10000"/>
                  <a:gd name="connsiteX67" fmla="*/ 118 w 10000"/>
                  <a:gd name="connsiteY67" fmla="*/ 5618 h 10000"/>
                  <a:gd name="connsiteX68" fmla="*/ 294 w 10000"/>
                  <a:gd name="connsiteY68" fmla="*/ 5935 h 10000"/>
                  <a:gd name="connsiteX69" fmla="*/ 528 w 10000"/>
                  <a:gd name="connsiteY69" fmla="*/ 6462 h 10000"/>
                  <a:gd name="connsiteX70" fmla="*/ 381 w 10000"/>
                  <a:gd name="connsiteY70" fmla="*/ 6358 h 10000"/>
                  <a:gd name="connsiteX71" fmla="*/ 733 w 10000"/>
                  <a:gd name="connsiteY71" fmla="*/ 6832 h 10000"/>
                  <a:gd name="connsiteX72" fmla="*/ 938 w 10000"/>
                  <a:gd name="connsiteY72" fmla="*/ 6780 h 10000"/>
                  <a:gd name="connsiteX73" fmla="*/ 910 w 10000"/>
                  <a:gd name="connsiteY73" fmla="*/ 6462 h 10000"/>
                  <a:gd name="connsiteX74" fmla="*/ 1085 w 10000"/>
                  <a:gd name="connsiteY74" fmla="*/ 6515 h 10000"/>
                  <a:gd name="connsiteX75" fmla="*/ 880 w 10000"/>
                  <a:gd name="connsiteY75" fmla="*/ 5882 h 10000"/>
                  <a:gd name="connsiteX76" fmla="*/ 1261 w 10000"/>
                  <a:gd name="connsiteY76" fmla="*/ 5618 h 10000"/>
                  <a:gd name="connsiteX77" fmla="*/ 1468 w 10000"/>
                  <a:gd name="connsiteY77" fmla="*/ 5618 h 10000"/>
                  <a:gd name="connsiteX78" fmla="*/ 1468 w 10000"/>
                  <a:gd name="connsiteY78" fmla="*/ 5882 h 10000"/>
                  <a:gd name="connsiteX79" fmla="*/ 1290 w 10000"/>
                  <a:gd name="connsiteY79" fmla="*/ 6040 h 10000"/>
                  <a:gd name="connsiteX80" fmla="*/ 1174 w 10000"/>
                  <a:gd name="connsiteY80" fmla="*/ 6727 h 10000"/>
                  <a:gd name="connsiteX81" fmla="*/ 1115 w 10000"/>
                  <a:gd name="connsiteY81" fmla="*/ 7043 h 10000"/>
                  <a:gd name="connsiteX82" fmla="*/ 1203 w 10000"/>
                  <a:gd name="connsiteY82" fmla="*/ 7466 h 10000"/>
                  <a:gd name="connsiteX83" fmla="*/ 1378 w 10000"/>
                  <a:gd name="connsiteY83" fmla="*/ 7783 h 10000"/>
                  <a:gd name="connsiteX84" fmla="*/ 1965 w 10000"/>
                  <a:gd name="connsiteY84" fmla="*/ 8416 h 10000"/>
                  <a:gd name="connsiteX85" fmla="*/ 2433 w 10000"/>
                  <a:gd name="connsiteY85" fmla="*/ 8891 h 10000"/>
                  <a:gd name="connsiteX86" fmla="*/ 2785 w 10000"/>
                  <a:gd name="connsiteY86" fmla="*/ 9103 h 10000"/>
                  <a:gd name="connsiteX87" fmla="*/ 3167 w 10000"/>
                  <a:gd name="connsiteY87" fmla="*/ 9313 h 10000"/>
                  <a:gd name="connsiteX88" fmla="*/ 3550 w 10000"/>
                  <a:gd name="connsiteY88" fmla="*/ 9525 h 10000"/>
                  <a:gd name="connsiteX89" fmla="*/ 3902 w 10000"/>
                  <a:gd name="connsiteY89" fmla="*/ 9631 h 10000"/>
                  <a:gd name="connsiteX90" fmla="*/ 4282 w 10000"/>
                  <a:gd name="connsiteY90" fmla="*/ 9789 h 10000"/>
                  <a:gd name="connsiteX91" fmla="*/ 4722 w 10000"/>
                  <a:gd name="connsiteY91" fmla="*/ 9948 h 10000"/>
                  <a:gd name="connsiteX92" fmla="*/ 5190 w 10000"/>
                  <a:gd name="connsiteY92" fmla="*/ 10000 h 10000"/>
                  <a:gd name="connsiteX93" fmla="*/ 5601 w 10000"/>
                  <a:gd name="connsiteY93" fmla="*/ 10000 h 10000"/>
                  <a:gd name="connsiteX94" fmla="*/ 6100 w 10000"/>
                  <a:gd name="connsiteY94" fmla="*/ 9948 h 10000"/>
                  <a:gd name="connsiteX95" fmla="*/ 6452 w 10000"/>
                  <a:gd name="connsiteY95" fmla="*/ 9841 h 10000"/>
                  <a:gd name="connsiteX96" fmla="*/ 6804 w 10000"/>
                  <a:gd name="connsiteY96" fmla="*/ 9737 h 10000"/>
                  <a:gd name="connsiteX97" fmla="*/ 7186 w 10000"/>
                  <a:gd name="connsiteY97" fmla="*/ 9578 h 10000"/>
                  <a:gd name="connsiteX98" fmla="*/ 7537 w 10000"/>
                  <a:gd name="connsiteY98" fmla="*/ 9419 h 10000"/>
                  <a:gd name="connsiteX99" fmla="*/ 7860 w 10000"/>
                  <a:gd name="connsiteY99" fmla="*/ 9209 h 10000"/>
                  <a:gd name="connsiteX100" fmla="*/ 8212 w 10000"/>
                  <a:gd name="connsiteY100" fmla="*/ 8997 h 10000"/>
                  <a:gd name="connsiteX101" fmla="*/ 8535 w 10000"/>
                  <a:gd name="connsiteY101"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460 w 10000"/>
                  <a:gd name="connsiteY48" fmla="*/ 1341 h 10000"/>
                  <a:gd name="connsiteX49" fmla="*/ 3050 w 10000"/>
                  <a:gd name="connsiteY49" fmla="*/ 2555 h 10000"/>
                  <a:gd name="connsiteX50" fmla="*/ 3021 w 10000"/>
                  <a:gd name="connsiteY50" fmla="*/ 2397 h 10000"/>
                  <a:gd name="connsiteX51" fmla="*/ 2570 w 10000"/>
                  <a:gd name="connsiteY51" fmla="*/ 2487 h 10000"/>
                  <a:gd name="connsiteX52" fmla="*/ 2378 w 10000"/>
                  <a:gd name="connsiteY52" fmla="*/ 2638 h 10000"/>
                  <a:gd name="connsiteX53" fmla="*/ 2570 w 10000"/>
                  <a:gd name="connsiteY53" fmla="*/ 2488 h 10000"/>
                  <a:gd name="connsiteX54" fmla="*/ 1994 w 10000"/>
                  <a:gd name="connsiteY54" fmla="*/ 2940 h 10000"/>
                  <a:gd name="connsiteX55" fmla="*/ 1929 w 10000"/>
                  <a:gd name="connsiteY55" fmla="*/ 3317 h 10000"/>
                  <a:gd name="connsiteX56" fmla="*/ 1929 w 10000"/>
                  <a:gd name="connsiteY56" fmla="*/ 3317 h 10000"/>
                  <a:gd name="connsiteX57" fmla="*/ 1789 w 10000"/>
                  <a:gd name="connsiteY57" fmla="*/ 3559 h 10000"/>
                  <a:gd name="connsiteX58" fmla="*/ 1554 w 10000"/>
                  <a:gd name="connsiteY58" fmla="*/ 3559 h 10000"/>
                  <a:gd name="connsiteX59" fmla="*/ 1378 w 10000"/>
                  <a:gd name="connsiteY59" fmla="*/ 3770 h 10000"/>
                  <a:gd name="connsiteX60" fmla="*/ 1145 w 10000"/>
                  <a:gd name="connsiteY60" fmla="*/ 3770 h 10000"/>
                  <a:gd name="connsiteX61" fmla="*/ 968 w 10000"/>
                  <a:gd name="connsiteY61" fmla="*/ 3981 h 10000"/>
                  <a:gd name="connsiteX62" fmla="*/ 851 w 10000"/>
                  <a:gd name="connsiteY62" fmla="*/ 3770 h 10000"/>
                  <a:gd name="connsiteX63" fmla="*/ 558 w 10000"/>
                  <a:gd name="connsiteY63" fmla="*/ 3717 h 10000"/>
                  <a:gd name="connsiteX64" fmla="*/ 0 w 10000"/>
                  <a:gd name="connsiteY64" fmla="*/ 4984 h 10000"/>
                  <a:gd name="connsiteX65" fmla="*/ 59 w 10000"/>
                  <a:gd name="connsiteY65" fmla="*/ 5249 h 10000"/>
                  <a:gd name="connsiteX66" fmla="*/ 118 w 10000"/>
                  <a:gd name="connsiteY66" fmla="*/ 5618 h 10000"/>
                  <a:gd name="connsiteX67" fmla="*/ 294 w 10000"/>
                  <a:gd name="connsiteY67" fmla="*/ 5935 h 10000"/>
                  <a:gd name="connsiteX68" fmla="*/ 528 w 10000"/>
                  <a:gd name="connsiteY68" fmla="*/ 6462 h 10000"/>
                  <a:gd name="connsiteX69" fmla="*/ 381 w 10000"/>
                  <a:gd name="connsiteY69" fmla="*/ 6358 h 10000"/>
                  <a:gd name="connsiteX70" fmla="*/ 733 w 10000"/>
                  <a:gd name="connsiteY70" fmla="*/ 6832 h 10000"/>
                  <a:gd name="connsiteX71" fmla="*/ 938 w 10000"/>
                  <a:gd name="connsiteY71" fmla="*/ 6780 h 10000"/>
                  <a:gd name="connsiteX72" fmla="*/ 910 w 10000"/>
                  <a:gd name="connsiteY72" fmla="*/ 6462 h 10000"/>
                  <a:gd name="connsiteX73" fmla="*/ 1085 w 10000"/>
                  <a:gd name="connsiteY73" fmla="*/ 6515 h 10000"/>
                  <a:gd name="connsiteX74" fmla="*/ 880 w 10000"/>
                  <a:gd name="connsiteY74" fmla="*/ 5882 h 10000"/>
                  <a:gd name="connsiteX75" fmla="*/ 1261 w 10000"/>
                  <a:gd name="connsiteY75" fmla="*/ 5618 h 10000"/>
                  <a:gd name="connsiteX76" fmla="*/ 1468 w 10000"/>
                  <a:gd name="connsiteY76" fmla="*/ 5618 h 10000"/>
                  <a:gd name="connsiteX77" fmla="*/ 1468 w 10000"/>
                  <a:gd name="connsiteY77" fmla="*/ 5882 h 10000"/>
                  <a:gd name="connsiteX78" fmla="*/ 1290 w 10000"/>
                  <a:gd name="connsiteY78" fmla="*/ 6040 h 10000"/>
                  <a:gd name="connsiteX79" fmla="*/ 1174 w 10000"/>
                  <a:gd name="connsiteY79" fmla="*/ 6727 h 10000"/>
                  <a:gd name="connsiteX80" fmla="*/ 1115 w 10000"/>
                  <a:gd name="connsiteY80" fmla="*/ 7043 h 10000"/>
                  <a:gd name="connsiteX81" fmla="*/ 1203 w 10000"/>
                  <a:gd name="connsiteY81" fmla="*/ 7466 h 10000"/>
                  <a:gd name="connsiteX82" fmla="*/ 1378 w 10000"/>
                  <a:gd name="connsiteY82" fmla="*/ 7783 h 10000"/>
                  <a:gd name="connsiteX83" fmla="*/ 1965 w 10000"/>
                  <a:gd name="connsiteY83" fmla="*/ 8416 h 10000"/>
                  <a:gd name="connsiteX84" fmla="*/ 2433 w 10000"/>
                  <a:gd name="connsiteY84" fmla="*/ 8891 h 10000"/>
                  <a:gd name="connsiteX85" fmla="*/ 2785 w 10000"/>
                  <a:gd name="connsiteY85" fmla="*/ 9103 h 10000"/>
                  <a:gd name="connsiteX86" fmla="*/ 3167 w 10000"/>
                  <a:gd name="connsiteY86" fmla="*/ 9313 h 10000"/>
                  <a:gd name="connsiteX87" fmla="*/ 3550 w 10000"/>
                  <a:gd name="connsiteY87" fmla="*/ 9525 h 10000"/>
                  <a:gd name="connsiteX88" fmla="*/ 3902 w 10000"/>
                  <a:gd name="connsiteY88" fmla="*/ 9631 h 10000"/>
                  <a:gd name="connsiteX89" fmla="*/ 4282 w 10000"/>
                  <a:gd name="connsiteY89" fmla="*/ 9789 h 10000"/>
                  <a:gd name="connsiteX90" fmla="*/ 4722 w 10000"/>
                  <a:gd name="connsiteY90" fmla="*/ 9948 h 10000"/>
                  <a:gd name="connsiteX91" fmla="*/ 5190 w 10000"/>
                  <a:gd name="connsiteY91" fmla="*/ 10000 h 10000"/>
                  <a:gd name="connsiteX92" fmla="*/ 5601 w 10000"/>
                  <a:gd name="connsiteY92" fmla="*/ 10000 h 10000"/>
                  <a:gd name="connsiteX93" fmla="*/ 6100 w 10000"/>
                  <a:gd name="connsiteY93" fmla="*/ 9948 h 10000"/>
                  <a:gd name="connsiteX94" fmla="*/ 6452 w 10000"/>
                  <a:gd name="connsiteY94" fmla="*/ 9841 h 10000"/>
                  <a:gd name="connsiteX95" fmla="*/ 6804 w 10000"/>
                  <a:gd name="connsiteY95" fmla="*/ 9737 h 10000"/>
                  <a:gd name="connsiteX96" fmla="*/ 7186 w 10000"/>
                  <a:gd name="connsiteY96" fmla="*/ 9578 h 10000"/>
                  <a:gd name="connsiteX97" fmla="*/ 7537 w 10000"/>
                  <a:gd name="connsiteY97" fmla="*/ 9419 h 10000"/>
                  <a:gd name="connsiteX98" fmla="*/ 7860 w 10000"/>
                  <a:gd name="connsiteY98" fmla="*/ 9209 h 10000"/>
                  <a:gd name="connsiteX99" fmla="*/ 8212 w 10000"/>
                  <a:gd name="connsiteY99" fmla="*/ 8997 h 10000"/>
                  <a:gd name="connsiteX100" fmla="*/ 8535 w 10000"/>
                  <a:gd name="connsiteY100"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550 w 10000"/>
                  <a:gd name="connsiteY47" fmla="*/ 1183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3021 w 10000"/>
                  <a:gd name="connsiteY49" fmla="*/ 2397 h 10000"/>
                  <a:gd name="connsiteX50" fmla="*/ 2570 w 10000"/>
                  <a:gd name="connsiteY50" fmla="*/ 2487 h 10000"/>
                  <a:gd name="connsiteX51" fmla="*/ 2378 w 10000"/>
                  <a:gd name="connsiteY51" fmla="*/ 2638 h 10000"/>
                  <a:gd name="connsiteX52" fmla="*/ 2570 w 10000"/>
                  <a:gd name="connsiteY52" fmla="*/ 2488 h 10000"/>
                  <a:gd name="connsiteX53" fmla="*/ 1994 w 10000"/>
                  <a:gd name="connsiteY53" fmla="*/ 2940 h 10000"/>
                  <a:gd name="connsiteX54" fmla="*/ 1929 w 10000"/>
                  <a:gd name="connsiteY54" fmla="*/ 3317 h 10000"/>
                  <a:gd name="connsiteX55" fmla="*/ 1929 w 10000"/>
                  <a:gd name="connsiteY55" fmla="*/ 3317 h 10000"/>
                  <a:gd name="connsiteX56" fmla="*/ 1789 w 10000"/>
                  <a:gd name="connsiteY56" fmla="*/ 3559 h 10000"/>
                  <a:gd name="connsiteX57" fmla="*/ 1554 w 10000"/>
                  <a:gd name="connsiteY57" fmla="*/ 3559 h 10000"/>
                  <a:gd name="connsiteX58" fmla="*/ 1378 w 10000"/>
                  <a:gd name="connsiteY58" fmla="*/ 3770 h 10000"/>
                  <a:gd name="connsiteX59" fmla="*/ 1145 w 10000"/>
                  <a:gd name="connsiteY59" fmla="*/ 3770 h 10000"/>
                  <a:gd name="connsiteX60" fmla="*/ 968 w 10000"/>
                  <a:gd name="connsiteY60" fmla="*/ 3981 h 10000"/>
                  <a:gd name="connsiteX61" fmla="*/ 851 w 10000"/>
                  <a:gd name="connsiteY61" fmla="*/ 3770 h 10000"/>
                  <a:gd name="connsiteX62" fmla="*/ 558 w 10000"/>
                  <a:gd name="connsiteY62" fmla="*/ 3717 h 10000"/>
                  <a:gd name="connsiteX63" fmla="*/ 0 w 10000"/>
                  <a:gd name="connsiteY63" fmla="*/ 4984 h 10000"/>
                  <a:gd name="connsiteX64" fmla="*/ 59 w 10000"/>
                  <a:gd name="connsiteY64" fmla="*/ 5249 h 10000"/>
                  <a:gd name="connsiteX65" fmla="*/ 118 w 10000"/>
                  <a:gd name="connsiteY65" fmla="*/ 5618 h 10000"/>
                  <a:gd name="connsiteX66" fmla="*/ 294 w 10000"/>
                  <a:gd name="connsiteY66" fmla="*/ 5935 h 10000"/>
                  <a:gd name="connsiteX67" fmla="*/ 528 w 10000"/>
                  <a:gd name="connsiteY67" fmla="*/ 6462 h 10000"/>
                  <a:gd name="connsiteX68" fmla="*/ 381 w 10000"/>
                  <a:gd name="connsiteY68" fmla="*/ 6358 h 10000"/>
                  <a:gd name="connsiteX69" fmla="*/ 733 w 10000"/>
                  <a:gd name="connsiteY69" fmla="*/ 6832 h 10000"/>
                  <a:gd name="connsiteX70" fmla="*/ 938 w 10000"/>
                  <a:gd name="connsiteY70" fmla="*/ 6780 h 10000"/>
                  <a:gd name="connsiteX71" fmla="*/ 910 w 10000"/>
                  <a:gd name="connsiteY71" fmla="*/ 6462 h 10000"/>
                  <a:gd name="connsiteX72" fmla="*/ 1085 w 10000"/>
                  <a:gd name="connsiteY72" fmla="*/ 6515 h 10000"/>
                  <a:gd name="connsiteX73" fmla="*/ 880 w 10000"/>
                  <a:gd name="connsiteY73" fmla="*/ 5882 h 10000"/>
                  <a:gd name="connsiteX74" fmla="*/ 1261 w 10000"/>
                  <a:gd name="connsiteY74" fmla="*/ 5618 h 10000"/>
                  <a:gd name="connsiteX75" fmla="*/ 1468 w 10000"/>
                  <a:gd name="connsiteY75" fmla="*/ 5618 h 10000"/>
                  <a:gd name="connsiteX76" fmla="*/ 1468 w 10000"/>
                  <a:gd name="connsiteY76" fmla="*/ 5882 h 10000"/>
                  <a:gd name="connsiteX77" fmla="*/ 1290 w 10000"/>
                  <a:gd name="connsiteY77" fmla="*/ 6040 h 10000"/>
                  <a:gd name="connsiteX78" fmla="*/ 1174 w 10000"/>
                  <a:gd name="connsiteY78" fmla="*/ 6727 h 10000"/>
                  <a:gd name="connsiteX79" fmla="*/ 1115 w 10000"/>
                  <a:gd name="connsiteY79" fmla="*/ 7043 h 10000"/>
                  <a:gd name="connsiteX80" fmla="*/ 1203 w 10000"/>
                  <a:gd name="connsiteY80" fmla="*/ 7466 h 10000"/>
                  <a:gd name="connsiteX81" fmla="*/ 1378 w 10000"/>
                  <a:gd name="connsiteY81" fmla="*/ 7783 h 10000"/>
                  <a:gd name="connsiteX82" fmla="*/ 1965 w 10000"/>
                  <a:gd name="connsiteY82" fmla="*/ 8416 h 10000"/>
                  <a:gd name="connsiteX83" fmla="*/ 2433 w 10000"/>
                  <a:gd name="connsiteY83" fmla="*/ 8891 h 10000"/>
                  <a:gd name="connsiteX84" fmla="*/ 2785 w 10000"/>
                  <a:gd name="connsiteY84" fmla="*/ 9103 h 10000"/>
                  <a:gd name="connsiteX85" fmla="*/ 3167 w 10000"/>
                  <a:gd name="connsiteY85" fmla="*/ 9313 h 10000"/>
                  <a:gd name="connsiteX86" fmla="*/ 3550 w 10000"/>
                  <a:gd name="connsiteY86" fmla="*/ 9525 h 10000"/>
                  <a:gd name="connsiteX87" fmla="*/ 3902 w 10000"/>
                  <a:gd name="connsiteY87" fmla="*/ 9631 h 10000"/>
                  <a:gd name="connsiteX88" fmla="*/ 4282 w 10000"/>
                  <a:gd name="connsiteY88" fmla="*/ 9789 h 10000"/>
                  <a:gd name="connsiteX89" fmla="*/ 4722 w 10000"/>
                  <a:gd name="connsiteY89" fmla="*/ 9948 h 10000"/>
                  <a:gd name="connsiteX90" fmla="*/ 5190 w 10000"/>
                  <a:gd name="connsiteY90" fmla="*/ 10000 h 10000"/>
                  <a:gd name="connsiteX91" fmla="*/ 5601 w 10000"/>
                  <a:gd name="connsiteY91" fmla="*/ 10000 h 10000"/>
                  <a:gd name="connsiteX92" fmla="*/ 6100 w 10000"/>
                  <a:gd name="connsiteY92" fmla="*/ 9948 h 10000"/>
                  <a:gd name="connsiteX93" fmla="*/ 6452 w 10000"/>
                  <a:gd name="connsiteY93" fmla="*/ 9841 h 10000"/>
                  <a:gd name="connsiteX94" fmla="*/ 6804 w 10000"/>
                  <a:gd name="connsiteY94" fmla="*/ 9737 h 10000"/>
                  <a:gd name="connsiteX95" fmla="*/ 7186 w 10000"/>
                  <a:gd name="connsiteY95" fmla="*/ 9578 h 10000"/>
                  <a:gd name="connsiteX96" fmla="*/ 7537 w 10000"/>
                  <a:gd name="connsiteY96" fmla="*/ 9419 h 10000"/>
                  <a:gd name="connsiteX97" fmla="*/ 7860 w 10000"/>
                  <a:gd name="connsiteY97" fmla="*/ 9209 h 10000"/>
                  <a:gd name="connsiteX98" fmla="*/ 8212 w 10000"/>
                  <a:gd name="connsiteY98" fmla="*/ 8997 h 10000"/>
                  <a:gd name="connsiteX99" fmla="*/ 8535 w 10000"/>
                  <a:gd name="connsiteY99"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3050 w 10000"/>
                  <a:gd name="connsiteY48" fmla="*/ 2555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 name="connsiteX0" fmla="*/ 8535 w 10000"/>
                  <a:gd name="connsiteY0" fmla="*/ 8681 h 10000"/>
                  <a:gd name="connsiteX1" fmla="*/ 8887 w 10000"/>
                  <a:gd name="connsiteY1" fmla="*/ 8363 h 10000"/>
                  <a:gd name="connsiteX2" fmla="*/ 9062 w 10000"/>
                  <a:gd name="connsiteY2" fmla="*/ 7941 h 10000"/>
                  <a:gd name="connsiteX3" fmla="*/ 9414 w 10000"/>
                  <a:gd name="connsiteY3" fmla="*/ 7624 h 10000"/>
                  <a:gd name="connsiteX4" fmla="*/ 9296 w 10000"/>
                  <a:gd name="connsiteY4" fmla="*/ 7149 h 10000"/>
                  <a:gd name="connsiteX5" fmla="*/ 9502 w 10000"/>
                  <a:gd name="connsiteY5" fmla="*/ 6885 h 10000"/>
                  <a:gd name="connsiteX6" fmla="*/ 9648 w 10000"/>
                  <a:gd name="connsiteY6" fmla="*/ 6621 h 10000"/>
                  <a:gd name="connsiteX7" fmla="*/ 9706 w 10000"/>
                  <a:gd name="connsiteY7" fmla="*/ 7043 h 10000"/>
                  <a:gd name="connsiteX8" fmla="*/ 9648 w 10000"/>
                  <a:gd name="connsiteY8" fmla="*/ 7519 h 10000"/>
                  <a:gd name="connsiteX9" fmla="*/ 9971 w 10000"/>
                  <a:gd name="connsiteY9" fmla="*/ 7043 h 10000"/>
                  <a:gd name="connsiteX10" fmla="*/ 10000 w 10000"/>
                  <a:gd name="connsiteY10" fmla="*/ 6674 h 10000"/>
                  <a:gd name="connsiteX11" fmla="*/ 9882 w 10000"/>
                  <a:gd name="connsiteY11" fmla="*/ 6727 h 10000"/>
                  <a:gd name="connsiteX12" fmla="*/ 9795 w 10000"/>
                  <a:gd name="connsiteY12" fmla="*/ 6358 h 10000"/>
                  <a:gd name="connsiteX13" fmla="*/ 9911 w 10000"/>
                  <a:gd name="connsiteY13" fmla="*/ 5935 h 10000"/>
                  <a:gd name="connsiteX14" fmla="*/ 9091 w 10000"/>
                  <a:gd name="connsiteY14" fmla="*/ 5249 h 10000"/>
                  <a:gd name="connsiteX15" fmla="*/ 8916 w 10000"/>
                  <a:gd name="connsiteY15" fmla="*/ 6146 h 10000"/>
                  <a:gd name="connsiteX16" fmla="*/ 8720 w 10000"/>
                  <a:gd name="connsiteY16" fmla="*/ 5507 h 10000"/>
                  <a:gd name="connsiteX17" fmla="*/ 8655 w 10000"/>
                  <a:gd name="connsiteY17" fmla="*/ 4904 h 10000"/>
                  <a:gd name="connsiteX18" fmla="*/ 8207 w 10000"/>
                  <a:gd name="connsiteY18" fmla="*/ 4602 h 10000"/>
                  <a:gd name="connsiteX19" fmla="*/ 7823 w 10000"/>
                  <a:gd name="connsiteY19" fmla="*/ 3923 h 10000"/>
                  <a:gd name="connsiteX20" fmla="*/ 6914 w 10000"/>
                  <a:gd name="connsiteY20" fmla="*/ 3320 h 10000"/>
                  <a:gd name="connsiteX21" fmla="*/ 6926 w 10000"/>
                  <a:gd name="connsiteY21" fmla="*/ 3319 h 10000"/>
                  <a:gd name="connsiteX22" fmla="*/ 6605 w 10000"/>
                  <a:gd name="connsiteY22" fmla="*/ 3244 h 10000"/>
                  <a:gd name="connsiteX23" fmla="*/ 6479 w 10000"/>
                  <a:gd name="connsiteY23" fmla="*/ 3018 h 10000"/>
                  <a:gd name="connsiteX24" fmla="*/ 4957 w 10000"/>
                  <a:gd name="connsiteY24" fmla="*/ 3242 h 10000"/>
                  <a:gd name="connsiteX25" fmla="*/ 4838 w 10000"/>
                  <a:gd name="connsiteY25" fmla="*/ 3189 h 10000"/>
                  <a:gd name="connsiteX26" fmla="*/ 4692 w 10000"/>
                  <a:gd name="connsiteY26" fmla="*/ 3136 h 10000"/>
                  <a:gd name="connsiteX27" fmla="*/ 4575 w 10000"/>
                  <a:gd name="connsiteY27" fmla="*/ 3348 h 10000"/>
                  <a:gd name="connsiteX28" fmla="*/ 4253 w 10000"/>
                  <a:gd name="connsiteY28" fmla="*/ 3084 h 10000"/>
                  <a:gd name="connsiteX29" fmla="*/ 4400 w 10000"/>
                  <a:gd name="connsiteY29" fmla="*/ 3084 h 10000"/>
                  <a:gd name="connsiteX30" fmla="*/ 4429 w 10000"/>
                  <a:gd name="connsiteY30" fmla="*/ 3031 h 10000"/>
                  <a:gd name="connsiteX31" fmla="*/ 4282 w 10000"/>
                  <a:gd name="connsiteY31" fmla="*/ 2925 h 10000"/>
                  <a:gd name="connsiteX32" fmla="*/ 4311 w 10000"/>
                  <a:gd name="connsiteY32" fmla="*/ 2503 h 10000"/>
                  <a:gd name="connsiteX33" fmla="*/ 4253 w 10000"/>
                  <a:gd name="connsiteY33" fmla="*/ 2291 h 10000"/>
                  <a:gd name="connsiteX34" fmla="*/ 4222 w 10000"/>
                  <a:gd name="connsiteY34" fmla="*/ 1659 h 10000"/>
                  <a:gd name="connsiteX35" fmla="*/ 4282 w 10000"/>
                  <a:gd name="connsiteY35" fmla="*/ 1659 h 10000"/>
                  <a:gd name="connsiteX36" fmla="*/ 4194 w 10000"/>
                  <a:gd name="connsiteY36" fmla="*/ 1552 h 10000"/>
                  <a:gd name="connsiteX37" fmla="*/ 3930 w 10000"/>
                  <a:gd name="connsiteY37" fmla="*/ 1763 h 10000"/>
                  <a:gd name="connsiteX38" fmla="*/ 3871 w 10000"/>
                  <a:gd name="connsiteY38" fmla="*/ 1341 h 10000"/>
                  <a:gd name="connsiteX39" fmla="*/ 4077 w 10000"/>
                  <a:gd name="connsiteY39" fmla="*/ 602 h 10000"/>
                  <a:gd name="connsiteX40" fmla="*/ 3902 w 10000"/>
                  <a:gd name="connsiteY40" fmla="*/ 338 h 10000"/>
                  <a:gd name="connsiteX41" fmla="*/ 4493 w 10000"/>
                  <a:gd name="connsiteY41" fmla="*/ 0 h 10000"/>
                  <a:gd name="connsiteX42" fmla="*/ 3636 w 10000"/>
                  <a:gd name="connsiteY42" fmla="*/ 21 h 10000"/>
                  <a:gd name="connsiteX43" fmla="*/ 3550 w 10000"/>
                  <a:gd name="connsiteY43" fmla="*/ 233 h 10000"/>
                  <a:gd name="connsiteX44" fmla="*/ 3460 w 10000"/>
                  <a:gd name="connsiteY44" fmla="*/ 655 h 10000"/>
                  <a:gd name="connsiteX45" fmla="*/ 3343 w 10000"/>
                  <a:gd name="connsiteY45" fmla="*/ 708 h 10000"/>
                  <a:gd name="connsiteX46" fmla="*/ 3519 w 10000"/>
                  <a:gd name="connsiteY46" fmla="*/ 919 h 10000"/>
                  <a:gd name="connsiteX47" fmla="*/ 3147 w 10000"/>
                  <a:gd name="connsiteY47" fmla="*/ 1055 h 10000"/>
                  <a:gd name="connsiteX48" fmla="*/ 2763 w 10000"/>
                  <a:gd name="connsiteY48" fmla="*/ 2337 h 10000"/>
                  <a:gd name="connsiteX49" fmla="*/ 2570 w 10000"/>
                  <a:gd name="connsiteY49" fmla="*/ 2487 h 10000"/>
                  <a:gd name="connsiteX50" fmla="*/ 2378 w 10000"/>
                  <a:gd name="connsiteY50" fmla="*/ 2638 h 10000"/>
                  <a:gd name="connsiteX51" fmla="*/ 2570 w 10000"/>
                  <a:gd name="connsiteY51" fmla="*/ 2488 h 10000"/>
                  <a:gd name="connsiteX52" fmla="*/ 1994 w 10000"/>
                  <a:gd name="connsiteY52" fmla="*/ 2940 h 10000"/>
                  <a:gd name="connsiteX53" fmla="*/ 1929 w 10000"/>
                  <a:gd name="connsiteY53" fmla="*/ 3317 h 10000"/>
                  <a:gd name="connsiteX54" fmla="*/ 1929 w 10000"/>
                  <a:gd name="connsiteY54" fmla="*/ 3317 h 10000"/>
                  <a:gd name="connsiteX55" fmla="*/ 1789 w 10000"/>
                  <a:gd name="connsiteY55" fmla="*/ 3559 h 10000"/>
                  <a:gd name="connsiteX56" fmla="*/ 1554 w 10000"/>
                  <a:gd name="connsiteY56" fmla="*/ 3559 h 10000"/>
                  <a:gd name="connsiteX57" fmla="*/ 1378 w 10000"/>
                  <a:gd name="connsiteY57" fmla="*/ 3770 h 10000"/>
                  <a:gd name="connsiteX58" fmla="*/ 1145 w 10000"/>
                  <a:gd name="connsiteY58" fmla="*/ 3770 h 10000"/>
                  <a:gd name="connsiteX59" fmla="*/ 968 w 10000"/>
                  <a:gd name="connsiteY59" fmla="*/ 3981 h 10000"/>
                  <a:gd name="connsiteX60" fmla="*/ 851 w 10000"/>
                  <a:gd name="connsiteY60" fmla="*/ 3770 h 10000"/>
                  <a:gd name="connsiteX61" fmla="*/ 558 w 10000"/>
                  <a:gd name="connsiteY61" fmla="*/ 3717 h 10000"/>
                  <a:gd name="connsiteX62" fmla="*/ 0 w 10000"/>
                  <a:gd name="connsiteY62" fmla="*/ 4984 h 10000"/>
                  <a:gd name="connsiteX63" fmla="*/ 59 w 10000"/>
                  <a:gd name="connsiteY63" fmla="*/ 5249 h 10000"/>
                  <a:gd name="connsiteX64" fmla="*/ 118 w 10000"/>
                  <a:gd name="connsiteY64" fmla="*/ 5618 h 10000"/>
                  <a:gd name="connsiteX65" fmla="*/ 294 w 10000"/>
                  <a:gd name="connsiteY65" fmla="*/ 5935 h 10000"/>
                  <a:gd name="connsiteX66" fmla="*/ 528 w 10000"/>
                  <a:gd name="connsiteY66" fmla="*/ 6462 h 10000"/>
                  <a:gd name="connsiteX67" fmla="*/ 381 w 10000"/>
                  <a:gd name="connsiteY67" fmla="*/ 6358 h 10000"/>
                  <a:gd name="connsiteX68" fmla="*/ 733 w 10000"/>
                  <a:gd name="connsiteY68" fmla="*/ 6832 h 10000"/>
                  <a:gd name="connsiteX69" fmla="*/ 938 w 10000"/>
                  <a:gd name="connsiteY69" fmla="*/ 6780 h 10000"/>
                  <a:gd name="connsiteX70" fmla="*/ 910 w 10000"/>
                  <a:gd name="connsiteY70" fmla="*/ 6462 h 10000"/>
                  <a:gd name="connsiteX71" fmla="*/ 1085 w 10000"/>
                  <a:gd name="connsiteY71" fmla="*/ 6515 h 10000"/>
                  <a:gd name="connsiteX72" fmla="*/ 880 w 10000"/>
                  <a:gd name="connsiteY72" fmla="*/ 5882 h 10000"/>
                  <a:gd name="connsiteX73" fmla="*/ 1261 w 10000"/>
                  <a:gd name="connsiteY73" fmla="*/ 5618 h 10000"/>
                  <a:gd name="connsiteX74" fmla="*/ 1468 w 10000"/>
                  <a:gd name="connsiteY74" fmla="*/ 5618 h 10000"/>
                  <a:gd name="connsiteX75" fmla="*/ 1468 w 10000"/>
                  <a:gd name="connsiteY75" fmla="*/ 5882 h 10000"/>
                  <a:gd name="connsiteX76" fmla="*/ 1290 w 10000"/>
                  <a:gd name="connsiteY76" fmla="*/ 6040 h 10000"/>
                  <a:gd name="connsiteX77" fmla="*/ 1174 w 10000"/>
                  <a:gd name="connsiteY77" fmla="*/ 6727 h 10000"/>
                  <a:gd name="connsiteX78" fmla="*/ 1115 w 10000"/>
                  <a:gd name="connsiteY78" fmla="*/ 7043 h 10000"/>
                  <a:gd name="connsiteX79" fmla="*/ 1203 w 10000"/>
                  <a:gd name="connsiteY79" fmla="*/ 7466 h 10000"/>
                  <a:gd name="connsiteX80" fmla="*/ 1378 w 10000"/>
                  <a:gd name="connsiteY80" fmla="*/ 7783 h 10000"/>
                  <a:gd name="connsiteX81" fmla="*/ 1965 w 10000"/>
                  <a:gd name="connsiteY81" fmla="*/ 8416 h 10000"/>
                  <a:gd name="connsiteX82" fmla="*/ 2433 w 10000"/>
                  <a:gd name="connsiteY82" fmla="*/ 8891 h 10000"/>
                  <a:gd name="connsiteX83" fmla="*/ 2785 w 10000"/>
                  <a:gd name="connsiteY83" fmla="*/ 9103 h 10000"/>
                  <a:gd name="connsiteX84" fmla="*/ 3167 w 10000"/>
                  <a:gd name="connsiteY84" fmla="*/ 9313 h 10000"/>
                  <a:gd name="connsiteX85" fmla="*/ 3550 w 10000"/>
                  <a:gd name="connsiteY85" fmla="*/ 9525 h 10000"/>
                  <a:gd name="connsiteX86" fmla="*/ 3902 w 10000"/>
                  <a:gd name="connsiteY86" fmla="*/ 9631 h 10000"/>
                  <a:gd name="connsiteX87" fmla="*/ 4282 w 10000"/>
                  <a:gd name="connsiteY87" fmla="*/ 9789 h 10000"/>
                  <a:gd name="connsiteX88" fmla="*/ 4722 w 10000"/>
                  <a:gd name="connsiteY88" fmla="*/ 9948 h 10000"/>
                  <a:gd name="connsiteX89" fmla="*/ 5190 w 10000"/>
                  <a:gd name="connsiteY89" fmla="*/ 10000 h 10000"/>
                  <a:gd name="connsiteX90" fmla="*/ 5601 w 10000"/>
                  <a:gd name="connsiteY90" fmla="*/ 10000 h 10000"/>
                  <a:gd name="connsiteX91" fmla="*/ 6100 w 10000"/>
                  <a:gd name="connsiteY91" fmla="*/ 9948 h 10000"/>
                  <a:gd name="connsiteX92" fmla="*/ 6452 w 10000"/>
                  <a:gd name="connsiteY92" fmla="*/ 9841 h 10000"/>
                  <a:gd name="connsiteX93" fmla="*/ 6804 w 10000"/>
                  <a:gd name="connsiteY93" fmla="*/ 9737 h 10000"/>
                  <a:gd name="connsiteX94" fmla="*/ 7186 w 10000"/>
                  <a:gd name="connsiteY94" fmla="*/ 9578 h 10000"/>
                  <a:gd name="connsiteX95" fmla="*/ 7537 w 10000"/>
                  <a:gd name="connsiteY95" fmla="*/ 9419 h 10000"/>
                  <a:gd name="connsiteX96" fmla="*/ 7860 w 10000"/>
                  <a:gd name="connsiteY96" fmla="*/ 9209 h 10000"/>
                  <a:gd name="connsiteX97" fmla="*/ 8212 w 10000"/>
                  <a:gd name="connsiteY97" fmla="*/ 8997 h 10000"/>
                  <a:gd name="connsiteX98" fmla="*/ 8535 w 10000"/>
                  <a:gd name="connsiteY98" fmla="*/ 86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000" h="10000">
                    <a:moveTo>
                      <a:pt x="8535" y="8681"/>
                    </a:moveTo>
                    <a:lnTo>
                      <a:pt x="8887" y="8363"/>
                    </a:lnTo>
                    <a:cubicBezTo>
                      <a:pt x="8945" y="8224"/>
                      <a:pt x="9002" y="8082"/>
                      <a:pt x="9062" y="7941"/>
                    </a:cubicBezTo>
                    <a:lnTo>
                      <a:pt x="9414" y="7624"/>
                    </a:lnTo>
                    <a:cubicBezTo>
                      <a:pt x="9373" y="7466"/>
                      <a:pt x="9335" y="7308"/>
                      <a:pt x="9296" y="7149"/>
                    </a:cubicBezTo>
                    <a:lnTo>
                      <a:pt x="9502" y="6885"/>
                    </a:lnTo>
                    <a:cubicBezTo>
                      <a:pt x="9550" y="6797"/>
                      <a:pt x="9600" y="6709"/>
                      <a:pt x="9648" y="6621"/>
                    </a:cubicBezTo>
                    <a:cubicBezTo>
                      <a:pt x="9667" y="6762"/>
                      <a:pt x="9687" y="6904"/>
                      <a:pt x="9706" y="7043"/>
                    </a:cubicBezTo>
                    <a:cubicBezTo>
                      <a:pt x="9687" y="7202"/>
                      <a:pt x="9667" y="7361"/>
                      <a:pt x="9648" y="7519"/>
                    </a:cubicBezTo>
                    <a:lnTo>
                      <a:pt x="9971" y="7043"/>
                    </a:lnTo>
                    <a:cubicBezTo>
                      <a:pt x="9981" y="6920"/>
                      <a:pt x="9990" y="6798"/>
                      <a:pt x="10000" y="6674"/>
                    </a:cubicBezTo>
                    <a:cubicBezTo>
                      <a:pt x="9961" y="6691"/>
                      <a:pt x="9923" y="6710"/>
                      <a:pt x="9882" y="6727"/>
                    </a:cubicBezTo>
                    <a:cubicBezTo>
                      <a:pt x="9853" y="6603"/>
                      <a:pt x="9824" y="6480"/>
                      <a:pt x="9795" y="6358"/>
                    </a:cubicBezTo>
                    <a:cubicBezTo>
                      <a:pt x="9834" y="6217"/>
                      <a:pt x="9873" y="6075"/>
                      <a:pt x="9911" y="5935"/>
                    </a:cubicBezTo>
                    <a:cubicBezTo>
                      <a:pt x="9794" y="5750"/>
                      <a:pt x="9257" y="5214"/>
                      <a:pt x="9091" y="5249"/>
                    </a:cubicBezTo>
                    <a:cubicBezTo>
                      <a:pt x="9003" y="5407"/>
                      <a:pt x="8978" y="6103"/>
                      <a:pt x="8916" y="6146"/>
                    </a:cubicBezTo>
                    <a:cubicBezTo>
                      <a:pt x="8849" y="5934"/>
                      <a:pt x="8785" y="5720"/>
                      <a:pt x="8720" y="5507"/>
                    </a:cubicBezTo>
                    <a:cubicBezTo>
                      <a:pt x="8698" y="5306"/>
                      <a:pt x="8677" y="5105"/>
                      <a:pt x="8655" y="4904"/>
                    </a:cubicBezTo>
                    <a:cubicBezTo>
                      <a:pt x="8597" y="4851"/>
                      <a:pt x="8265" y="4655"/>
                      <a:pt x="8207" y="4602"/>
                    </a:cubicBezTo>
                    <a:lnTo>
                      <a:pt x="7823" y="3923"/>
                    </a:lnTo>
                    <a:cubicBezTo>
                      <a:pt x="7608" y="3709"/>
                      <a:pt x="7095" y="3559"/>
                      <a:pt x="6914" y="3320"/>
                    </a:cubicBezTo>
                    <a:cubicBezTo>
                      <a:pt x="6933" y="3144"/>
                      <a:pt x="6907" y="3495"/>
                      <a:pt x="6926" y="3319"/>
                    </a:cubicBezTo>
                    <a:cubicBezTo>
                      <a:pt x="6887" y="3248"/>
                      <a:pt x="6646" y="3314"/>
                      <a:pt x="6605" y="3244"/>
                    </a:cubicBezTo>
                    <a:cubicBezTo>
                      <a:pt x="6538" y="3086"/>
                      <a:pt x="6546" y="3176"/>
                      <a:pt x="6479" y="3018"/>
                    </a:cubicBezTo>
                    <a:lnTo>
                      <a:pt x="4957" y="3242"/>
                    </a:lnTo>
                    <a:cubicBezTo>
                      <a:pt x="4918" y="3224"/>
                      <a:pt x="4877" y="3207"/>
                      <a:pt x="4838" y="3189"/>
                    </a:cubicBezTo>
                    <a:lnTo>
                      <a:pt x="4692" y="3136"/>
                    </a:lnTo>
                    <a:cubicBezTo>
                      <a:pt x="4653" y="3206"/>
                      <a:pt x="4615" y="3277"/>
                      <a:pt x="4575" y="3348"/>
                    </a:cubicBezTo>
                    <a:lnTo>
                      <a:pt x="4253" y="3084"/>
                    </a:lnTo>
                    <a:lnTo>
                      <a:pt x="4400" y="3084"/>
                    </a:lnTo>
                    <a:cubicBezTo>
                      <a:pt x="4429" y="3075"/>
                      <a:pt x="4449" y="3057"/>
                      <a:pt x="4429" y="3031"/>
                    </a:cubicBezTo>
                    <a:cubicBezTo>
                      <a:pt x="4379" y="2996"/>
                      <a:pt x="4331" y="2960"/>
                      <a:pt x="4282" y="2925"/>
                    </a:cubicBezTo>
                    <a:cubicBezTo>
                      <a:pt x="4292" y="2785"/>
                      <a:pt x="4301" y="2643"/>
                      <a:pt x="4311" y="2503"/>
                    </a:cubicBezTo>
                    <a:cubicBezTo>
                      <a:pt x="4292" y="2433"/>
                      <a:pt x="4272" y="2361"/>
                      <a:pt x="4253" y="2291"/>
                    </a:cubicBezTo>
                    <a:cubicBezTo>
                      <a:pt x="4242" y="2081"/>
                      <a:pt x="4233" y="1869"/>
                      <a:pt x="4222" y="1659"/>
                    </a:cubicBezTo>
                    <a:lnTo>
                      <a:pt x="4282" y="1659"/>
                    </a:lnTo>
                    <a:cubicBezTo>
                      <a:pt x="4253" y="1623"/>
                      <a:pt x="4223" y="1588"/>
                      <a:pt x="4194" y="1552"/>
                    </a:cubicBezTo>
                    <a:lnTo>
                      <a:pt x="3930" y="1763"/>
                    </a:lnTo>
                    <a:cubicBezTo>
                      <a:pt x="3911" y="1624"/>
                      <a:pt x="3891" y="1482"/>
                      <a:pt x="3871" y="1341"/>
                    </a:cubicBezTo>
                    <a:cubicBezTo>
                      <a:pt x="3940" y="1095"/>
                      <a:pt x="4008" y="848"/>
                      <a:pt x="4077" y="602"/>
                    </a:cubicBezTo>
                    <a:lnTo>
                      <a:pt x="3902" y="338"/>
                    </a:lnTo>
                    <a:lnTo>
                      <a:pt x="4493" y="0"/>
                    </a:lnTo>
                    <a:lnTo>
                      <a:pt x="3636" y="21"/>
                    </a:lnTo>
                    <a:cubicBezTo>
                      <a:pt x="3607" y="91"/>
                      <a:pt x="3579" y="163"/>
                      <a:pt x="3550" y="233"/>
                    </a:cubicBezTo>
                    <a:cubicBezTo>
                      <a:pt x="3519" y="373"/>
                      <a:pt x="3489" y="515"/>
                      <a:pt x="3460" y="655"/>
                    </a:cubicBezTo>
                    <a:cubicBezTo>
                      <a:pt x="3421" y="672"/>
                      <a:pt x="3383" y="691"/>
                      <a:pt x="3343" y="708"/>
                    </a:cubicBezTo>
                    <a:cubicBezTo>
                      <a:pt x="3402" y="778"/>
                      <a:pt x="3460" y="849"/>
                      <a:pt x="3519" y="919"/>
                    </a:cubicBezTo>
                    <a:cubicBezTo>
                      <a:pt x="3529" y="1007"/>
                      <a:pt x="3136" y="967"/>
                      <a:pt x="3147" y="1055"/>
                    </a:cubicBezTo>
                    <a:cubicBezTo>
                      <a:pt x="3069" y="1328"/>
                      <a:pt x="2851" y="2135"/>
                      <a:pt x="2763" y="2337"/>
                    </a:cubicBezTo>
                    <a:cubicBezTo>
                      <a:pt x="2667" y="2576"/>
                      <a:pt x="2682" y="2473"/>
                      <a:pt x="2570" y="2487"/>
                    </a:cubicBezTo>
                    <a:cubicBezTo>
                      <a:pt x="2463" y="2527"/>
                      <a:pt x="2378" y="2638"/>
                      <a:pt x="2378" y="2638"/>
                    </a:cubicBezTo>
                    <a:cubicBezTo>
                      <a:pt x="2598" y="2668"/>
                      <a:pt x="2546" y="2374"/>
                      <a:pt x="2570" y="2488"/>
                    </a:cubicBezTo>
                    <a:cubicBezTo>
                      <a:pt x="2783" y="2907"/>
                      <a:pt x="1807" y="2482"/>
                      <a:pt x="1994" y="2940"/>
                    </a:cubicBezTo>
                    <a:cubicBezTo>
                      <a:pt x="1974" y="3063"/>
                      <a:pt x="1949" y="3193"/>
                      <a:pt x="1929" y="3317"/>
                    </a:cubicBezTo>
                    <a:lnTo>
                      <a:pt x="1929" y="3317"/>
                    </a:lnTo>
                    <a:cubicBezTo>
                      <a:pt x="1906" y="3357"/>
                      <a:pt x="1852" y="3519"/>
                      <a:pt x="1789" y="3559"/>
                    </a:cubicBezTo>
                    <a:lnTo>
                      <a:pt x="1554" y="3559"/>
                    </a:lnTo>
                    <a:cubicBezTo>
                      <a:pt x="1495" y="3629"/>
                      <a:pt x="1437" y="3700"/>
                      <a:pt x="1378" y="3770"/>
                    </a:cubicBezTo>
                    <a:lnTo>
                      <a:pt x="1145" y="3770"/>
                    </a:lnTo>
                    <a:cubicBezTo>
                      <a:pt x="1085" y="3840"/>
                      <a:pt x="1027" y="3911"/>
                      <a:pt x="968" y="3981"/>
                    </a:cubicBezTo>
                    <a:cubicBezTo>
                      <a:pt x="928" y="3911"/>
                      <a:pt x="890" y="3840"/>
                      <a:pt x="851" y="3770"/>
                    </a:cubicBezTo>
                    <a:lnTo>
                      <a:pt x="558" y="3717"/>
                    </a:lnTo>
                    <a:lnTo>
                      <a:pt x="0" y="4984"/>
                    </a:lnTo>
                    <a:cubicBezTo>
                      <a:pt x="19" y="5072"/>
                      <a:pt x="40" y="5160"/>
                      <a:pt x="59" y="5249"/>
                    </a:cubicBezTo>
                    <a:cubicBezTo>
                      <a:pt x="78" y="5372"/>
                      <a:pt x="99" y="5494"/>
                      <a:pt x="118" y="5618"/>
                    </a:cubicBezTo>
                    <a:cubicBezTo>
                      <a:pt x="176" y="5724"/>
                      <a:pt x="235" y="5829"/>
                      <a:pt x="294" y="5935"/>
                    </a:cubicBezTo>
                    <a:lnTo>
                      <a:pt x="528" y="6462"/>
                    </a:lnTo>
                    <a:lnTo>
                      <a:pt x="381" y="6358"/>
                    </a:lnTo>
                    <a:lnTo>
                      <a:pt x="733" y="6832"/>
                    </a:lnTo>
                    <a:lnTo>
                      <a:pt x="938" y="6780"/>
                    </a:lnTo>
                    <a:cubicBezTo>
                      <a:pt x="929" y="6674"/>
                      <a:pt x="919" y="6568"/>
                      <a:pt x="910" y="6462"/>
                    </a:cubicBezTo>
                    <a:lnTo>
                      <a:pt x="1085" y="6515"/>
                    </a:lnTo>
                    <a:cubicBezTo>
                      <a:pt x="1017" y="6304"/>
                      <a:pt x="948" y="6093"/>
                      <a:pt x="880" y="5882"/>
                    </a:cubicBezTo>
                    <a:lnTo>
                      <a:pt x="1261" y="5618"/>
                    </a:lnTo>
                    <a:lnTo>
                      <a:pt x="1468" y="5618"/>
                    </a:lnTo>
                    <a:lnTo>
                      <a:pt x="1468" y="5882"/>
                    </a:lnTo>
                    <a:cubicBezTo>
                      <a:pt x="1409" y="5935"/>
                      <a:pt x="1349" y="5987"/>
                      <a:pt x="1290" y="6040"/>
                    </a:cubicBezTo>
                    <a:cubicBezTo>
                      <a:pt x="1252" y="6269"/>
                      <a:pt x="1212" y="6497"/>
                      <a:pt x="1174" y="6727"/>
                    </a:cubicBezTo>
                    <a:cubicBezTo>
                      <a:pt x="1155" y="6832"/>
                      <a:pt x="1135" y="6938"/>
                      <a:pt x="1115" y="7043"/>
                    </a:cubicBezTo>
                    <a:cubicBezTo>
                      <a:pt x="1145" y="7184"/>
                      <a:pt x="1174" y="7326"/>
                      <a:pt x="1203" y="7466"/>
                    </a:cubicBezTo>
                    <a:cubicBezTo>
                      <a:pt x="1262" y="7571"/>
                      <a:pt x="1320" y="7678"/>
                      <a:pt x="1378" y="7783"/>
                    </a:cubicBezTo>
                    <a:lnTo>
                      <a:pt x="1965" y="8416"/>
                    </a:lnTo>
                    <a:lnTo>
                      <a:pt x="2433" y="8891"/>
                    </a:lnTo>
                    <a:lnTo>
                      <a:pt x="2785" y="9103"/>
                    </a:lnTo>
                    <a:lnTo>
                      <a:pt x="3167" y="9313"/>
                    </a:lnTo>
                    <a:lnTo>
                      <a:pt x="3550" y="9525"/>
                    </a:lnTo>
                    <a:lnTo>
                      <a:pt x="3902" y="9631"/>
                    </a:lnTo>
                    <a:lnTo>
                      <a:pt x="4282" y="9789"/>
                    </a:lnTo>
                    <a:lnTo>
                      <a:pt x="4722" y="9948"/>
                    </a:lnTo>
                    <a:lnTo>
                      <a:pt x="5190" y="10000"/>
                    </a:lnTo>
                    <a:lnTo>
                      <a:pt x="5601" y="10000"/>
                    </a:lnTo>
                    <a:lnTo>
                      <a:pt x="6100" y="9948"/>
                    </a:lnTo>
                    <a:lnTo>
                      <a:pt x="6452" y="9841"/>
                    </a:lnTo>
                    <a:lnTo>
                      <a:pt x="6804" y="9737"/>
                    </a:lnTo>
                    <a:lnTo>
                      <a:pt x="7186" y="9578"/>
                    </a:lnTo>
                    <a:lnTo>
                      <a:pt x="7537" y="9419"/>
                    </a:lnTo>
                    <a:lnTo>
                      <a:pt x="7860" y="9209"/>
                    </a:lnTo>
                    <a:lnTo>
                      <a:pt x="8212" y="8997"/>
                    </a:lnTo>
                    <a:lnTo>
                      <a:pt x="8535" y="8681"/>
                    </a:lnTo>
                  </a:path>
                </a:pathLst>
              </a:custGeom>
              <a:gradFill>
                <a:gsLst>
                  <a:gs pos="3000">
                    <a:schemeClr val="bg1"/>
                  </a:gs>
                  <a:gs pos="100000">
                    <a:schemeClr val="accent1">
                      <a:lumMod val="40000"/>
                      <a:lumOff val="60000"/>
                    </a:schemeClr>
                  </a:gs>
                  <a:gs pos="100000">
                    <a:schemeClr val="accent1">
                      <a:tint val="23500"/>
                      <a:satMod val="160000"/>
                    </a:schemeClr>
                  </a:gs>
                </a:gsLst>
                <a:path path="shape">
                  <a:fillToRect l="50000" t="50000" r="50000" b="50000"/>
                </a:path>
              </a:gradFill>
              <a:ln w="9525" cap="rnd">
                <a:noFill/>
                <a:round/>
                <a:headEnd/>
                <a:tailEnd/>
              </a:ln>
            </p:spPr>
            <p:txBody>
              <a:bodyPr/>
              <a:lstStyle/>
              <a:p>
                <a:endParaRPr lang="pt-BR" sz="3200">
                  <a:latin typeface="Century Gothic" pitchFamily="34" charset="0"/>
                </a:endParaRPr>
              </a:p>
            </p:txBody>
          </p:sp>
          <p:sp>
            <p:nvSpPr>
              <p:cNvPr id="87" name="Freeform 52"/>
              <p:cNvSpPr>
                <a:spLocks/>
              </p:cNvSpPr>
              <p:nvPr/>
            </p:nvSpPr>
            <p:spPr bwMode="auto">
              <a:xfrm>
                <a:off x="2777" y="2880"/>
                <a:ext cx="26" cy="23"/>
              </a:xfrm>
              <a:custGeom>
                <a:avLst/>
                <a:gdLst>
                  <a:gd name="T0" fmla="*/ 0 w 26"/>
                  <a:gd name="T1" fmla="*/ 11 h 23"/>
                  <a:gd name="T2" fmla="*/ 10 w 26"/>
                  <a:gd name="T3" fmla="*/ 22 h 23"/>
                  <a:gd name="T4" fmla="*/ 17 w 26"/>
                  <a:gd name="T5" fmla="*/ 22 h 23"/>
                  <a:gd name="T6" fmla="*/ 25 w 26"/>
                  <a:gd name="T7" fmla="*/ 22 h 23"/>
                  <a:gd name="T8" fmla="*/ 23 w 26"/>
                  <a:gd name="T9" fmla="*/ 15 h 23"/>
                  <a:gd name="T10" fmla="*/ 6 w 26"/>
                  <a:gd name="T11" fmla="*/ 8 h 23"/>
                  <a:gd name="T12" fmla="*/ 4 w 26"/>
                  <a:gd name="T13" fmla="*/ 0 h 23"/>
                  <a:gd name="T14" fmla="*/ 0 w 26"/>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3"/>
                  <a:gd name="T26" fmla="*/ 26 w 2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3">
                    <a:moveTo>
                      <a:pt x="0" y="11"/>
                    </a:moveTo>
                    <a:lnTo>
                      <a:pt x="10" y="22"/>
                    </a:lnTo>
                    <a:lnTo>
                      <a:pt x="17" y="22"/>
                    </a:lnTo>
                    <a:lnTo>
                      <a:pt x="25" y="22"/>
                    </a:lnTo>
                    <a:lnTo>
                      <a:pt x="23" y="15"/>
                    </a:lnTo>
                    <a:lnTo>
                      <a:pt x="6" y="8"/>
                    </a:lnTo>
                    <a:lnTo>
                      <a:pt x="4" y="0"/>
                    </a:lnTo>
                    <a:lnTo>
                      <a:pt x="0" y="11"/>
                    </a:lnTo>
                  </a:path>
                </a:pathLst>
              </a:custGeom>
              <a:solidFill>
                <a:srgbClr val="008000"/>
              </a:solidFill>
              <a:ln w="9525" cap="rnd">
                <a:noFill/>
                <a:round/>
                <a:headEnd/>
                <a:tailEnd/>
              </a:ln>
            </p:spPr>
            <p:txBody>
              <a:bodyPr/>
              <a:lstStyle/>
              <a:p>
                <a:endParaRPr lang="pt-BR" sz="3200">
                  <a:latin typeface="Century Gothic" pitchFamily="34" charset="0"/>
                </a:endParaRPr>
              </a:p>
            </p:txBody>
          </p:sp>
          <p:sp>
            <p:nvSpPr>
              <p:cNvPr id="88" name="Freeform 53"/>
              <p:cNvSpPr>
                <a:spLocks/>
              </p:cNvSpPr>
              <p:nvPr/>
            </p:nvSpPr>
            <p:spPr bwMode="auto">
              <a:xfrm>
                <a:off x="2770" y="2868"/>
                <a:ext cx="24" cy="23"/>
              </a:xfrm>
              <a:custGeom>
                <a:avLst/>
                <a:gdLst>
                  <a:gd name="T0" fmla="*/ 0 w 24"/>
                  <a:gd name="T1" fmla="*/ 8 h 23"/>
                  <a:gd name="T2" fmla="*/ 23 w 24"/>
                  <a:gd name="T3" fmla="*/ 22 h 23"/>
                  <a:gd name="T4" fmla="*/ 19 w 24"/>
                  <a:gd name="T5" fmla="*/ 0 h 23"/>
                  <a:gd name="T6" fmla="*/ 0 w 24"/>
                  <a:gd name="T7" fmla="*/ 8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8"/>
                    </a:moveTo>
                    <a:lnTo>
                      <a:pt x="23" y="22"/>
                    </a:lnTo>
                    <a:lnTo>
                      <a:pt x="19" y="0"/>
                    </a:lnTo>
                    <a:lnTo>
                      <a:pt x="0" y="8"/>
                    </a:lnTo>
                  </a:path>
                </a:pathLst>
              </a:custGeom>
              <a:solidFill>
                <a:srgbClr val="008000"/>
              </a:solidFill>
              <a:ln w="9525" cap="rnd">
                <a:noFill/>
                <a:round/>
                <a:headEnd/>
                <a:tailEnd/>
              </a:ln>
            </p:spPr>
            <p:txBody>
              <a:bodyPr/>
              <a:lstStyle/>
              <a:p>
                <a:endParaRPr lang="pt-BR" sz="3200">
                  <a:latin typeface="Century Gothic" pitchFamily="34" charset="0"/>
                </a:endParaRPr>
              </a:p>
            </p:txBody>
          </p:sp>
        </p:grpSp>
        <p:sp>
          <p:nvSpPr>
            <p:cNvPr id="81" name="Arc 37"/>
            <p:cNvSpPr>
              <a:spLocks noChangeAspect="1"/>
            </p:cNvSpPr>
            <p:nvPr/>
          </p:nvSpPr>
          <p:spPr bwMode="auto">
            <a:xfrm>
              <a:off x="5233888" y="5412191"/>
              <a:ext cx="1551414" cy="2896099"/>
            </a:xfrm>
            <a:custGeom>
              <a:avLst/>
              <a:gdLst>
                <a:gd name="T0" fmla="*/ 0 w 21600"/>
                <a:gd name="T1" fmla="*/ 0 h 43200"/>
                <a:gd name="T2" fmla="*/ 0 w 21600"/>
                <a:gd name="T3" fmla="*/ 0 h 43200"/>
                <a:gd name="T4" fmla="*/ 0 w 21600"/>
                <a:gd name="T5" fmla="*/ 0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21600" y="43200"/>
                  </a:moveTo>
                  <a:cubicBezTo>
                    <a:pt x="9670" y="43200"/>
                    <a:pt x="0" y="33529"/>
                    <a:pt x="0" y="21600"/>
                  </a:cubicBezTo>
                  <a:cubicBezTo>
                    <a:pt x="-1" y="9704"/>
                    <a:pt x="9618" y="47"/>
                    <a:pt x="21514" y="0"/>
                  </a:cubicBezTo>
                </a:path>
                <a:path w="21600" h="43200" stroke="0" extrusionOk="0">
                  <a:moveTo>
                    <a:pt x="21600" y="43200"/>
                  </a:moveTo>
                  <a:cubicBezTo>
                    <a:pt x="9670" y="43200"/>
                    <a:pt x="0" y="33529"/>
                    <a:pt x="0" y="21600"/>
                  </a:cubicBezTo>
                  <a:cubicBezTo>
                    <a:pt x="-1" y="9704"/>
                    <a:pt x="9618" y="47"/>
                    <a:pt x="21514" y="0"/>
                  </a:cubicBezTo>
                  <a:lnTo>
                    <a:pt x="21600" y="21600"/>
                  </a:lnTo>
                  <a:close/>
                </a:path>
              </a:pathLst>
            </a:custGeom>
            <a:solidFill>
              <a:schemeClr val="tx1">
                <a:alpha val="65000"/>
              </a:schemeClr>
            </a:solidFill>
            <a:ln w="12700" cap="rnd">
              <a:noFill/>
              <a:round/>
              <a:headEnd/>
              <a:tailEnd/>
            </a:ln>
          </p:spPr>
          <p:txBody>
            <a:bodyPr/>
            <a:lstStyle/>
            <a:p>
              <a:pPr>
                <a:defRPr/>
              </a:pPr>
              <a:endParaRPr lang="pt-BR" sz="3200">
                <a:latin typeface="Century Gothic"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4"/>
                                        </p:tgtEl>
                                      </p:cBhvr>
                                    </p:animEffect>
                                    <p:set>
                                      <p:cBhvr>
                                        <p:cTn id="33" dur="1" fill="hold">
                                          <p:stCondLst>
                                            <p:cond delay="1999"/>
                                          </p:stCondLst>
                                        </p:cTn>
                                        <p:tgtEl>
                                          <p:spTgt spid="4"/>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0"/>
                                        </p:tgtEl>
                                      </p:cBhvr>
                                    </p:animEffect>
                                    <p:set>
                                      <p:cBhvr>
                                        <p:cTn id="36" dur="1" fill="hold">
                                          <p:stCondLst>
                                            <p:cond delay="19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3"/>
                                        </p:tgtEl>
                                      </p:cBhvr>
                                    </p:animEffect>
                                    <p:set>
                                      <p:cBhvr>
                                        <p:cTn id="50" dur="1" fill="hold">
                                          <p:stCondLst>
                                            <p:cond delay="1999"/>
                                          </p:stCondLst>
                                        </p:cTn>
                                        <p:tgtEl>
                                          <p:spTgt spid="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9"/>
                                        </p:tgtEl>
                                      </p:cBhvr>
                                    </p:animEffect>
                                    <p:set>
                                      <p:cBhvr>
                                        <p:cTn id="53" dur="1" fill="hold">
                                          <p:stCondLst>
                                            <p:cond delay="19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2000"/>
                                        <p:tgtEl>
                                          <p:spTgt spid="6"/>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Fases da Lua: simulador</a:t>
            </a:r>
            <a:br>
              <a:rPr lang="pt-BR" dirty="0" smtClean="0">
                <a:solidFill>
                  <a:schemeClr val="bg1">
                    <a:lumMod val="95000"/>
                  </a:schemeClr>
                </a:solidFill>
                <a:latin typeface="Century Gothic" pitchFamily="34" charset="0"/>
              </a:rPr>
            </a:br>
            <a:endParaRPr lang="pt-BR" dirty="0" smtClean="0">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solidFill>
              <a:latin typeface="+mj-lt"/>
              <a:ea typeface="+mj-ea"/>
              <a:cs typeface="+mj-cs"/>
            </a:endParaRPr>
          </a:p>
        </p:txBody>
      </p:sp>
      <p:pic>
        <p:nvPicPr>
          <p:cNvPr id="1026" name="Picture 2">
            <a:hlinkClick r:id="rId3" action="ppaction://hlinkfile"/>
          </p:cNvPr>
          <p:cNvPicPr>
            <a:picLocks noChangeAspect="1" noChangeArrowheads="1"/>
          </p:cNvPicPr>
          <p:nvPr/>
        </p:nvPicPr>
        <p:blipFill>
          <a:blip r:embed="rId4" cstate="print">
            <a:lum bright="27000"/>
          </a:blip>
          <a:srcRect/>
          <a:stretch>
            <a:fillRect/>
          </a:stretch>
        </p:blipFill>
        <p:spPr bwMode="auto">
          <a:xfrm>
            <a:off x="3419872" y="2349160"/>
            <a:ext cx="2520000" cy="2520000"/>
          </a:xfrm>
          <a:prstGeom prst="rect">
            <a:avLst/>
          </a:prstGeom>
          <a:noFill/>
          <a:ln w="25400">
            <a:solidFill>
              <a:schemeClr val="bg1">
                <a:lumMod val="85000"/>
              </a:schemeClr>
            </a:solidFill>
            <a:miter lim="800000"/>
            <a:headEnd/>
            <a:tailEnd/>
          </a:ln>
        </p:spPr>
      </p:pic>
      <p:sp>
        <p:nvSpPr>
          <p:cNvPr id="7" name="Text Box 141"/>
          <p:cNvSpPr txBox="1">
            <a:spLocks noChangeArrowheads="1"/>
          </p:cNvSpPr>
          <p:nvPr/>
        </p:nvSpPr>
        <p:spPr bwMode="auto">
          <a:xfrm>
            <a:off x="35496" y="6536377"/>
            <a:ext cx="4824536"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a:t>
            </a:r>
            <a:r>
              <a:rPr lang="pt-BR" sz="1200" dirty="0" smtClean="0">
                <a:solidFill>
                  <a:schemeClr val="bg1">
                    <a:lumMod val="95000"/>
                  </a:schemeClr>
                </a:solidFill>
                <a:latin typeface="Century Gothic" pitchFamily="34" charset="0"/>
              </a:rPr>
              <a:t>: Universidade de Nebraska</a:t>
            </a:r>
            <a:endParaRPr lang="pt-BR" sz="1200" dirty="0">
              <a:solidFill>
                <a:schemeClr val="bg1">
                  <a:lumMod val="95000"/>
                </a:schemeClr>
              </a:solidFill>
              <a:latin typeface="Century Gothic" pitchFamily="34" charset="0"/>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79512" y="2636912"/>
            <a:ext cx="885825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0" i="0" u="none" strike="noStrike" kern="0" cap="none" spc="0" normalizeH="0" baseline="0" noProof="0" dirty="0" smtClean="0">
                <a:ln>
                  <a:noFill/>
                </a:ln>
                <a:solidFill>
                  <a:schemeClr val="bg1"/>
                </a:solidFill>
                <a:effectLst/>
                <a:uLnTx/>
                <a:uFillTx/>
                <a:latin typeface="Century Gothic" pitchFamily="34" charset="0"/>
                <a:ea typeface="+mj-ea"/>
                <a:cs typeface="+mj-cs"/>
              </a:rPr>
              <a:t>Complementos</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pic>
        <p:nvPicPr>
          <p:cNvPr id="2050" name="Picture 2" descr="Luz cinerea"/>
          <p:cNvPicPr>
            <a:picLocks noChangeAspect="1" noChangeArrowheads="1"/>
          </p:cNvPicPr>
          <p:nvPr/>
        </p:nvPicPr>
        <p:blipFill>
          <a:blip r:embed="rId3" cstate="print"/>
          <a:srcRect/>
          <a:stretch>
            <a:fillRect/>
          </a:stretch>
        </p:blipFill>
        <p:spPr bwMode="auto">
          <a:xfrm>
            <a:off x="977504" y="1052736"/>
            <a:ext cx="7554936" cy="5040560"/>
          </a:xfrm>
          <a:prstGeom prst="rect">
            <a:avLst/>
          </a:prstGeom>
          <a:noFill/>
        </p:spPr>
      </p:pic>
      <p:sp>
        <p:nvSpPr>
          <p:cNvPr id="7" name="Text Box 141"/>
          <p:cNvSpPr txBox="1">
            <a:spLocks noChangeArrowheads="1"/>
          </p:cNvSpPr>
          <p:nvPr/>
        </p:nvSpPr>
        <p:spPr bwMode="auto">
          <a:xfrm>
            <a:off x="0" y="6351711"/>
            <a:ext cx="9144000" cy="461665"/>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a:t>
            </a:r>
            <a:r>
              <a:rPr lang="pt-BR" sz="1200" dirty="0" smtClean="0">
                <a:solidFill>
                  <a:schemeClr val="bg1">
                    <a:lumMod val="95000"/>
                  </a:schemeClr>
                </a:solidFill>
                <a:latin typeface="Century Gothic" pitchFamily="34" charset="0"/>
              </a:rPr>
              <a:t>imagem: Rodrigo </a:t>
            </a:r>
            <a:r>
              <a:rPr lang="pt-BR" sz="1200" dirty="0" err="1" smtClean="0">
                <a:solidFill>
                  <a:schemeClr val="bg1">
                    <a:lumMod val="95000"/>
                  </a:schemeClr>
                </a:solidFill>
                <a:latin typeface="Century Gothic" pitchFamily="34" charset="0"/>
              </a:rPr>
              <a:t>Andolfato</a:t>
            </a:r>
            <a:r>
              <a:rPr lang="pt-BR" sz="1200" dirty="0" smtClean="0">
                <a:solidFill>
                  <a:schemeClr val="bg1">
                    <a:lumMod val="95000"/>
                  </a:schemeClr>
                </a:solidFill>
                <a:latin typeface="Century Gothic" pitchFamily="34" charset="0"/>
              </a:rPr>
              <a:t>, disponível em </a:t>
            </a:r>
          </a:p>
          <a:p>
            <a:pPr algn="l">
              <a:defRPr/>
            </a:pPr>
            <a:r>
              <a:rPr lang="pt-BR" sz="1200" dirty="0" smtClean="0">
                <a:solidFill>
                  <a:schemeClr val="bg1">
                    <a:lumMod val="95000"/>
                  </a:schemeClr>
                </a:solidFill>
                <a:latin typeface="Century Gothic" pitchFamily="34" charset="0"/>
              </a:rPr>
              <a:t>http://www.astrofotos.info/index.</a:t>
            </a:r>
            <a:r>
              <a:rPr lang="pt-BR" sz="1200" dirty="0" err="1" smtClean="0">
                <a:solidFill>
                  <a:schemeClr val="bg1">
                    <a:lumMod val="95000"/>
                  </a:schemeClr>
                </a:solidFill>
                <a:latin typeface="Century Gothic" pitchFamily="34" charset="0"/>
              </a:rPr>
              <a:t>php</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Rodrigo-Andolfato</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Quinto-Encontro-Brasileiro-de-Astrofotografia</a:t>
            </a:r>
            <a:r>
              <a:rPr lang="pt-BR" sz="1200" dirty="0" smtClean="0">
                <a:solidFill>
                  <a:schemeClr val="bg1">
                    <a:lumMod val="95000"/>
                  </a:schemeClr>
                </a:solidFill>
                <a:latin typeface="Century Gothic" pitchFamily="34" charset="0"/>
              </a:rPr>
              <a:t>/</a:t>
            </a:r>
            <a:r>
              <a:rPr lang="pt-BR" sz="1200" dirty="0" err="1" smtClean="0">
                <a:solidFill>
                  <a:schemeClr val="bg1">
                    <a:lumMod val="95000"/>
                  </a:schemeClr>
                </a:solidFill>
                <a:latin typeface="Century Gothic" pitchFamily="34" charset="0"/>
              </a:rPr>
              <a:t>Luz-cinerea</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A Luz Cinérea</a:t>
            </a: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8"/>
          <p:cNvSpPr>
            <a:spLocks noChangeShapeType="1"/>
          </p:cNvSpPr>
          <p:nvPr/>
        </p:nvSpPr>
        <p:spPr bwMode="auto">
          <a:xfrm>
            <a:off x="2743200" y="4419600"/>
            <a:ext cx="5757863" cy="46038"/>
          </a:xfrm>
          <a:prstGeom prst="line">
            <a:avLst/>
          </a:prstGeom>
          <a:noFill/>
          <a:ln w="12700">
            <a:solidFill>
              <a:schemeClr val="tx1"/>
            </a:solidFill>
            <a:round/>
            <a:headEnd type="none" w="sm" len="sm"/>
            <a:tailEnd type="none" w="sm" len="sm"/>
          </a:ln>
        </p:spPr>
        <p:txBody>
          <a:bodyPr/>
          <a:lstStyle/>
          <a:p>
            <a:endParaRPr lang="pt-BR">
              <a:solidFill>
                <a:schemeClr val="bg1">
                  <a:lumMod val="95000"/>
                </a:schemeClr>
              </a:solidFill>
              <a:latin typeface="Century Gothic" pitchFamily="34" charset="0"/>
            </a:endParaRPr>
          </a:p>
        </p:txBody>
      </p:sp>
      <p:sp>
        <p:nvSpPr>
          <p:cNvPr id="80" name="Título 2"/>
          <p:cNvSpPr txBox="1">
            <a:spLocks/>
          </p:cNvSpPr>
          <p:nvPr/>
        </p:nvSpPr>
        <p:spPr bwMode="auto">
          <a:xfrm>
            <a:off x="3707904" y="2924944"/>
            <a:ext cx="1357313" cy="1470025"/>
          </a:xfrm>
          <a:prstGeom prst="rect">
            <a:avLst/>
          </a:prstGeom>
          <a:noFill/>
          <a:ln w="9525">
            <a:noFill/>
            <a:miter lim="800000"/>
            <a:headEnd/>
            <a:tailEnd/>
          </a:ln>
        </p:spPr>
        <p:txBody>
          <a:bodyPr lIns="92075" tIns="46038" rIns="92075" bIns="46038" anchor="ctr"/>
          <a:lstStyle/>
          <a:p>
            <a:pPr>
              <a:defRPr/>
            </a:pPr>
            <a:endParaRPr lang="pt-BR" sz="9600" kern="0" dirty="0">
              <a:solidFill>
                <a:schemeClr val="bg1">
                  <a:lumMod val="95000"/>
                </a:schemeClr>
              </a:solidFill>
              <a:latin typeface="+mj-lt"/>
              <a:ea typeface="+mj-ea"/>
              <a:cs typeface="+mj-cs"/>
            </a:endParaRPr>
          </a:p>
        </p:txBody>
      </p:sp>
      <p:sp>
        <p:nvSpPr>
          <p:cNvPr id="7" name="Text Box 141"/>
          <p:cNvSpPr txBox="1">
            <a:spLocks noChangeArrowheads="1"/>
          </p:cNvSpPr>
          <p:nvPr/>
        </p:nvSpPr>
        <p:spPr bwMode="auto">
          <a:xfrm>
            <a:off x="0" y="6536377"/>
            <a:ext cx="9144000" cy="276999"/>
          </a:xfrm>
          <a:prstGeom prst="rect">
            <a:avLst/>
          </a:prstGeom>
          <a:noFill/>
          <a:ln w="9525">
            <a:noFill/>
            <a:miter lim="800000"/>
            <a:headEnd/>
            <a:tailEnd/>
          </a:ln>
        </p:spPr>
        <p:txBody>
          <a:bodyPr wrap="square">
            <a:spAutoFit/>
          </a:bodyPr>
          <a:lstStyle/>
          <a:p>
            <a:pPr algn="l">
              <a:defRPr/>
            </a:pPr>
            <a:r>
              <a:rPr lang="pt-BR" sz="1200" dirty="0" smtClean="0">
                <a:solidFill>
                  <a:schemeClr val="bg1">
                    <a:lumMod val="95000"/>
                  </a:schemeClr>
                </a:solidFill>
                <a:latin typeface="Century Gothic" pitchFamily="34" charset="0"/>
              </a:rPr>
              <a:t>Fonte </a:t>
            </a:r>
            <a:r>
              <a:rPr lang="pt-BR" sz="1200" dirty="0">
                <a:solidFill>
                  <a:schemeClr val="bg1">
                    <a:lumMod val="95000"/>
                  </a:schemeClr>
                </a:solidFill>
                <a:latin typeface="Century Gothic" pitchFamily="34" charset="0"/>
              </a:rPr>
              <a:t>da </a:t>
            </a:r>
            <a:r>
              <a:rPr lang="pt-BR" sz="1200" dirty="0" smtClean="0">
                <a:solidFill>
                  <a:schemeClr val="bg1">
                    <a:lumMod val="95000"/>
                  </a:schemeClr>
                </a:solidFill>
                <a:latin typeface="Century Gothic" pitchFamily="34" charset="0"/>
              </a:rPr>
              <a:t>imagem: http://en.wikipedia.org/wiki/Orbit_of_the_Moon#/media/File:Lunar_perigee_apogee.png</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381000"/>
            <a:ext cx="8858250" cy="1143000"/>
          </a:xfrm>
        </p:spPr>
        <p:txBody>
          <a:bodyPr/>
          <a:lstStyle/>
          <a:p>
            <a:r>
              <a:rPr lang="pt-BR" dirty="0" smtClean="0">
                <a:solidFill>
                  <a:schemeClr val="bg1">
                    <a:lumMod val="95000"/>
                  </a:schemeClr>
                </a:solidFill>
                <a:latin typeface="Century Gothic" pitchFamily="34" charset="0"/>
              </a:rPr>
              <a:t>“Superlua”</a:t>
            </a:r>
          </a:p>
        </p:txBody>
      </p:sp>
      <p:pic>
        <p:nvPicPr>
          <p:cNvPr id="8194" name="Picture 2" descr="http://upload.wikimedia.org/wikipedia/commons/c/c8/Lunar_perigee_apogee.png"/>
          <p:cNvPicPr>
            <a:picLocks noChangeAspect="1" noChangeArrowheads="1"/>
          </p:cNvPicPr>
          <p:nvPr/>
        </p:nvPicPr>
        <p:blipFill>
          <a:blip r:embed="rId3" cstate="print"/>
          <a:srcRect/>
          <a:stretch>
            <a:fillRect/>
          </a:stretch>
        </p:blipFill>
        <p:spPr bwMode="auto">
          <a:xfrm>
            <a:off x="683568" y="1401662"/>
            <a:ext cx="7620000" cy="461962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41"/>
          <p:cNvSpPr txBox="1">
            <a:spLocks noChangeArrowheads="1"/>
          </p:cNvSpPr>
          <p:nvPr/>
        </p:nvSpPr>
        <p:spPr bwMode="auto">
          <a:xfrm>
            <a:off x="0" y="6464369"/>
            <a:ext cx="9144000" cy="276999"/>
          </a:xfrm>
          <a:prstGeom prst="rect">
            <a:avLst/>
          </a:prstGeom>
          <a:noFill/>
          <a:ln w="9525">
            <a:noFill/>
            <a:miter lim="800000"/>
            <a:headEnd/>
            <a:tailEnd/>
          </a:ln>
        </p:spPr>
        <p:txBody>
          <a:bodyPr wrap="square">
            <a:spAutoFit/>
          </a:bodyPr>
          <a:lstStyle/>
          <a:p>
            <a:pPr algn="l">
              <a:defRPr/>
            </a:pPr>
            <a:r>
              <a:rPr lang="pt-BR" sz="1200" dirty="0">
                <a:solidFill>
                  <a:schemeClr val="bg1">
                    <a:lumMod val="95000"/>
                  </a:schemeClr>
                </a:solidFill>
                <a:latin typeface="Century Gothic" pitchFamily="34" charset="0"/>
              </a:rPr>
              <a:t>Crédito da </a:t>
            </a:r>
            <a:r>
              <a:rPr lang="pt-BR" sz="1200" dirty="0" smtClean="0">
                <a:solidFill>
                  <a:schemeClr val="bg1">
                    <a:lumMod val="95000"/>
                  </a:schemeClr>
                </a:solidFill>
                <a:latin typeface="Century Gothic" pitchFamily="34" charset="0"/>
              </a:rPr>
              <a:t>imagem da Lua: Antonio </a:t>
            </a:r>
            <a:r>
              <a:rPr lang="pt-BR" sz="1200" dirty="0" err="1" smtClean="0">
                <a:solidFill>
                  <a:schemeClr val="bg1">
                    <a:lumMod val="95000"/>
                  </a:schemeClr>
                </a:solidFill>
                <a:latin typeface="Century Gothic" pitchFamily="34" charset="0"/>
              </a:rPr>
              <a:t>Cidadao</a:t>
            </a:r>
            <a:r>
              <a:rPr lang="pt-BR" sz="1200" dirty="0" smtClean="0">
                <a:solidFill>
                  <a:schemeClr val="bg1">
                    <a:lumMod val="95000"/>
                  </a:schemeClr>
                </a:solidFill>
                <a:latin typeface="Century Gothic" pitchFamily="34" charset="0"/>
              </a:rPr>
              <a:t>; calendário: André Luiz da Silva/CDA/CDCC/USP</a:t>
            </a:r>
            <a:endParaRPr lang="pt-BR" sz="1200" dirty="0">
              <a:solidFill>
                <a:schemeClr val="bg1">
                  <a:lumMod val="95000"/>
                </a:schemeClr>
              </a:solidFill>
              <a:latin typeface="Century Gothic" pitchFamily="34" charset="0"/>
            </a:endParaRPr>
          </a:p>
        </p:txBody>
      </p:sp>
      <p:sp>
        <p:nvSpPr>
          <p:cNvPr id="29699" name="Rectangle 2"/>
          <p:cNvSpPr>
            <a:spLocks noGrp="1" noChangeArrowheads="1"/>
          </p:cNvSpPr>
          <p:nvPr>
            <p:ph type="title"/>
          </p:nvPr>
        </p:nvSpPr>
        <p:spPr>
          <a:xfrm>
            <a:off x="0" y="44624"/>
            <a:ext cx="8858250" cy="1143000"/>
          </a:xfrm>
        </p:spPr>
        <p:txBody>
          <a:bodyPr/>
          <a:lstStyle/>
          <a:p>
            <a:r>
              <a:rPr lang="pt-BR" dirty="0" smtClean="0">
                <a:solidFill>
                  <a:schemeClr val="bg1">
                    <a:lumMod val="95000"/>
                  </a:schemeClr>
                </a:solidFill>
                <a:latin typeface="Century Gothic" pitchFamily="34" charset="0"/>
              </a:rPr>
              <a:t>Lua Azul </a:t>
            </a:r>
          </a:p>
        </p:txBody>
      </p:sp>
      <p:pic>
        <p:nvPicPr>
          <p:cNvPr id="8" name="Picture 5"/>
          <p:cNvPicPr>
            <a:picLocks noChangeAspect="1" noChangeArrowheads="1"/>
          </p:cNvPicPr>
          <p:nvPr/>
        </p:nvPicPr>
        <p:blipFill>
          <a:blip r:embed="rId3" cstate="print"/>
          <a:srcRect/>
          <a:stretch>
            <a:fillRect/>
          </a:stretch>
        </p:blipFill>
        <p:spPr bwMode="auto">
          <a:xfrm>
            <a:off x="971600" y="2065178"/>
            <a:ext cx="2736304" cy="2726903"/>
          </a:xfrm>
          <a:prstGeom prst="rect">
            <a:avLst/>
          </a:prstGeom>
          <a:noFill/>
          <a:ln w="9525">
            <a:noFill/>
            <a:miter lim="800000"/>
            <a:headEnd/>
            <a:tailEnd/>
          </a:ln>
        </p:spPr>
      </p:pic>
      <p:sp>
        <p:nvSpPr>
          <p:cNvPr id="9" name="Elipse 8"/>
          <p:cNvSpPr/>
          <p:nvPr/>
        </p:nvSpPr>
        <p:spPr bwMode="auto">
          <a:xfrm>
            <a:off x="1090042" y="2207656"/>
            <a:ext cx="2447925" cy="2457450"/>
          </a:xfrm>
          <a:prstGeom prst="ellipse">
            <a:avLst/>
          </a:prstGeom>
          <a:solidFill>
            <a:srgbClr val="00B0F0">
              <a:alpha val="4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
        <p:nvSpPr>
          <p:cNvPr id="10" name="Símbolo de 'Não' 9"/>
          <p:cNvSpPr/>
          <p:nvPr/>
        </p:nvSpPr>
        <p:spPr bwMode="auto">
          <a:xfrm>
            <a:off x="611944" y="1700808"/>
            <a:ext cx="3456000" cy="3456384"/>
          </a:xfrm>
          <a:prstGeom prst="noSmoking">
            <a:avLst>
              <a:gd name="adj" fmla="val 7702"/>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graphicFrame>
        <p:nvGraphicFramePr>
          <p:cNvPr id="11" name="Tabela 10"/>
          <p:cNvGraphicFramePr>
            <a:graphicFrameLocks noGrp="1"/>
          </p:cNvGraphicFramePr>
          <p:nvPr/>
        </p:nvGraphicFramePr>
        <p:xfrm>
          <a:off x="4499992" y="1485264"/>
          <a:ext cx="3888430" cy="3887952"/>
        </p:xfrm>
        <a:graphic>
          <a:graphicData uri="http://schemas.openxmlformats.org/drawingml/2006/table">
            <a:tbl>
              <a:tblPr/>
              <a:tblGrid>
                <a:gridCol w="555490"/>
                <a:gridCol w="555490"/>
                <a:gridCol w="555490"/>
                <a:gridCol w="555490"/>
                <a:gridCol w="555490"/>
                <a:gridCol w="555490"/>
                <a:gridCol w="555490"/>
              </a:tblGrid>
              <a:tr h="467531">
                <a:tc gridSpan="7">
                  <a:txBody>
                    <a:bodyPr/>
                    <a:lstStyle/>
                    <a:p>
                      <a:pPr algn="ctr">
                        <a:spcAft>
                          <a:spcPts val="0"/>
                        </a:spcAft>
                      </a:pPr>
                      <a:r>
                        <a:rPr lang="pt-BR" sz="2400" b="1" kern="100" dirty="0" smtClean="0">
                          <a:solidFill>
                            <a:schemeClr val="bg1"/>
                          </a:solidFill>
                          <a:latin typeface="Georgia"/>
                          <a:ea typeface="Arial"/>
                          <a:cs typeface="Times New Roman"/>
                        </a:rPr>
                        <a:t>JULHO - 2015</a:t>
                      </a:r>
                      <a:endParaRPr lang="pt-BR" sz="2400" b="1" kern="100" dirty="0">
                        <a:solidFill>
                          <a:schemeClr val="bg1"/>
                        </a:solidFill>
                        <a:latin typeface="Arial"/>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67531">
                <a:tc gridSpan="7">
                  <a:txBody>
                    <a:bodyPr/>
                    <a:lstStyle/>
                    <a:p>
                      <a:pPr>
                        <a:spcAft>
                          <a:spcPts val="0"/>
                        </a:spcAft>
                      </a:pPr>
                      <a:r>
                        <a:rPr lang="pt-BR" sz="2400" kern="100" dirty="0">
                          <a:solidFill>
                            <a:schemeClr val="bg1"/>
                          </a:solidFill>
                          <a:latin typeface="Georgia"/>
                          <a:ea typeface="Arial"/>
                          <a:cs typeface="Times New Roman"/>
                        </a:rPr>
                        <a:t>  </a:t>
                      </a:r>
                      <a:r>
                        <a:rPr lang="pt-BR" sz="2800" b="1" kern="100" dirty="0">
                          <a:solidFill>
                            <a:schemeClr val="bg1"/>
                          </a:solidFill>
                          <a:latin typeface="Georgia"/>
                          <a:ea typeface="Arial"/>
                          <a:cs typeface="Times New Roman"/>
                        </a:rPr>
                        <a:t>S   </a:t>
                      </a:r>
                      <a:r>
                        <a:rPr lang="pt-BR" sz="2800" b="1" kern="100" dirty="0" smtClean="0">
                          <a:solidFill>
                            <a:schemeClr val="bg1"/>
                          </a:solidFill>
                          <a:latin typeface="Georgia"/>
                          <a:ea typeface="Arial"/>
                          <a:cs typeface="Times New Roman"/>
                        </a:rPr>
                        <a:t>T   </a:t>
                      </a:r>
                      <a:r>
                        <a:rPr lang="pt-BR" sz="2800" b="1" kern="100" dirty="0">
                          <a:solidFill>
                            <a:schemeClr val="bg1"/>
                          </a:solidFill>
                          <a:latin typeface="Georgia"/>
                          <a:ea typeface="Arial"/>
                          <a:cs typeface="Times New Roman"/>
                        </a:rPr>
                        <a:t>Q  </a:t>
                      </a:r>
                      <a:r>
                        <a:rPr lang="pt-BR" sz="2800" b="1" kern="100" dirty="0" smtClean="0">
                          <a:solidFill>
                            <a:schemeClr val="bg1"/>
                          </a:solidFill>
                          <a:latin typeface="Georgia"/>
                          <a:ea typeface="Arial"/>
                          <a:cs typeface="Times New Roman"/>
                        </a:rPr>
                        <a:t>  </a:t>
                      </a:r>
                      <a:r>
                        <a:rPr lang="pt-BR" sz="2800" b="1" kern="100" dirty="0" err="1">
                          <a:solidFill>
                            <a:schemeClr val="bg1"/>
                          </a:solidFill>
                          <a:latin typeface="Georgia"/>
                          <a:ea typeface="Arial"/>
                          <a:cs typeface="Times New Roman"/>
                        </a:rPr>
                        <a:t>Q</a:t>
                      </a:r>
                      <a:r>
                        <a:rPr lang="pt-BR" sz="2800" b="1" kern="100" dirty="0">
                          <a:solidFill>
                            <a:schemeClr val="bg1"/>
                          </a:solidFill>
                          <a:latin typeface="Georgia"/>
                          <a:ea typeface="Arial"/>
                          <a:cs typeface="Times New Roman"/>
                        </a:rPr>
                        <a:t>   </a:t>
                      </a:r>
                      <a:r>
                        <a:rPr lang="pt-BR" sz="2800" b="1" kern="100" dirty="0">
                          <a:solidFill>
                            <a:srgbClr val="FF0000"/>
                          </a:solidFill>
                          <a:latin typeface="Georgia"/>
                          <a:ea typeface="Arial"/>
                          <a:cs typeface="Times New Roman"/>
                        </a:rPr>
                        <a:t>S </a:t>
                      </a:r>
                      <a:r>
                        <a:rPr lang="pt-BR" sz="2800" b="1" kern="100" dirty="0" smtClean="0">
                          <a:solidFill>
                            <a:srgbClr val="FF0000"/>
                          </a:solidFill>
                          <a:latin typeface="Georgia"/>
                          <a:ea typeface="Arial"/>
                          <a:cs typeface="Times New Roman"/>
                        </a:rPr>
                        <a:t>  </a:t>
                      </a:r>
                      <a:r>
                        <a:rPr lang="pt-BR" sz="2800" b="1" kern="100" dirty="0" err="1">
                          <a:solidFill>
                            <a:srgbClr val="FF0000"/>
                          </a:solidFill>
                          <a:latin typeface="Georgia"/>
                          <a:ea typeface="Arial"/>
                          <a:cs typeface="Times New Roman"/>
                        </a:rPr>
                        <a:t>S</a:t>
                      </a:r>
                      <a:r>
                        <a:rPr lang="pt-BR" sz="2800" b="1" kern="100" dirty="0">
                          <a:solidFill>
                            <a:srgbClr val="FF0000"/>
                          </a:solidFill>
                          <a:latin typeface="Georgia"/>
                          <a:ea typeface="Arial"/>
                          <a:cs typeface="Times New Roman"/>
                        </a:rPr>
                        <a:t> </a:t>
                      </a:r>
                      <a:r>
                        <a:rPr lang="pt-BR" sz="2800" b="1" kern="100" dirty="0" smtClean="0">
                          <a:solidFill>
                            <a:srgbClr val="FF0000"/>
                          </a:solidFill>
                          <a:latin typeface="Georgia"/>
                          <a:ea typeface="Arial"/>
                          <a:cs typeface="Times New Roman"/>
                        </a:rPr>
                        <a:t>  </a:t>
                      </a:r>
                      <a:r>
                        <a:rPr lang="pt-BR" sz="2800" b="1" kern="100" dirty="0">
                          <a:solidFill>
                            <a:srgbClr val="FF0000"/>
                          </a:solidFill>
                          <a:latin typeface="Georgia"/>
                          <a:ea typeface="Arial"/>
                          <a:cs typeface="Times New Roman"/>
                        </a:rPr>
                        <a:t>D</a:t>
                      </a:r>
                      <a:endParaRPr lang="pt-BR" sz="2800" b="1" kern="100" dirty="0">
                        <a:latin typeface="Arial"/>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90578">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kern="100" dirty="0" smtClean="0">
                          <a:solidFill>
                            <a:schemeClr val="bg1"/>
                          </a:solidFill>
                          <a:latin typeface="Georgia" pitchFamily="18" charset="0"/>
                          <a:ea typeface="Arial"/>
                          <a:cs typeface="Times New Roman"/>
                        </a:rPr>
                        <a:t>1</a:t>
                      </a:r>
                      <a:endParaRPr lang="pt-BR" sz="2400"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kern="100" dirty="0" smtClean="0">
                          <a:solidFill>
                            <a:schemeClr val="bg1"/>
                          </a:solidFill>
                          <a:latin typeface="Georgia" pitchFamily="18" charset="0"/>
                          <a:ea typeface="Arial"/>
                          <a:cs typeface="Times New Roman"/>
                        </a:rPr>
                        <a:t>2</a:t>
                      </a:r>
                      <a:endParaRPr lang="pt-BR" sz="2400"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3</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4</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5</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6</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7</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8</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1" kern="100" dirty="0" smtClean="0">
                          <a:solidFill>
                            <a:srgbClr val="FF0000"/>
                          </a:solidFill>
                          <a:latin typeface="Georgia" pitchFamily="18" charset="0"/>
                          <a:ea typeface="Arial"/>
                          <a:cs typeface="Times New Roman"/>
                        </a:rPr>
                        <a:t>9</a:t>
                      </a:r>
                      <a:endParaRPr lang="pt-BR" sz="2400" b="1" kern="100" dirty="0">
                        <a:solidFill>
                          <a:srgbClr val="FF0000"/>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kern="100" dirty="0" smtClean="0">
                          <a:latin typeface="Georgia" pitchFamily="18" charset="0"/>
                          <a:ea typeface="Arial"/>
                          <a:cs typeface="Times New Roman"/>
                        </a:rPr>
                        <a:t>10</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11</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12</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FF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13</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14</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15</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16</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17</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18</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19</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20</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b="0" kern="100" dirty="0" smtClean="0">
                          <a:solidFill>
                            <a:schemeClr val="tx1"/>
                          </a:solidFill>
                          <a:latin typeface="Georgia" pitchFamily="18" charset="0"/>
                          <a:ea typeface="Arial"/>
                          <a:cs typeface="Times New Roman"/>
                        </a:rPr>
                        <a:t>21</a:t>
                      </a:r>
                      <a:endParaRPr lang="pt-BR" sz="2400" b="0" kern="100" dirty="0">
                        <a:solidFill>
                          <a:schemeClr val="tx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22</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23</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spcAft>
                          <a:spcPts val="0"/>
                        </a:spcAft>
                      </a:pPr>
                      <a:r>
                        <a:rPr lang="pt-BR" sz="2400" kern="100" dirty="0" smtClean="0">
                          <a:latin typeface="Georgia" pitchFamily="18" charset="0"/>
                          <a:ea typeface="Arial"/>
                          <a:cs typeface="Times New Roman"/>
                        </a:rPr>
                        <a:t>24</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25</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pPr algn="ctr">
                        <a:spcAft>
                          <a:spcPts val="0"/>
                        </a:spcAft>
                      </a:pPr>
                      <a:r>
                        <a:rPr lang="pt-BR" sz="2400" kern="100" dirty="0" smtClean="0">
                          <a:latin typeface="Georgia" pitchFamily="18" charset="0"/>
                          <a:ea typeface="Arial"/>
                          <a:cs typeface="Times New Roman"/>
                        </a:rPr>
                        <a:t>26</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FF00"/>
                    </a:solidFill>
                  </a:tcPr>
                </a:tc>
              </a:tr>
              <a:tr h="590578">
                <a:tc>
                  <a:txBody>
                    <a:bodyPr/>
                    <a:lstStyle/>
                    <a:p>
                      <a:pPr algn="ctr">
                        <a:spcAft>
                          <a:spcPts val="0"/>
                        </a:spcAft>
                      </a:pPr>
                      <a:r>
                        <a:rPr lang="pt-BR" sz="2400" b="1" kern="100" dirty="0" smtClean="0">
                          <a:solidFill>
                            <a:schemeClr val="bg1"/>
                          </a:solidFill>
                          <a:latin typeface="Georgia" pitchFamily="18" charset="0"/>
                          <a:ea typeface="Arial"/>
                          <a:cs typeface="Times New Roman"/>
                        </a:rPr>
                        <a:t>27</a:t>
                      </a:r>
                      <a:endParaRPr lang="pt-BR" sz="2400" b="1" kern="100" dirty="0">
                        <a:solidFill>
                          <a:schemeClr val="bg1"/>
                        </a:solidFill>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a:txBody>
                    <a:bodyPr/>
                    <a:lstStyle/>
                    <a:p>
                      <a:pPr algn="ctr">
                        <a:spcAft>
                          <a:spcPts val="0"/>
                        </a:spcAft>
                      </a:pPr>
                      <a:r>
                        <a:rPr lang="pt-BR" sz="2400" kern="100" dirty="0" smtClean="0">
                          <a:latin typeface="Georgia" pitchFamily="18" charset="0"/>
                          <a:ea typeface="Arial"/>
                          <a:cs typeface="Times New Roman"/>
                        </a:rPr>
                        <a:t>28</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29</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30</a:t>
                      </a:r>
                      <a:endParaRPr lang="pt-BR" sz="2400" kern="100" dirty="0">
                        <a:latin typeface="Georgia" pitchFamily="18" charset="0"/>
                        <a:ea typeface="Arial"/>
                        <a:cs typeface="Times New Roman"/>
                      </a:endParaRPr>
                    </a:p>
                  </a:txBody>
                  <a:tcPr marL="0" marR="0" marT="0" marB="0">
                    <a:lnL w="38100" cap="flat" cmpd="sng" algn="ctr">
                      <a:solidFill>
                        <a:schemeClr val="bg1">
                          <a:lumMod val="85000"/>
                        </a:schemeClr>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9900FF"/>
                    </a:solidFill>
                  </a:tcPr>
                </a:tc>
                <a:tc>
                  <a:txBody>
                    <a:bodyPr/>
                    <a:lstStyle/>
                    <a:p>
                      <a:pPr algn="ctr">
                        <a:spcAft>
                          <a:spcPts val="0"/>
                        </a:spcAft>
                      </a:pPr>
                      <a:r>
                        <a:rPr lang="pt-BR" sz="2400" kern="100" dirty="0" smtClean="0">
                          <a:latin typeface="Georgia" pitchFamily="18" charset="0"/>
                          <a:ea typeface="Arial"/>
                          <a:cs typeface="Times New Roman"/>
                        </a:rPr>
                        <a:t>31</a:t>
                      </a: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9900FF"/>
                    </a:solidFill>
                  </a:tcPr>
                </a:tc>
                <a:tc>
                  <a:txBody>
                    <a:bodyPr/>
                    <a:lstStyle/>
                    <a:p>
                      <a:pPr algn="ctr">
                        <a:spcAft>
                          <a:spcPts val="0"/>
                        </a:spcAft>
                      </a:pPr>
                      <a:endParaRPr lang="pt-BR" sz="2400" kern="100" dirty="0">
                        <a:latin typeface="Georgia" pitchFamily="18" charset="0"/>
                        <a:ea typeface="Arial"/>
                        <a:cs typeface="Times New Roman"/>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c>
                  <a:txBody>
                    <a:bodyPr/>
                    <a:lstStyle/>
                    <a:p>
                      <a:endParaRPr lang="pt-BR" sz="2400" dirty="0">
                        <a:latin typeface="Georgia" pitchFamily="18" charset="0"/>
                      </a:endParaRPr>
                    </a:p>
                  </a:txBody>
                  <a:tcPr marL="0" marR="0" marT="0" marB="0">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rgbClr val="FF0000"/>
                    </a:solidFill>
                  </a:tcPr>
                </a:tc>
              </a:tr>
            </a:tbl>
          </a:graphicData>
        </a:graphic>
      </p:graphicFrame>
      <p:grpSp>
        <p:nvGrpSpPr>
          <p:cNvPr id="20" name="Grupo 72"/>
          <p:cNvGrpSpPr/>
          <p:nvPr/>
        </p:nvGrpSpPr>
        <p:grpSpPr>
          <a:xfrm>
            <a:off x="4499992" y="5589240"/>
            <a:ext cx="550137" cy="811544"/>
            <a:chOff x="777930" y="6696944"/>
            <a:chExt cx="550137" cy="811544"/>
          </a:xfrm>
        </p:grpSpPr>
        <p:sp>
          <p:nvSpPr>
            <p:cNvPr id="21" name="Oval 11"/>
            <p:cNvSpPr>
              <a:spLocks noChangeAspect="1" noChangeArrowheads="1"/>
            </p:cNvSpPr>
            <p:nvPr/>
          </p:nvSpPr>
          <p:spPr bwMode="auto">
            <a:xfrm>
              <a:off x="864196" y="6696944"/>
              <a:ext cx="368133" cy="367826"/>
            </a:xfrm>
            <a:prstGeom prst="ellipse">
              <a:avLst/>
            </a:pr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22" name="Text Box 12"/>
            <p:cNvSpPr txBox="1">
              <a:spLocks noChangeArrowheads="1"/>
            </p:cNvSpPr>
            <p:nvPr/>
          </p:nvSpPr>
          <p:spPr bwMode="auto">
            <a:xfrm>
              <a:off x="777930" y="7200711"/>
              <a:ext cx="5501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1</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23" name="Grupo 73"/>
          <p:cNvGrpSpPr/>
          <p:nvPr/>
        </p:nvGrpSpPr>
        <p:grpSpPr>
          <a:xfrm>
            <a:off x="5406068" y="5589240"/>
            <a:ext cx="750108" cy="806680"/>
            <a:chOff x="1738020" y="6696944"/>
            <a:chExt cx="750108" cy="806680"/>
          </a:xfrm>
        </p:grpSpPr>
        <p:grpSp>
          <p:nvGrpSpPr>
            <p:cNvPr id="24" name="Grupo 70"/>
            <p:cNvGrpSpPr/>
            <p:nvPr/>
          </p:nvGrpSpPr>
          <p:grpSpPr>
            <a:xfrm>
              <a:off x="1944316" y="6696944"/>
              <a:ext cx="543812" cy="604490"/>
              <a:chOff x="5760740" y="6840960"/>
              <a:chExt cx="543812" cy="604490"/>
            </a:xfrm>
          </p:grpSpPr>
          <p:grpSp>
            <p:nvGrpSpPr>
              <p:cNvPr id="26" name="Group 5"/>
              <p:cNvGrpSpPr>
                <a:grpSpLocks noChangeAspect="1"/>
              </p:cNvGrpSpPr>
              <p:nvPr/>
            </p:nvGrpSpPr>
            <p:grpSpPr bwMode="auto">
              <a:xfrm>
                <a:off x="5760740" y="6840960"/>
                <a:ext cx="184712" cy="367826"/>
                <a:chOff x="1259" y="5604"/>
                <a:chExt cx="142" cy="283"/>
              </a:xfrm>
            </p:grpSpPr>
            <p:sp>
              <p:nvSpPr>
                <p:cNvPr id="28" name="Arc 6"/>
                <p:cNvSpPr>
                  <a:spLocks/>
                </p:cNvSpPr>
                <p:nvPr/>
              </p:nvSpPr>
              <p:spPr bwMode="auto">
                <a:xfrm rot="5400000">
                  <a:off x="1188" y="5675"/>
                  <a:ext cx="283" cy="142"/>
                </a:xfrm>
                <a:custGeom>
                  <a:avLst/>
                  <a:gdLst>
                    <a:gd name="G0" fmla="+- 21600 0 0"/>
                    <a:gd name="G1" fmla="+- 21600 0 0"/>
                    <a:gd name="G2" fmla="+- 21600 0 0"/>
                    <a:gd name="T0" fmla="*/ 32 w 43200"/>
                    <a:gd name="T1" fmla="*/ 22768 h 22768"/>
                    <a:gd name="T2" fmla="*/ 43200 w 43200"/>
                    <a:gd name="T3" fmla="*/ 21600 h 22768"/>
                    <a:gd name="T4" fmla="*/ 21600 w 43200"/>
                    <a:gd name="T5" fmla="*/ 21600 h 22768"/>
                  </a:gdLst>
                  <a:ahLst/>
                  <a:cxnLst>
                    <a:cxn ang="0">
                      <a:pos x="T0" y="T1"/>
                    </a:cxn>
                    <a:cxn ang="0">
                      <a:pos x="T2" y="T3"/>
                    </a:cxn>
                    <a:cxn ang="0">
                      <a:pos x="T4" y="T5"/>
                    </a:cxn>
                  </a:cxnLst>
                  <a:rect l="0" t="0" r="r" b="b"/>
                  <a:pathLst>
                    <a:path w="43200" h="22768" fill="none" extrusionOk="0">
                      <a:moveTo>
                        <a:pt x="31" y="22768"/>
                      </a:moveTo>
                      <a:cubicBezTo>
                        <a:pt x="10" y="22379"/>
                        <a:pt x="0" y="21989"/>
                        <a:pt x="0" y="21600"/>
                      </a:cubicBezTo>
                      <a:cubicBezTo>
                        <a:pt x="0" y="9670"/>
                        <a:pt x="9670" y="0"/>
                        <a:pt x="21600" y="0"/>
                      </a:cubicBezTo>
                      <a:cubicBezTo>
                        <a:pt x="33529" y="-1"/>
                        <a:pt x="43199" y="9670"/>
                        <a:pt x="43200" y="21599"/>
                      </a:cubicBezTo>
                    </a:path>
                    <a:path w="43200" h="22768" stroke="0" extrusionOk="0">
                      <a:moveTo>
                        <a:pt x="31" y="22768"/>
                      </a:moveTo>
                      <a:cubicBezTo>
                        <a:pt x="10" y="22379"/>
                        <a:pt x="0" y="21989"/>
                        <a:pt x="0" y="21600"/>
                      </a:cubicBezTo>
                      <a:cubicBezTo>
                        <a:pt x="0" y="9670"/>
                        <a:pt x="9670" y="0"/>
                        <a:pt x="21600" y="0"/>
                      </a:cubicBezTo>
                      <a:cubicBezTo>
                        <a:pt x="33529" y="-1"/>
                        <a:pt x="43199" y="9670"/>
                        <a:pt x="43200" y="21599"/>
                      </a:cubicBezTo>
                      <a:lnTo>
                        <a:pt x="21600" y="21600"/>
                      </a:lnTo>
                      <a:close/>
                    </a:path>
                  </a:pathLst>
                </a:cu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cxnSp>
              <p:nvCxnSpPr>
                <p:cNvPr id="29" name="AutoShape 7"/>
                <p:cNvCxnSpPr>
                  <a:cxnSpLocks noChangeShapeType="1"/>
                </p:cNvCxnSpPr>
                <p:nvPr/>
              </p:nvCxnSpPr>
              <p:spPr bwMode="auto">
                <a:xfrm>
                  <a:off x="1267" y="5604"/>
                  <a:ext cx="0" cy="283"/>
                </a:xfrm>
                <a:prstGeom prst="straightConnector1">
                  <a:avLst/>
                </a:prstGeom>
                <a:noFill/>
                <a:ln w="25400">
                  <a:solidFill>
                    <a:srgbClr val="000000"/>
                  </a:solidFill>
                  <a:round/>
                  <a:headEnd/>
                  <a:tailEnd/>
                </a:ln>
              </p:spPr>
            </p:cxnSp>
          </p:grpSp>
          <p:sp>
            <p:nvSpPr>
              <p:cNvPr id="27" name="Text Box 14"/>
              <p:cNvSpPr txBox="1">
                <a:spLocks noChangeAspect="1" noChangeArrowheads="1"/>
              </p:cNvSpPr>
              <p:nvPr/>
            </p:nvSpPr>
            <p:spPr bwMode="auto">
              <a:xfrm>
                <a:off x="5811538" y="7106896"/>
                <a:ext cx="49301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600" i="0" u="none" strike="noStrike" cap="none" normalizeH="0" baseline="0" dirty="0" smtClean="0">
                    <a:ln>
                      <a:noFill/>
                    </a:ln>
                    <a:solidFill>
                      <a:schemeClr val="bg1"/>
                    </a:solidFill>
                    <a:effectLst/>
                    <a:latin typeface="Georgia" pitchFamily="18" charset="0"/>
                    <a:cs typeface="Arial" pitchFamily="34" charset="0"/>
                  </a:rPr>
                  <a:t>E</a:t>
                </a:r>
                <a:endParaRPr kumimoji="0" lang="pt-BR" sz="16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25" name="Text Box 12"/>
            <p:cNvSpPr txBox="1">
              <a:spLocks noChangeArrowheads="1"/>
            </p:cNvSpPr>
            <p:nvPr/>
          </p:nvSpPr>
          <p:spPr bwMode="auto">
            <a:xfrm>
              <a:off x="1738020" y="7195847"/>
              <a:ext cx="5507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8</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0" name="Grupo 78"/>
          <p:cNvGrpSpPr/>
          <p:nvPr/>
        </p:nvGrpSpPr>
        <p:grpSpPr>
          <a:xfrm>
            <a:off x="6156176" y="5614550"/>
            <a:ext cx="648072" cy="766778"/>
            <a:chOff x="2602116" y="6669991"/>
            <a:chExt cx="648072" cy="766778"/>
          </a:xfrm>
          <a:noFill/>
        </p:grpSpPr>
        <p:sp>
          <p:nvSpPr>
            <p:cNvPr id="31" name="Oval 4"/>
            <p:cNvSpPr>
              <a:spLocks noChangeAspect="1" noChangeArrowheads="1"/>
            </p:cNvSpPr>
            <p:nvPr/>
          </p:nvSpPr>
          <p:spPr bwMode="auto">
            <a:xfrm>
              <a:off x="2736404" y="6669991"/>
              <a:ext cx="368133" cy="367826"/>
            </a:xfrm>
            <a:prstGeom prst="ellipse">
              <a:avLst/>
            </a:prstGeom>
            <a:grpFill/>
            <a:ln w="25400">
              <a:solidFill>
                <a:schemeClr val="bg1"/>
              </a:solidFill>
              <a:prstDash val="sysDot"/>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32" name="Text Box 12"/>
            <p:cNvSpPr txBox="1">
              <a:spLocks noChangeArrowheads="1"/>
            </p:cNvSpPr>
            <p:nvPr/>
          </p:nvSpPr>
          <p:spPr bwMode="auto">
            <a:xfrm>
              <a:off x="2602116" y="7128992"/>
              <a:ext cx="648072" cy="30777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15</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33" name="Grupo 79"/>
          <p:cNvGrpSpPr/>
          <p:nvPr/>
        </p:nvGrpSpPr>
        <p:grpSpPr>
          <a:xfrm>
            <a:off x="6876256" y="5593333"/>
            <a:ext cx="667527" cy="824823"/>
            <a:chOff x="3600500" y="6683954"/>
            <a:chExt cx="667527" cy="824823"/>
          </a:xfrm>
        </p:grpSpPr>
        <p:grpSp>
          <p:nvGrpSpPr>
            <p:cNvPr id="34" name="Grupo 69"/>
            <p:cNvGrpSpPr/>
            <p:nvPr/>
          </p:nvGrpSpPr>
          <p:grpSpPr>
            <a:xfrm>
              <a:off x="3600500" y="6683954"/>
              <a:ext cx="493014" cy="589427"/>
              <a:chOff x="4979694" y="6827970"/>
              <a:chExt cx="493014" cy="589427"/>
            </a:xfrm>
          </p:grpSpPr>
          <p:grpSp>
            <p:nvGrpSpPr>
              <p:cNvPr id="36" name="Group 8"/>
              <p:cNvGrpSpPr>
                <a:grpSpLocks noChangeAspect="1"/>
              </p:cNvGrpSpPr>
              <p:nvPr/>
            </p:nvGrpSpPr>
            <p:grpSpPr bwMode="auto">
              <a:xfrm rot="10800000">
                <a:off x="5256684" y="6827970"/>
                <a:ext cx="184712" cy="380823"/>
                <a:chOff x="1259" y="5604"/>
                <a:chExt cx="142" cy="293"/>
              </a:xfrm>
            </p:grpSpPr>
            <p:sp>
              <p:nvSpPr>
                <p:cNvPr id="38" name="Arc 9"/>
                <p:cNvSpPr>
                  <a:spLocks/>
                </p:cNvSpPr>
                <p:nvPr/>
              </p:nvSpPr>
              <p:spPr bwMode="auto">
                <a:xfrm rot="5400000">
                  <a:off x="1188" y="5685"/>
                  <a:ext cx="283" cy="142"/>
                </a:xfrm>
                <a:custGeom>
                  <a:avLst/>
                  <a:gdLst>
                    <a:gd name="G0" fmla="+- 21600 0 0"/>
                    <a:gd name="G1" fmla="+- 21600 0 0"/>
                    <a:gd name="G2" fmla="+- 21600 0 0"/>
                    <a:gd name="T0" fmla="*/ 32 w 43200"/>
                    <a:gd name="T1" fmla="*/ 22768 h 22768"/>
                    <a:gd name="T2" fmla="*/ 43200 w 43200"/>
                    <a:gd name="T3" fmla="*/ 21600 h 22768"/>
                    <a:gd name="T4" fmla="*/ 21600 w 43200"/>
                    <a:gd name="T5" fmla="*/ 21600 h 22768"/>
                  </a:gdLst>
                  <a:ahLst/>
                  <a:cxnLst>
                    <a:cxn ang="0">
                      <a:pos x="T0" y="T1"/>
                    </a:cxn>
                    <a:cxn ang="0">
                      <a:pos x="T2" y="T3"/>
                    </a:cxn>
                    <a:cxn ang="0">
                      <a:pos x="T4" y="T5"/>
                    </a:cxn>
                  </a:cxnLst>
                  <a:rect l="0" t="0" r="r" b="b"/>
                  <a:pathLst>
                    <a:path w="43200" h="22768" fill="none" extrusionOk="0">
                      <a:moveTo>
                        <a:pt x="31" y="22768"/>
                      </a:moveTo>
                      <a:cubicBezTo>
                        <a:pt x="10" y="22379"/>
                        <a:pt x="0" y="21989"/>
                        <a:pt x="0" y="21600"/>
                      </a:cubicBezTo>
                      <a:cubicBezTo>
                        <a:pt x="0" y="9670"/>
                        <a:pt x="9670" y="0"/>
                        <a:pt x="21600" y="0"/>
                      </a:cubicBezTo>
                      <a:cubicBezTo>
                        <a:pt x="33529" y="-1"/>
                        <a:pt x="43199" y="9670"/>
                        <a:pt x="43200" y="21599"/>
                      </a:cubicBezTo>
                    </a:path>
                    <a:path w="43200" h="22768" stroke="0" extrusionOk="0">
                      <a:moveTo>
                        <a:pt x="31" y="22768"/>
                      </a:moveTo>
                      <a:cubicBezTo>
                        <a:pt x="10" y="22379"/>
                        <a:pt x="0" y="21989"/>
                        <a:pt x="0" y="21600"/>
                      </a:cubicBezTo>
                      <a:cubicBezTo>
                        <a:pt x="0" y="9670"/>
                        <a:pt x="9670" y="0"/>
                        <a:pt x="21600" y="0"/>
                      </a:cubicBezTo>
                      <a:cubicBezTo>
                        <a:pt x="33529" y="-1"/>
                        <a:pt x="43199" y="9670"/>
                        <a:pt x="43200" y="21599"/>
                      </a:cubicBezTo>
                      <a:lnTo>
                        <a:pt x="21600" y="21600"/>
                      </a:lnTo>
                      <a:close/>
                    </a:path>
                  </a:pathLst>
                </a:cu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cxnSp>
              <p:nvCxnSpPr>
                <p:cNvPr id="39" name="AutoShape 10"/>
                <p:cNvCxnSpPr>
                  <a:cxnSpLocks noChangeShapeType="1"/>
                </p:cNvCxnSpPr>
                <p:nvPr/>
              </p:nvCxnSpPr>
              <p:spPr bwMode="auto">
                <a:xfrm>
                  <a:off x="1266" y="5604"/>
                  <a:ext cx="0" cy="283"/>
                </a:xfrm>
                <a:prstGeom prst="straightConnector1">
                  <a:avLst/>
                </a:prstGeom>
                <a:noFill/>
                <a:ln w="25400">
                  <a:solidFill>
                    <a:srgbClr val="000000"/>
                  </a:solidFill>
                  <a:round/>
                  <a:headEnd/>
                  <a:tailEnd/>
                </a:ln>
              </p:spPr>
            </p:cxnSp>
          </p:grpSp>
          <p:sp>
            <p:nvSpPr>
              <p:cNvPr id="37" name="Text Box 13"/>
              <p:cNvSpPr txBox="1">
                <a:spLocks noChangeAspect="1" noChangeArrowheads="1"/>
              </p:cNvSpPr>
              <p:nvPr/>
            </p:nvSpPr>
            <p:spPr bwMode="auto">
              <a:xfrm>
                <a:off x="4979694" y="7078843"/>
                <a:ext cx="49301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pt-BR" sz="1600" i="0" u="none" strike="noStrike" cap="none" normalizeH="0" baseline="0" dirty="0" smtClean="0">
                    <a:ln>
                      <a:noFill/>
                    </a:ln>
                    <a:solidFill>
                      <a:schemeClr val="bg1"/>
                    </a:solidFill>
                    <a:effectLst/>
                    <a:latin typeface="Georgia" pitchFamily="18" charset="0"/>
                    <a:cs typeface="Arial" pitchFamily="34" charset="0"/>
                  </a:rPr>
                  <a:t>W</a:t>
                </a:r>
                <a:endParaRPr kumimoji="0" lang="pt-BR" sz="16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35" name="Text Box 12"/>
            <p:cNvSpPr txBox="1">
              <a:spLocks noChangeArrowheads="1"/>
            </p:cNvSpPr>
            <p:nvPr/>
          </p:nvSpPr>
          <p:spPr bwMode="auto">
            <a:xfrm>
              <a:off x="3677810" y="7201000"/>
              <a:ext cx="59021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24</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45" name="Grupo 72"/>
          <p:cNvGrpSpPr/>
          <p:nvPr/>
        </p:nvGrpSpPr>
        <p:grpSpPr>
          <a:xfrm>
            <a:off x="7812360" y="5592801"/>
            <a:ext cx="550137" cy="811544"/>
            <a:chOff x="777930" y="6696944"/>
            <a:chExt cx="550137" cy="811544"/>
          </a:xfrm>
        </p:grpSpPr>
        <p:sp>
          <p:nvSpPr>
            <p:cNvPr id="46" name="Oval 11"/>
            <p:cNvSpPr>
              <a:spLocks noChangeAspect="1" noChangeArrowheads="1"/>
            </p:cNvSpPr>
            <p:nvPr/>
          </p:nvSpPr>
          <p:spPr bwMode="auto">
            <a:xfrm>
              <a:off x="864196" y="6696944"/>
              <a:ext cx="368133" cy="367826"/>
            </a:xfrm>
            <a:prstGeom prst="ellipse">
              <a:avLst/>
            </a:prstGeom>
            <a:solidFill>
              <a:srgbClr val="B9B9B9"/>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solidFill>
                  <a:schemeClr val="bg1"/>
                </a:solidFill>
              </a:endParaRPr>
            </a:p>
          </p:txBody>
        </p:sp>
        <p:sp>
          <p:nvSpPr>
            <p:cNvPr id="47" name="Text Box 12"/>
            <p:cNvSpPr txBox="1">
              <a:spLocks noChangeArrowheads="1"/>
            </p:cNvSpPr>
            <p:nvPr/>
          </p:nvSpPr>
          <p:spPr bwMode="auto">
            <a:xfrm>
              <a:off x="777930" y="7200711"/>
              <a:ext cx="550137" cy="3077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t-BR" sz="1400" i="0" u="none" strike="noStrike" cap="none" normalizeH="0" baseline="0" dirty="0" smtClean="0">
                  <a:ln>
                    <a:noFill/>
                  </a:ln>
                  <a:solidFill>
                    <a:schemeClr val="bg1"/>
                  </a:solidFill>
                  <a:effectLst/>
                  <a:latin typeface="Georgia" pitchFamily="18" charset="0"/>
                  <a:cs typeface="Arial" pitchFamily="34" charset="0"/>
                </a:rPr>
                <a:t>31</a:t>
              </a:r>
              <a:endParaRPr kumimoji="0" lang="pt-BR" sz="140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48" name="Elipse 47"/>
          <p:cNvSpPr/>
          <p:nvPr/>
        </p:nvSpPr>
        <p:spPr bwMode="auto">
          <a:xfrm>
            <a:off x="7750080" y="5454952"/>
            <a:ext cx="657800" cy="657800"/>
          </a:xfrm>
          <a:prstGeom prst="ellipse">
            <a:avLst/>
          </a:prstGeom>
          <a:noFill/>
          <a:ln w="85725" cap="flat" cmpd="sng" algn="ctr">
            <a:solidFill>
              <a:srgbClr val="57D3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BR" sz="1600" b="1" i="0" u="none" strike="noStrike" cap="none" normalizeH="0" baseline="0" smtClean="0">
              <a:ln>
                <a:noFill/>
              </a:ln>
              <a:solidFill>
                <a:srgbClr val="FF0066"/>
              </a:solidFill>
              <a:effectLst/>
              <a:latin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0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20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2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2000"/>
                                        <p:tgtEl>
                                          <p:spTgt spid="48"/>
                                        </p:tgtEl>
                                      </p:cBhvr>
                                    </p:animEffect>
                                  </p:childTnLst>
                                </p:cTn>
                              </p:par>
                            </p:childTnLst>
                          </p:cTn>
                        </p:par>
                        <p:par>
                          <p:cTn id="38" fill="hold">
                            <p:stCondLst>
                              <p:cond delay="2000"/>
                            </p:stCondLst>
                            <p:childTnLst>
                              <p:par>
                                <p:cTn id="39" presetID="35" presetClass="emph" presetSubtype="0" repeatCount="indefinite" fill="hold" grpId="1" nodeType="afterEffect">
                                  <p:stCondLst>
                                    <p:cond delay="0"/>
                                  </p:stCondLst>
                                  <p:childTnLst>
                                    <p:anim calcmode="discrete" valueType="str">
                                      <p:cBhvr>
                                        <p:cTn id="40" dur="1000" fill="hold"/>
                                        <p:tgtEl>
                                          <p:spTgt spid="48"/>
                                        </p:tgtEl>
                                        <p:attrNameLst>
                                          <p:attrName>style.visibility</p:attrName>
                                        </p:attrNameLst>
                                      </p:cBhvr>
                                      <p:tavLst>
                                        <p:tav tm="0">
                                          <p:val>
                                            <p:strVal val="hidden"/>
                                          </p:val>
                                        </p:tav>
                                        <p:tav tm="50000">
                                          <p:val>
                                            <p:strVal val="visible"/>
                                          </p:val>
                                        </p:tav>
                                      </p:tavLst>
                                    </p:anim>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48" grpId="0" animBg="1"/>
      <p:bldP spid="4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251520" y="1500188"/>
            <a:ext cx="8715375" cy="4000500"/>
          </a:xfrm>
        </p:spPr>
        <p:txBody>
          <a:bodyPr/>
          <a:lstStyle/>
          <a:p>
            <a:pPr algn="l">
              <a:buClr>
                <a:schemeClr val="bg1">
                  <a:lumMod val="95000"/>
                </a:schemeClr>
              </a:buClr>
              <a:buFont typeface="Wingdings" pitchFamily="2" charset="2"/>
              <a:buChar char="v"/>
              <a:defRPr/>
            </a:pPr>
            <a:r>
              <a:rPr lang="pt-BR" sz="4000" dirty="0" smtClean="0">
                <a:solidFill>
                  <a:schemeClr val="bg1">
                    <a:lumMod val="85000"/>
                  </a:schemeClr>
                </a:solidFill>
                <a:latin typeface="Century Gothic" pitchFamily="34" charset="0"/>
              </a:rPr>
              <a:t> </a:t>
            </a:r>
            <a:r>
              <a:rPr lang="pt-BR" sz="4000" b="0" dirty="0" smtClean="0">
                <a:solidFill>
                  <a:schemeClr val="bg1">
                    <a:lumMod val="85000"/>
                  </a:schemeClr>
                </a:solidFill>
                <a:latin typeface="Century Gothic" pitchFamily="34" charset="0"/>
              </a:rPr>
              <a:t>Inumeráveis!</a:t>
            </a:r>
          </a:p>
          <a:p>
            <a:pPr algn="l">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A cada momento, uma fase diferente</a:t>
            </a:r>
          </a:p>
          <a:p>
            <a:pPr algn="l">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Mas: há quatro </a:t>
            </a:r>
            <a:r>
              <a:rPr lang="pt-BR" sz="4000" b="0" u="sng" dirty="0" smtClean="0">
                <a:solidFill>
                  <a:schemeClr val="bg1">
                    <a:lumMod val="85000"/>
                  </a:schemeClr>
                </a:solidFill>
                <a:latin typeface="Century Gothic" pitchFamily="34" charset="0"/>
              </a:rPr>
              <a:t>fases principais</a:t>
            </a:r>
            <a:r>
              <a:rPr lang="pt-BR" sz="4000" b="0" dirty="0" smtClean="0">
                <a:solidFill>
                  <a:schemeClr val="bg1">
                    <a:lumMod val="85000"/>
                  </a:schemeClr>
                </a:solidFill>
                <a:latin typeface="Century Gothic" pitchFamily="34" charset="0"/>
              </a:rPr>
              <a:t>:</a:t>
            </a:r>
            <a:endParaRPr lang="pt-BR" sz="40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57708"/>
            <a:ext cx="8091239" cy="5143500"/>
          </a:xfrm>
        </p:spPr>
        <p:txBody>
          <a:bodyPr/>
          <a:lstStyle/>
          <a:p>
            <a:pPr>
              <a:buClr>
                <a:schemeClr val="bg1">
                  <a:lumMod val="95000"/>
                </a:schemeClr>
              </a:buClr>
              <a:buFont typeface="Courier New" pitchFamily="49" charset="0"/>
              <a:buChar char="o"/>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Nova</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Quarto Crescente</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Cheia</a:t>
            </a:r>
          </a:p>
          <a:p>
            <a:pPr>
              <a:buClr>
                <a:schemeClr val="bg1">
                  <a:lumMod val="95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Lua Quarto Minguante</a:t>
            </a:r>
            <a:endParaRPr lang="pt-BR" sz="4000" b="0" dirty="0">
              <a:solidFill>
                <a:schemeClr val="bg1">
                  <a:lumMod val="85000"/>
                </a:schemeClr>
              </a:solidFill>
              <a:latin typeface="Century Gothic"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p:cNvSpPr>
            <a:spLocks noGrp="1"/>
          </p:cNvSpPr>
          <p:nvPr>
            <p:ph type="title"/>
          </p:nvPr>
        </p:nvSpPr>
        <p:spPr>
          <a:xfrm>
            <a:off x="714375" y="2500313"/>
            <a:ext cx="7772400" cy="1143000"/>
          </a:xfrm>
        </p:spPr>
        <p:txBody>
          <a:bodyPr/>
          <a:lstStyle/>
          <a:p>
            <a:r>
              <a:rPr lang="pt-BR" b="0" dirty="0" smtClean="0">
                <a:solidFill>
                  <a:schemeClr val="bg1">
                    <a:lumMod val="85000"/>
                  </a:schemeClr>
                </a:solidFill>
                <a:latin typeface="Century Gothic" pitchFamily="34" charset="0"/>
              </a:rPr>
              <a:t>As “caras” das fases principais</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100000">
              <a:srgbClr val="EE8800">
                <a:alpha val="89000"/>
              </a:srgbClr>
            </a:gs>
          </a:gsLst>
          <a:lin ang="5400000" scaled="0"/>
        </a:gradFill>
        <a:effectLst/>
      </p:bgPr>
    </p:bg>
    <p:spTree>
      <p:nvGrpSpPr>
        <p:cNvPr id="1" name=""/>
        <p:cNvGrpSpPr/>
        <p:nvPr/>
      </p:nvGrpSpPr>
      <p:grpSpPr>
        <a:xfrm>
          <a:off x="0" y="0"/>
          <a:ext cx="0" cy="0"/>
          <a:chOff x="0" y="0"/>
          <a:chExt cx="0" cy="0"/>
        </a:xfrm>
      </p:grpSpPr>
      <p:sp>
        <p:nvSpPr>
          <p:cNvPr id="25602" name="Título 1"/>
          <p:cNvSpPr>
            <a:spLocks noGrp="1"/>
          </p:cNvSpPr>
          <p:nvPr>
            <p:ph type="title"/>
          </p:nvPr>
        </p:nvSpPr>
        <p:spPr>
          <a:xfrm>
            <a:off x="642938" y="571500"/>
            <a:ext cx="7772400" cy="1143000"/>
          </a:xfrm>
        </p:spPr>
        <p:txBody>
          <a:bodyPr/>
          <a:lstStyle/>
          <a:p>
            <a:r>
              <a:rPr lang="pt-BR" dirty="0" smtClean="0">
                <a:solidFill>
                  <a:schemeClr val="bg1">
                    <a:lumMod val="85000"/>
                  </a:schemeClr>
                </a:solidFill>
                <a:latin typeface="Century Gothic" pitchFamily="34" charset="0"/>
              </a:rPr>
              <a:t>Lua Nova</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2214563"/>
            <a:ext cx="8748464" cy="3571875"/>
          </a:xfrm>
        </p:spPr>
        <p:txBody>
          <a:bodyPr/>
          <a:lstStyle/>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Normalmente não é observada</a:t>
            </a:r>
          </a:p>
          <a:p>
            <a:pPr algn="l">
              <a:buClr>
                <a:schemeClr val="accent2">
                  <a:lumMod val="40000"/>
                  <a:lumOff val="60000"/>
                </a:schemeClr>
              </a:buClr>
              <a:buFont typeface="Wingdings" pitchFamily="2" charset="2"/>
              <a:buChar char="v"/>
              <a:defRPr/>
            </a:pPr>
            <a:endParaRPr lang="pt-BR" sz="4000" b="0" dirty="0" smtClean="0">
              <a:solidFill>
                <a:schemeClr val="bg1">
                  <a:lumMod val="85000"/>
                </a:schemeClr>
              </a:solidFill>
              <a:latin typeface="Century Gothic" pitchFamily="34" charset="0"/>
            </a:endParaRPr>
          </a:p>
          <a:p>
            <a:pPr algn="l">
              <a:buClr>
                <a:schemeClr val="bg1">
                  <a:lumMod val="95000"/>
                </a:schemeClr>
              </a:buClr>
              <a:buFont typeface="Wingdings" pitchFamily="2" charset="2"/>
              <a:buChar char="v"/>
              <a:defRPr/>
            </a:pPr>
            <a:r>
              <a:rPr lang="pt-BR" sz="4000" b="0" dirty="0" smtClean="0">
                <a:solidFill>
                  <a:schemeClr val="bg1">
                    <a:lumMod val="85000"/>
                  </a:schemeClr>
                </a:solidFill>
                <a:latin typeface="Century Gothic" pitchFamily="34" charset="0"/>
              </a:rPr>
              <a:t> Apenas nos </a:t>
            </a:r>
            <a:r>
              <a:rPr lang="pt-BR" sz="4000" dirty="0" smtClean="0">
                <a:solidFill>
                  <a:schemeClr val="bg1">
                    <a:lumMod val="85000"/>
                  </a:schemeClr>
                </a:solidFill>
                <a:latin typeface="Century Gothic" pitchFamily="34" charset="0"/>
              </a:rPr>
              <a:t>eclipses solares</a:t>
            </a:r>
          </a:p>
        </p:txBody>
      </p:sp>
      <p:sp>
        <p:nvSpPr>
          <p:cNvPr id="5" name="Título 1"/>
          <p:cNvSpPr txBox="1">
            <a:spLocks/>
          </p:cNvSpPr>
          <p:nvPr/>
        </p:nvSpPr>
        <p:spPr bwMode="auto">
          <a:xfrm>
            <a:off x="642938" y="5715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lumMod val="85000"/>
                  </a:schemeClr>
                </a:solidFill>
                <a:effectLst/>
                <a:uLnTx/>
                <a:uFillTx/>
                <a:latin typeface="Century Gothic" pitchFamily="34" charset="0"/>
                <a:ea typeface="+mj-ea"/>
                <a:cs typeface="+mj-cs"/>
              </a:rPr>
              <a:t>Lua Nova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Imagem 2" descr="LuaNova.jpg"/>
          <p:cNvPicPr>
            <a:picLocks noChangeAspect="1"/>
          </p:cNvPicPr>
          <p:nvPr/>
        </p:nvPicPr>
        <p:blipFill>
          <a:blip r:embed="rId3" cstate="print"/>
          <a:srcRect/>
          <a:stretch>
            <a:fillRect/>
          </a:stretch>
        </p:blipFill>
        <p:spPr bwMode="auto">
          <a:xfrm>
            <a:off x="1979712" y="1052736"/>
            <a:ext cx="5472608" cy="5485118"/>
          </a:xfrm>
          <a:prstGeom prst="rect">
            <a:avLst/>
          </a:prstGeom>
          <a:noFill/>
          <a:ln w="9525">
            <a:noFill/>
            <a:miter lim="800000"/>
            <a:headEnd/>
            <a:tailEnd/>
          </a:ln>
        </p:spPr>
      </p:pic>
      <p:sp>
        <p:nvSpPr>
          <p:cNvPr id="4"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a:solidFill>
                  <a:schemeClr val="bg1">
                    <a:lumMod val="85000"/>
                  </a:schemeClr>
                </a:solidFill>
                <a:latin typeface="Century Gothic" pitchFamily="34" charset="0"/>
              </a:rPr>
              <a:t>Virtual  </a:t>
            </a:r>
            <a:r>
              <a:rPr lang="pt-BR" sz="1200" dirty="0" err="1">
                <a:solidFill>
                  <a:schemeClr val="bg1">
                    <a:lumMod val="85000"/>
                  </a:schemeClr>
                </a:solidFill>
                <a:latin typeface="Century Gothic" pitchFamily="34" charset="0"/>
              </a:rPr>
              <a:t>Moon</a:t>
            </a:r>
            <a:r>
              <a:rPr lang="pt-BR" sz="1200" dirty="0">
                <a:solidFill>
                  <a:schemeClr val="bg1">
                    <a:lumMod val="85000"/>
                  </a:schemeClr>
                </a:solidFill>
                <a:latin typeface="Century Gothic" pitchFamily="34" charset="0"/>
              </a:rPr>
              <a:t> Atlas</a:t>
            </a:r>
          </a:p>
        </p:txBody>
      </p:sp>
      <p:sp>
        <p:nvSpPr>
          <p:cNvPr id="6" name="Título 1"/>
          <p:cNvSpPr txBox="1">
            <a:spLocks/>
          </p:cNvSpPr>
          <p:nvPr/>
        </p:nvSpPr>
        <p:spPr bwMode="auto">
          <a:xfrm>
            <a:off x="642938" y="53752"/>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4400" b="1" i="0" u="none" strike="noStrike" kern="0" cap="none" spc="0" normalizeH="0" baseline="0" noProof="0" dirty="0" smtClean="0">
                <a:ln>
                  <a:noFill/>
                </a:ln>
                <a:solidFill>
                  <a:schemeClr val="bg1">
                    <a:lumMod val="85000"/>
                  </a:schemeClr>
                </a:solidFill>
                <a:effectLst/>
                <a:uLnTx/>
                <a:uFillTx/>
                <a:latin typeface="Century Gothic" pitchFamily="34" charset="0"/>
                <a:ea typeface="+mj-ea"/>
                <a:cs typeface="+mj-cs"/>
              </a:rPr>
              <a:t>Lua Nova</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9" name="Título 3"/>
          <p:cNvSpPr>
            <a:spLocks noGrp="1"/>
          </p:cNvSpPr>
          <p:nvPr>
            <p:ph type="title"/>
          </p:nvPr>
        </p:nvSpPr>
        <p:spPr>
          <a:xfrm>
            <a:off x="685800" y="-27384"/>
            <a:ext cx="7772400" cy="1143001"/>
          </a:xfrm>
        </p:spPr>
        <p:txBody>
          <a:bodyPr/>
          <a:lstStyle/>
          <a:p>
            <a:r>
              <a:rPr lang="pt-BR" dirty="0" smtClean="0">
                <a:solidFill>
                  <a:schemeClr val="bg1">
                    <a:lumMod val="85000"/>
                  </a:schemeClr>
                </a:solidFill>
                <a:latin typeface="Century Gothic" pitchFamily="34" charset="0"/>
              </a:rPr>
              <a:t>Lua Quarto Crescente</a:t>
            </a:r>
          </a:p>
        </p:txBody>
      </p:sp>
      <p:sp>
        <p:nvSpPr>
          <p:cNvPr id="4" name="Text Box 141"/>
          <p:cNvSpPr txBox="1">
            <a:spLocks noChangeArrowheads="1"/>
          </p:cNvSpPr>
          <p:nvPr/>
        </p:nvSpPr>
        <p:spPr bwMode="auto">
          <a:xfrm>
            <a:off x="7299325" y="6211888"/>
            <a:ext cx="1691489" cy="461665"/>
          </a:xfrm>
          <a:prstGeom prst="rect">
            <a:avLst/>
          </a:prstGeom>
          <a:noFill/>
          <a:ln w="9525">
            <a:noFill/>
            <a:miter lim="800000"/>
            <a:headEnd/>
            <a:tailEnd/>
          </a:ln>
        </p:spPr>
        <p:txBody>
          <a:bodyPr wrap="none">
            <a:spAutoFit/>
          </a:bodyPr>
          <a:lstStyle/>
          <a:p>
            <a:pPr algn="l">
              <a:defRPr/>
            </a:pPr>
            <a:r>
              <a:rPr lang="pt-BR" sz="1200" dirty="0">
                <a:solidFill>
                  <a:schemeClr val="bg1">
                    <a:lumMod val="85000"/>
                  </a:schemeClr>
                </a:solidFill>
                <a:latin typeface="Century Gothic" pitchFamily="34" charset="0"/>
              </a:rPr>
              <a:t>Crédito da imagem:</a:t>
            </a:r>
          </a:p>
          <a:p>
            <a:pPr algn="l">
              <a:defRPr/>
            </a:pPr>
            <a:r>
              <a:rPr lang="pt-BR" sz="1200" dirty="0" smtClean="0">
                <a:solidFill>
                  <a:schemeClr val="bg1">
                    <a:lumMod val="85000"/>
                  </a:schemeClr>
                </a:solidFill>
                <a:latin typeface="Century Gothic" pitchFamily="34" charset="0"/>
              </a:rPr>
              <a:t>Antonio </a:t>
            </a:r>
            <a:r>
              <a:rPr lang="pt-BR" sz="1200" dirty="0" err="1" smtClean="0">
                <a:solidFill>
                  <a:schemeClr val="bg1">
                    <a:lumMod val="85000"/>
                  </a:schemeClr>
                </a:solidFill>
                <a:latin typeface="Century Gothic" pitchFamily="34" charset="0"/>
              </a:rPr>
              <a:t>Cidadao</a:t>
            </a:r>
            <a:endParaRPr lang="pt-BR" sz="1200" dirty="0">
              <a:solidFill>
                <a:schemeClr val="bg1">
                  <a:lumMod val="85000"/>
                </a:schemeClr>
              </a:solidFill>
              <a:latin typeface="Century Gothic" pitchFamily="34" charset="0"/>
            </a:endParaRPr>
          </a:p>
        </p:txBody>
      </p:sp>
      <p:pic>
        <p:nvPicPr>
          <p:cNvPr id="29698" name="Picture 2" descr="http://www.astrosurf.com/cidadao/moon_99_02_23.jpg"/>
          <p:cNvPicPr>
            <a:picLocks noChangeAspect="1" noChangeArrowheads="1"/>
          </p:cNvPicPr>
          <p:nvPr/>
        </p:nvPicPr>
        <p:blipFill>
          <a:blip r:embed="rId3" cstate="print"/>
          <a:srcRect/>
          <a:stretch>
            <a:fillRect/>
          </a:stretch>
        </p:blipFill>
        <p:spPr bwMode="auto">
          <a:xfrm rot="10800000">
            <a:off x="1763688" y="980728"/>
            <a:ext cx="3371850" cy="5629276"/>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7498</TotalTime>
  <Words>536</Words>
  <Application>Microsoft Office PowerPoint</Application>
  <PresentationFormat>Apresentação na tela (4:3)</PresentationFormat>
  <Paragraphs>212</Paragraphs>
  <Slides>26</Slides>
  <Notes>18</Notes>
  <HiddenSlides>0</HiddenSlides>
  <MMClips>0</MMClips>
  <ScaleCrop>false</ScaleCrop>
  <HeadingPairs>
    <vt:vector size="4" baseType="variant">
      <vt:variant>
        <vt:lpstr>Tema</vt:lpstr>
      </vt:variant>
      <vt:variant>
        <vt:i4>1</vt:i4>
      </vt:variant>
      <vt:variant>
        <vt:lpstr>Títulos de slides</vt:lpstr>
      </vt:variant>
      <vt:variant>
        <vt:i4>26</vt:i4>
      </vt:variant>
    </vt:vector>
  </HeadingPairs>
  <TitlesOfParts>
    <vt:vector size="27" baseType="lpstr">
      <vt:lpstr>Blank Presentation</vt:lpstr>
      <vt:lpstr>Slide 1</vt:lpstr>
      <vt:lpstr>Quantas e quais  fases a Lua tem?</vt:lpstr>
      <vt:lpstr>Slide 3</vt:lpstr>
      <vt:lpstr>Slide 4</vt:lpstr>
      <vt:lpstr>As “caras” das fases principais</vt:lpstr>
      <vt:lpstr>Lua Nova</vt:lpstr>
      <vt:lpstr>Slide 7</vt:lpstr>
      <vt:lpstr>Slide 8</vt:lpstr>
      <vt:lpstr>Lua Quarto Crescente</vt:lpstr>
      <vt:lpstr>Lua Cheia</vt:lpstr>
      <vt:lpstr>Lua Quarto Minguante</vt:lpstr>
      <vt:lpstr>Slide 12</vt:lpstr>
      <vt:lpstr>E as outras fases?</vt:lpstr>
      <vt:lpstr>Slide 14</vt:lpstr>
      <vt:lpstr>Slide 15</vt:lpstr>
      <vt:lpstr>Slide 16</vt:lpstr>
      <vt:lpstr>Slide 17</vt:lpstr>
      <vt:lpstr>Slide 18</vt:lpstr>
      <vt:lpstr>Slide 19</vt:lpstr>
      <vt:lpstr>Slide 20</vt:lpstr>
      <vt:lpstr>Slide 21</vt:lpstr>
      <vt:lpstr>Fases da Lua: simulador </vt:lpstr>
      <vt:lpstr>Slide 23</vt:lpstr>
      <vt:lpstr>A Luz Cinérea</vt:lpstr>
      <vt:lpstr>“Superlua”</vt:lpstr>
      <vt:lpstr>Lua Azul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ANDRE</cp:lastModifiedBy>
  <cp:revision>440</cp:revision>
  <cp:lastPrinted>2000-05-01T12:23:36Z</cp:lastPrinted>
  <dcterms:created xsi:type="dcterms:W3CDTF">1995-06-17T23:31:02Z</dcterms:created>
  <dcterms:modified xsi:type="dcterms:W3CDTF">2016-06-15T13:48:32Z</dcterms:modified>
</cp:coreProperties>
</file>