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1" r:id="rId11"/>
    <p:sldId id="1010" r:id="rId12"/>
    <p:sldId id="1012" r:id="rId13"/>
    <p:sldId id="1013" r:id="rId14"/>
    <p:sldId id="1014" r:id="rId15"/>
    <p:sldId id="1015" r:id="rId16"/>
    <p:sldId id="1007" r:id="rId17"/>
    <p:sldId id="1008" r:id="rId18"/>
    <p:sldId id="1016" r:id="rId19"/>
    <p:sldId id="1018" r:id="rId20"/>
    <p:sldId id="1019" r:id="rId21"/>
    <p:sldId id="1020" r:id="rId22"/>
    <p:sldId id="1017" r:id="rId23"/>
    <p:sldId id="968" r:id="rId2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5632" autoAdjust="0"/>
  </p:normalViewPr>
  <p:slideViewPr>
    <p:cSldViewPr>
      <p:cViewPr>
        <p:scale>
          <a:sx n="82" d="100"/>
          <a:sy n="82" d="100"/>
        </p:scale>
        <p:origin x="-774" y="-12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hyperlink" Target="LE2015Sep28T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35" y="1241647"/>
            <a:ext cx="7704856" cy="5450863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4427984" y="1988840"/>
            <a:ext cx="3143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4427984" y="1340768"/>
            <a:ext cx="3708309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</a:t>
            </a:r>
            <a:r>
              <a:rPr lang="pt-BR" sz="28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28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112162" y="5508343"/>
            <a:ext cx="313224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</a:t>
            </a:r>
            <a:endParaRPr lang="pt-BR" sz="28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 bwMode="auto">
          <a:xfrm>
            <a:off x="5100588" y="5898969"/>
            <a:ext cx="30718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</a:t>
            </a:r>
            <a:endParaRPr lang="pt-BR" sz="28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3022549" y="2705019"/>
            <a:ext cx="576064" cy="576064"/>
          </a:xfrm>
          <a:prstGeom prst="ellipse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58042" y="3789040"/>
            <a:ext cx="2707084" cy="992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/>
          <p:nvPr/>
        </p:nvCxnSpPr>
        <p:spPr bwMode="auto">
          <a:xfrm flipH="1">
            <a:off x="3923928" y="2272960"/>
            <a:ext cx="2448272" cy="1444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>
            <a:endCxn id="51" idx="0"/>
          </p:cNvCxnSpPr>
          <p:nvPr/>
        </p:nvCxnSpPr>
        <p:spPr bwMode="auto">
          <a:xfrm flipH="1" flipV="1">
            <a:off x="3207064" y="2785792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>
            <a:endCxn id="51" idx="4"/>
          </p:cNvCxnSpPr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82744"/>
            <a:ext cx="504056" cy="1965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to 43"/>
          <p:cNvCxnSpPr/>
          <p:nvPr/>
        </p:nvCxnSpPr>
        <p:spPr bwMode="auto">
          <a:xfrm flipH="1" flipV="1">
            <a:off x="3851920" y="3140968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923928" y="2272960"/>
            <a:ext cx="2448272" cy="14440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58042" y="3789040"/>
            <a:ext cx="2707084" cy="992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149832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82744"/>
            <a:ext cx="504056" cy="1965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flipH="1" flipV="1">
            <a:off x="3207064" y="2785792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07503" y="2996952"/>
            <a:ext cx="936105" cy="936104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 animBg="1"/>
      <p:bldP spid="39" grpId="1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00063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ano, observa-se no máximo 7 eclipses, sendo: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7188" y="4405288"/>
            <a:ext cx="8072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E, no mínimo, 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(os dois 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Os próximos eclipses </a:t>
            </a:r>
            <a:b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 eclipse total da Lua visível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 descr="Gif de chor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268760"/>
            <a:ext cx="1800200" cy="1786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Recordando... Eclipses do Sol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7682</TotalTime>
  <Words>261</Words>
  <Application>Microsoft Office PowerPoint</Application>
  <PresentationFormat>Apresentação na tela (4:3)</PresentationFormat>
  <Paragraphs>63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Recordando... Eclipses do Sol</vt:lpstr>
      <vt:lpstr>Eclipses da Lua</vt:lpstr>
      <vt:lpstr>eclipse lunar total</vt:lpstr>
      <vt:lpstr>Slide 9</vt:lpstr>
      <vt:lpstr>Tipos de eclipses lunares</vt:lpstr>
      <vt:lpstr>O mecanismo dos eclipses</vt:lpstr>
      <vt:lpstr>Slide 12</vt:lpstr>
      <vt:lpstr>Slide 13</vt:lpstr>
      <vt:lpstr>Slide 14</vt:lpstr>
      <vt:lpstr>Slide 15</vt:lpstr>
      <vt:lpstr>Mecanismo dos eclipses</vt:lpstr>
      <vt:lpstr>Slide 17</vt:lpstr>
      <vt:lpstr>Os próximos eclipses  visíveis no Brasil</vt:lpstr>
      <vt:lpstr>Slide 19</vt:lpstr>
      <vt:lpstr>Slide 20</vt:lpstr>
      <vt:lpstr>Slide 21</vt:lpstr>
      <vt:lpstr>Slide 22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430</cp:revision>
  <cp:lastPrinted>2000-05-01T12:23:36Z</cp:lastPrinted>
  <dcterms:created xsi:type="dcterms:W3CDTF">1995-06-17T23:31:02Z</dcterms:created>
  <dcterms:modified xsi:type="dcterms:W3CDTF">2013-09-27T15:27:41Z</dcterms:modified>
</cp:coreProperties>
</file>