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61" r:id="rId2"/>
    <p:sldId id="1021" r:id="rId3"/>
    <p:sldId id="1011" r:id="rId4"/>
    <p:sldId id="1030" r:id="rId5"/>
    <p:sldId id="1012" r:id="rId6"/>
    <p:sldId id="1020" r:id="rId7"/>
    <p:sldId id="1022" r:id="rId8"/>
    <p:sldId id="1024" r:id="rId9"/>
    <p:sldId id="1005" r:id="rId10"/>
    <p:sldId id="1029" r:id="rId11"/>
    <p:sldId id="1001" r:id="rId12"/>
    <p:sldId id="1002" r:id="rId13"/>
    <p:sldId id="1004" r:id="rId14"/>
    <p:sldId id="1006" r:id="rId15"/>
    <p:sldId id="1025" r:id="rId16"/>
    <p:sldId id="1026" r:id="rId17"/>
    <p:sldId id="1028" r:id="rId18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602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htm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ltazimuth.html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radecdemo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72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4046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206084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422108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Apêndice: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3017496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60848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6084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60848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60848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4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4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38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  <p:bldP spid="6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8949</TotalTime>
  <Words>319</Words>
  <Application>Microsoft Office PowerPoint</Application>
  <PresentationFormat>Apresentação na tela (4:3)</PresentationFormat>
  <Paragraphs>98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O horizonte e os pontos cardeais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12</vt:lpstr>
      <vt:lpstr>Slide 13</vt:lpstr>
      <vt:lpstr>Simulando as trajetórias diárias dos astros</vt:lpstr>
      <vt:lpstr>Apêndice:   Sistemas de coordenadas</vt:lpstr>
      <vt:lpstr>Coordenadas altazimutais</vt:lpstr>
      <vt:lpstr>Coordenadas equatoriais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556</cp:revision>
  <cp:lastPrinted>2000-05-01T12:23:36Z</cp:lastPrinted>
  <dcterms:created xsi:type="dcterms:W3CDTF">1995-06-17T23:31:02Z</dcterms:created>
  <dcterms:modified xsi:type="dcterms:W3CDTF">2015-03-13T21:54:50Z</dcterms:modified>
</cp:coreProperties>
</file>