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3" r:id="rId11"/>
    <p:sldId id="1010" r:id="rId12"/>
    <p:sldId id="1012" r:id="rId13"/>
    <p:sldId id="1013" r:id="rId14"/>
    <p:sldId id="1022" r:id="rId15"/>
    <p:sldId id="1014" r:id="rId16"/>
    <p:sldId id="1015" r:id="rId17"/>
    <p:sldId id="1007" r:id="rId18"/>
    <p:sldId id="1008" r:id="rId19"/>
    <p:sldId id="1016" r:id="rId20"/>
    <p:sldId id="1017" r:id="rId21"/>
    <p:sldId id="1024" r:id="rId22"/>
    <p:sldId id="1018" r:id="rId23"/>
    <p:sldId id="1019" r:id="rId24"/>
    <p:sldId id="1020" r:id="rId25"/>
    <p:sldId id="968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623" autoAdjust="0"/>
  </p:normalViewPr>
  <p:slideViewPr>
    <p:cSldViewPr>
      <p:cViewPr>
        <p:scale>
          <a:sx n="75" d="100"/>
          <a:sy n="75" d="100"/>
        </p:scale>
        <p:origin x="-1866" y="-2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LE2015Sep28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torkut.com.br/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77730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79912" y="3797059"/>
            <a:ext cx="2685214" cy="9845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891433" y="2708920"/>
            <a:ext cx="528439" cy="1440160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91139" y="3165871"/>
            <a:ext cx="573528" cy="587780"/>
            <a:chOff x="2991" y="1963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23" y="1963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91" y="1963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/>
          <p:nvPr/>
        </p:nvCxnSpPr>
        <p:spPr bwMode="auto">
          <a:xfrm rot="60000" flipH="1">
            <a:off x="3275856" y="3140968"/>
            <a:ext cx="432048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75856" y="3592440"/>
            <a:ext cx="504056" cy="196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-180000" flipH="1" flipV="1">
            <a:off x="3131842" y="2699955"/>
            <a:ext cx="648050" cy="424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3851920" y="3149933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rot="60000" flipH="1">
            <a:off x="3851920" y="2281925"/>
            <a:ext cx="2520280" cy="1516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023757" y="2492896"/>
            <a:ext cx="1494335" cy="1494215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910470" y="3240627"/>
            <a:ext cx="326179" cy="33428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51030"/>
            <a:ext cx="486026" cy="720080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13229"/>
            <a:ext cx="5161414" cy="3186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888698" y="3548862"/>
            <a:ext cx="5267478" cy="1176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899592" y="2132856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25342" y="2780928"/>
            <a:ext cx="494530" cy="1368152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1" y="2780928"/>
            <a:ext cx="936105" cy="1368152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8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395536" y="134076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ano: </a:t>
            </a:r>
            <a:r>
              <a:rPr lang="pt-BR" sz="360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máx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7 eclipses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23528" y="5013176"/>
            <a:ext cx="8391276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Mín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próximos eclipses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 eclipse lunar total visível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indent="-190500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266700" lvl="1" indent="190500"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27 de setembro de 2015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656184" cy="2347348"/>
          </a:xfrm>
          <a:prstGeom prst="rect">
            <a:avLst/>
          </a:prstGeom>
          <a:noFill/>
        </p:spPr>
      </p:pic>
      <p:pic>
        <p:nvPicPr>
          <p:cNvPr id="6150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70950"/>
            <a:ext cx="3491880" cy="157833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Nenê: 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6"/>
              </a:rPr>
              <a:t>http://www.fotorkut.com.br/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minions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http://gifsec.com/funny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Próximos Eclipses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pelo mundo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46436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 www.mreclipse.com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 www.mreclipse.com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solar 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646436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 www.mreclipse.com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Resumindo... Eclipses do Sol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46436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 www.mreclipse.com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 www.mreclipse.com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7991</TotalTime>
  <Words>359</Words>
  <Application>Microsoft Office PowerPoint</Application>
  <PresentationFormat>Apresentação na tela (4:3)</PresentationFormat>
  <Paragraphs>82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Resumindo... Eclipses do Sol</vt:lpstr>
      <vt:lpstr>Eclipses da Lua</vt:lpstr>
      <vt:lpstr>eclipse lunar total</vt:lpstr>
      <vt:lpstr>Slide 9</vt:lpstr>
      <vt:lpstr>Tipos de eclipses lunares</vt:lpstr>
      <vt:lpstr>O mecanismo dos eclipses</vt:lpstr>
      <vt:lpstr>Slide 12</vt:lpstr>
      <vt:lpstr>Slide 13</vt:lpstr>
      <vt:lpstr>Slide 14</vt:lpstr>
      <vt:lpstr>Slide 15</vt:lpstr>
      <vt:lpstr>Slide 16</vt:lpstr>
      <vt:lpstr>Mecanismo dos eclipses</vt:lpstr>
      <vt:lpstr>Slide 18</vt:lpstr>
      <vt:lpstr>Os próximos eclipses  visíveis no Brasil</vt:lpstr>
      <vt:lpstr>Slide 20</vt:lpstr>
      <vt:lpstr>Próximos Eclipses  pelo mundo</vt:lpstr>
      <vt:lpstr>Slide 22</vt:lpstr>
      <vt:lpstr>Slide 23</vt:lpstr>
      <vt:lpstr>Slide 24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460</cp:revision>
  <cp:lastPrinted>2000-05-01T12:23:36Z</cp:lastPrinted>
  <dcterms:created xsi:type="dcterms:W3CDTF">1995-06-17T23:31:02Z</dcterms:created>
  <dcterms:modified xsi:type="dcterms:W3CDTF">2015-03-19T20:58:49Z</dcterms:modified>
</cp:coreProperties>
</file>