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024" r:id="rId2"/>
    <p:sldId id="1025" r:id="rId3"/>
    <p:sldId id="1036" r:id="rId4"/>
    <p:sldId id="1037" r:id="rId5"/>
    <p:sldId id="1038" r:id="rId6"/>
    <p:sldId id="1039" r:id="rId7"/>
    <p:sldId id="1040" r:id="rId8"/>
    <p:sldId id="1041" r:id="rId9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88FF"/>
    <a:srgbClr val="69D8FF"/>
    <a:srgbClr val="66FF33"/>
    <a:srgbClr val="EA8D04"/>
    <a:srgbClr val="CCECFF"/>
    <a:srgbClr val="CC3300"/>
    <a:srgbClr val="FFFFCC"/>
    <a:srgbClr val="FF8989"/>
    <a:srgbClr val="C3D9FD"/>
    <a:srgbClr val="F4EE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7" autoAdjust="0"/>
    <p:restoredTop sz="95710" autoAdjust="0"/>
  </p:normalViewPr>
  <p:slideViewPr>
    <p:cSldViewPr>
      <p:cViewPr>
        <p:scale>
          <a:sx n="50" d="100"/>
          <a:sy n="50" d="100"/>
        </p:scale>
        <p:origin x="-2418" y="-76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5763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62096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imagem: http://www.superbwallpapers.com/space/green-nebula-22094/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004048" y="2852936"/>
            <a:ext cx="3816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 smtClean="0">
                <a:solidFill>
                  <a:schemeClr val="accent1"/>
                </a:solidFill>
                <a:latin typeface="Century Gothic" pitchFamily="34" charset="0"/>
              </a:rPr>
              <a:t>André Luiz da Silva/</a:t>
            </a:r>
          </a:p>
          <a:p>
            <a:pPr algn="l"/>
            <a:r>
              <a:rPr lang="pt-BR" sz="2400" dirty="0" smtClean="0">
                <a:solidFill>
                  <a:schemeClr val="accent1"/>
                </a:solidFill>
                <a:latin typeface="Century Gothic" pitchFamily="34" charset="0"/>
              </a:rPr>
              <a:t>Jorge </a:t>
            </a:r>
            <a:r>
              <a:rPr lang="pt-BR" sz="2400" dirty="0" err="1" smtClean="0">
                <a:solidFill>
                  <a:schemeClr val="accent1"/>
                </a:solidFill>
                <a:latin typeface="Century Gothic" pitchFamily="34" charset="0"/>
              </a:rPr>
              <a:t>Hönel</a:t>
            </a:r>
            <a:endParaRPr lang="pt-BR" sz="24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r>
              <a:rPr lang="pt-BR" sz="2000" dirty="0" smtClean="0">
                <a:solidFill>
                  <a:schemeClr val="accent1"/>
                </a:solidFill>
                <a:latin typeface="Century Gothic" pitchFamily="34" charset="0"/>
              </a:rPr>
              <a:t>Observatório  Dietrich </a:t>
            </a:r>
            <a:r>
              <a:rPr lang="pt-BR" sz="2000" dirty="0" err="1" smtClean="0">
                <a:solidFill>
                  <a:schemeClr val="accent1"/>
                </a:solidFill>
                <a:latin typeface="Century Gothic" pitchFamily="34" charset="0"/>
              </a:rPr>
              <a:t>Schiel</a:t>
            </a:r>
            <a:endParaRPr lang="pt-BR" sz="20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r>
              <a:rPr lang="pt-BR" sz="2000" dirty="0" smtClean="0">
                <a:solidFill>
                  <a:schemeClr val="accent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80529" y="260648"/>
            <a:ext cx="9143999" cy="107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55" tIns="42727" rIns="85455" bIns="42727" numCol="1" anchor="t" anchorCtr="0" compatLnSpc="1">
            <a:prstTxWarp prst="textNoShape">
              <a:avLst/>
            </a:prstTxWarp>
            <a:spAutoFit/>
          </a:bodyPr>
          <a:lstStyle/>
          <a:p>
            <a:pPr defTabSz="854544"/>
            <a:r>
              <a:rPr lang="pt-BR" sz="3200" dirty="0" smtClean="0">
                <a:ln w="9525">
                  <a:noFill/>
                </a:ln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 </a:t>
            </a:r>
          </a:p>
          <a:p>
            <a:pPr defTabSz="854544"/>
            <a:r>
              <a:rPr lang="pt-BR" sz="3200" dirty="0" smtClean="0">
                <a:ln w="9525">
                  <a:noFill/>
                </a:ln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</a:t>
            </a:r>
            <a:r>
              <a:rPr lang="pt-BR" sz="3200" dirty="0" smtClean="0">
                <a:ln w="9525">
                  <a:noFill/>
                </a:ln>
                <a:solidFill>
                  <a:schemeClr val="accent1"/>
                </a:solidFill>
                <a:latin typeface="Century Gothic" pitchFamily="34" charset="0"/>
                <a:cs typeface="Aharoni" pitchFamily="2" charset="-79"/>
              </a:rPr>
              <a:t>profundamento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6513" y="5085184"/>
            <a:ext cx="9143999" cy="119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55" tIns="42727" rIns="85455" bIns="42727" numCol="1" anchor="t" anchorCtr="0" compatLnSpc="1">
            <a:prstTxWarp prst="textNoShape">
              <a:avLst/>
            </a:prstTxWarp>
            <a:spAutoFit/>
          </a:bodyPr>
          <a:lstStyle/>
          <a:p>
            <a:pPr defTabSz="854544"/>
            <a:r>
              <a:rPr lang="pt-BR" sz="7200" dirty="0" smtClean="0">
                <a:ln w="19050">
                  <a:noFill/>
                </a:ln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Evolução Estelar</a:t>
            </a:r>
            <a:endParaRPr lang="pt-BR" sz="7200" dirty="0" smtClean="0">
              <a:ln w="19050">
                <a:noFill/>
              </a:ln>
              <a:solidFill>
                <a:schemeClr val="accent1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252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ângulo 22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accent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accent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accent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27649" name="Picture 1" descr="C:\Users\ANDRE\Documents\1-OBSERVATÓRIO\1-ATIVIDADES\4-Minicursos\minicursos-2015\7-minicurso-Evol-Estelar-seg-sem-vesp-2015\divulgacao\logo-do-curso.png"/>
          <p:cNvPicPr>
            <a:picLocks noChangeAspect="1" noChangeArrowheads="1"/>
          </p:cNvPicPr>
          <p:nvPr/>
        </p:nvPicPr>
        <p:blipFill>
          <a:blip r:embed="rId5" cstate="print"/>
          <a:srcRect l="19000" t="16000" r="17667" b="22333"/>
          <a:stretch>
            <a:fillRect/>
          </a:stretch>
        </p:blipFill>
        <p:spPr bwMode="auto">
          <a:xfrm>
            <a:off x="1115616" y="2276872"/>
            <a:ext cx="2921560" cy="28446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36513" y="2492896"/>
            <a:ext cx="9143999" cy="174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55" tIns="42727" rIns="85455" bIns="42727" numCol="1" anchor="t" anchorCtr="0" compatLnSpc="1">
            <a:prstTxWarp prst="textNoShape">
              <a:avLst/>
            </a:prstTxWarp>
            <a:spAutoFit/>
          </a:bodyPr>
          <a:lstStyle/>
          <a:p>
            <a:pPr defTabSz="854544"/>
            <a:r>
              <a:rPr lang="pt-BR" sz="5400" dirty="0" smtClean="0">
                <a:ln w="19050">
                  <a:noFill/>
                </a:ln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Apresentação do minicurso</a:t>
            </a:r>
            <a:endParaRPr lang="pt-BR" sz="5400" dirty="0" smtClean="0">
              <a:ln w="19050">
                <a:noFill/>
              </a:ln>
              <a:solidFill>
                <a:schemeClr val="accent1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794462"/>
            <a:ext cx="784887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Objetivo: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aprofundar os conceitos relacionados com o conhecimento atual do ciclo de “vida” de uma estrela, processo conhecido como evolução estelar. Além de repassar os conceitos abordados no minicurso de Introdução à Astronomia, este minicurso de aprofundamento pretende dar uma visão geral da multiplicidade dos processos atuantes na evolução das estrelas e sua relação com a vida na Terra.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1836108"/>
            <a:ext cx="784887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Público-alvo: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interessados em geral com idade igual ou superior a 14 anos. </a:t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789670"/>
            <a:ext cx="784887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Duração e horário:</a:t>
            </a:r>
            <a:b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Quatro semanas </a:t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(13 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de 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novembro 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a 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04 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de 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dezembro-2015)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Carga horária de 08 horas</a:t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Sempre às sextas-feiras, das 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15h 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às 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17h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chemeClr val="accent1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764704"/>
            <a:ext cx="78488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Ministrantes</a:t>
            </a:r>
            <a:b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André Luiz da Silva, astrofísico </a:t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Jorge </a:t>
            </a:r>
            <a:r>
              <a:rPr lang="pt-BR" sz="2800" dirty="0" err="1" smtClean="0">
                <a:solidFill>
                  <a:schemeClr val="accent1"/>
                </a:solidFill>
                <a:latin typeface="Century Gothic" pitchFamily="34" charset="0"/>
              </a:rPr>
              <a:t>Hönel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, físico</a:t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ambos especialistas em laboratório do Observatório Dietrich </a:t>
            </a:r>
            <a:r>
              <a:rPr lang="pt-BR" sz="2800" dirty="0" err="1" smtClean="0">
                <a:solidFill>
                  <a:schemeClr val="accent1"/>
                </a:solidFill>
                <a:latin typeface="Century Gothic" pitchFamily="34" charset="0"/>
              </a:rPr>
              <a:t>Schiel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 – Setor de Astronomia do CDCC/USP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758894"/>
            <a:ext cx="784887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Certificado de participação: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Será concedido para os participantes </a:t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que obtiverem 75% de presença (ou seja, máximo de 1 falta para ter direito ao certificado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)</a:t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</a:rPr>
              <a:t>Certificado em arquivo eletrônico: importante fornecer e-mail!</a:t>
            </a:r>
            <a: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37CBFF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32656"/>
            <a:ext cx="864096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Programação do 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minicurso</a:t>
            </a:r>
            <a:b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13 de novembro: </a:t>
            </a:r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Sol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20 de novembro</a:t>
            </a:r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: propriedades das estrelas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27 de novembro: </a:t>
            </a:r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formação estelar e evolução de estrelas de pouca massa</a:t>
            </a:r>
            <a:br>
              <a:rPr lang="pt-BR" sz="3200" dirty="0" smtClean="0">
                <a:solidFill>
                  <a:schemeClr val="accent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04 de dezembro: </a:t>
            </a:r>
            <a:r>
              <a:rPr lang="pt-BR" sz="3200" dirty="0" smtClean="0">
                <a:solidFill>
                  <a:schemeClr val="accent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evolução de estrelas massivas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11263</TotalTime>
  <Words>79</Words>
  <Application>Microsoft Office PowerPoint</Application>
  <PresentationFormat>Apresentação na tela (4:3)</PresentationFormat>
  <Paragraphs>28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Blank Presentation</vt:lpstr>
      <vt:lpstr>Slide 1</vt:lpstr>
      <vt:lpstr>Slide 2</vt:lpstr>
      <vt:lpstr>Objetivo:  aprofundar os conceitos relacionados com o conhecimento atual do ciclo de “vida” de uma estrela, processo conhecido como evolução estelar. Além de repassar os conceitos abordados no minicurso de Introdução à Astronomia, este minicurso de aprofundamento pretende dar uma visão geral da multiplicidade dos processos atuantes na evolução das estrelas e sua relação com a vida na Terra.</vt:lpstr>
      <vt:lpstr>Público-alvo:  interessados em geral com idade igual ou superior a 14 anos.      </vt:lpstr>
      <vt:lpstr>Duração e horário:   Quatro semanas  (13 de novembro a 04 de dezembro-2015)  Carga horária de 08 horas  Sempre às sextas-feiras, das 15h às 17h     </vt:lpstr>
      <vt:lpstr>Ministrantes   André Luiz da Silva, astrofísico   Jorge Hönel, físico  ambos especialistas em laboratório do Observatório Dietrich Schiel – Setor de Astronomia do CDCC/USP</vt:lpstr>
      <vt:lpstr>Certificado de participação:  Será concedido para os participantes  que obtiverem 75% de presença (ou seja, máximo de 1 falta para ter direito ao certificado)  Certificado em arquivo eletrônico: importante fornecer e-mail!     </vt:lpstr>
      <vt:lpstr>Programação do minicurso  13 de novembro: Sol  20 de novembro: propriedades das estrelas  27 de novembro: formação estelar e evolução de estrelas de pouca massa  04 de dezembro: evolução de estrelas massivas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775</cp:revision>
  <cp:lastPrinted>2000-05-01T12:23:36Z</cp:lastPrinted>
  <dcterms:created xsi:type="dcterms:W3CDTF">1995-06-17T23:31:02Z</dcterms:created>
  <dcterms:modified xsi:type="dcterms:W3CDTF">2015-11-13T14:57:24Z</dcterms:modified>
</cp:coreProperties>
</file>