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1024" r:id="rId2"/>
    <p:sldId id="1082" r:id="rId3"/>
    <p:sldId id="1050" r:id="rId4"/>
    <p:sldId id="1166" r:id="rId5"/>
    <p:sldId id="1064" r:id="rId6"/>
    <p:sldId id="1051" r:id="rId7"/>
    <p:sldId id="1067" r:id="rId8"/>
    <p:sldId id="1066" r:id="rId9"/>
    <p:sldId id="985" r:id="rId10"/>
    <p:sldId id="1054" r:id="rId11"/>
    <p:sldId id="1150" r:id="rId12"/>
    <p:sldId id="1151" r:id="rId13"/>
    <p:sldId id="1152" r:id="rId14"/>
    <p:sldId id="1153" r:id="rId15"/>
    <p:sldId id="1154" r:id="rId16"/>
    <p:sldId id="1155" r:id="rId17"/>
    <p:sldId id="1156" r:id="rId18"/>
    <p:sldId id="1073" r:id="rId19"/>
    <p:sldId id="1157" r:id="rId20"/>
    <p:sldId id="1158" r:id="rId21"/>
    <p:sldId id="1159" r:id="rId22"/>
    <p:sldId id="1160" r:id="rId23"/>
    <p:sldId id="1161" r:id="rId24"/>
    <p:sldId id="1075" r:id="rId25"/>
    <p:sldId id="1167" r:id="rId26"/>
    <p:sldId id="1168" r:id="rId27"/>
    <p:sldId id="1189" r:id="rId28"/>
    <p:sldId id="1058" r:id="rId29"/>
    <p:sldId id="1162" r:id="rId30"/>
    <p:sldId id="992" r:id="rId31"/>
    <p:sldId id="1163" r:id="rId32"/>
    <p:sldId id="1184" r:id="rId33"/>
    <p:sldId id="1188" r:id="rId34"/>
    <p:sldId id="1164" r:id="rId35"/>
    <p:sldId id="1138" r:id="rId36"/>
    <p:sldId id="1139" r:id="rId37"/>
    <p:sldId id="1190" r:id="rId38"/>
    <p:sldId id="1170" r:id="rId39"/>
    <p:sldId id="1179" r:id="rId40"/>
    <p:sldId id="1173" r:id="rId41"/>
    <p:sldId id="1180" r:id="rId42"/>
    <p:sldId id="1183" r:id="rId43"/>
    <p:sldId id="1182" r:id="rId44"/>
    <p:sldId id="1187" r:id="rId45"/>
    <p:sldId id="1165" r:id="rId46"/>
    <p:sldId id="1141" r:id="rId47"/>
    <p:sldId id="1177" r:id="rId48"/>
    <p:sldId id="1174" r:id="rId49"/>
    <p:sldId id="1175" r:id="rId50"/>
    <p:sldId id="1149" r:id="rId51"/>
    <p:sldId id="1169" r:id="rId52"/>
    <p:sldId id="1186" r:id="rId53"/>
    <p:sldId id="1191" r:id="rId54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88FF"/>
    <a:srgbClr val="69D8FF"/>
    <a:srgbClr val="66FF33"/>
    <a:srgbClr val="EA8D04"/>
    <a:srgbClr val="CCECFF"/>
    <a:srgbClr val="CC3300"/>
    <a:srgbClr val="FFFFCC"/>
    <a:srgbClr val="FF8989"/>
    <a:srgbClr val="C3D9FD"/>
    <a:srgbClr val="F4EE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88131" autoAdjust="0"/>
  </p:normalViewPr>
  <p:slideViewPr>
    <p:cSldViewPr>
      <p:cViewPr>
        <p:scale>
          <a:sx n="68" d="100"/>
          <a:sy n="68" d="100"/>
        </p:scale>
        <p:origin x="-1908" y="-23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5763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62096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F1138-0AF7-4BFC-8954-FE426D23DB5A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A7CEF-14B5-4EBF-A55E-4203D127055E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28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F2D85-9333-4A77-B2A1-CECD336883E8}" type="slidenum">
              <a:rPr lang="pt-BR" smtClean="0"/>
              <a:pPr/>
              <a:t>29</a:t>
            </a:fld>
            <a:endParaRPr lang="pt-BR" smtClean="0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50F26-7FF1-41B7-98BC-92DBBD38DD64}" type="slidenum">
              <a:rPr lang="pt-BR" smtClean="0"/>
              <a:pPr/>
              <a:t>30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31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38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Nessa figura, Antares tem um raio de 15cm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39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Nessa figura, Antares tem um raio de 15cm;</a:t>
            </a:r>
            <a:r>
              <a:rPr lang="pt-BR" baseline="0" dirty="0" smtClean="0"/>
              <a:t> a referência para esta figura é o </a:t>
            </a:r>
            <a:r>
              <a:rPr lang="pt-BR" baseline="0" dirty="0" err="1" smtClean="0"/>
              <a:t>Chaisson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McMillan</a:t>
            </a:r>
            <a:r>
              <a:rPr lang="pt-BR" baseline="0" dirty="0" smtClean="0"/>
              <a:t>, pg.434.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40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Nessa figura, Antares tem um raio de 15cm;</a:t>
            </a:r>
            <a:r>
              <a:rPr lang="pt-BR" baseline="0" dirty="0" smtClean="0"/>
              <a:t> a referência para esta figura é o </a:t>
            </a:r>
            <a:r>
              <a:rPr lang="pt-BR" baseline="0" dirty="0" err="1" smtClean="0"/>
              <a:t>Chaisson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McMillan</a:t>
            </a:r>
            <a:r>
              <a:rPr lang="pt-BR" baseline="0" dirty="0" smtClean="0"/>
              <a:t>, pg.434.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41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45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13BC1-851C-46AC-A41D-1E76BB7990D8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12AEC-4411-4BDC-A180-40E765311BC7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650875"/>
            <a:ext cx="4343400" cy="32575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://wwwdevinin.blogspot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devinin.blogspot.com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blackbody.sw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tamanhos_estelares.avi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rExplorer.sw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2972544"/>
            <a:ext cx="6400800" cy="1752600"/>
          </a:xfrm>
          <a:noFill/>
        </p:spPr>
        <p:txBody>
          <a:bodyPr/>
          <a:lstStyle/>
          <a:p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Estrelas: propriedades</a:t>
            </a: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6551766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Users\ANDRE\Documents\1-OBSERVATÓRIO\1-ATIVIDADES\4-Minicursos\minicursos-2015\7-minicurso-Evol-Estelar-seg-sem-vesp-2015\divulgacao\logo-do-curs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0"/>
            <a:ext cx="2086720" cy="20867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22337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Quanto tempo a luz leva para vir...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467544" y="1772816"/>
            <a:ext cx="6840760" cy="1260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do Sol?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lang="pt-BR" sz="32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467544" y="3212976"/>
            <a:ext cx="6840760" cy="1296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da estrela mais próxima depois do Sol? 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467544" y="4661756"/>
            <a:ext cx="6840760" cy="1359532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baseline="0" dirty="0" smtClean="0">
                <a:solidFill>
                  <a:srgbClr val="00CC99"/>
                </a:solidFill>
                <a:latin typeface="Century Gothic" pitchFamily="34" charset="0"/>
              </a:rPr>
              <a:t> das estrelas do aglomerado</a:t>
            </a: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Omega </a:t>
            </a:r>
            <a:r>
              <a:rPr lang="pt-BR" sz="3200" b="0" kern="0" dirty="0" err="1" smtClean="0">
                <a:solidFill>
                  <a:srgbClr val="00CC99"/>
                </a:solidFill>
                <a:latin typeface="Century Gothic" pitchFamily="34" charset="0"/>
              </a:rPr>
              <a:t>Centauri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96136" y="262135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8 minutos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92080" y="410901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4 anos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32891" y="559742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17 mil anos!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7452320" y="1772816"/>
            <a:ext cx="1260000" cy="1260000"/>
            <a:chOff x="10721264" y="-2131413"/>
            <a:chExt cx="7385330" cy="6485814"/>
          </a:xfrm>
        </p:grpSpPr>
        <p:pic>
          <p:nvPicPr>
            <p:cNvPr id="17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21264" y="-2131413"/>
              <a:ext cx="7385330" cy="64858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" name="Subtítulo 3"/>
            <p:cNvSpPr txBox="1">
              <a:spLocks/>
            </p:cNvSpPr>
            <p:nvPr/>
          </p:nvSpPr>
          <p:spPr bwMode="auto">
            <a:xfrm rot="16200000">
              <a:off x="11171022" y="-2581171"/>
              <a:ext cx="6485814" cy="7385330"/>
            </a:xfrm>
            <a:prstGeom prst="rect">
              <a:avLst/>
            </a:prstGeom>
            <a:gradFill flip="none" rotWithShape="1">
              <a:gsLst>
                <a:gs pos="16000">
                  <a:schemeClr val="bg1">
                    <a:lumMod val="0"/>
                    <a:lumOff val="100000"/>
                    <a:alpha val="87000"/>
                  </a:schemeClr>
                </a:gs>
                <a:gs pos="48000">
                  <a:srgbClr val="FFC000">
                    <a:alpha val="8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587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8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>
                <a:ln w="34925">
                  <a:gradFill flip="none" rotWithShape="1">
                    <a:gsLst>
                      <a:gs pos="0">
                        <a:srgbClr val="F67526"/>
                      </a:gs>
                      <a:gs pos="50000">
                        <a:srgbClr val="F67526">
                          <a:alpha val="41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452320" y="3212976"/>
            <a:ext cx="1296144" cy="1296144"/>
            <a:chOff x="7452320" y="3281092"/>
            <a:chExt cx="1296144" cy="1296144"/>
          </a:xfrm>
        </p:grpSpPr>
        <p:grpSp>
          <p:nvGrpSpPr>
            <p:cNvPr id="13" name="Grupo 8"/>
            <p:cNvGrpSpPr>
              <a:grpSpLocks/>
            </p:cNvGrpSpPr>
            <p:nvPr/>
          </p:nvGrpSpPr>
          <p:grpSpPr>
            <a:xfrm>
              <a:off x="7670784" y="3497116"/>
              <a:ext cx="864096" cy="864096"/>
              <a:chOff x="3414276" y="1289404"/>
              <a:chExt cx="1320438" cy="1348324"/>
            </a:xfrm>
          </p:grpSpPr>
          <p:sp>
            <p:nvSpPr>
              <p:cNvPr id="14" name="Elipse 13"/>
              <p:cNvSpPr/>
              <p:nvPr/>
            </p:nvSpPr>
            <p:spPr bwMode="auto">
              <a:xfrm>
                <a:off x="3414276" y="1289404"/>
                <a:ext cx="1320438" cy="134832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alpha val="0"/>
                    </a:schemeClr>
                  </a:gs>
                  <a:gs pos="70000">
                    <a:schemeClr val="tx1">
                      <a:alpha val="15000"/>
                    </a:schemeClr>
                  </a:gs>
                  <a:gs pos="35000">
                    <a:srgbClr val="FF0000">
                      <a:alpha val="79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Elipse 14"/>
              <p:cNvSpPr>
                <a:spLocks noChangeAspect="1"/>
              </p:cNvSpPr>
              <p:nvPr/>
            </p:nvSpPr>
            <p:spPr bwMode="auto">
              <a:xfrm>
                <a:off x="3597034" y="1514125"/>
                <a:ext cx="929066" cy="915822"/>
              </a:xfrm>
              <a:prstGeom prst="ellipse">
                <a:avLst/>
              </a:prstGeom>
              <a:gradFill>
                <a:gsLst>
                  <a:gs pos="7000">
                    <a:schemeClr val="bg1"/>
                  </a:gs>
                  <a:gs pos="57000">
                    <a:srgbClr val="FF8989"/>
                  </a:gs>
                  <a:gs pos="79000">
                    <a:schemeClr val="tx1">
                      <a:alpha val="0"/>
                    </a:schemeClr>
                  </a:gs>
                  <a:gs pos="65000">
                    <a:srgbClr val="FF0000">
                      <a:alpha val="46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5875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Retângulo 18"/>
            <p:cNvSpPr>
              <a:spLocks noChangeAspect="1"/>
            </p:cNvSpPr>
            <p:nvPr/>
          </p:nvSpPr>
          <p:spPr bwMode="auto">
            <a:xfrm>
              <a:off x="7452320" y="3281092"/>
              <a:ext cx="1296144" cy="129614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Retângulo 21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das imagens: Sol: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4"/>
              </a:rPr>
              <a:t>http://wwwdevinin.blogspot.com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; Omega </a:t>
            </a:r>
            <a:r>
              <a:rPr lang="pt-BR" sz="1200" dirty="0" err="1" smtClean="0">
                <a:solidFill>
                  <a:srgbClr val="00CC99"/>
                </a:solidFill>
                <a:latin typeface="Century Gothic" pitchFamily="34" charset="0"/>
              </a:rPr>
              <a:t>Centauri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: Telescópio Espacial Hubble</a:t>
            </a:r>
            <a:endParaRPr lang="pt-BR" sz="12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lum contrast="3000"/>
          </a:blip>
          <a:srcRect l="1890" t="24521" r="7086" b="12738"/>
          <a:stretch>
            <a:fillRect/>
          </a:stretch>
        </p:blipFill>
        <p:spPr bwMode="auto">
          <a:xfrm>
            <a:off x="7457667" y="4669407"/>
            <a:ext cx="1301447" cy="1359433"/>
          </a:xfrm>
          <a:prstGeom prst="rect">
            <a:avLst/>
          </a:prstGeom>
          <a:noFill/>
          <a:ln w="158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195145"/>
            <a:ext cx="7162800" cy="624872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72000"/>
              </a:lnSpc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O brilho das estrelas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44624"/>
            <a:ext cx="8715375" cy="79208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Luminosidade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rgbClr val="00CC99"/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imagem: André Luiz da Silva/CDA/CDCC/USP</a:t>
            </a:r>
            <a:endParaRPr lang="pt-BR" sz="11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7" name="Oval 3"/>
          <p:cNvSpPr>
            <a:spLocks noChangeAspect="1" noChangeArrowheads="1"/>
          </p:cNvSpPr>
          <p:nvPr/>
        </p:nvSpPr>
        <p:spPr bwMode="auto">
          <a:xfrm>
            <a:off x="3286256" y="1988840"/>
            <a:ext cx="2478363" cy="2478363"/>
          </a:xfrm>
          <a:prstGeom prst="ellipse">
            <a:avLst/>
          </a:prstGeom>
          <a:gradFill flip="none" rotWithShape="1">
            <a:gsLst>
              <a:gs pos="60000">
                <a:schemeClr val="accent2">
                  <a:lumMod val="60000"/>
                  <a:lumOff val="40000"/>
                  <a:alpha val="97000"/>
                </a:schemeClr>
              </a:gs>
              <a:gs pos="36000">
                <a:schemeClr val="bg1"/>
              </a:gs>
              <a:gs pos="93000">
                <a:schemeClr val="accent2">
                  <a:lumMod val="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cxnSp>
        <p:nvCxnSpPr>
          <p:cNvPr id="53" name="Conector de seta reta 52"/>
          <p:cNvCxnSpPr>
            <a:cxnSpLocks noChangeAspect="1"/>
          </p:cNvCxnSpPr>
          <p:nvPr/>
        </p:nvCxnSpPr>
        <p:spPr bwMode="auto">
          <a:xfrm flipH="1" flipV="1">
            <a:off x="4523503" y="2020314"/>
            <a:ext cx="27582" cy="122429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4" name="Conector de seta reta 53"/>
          <p:cNvCxnSpPr>
            <a:cxnSpLocks noChangeAspect="1"/>
          </p:cNvCxnSpPr>
          <p:nvPr/>
        </p:nvCxnSpPr>
        <p:spPr bwMode="auto">
          <a:xfrm flipH="1" flipV="1">
            <a:off x="4090744" y="2134607"/>
            <a:ext cx="448242" cy="118433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7" name="Conector de seta reta 56"/>
          <p:cNvCxnSpPr>
            <a:cxnSpLocks noChangeAspect="1"/>
          </p:cNvCxnSpPr>
          <p:nvPr/>
        </p:nvCxnSpPr>
        <p:spPr bwMode="auto">
          <a:xfrm flipV="1">
            <a:off x="4534217" y="2383265"/>
            <a:ext cx="865520" cy="85305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Conector de seta reta 58"/>
          <p:cNvCxnSpPr>
            <a:cxnSpLocks noChangeAspect="1"/>
          </p:cNvCxnSpPr>
          <p:nvPr/>
        </p:nvCxnSpPr>
        <p:spPr bwMode="auto">
          <a:xfrm flipH="1" flipV="1">
            <a:off x="3647271" y="2383261"/>
            <a:ext cx="886948" cy="87623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1" name="Conector de seta reta 60"/>
          <p:cNvCxnSpPr>
            <a:cxnSpLocks noChangeAspect="1"/>
          </p:cNvCxnSpPr>
          <p:nvPr/>
        </p:nvCxnSpPr>
        <p:spPr bwMode="auto">
          <a:xfrm>
            <a:off x="4579227" y="3279520"/>
            <a:ext cx="441505" cy="110489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2" name="Conector de seta reta 61"/>
          <p:cNvCxnSpPr>
            <a:cxnSpLocks noChangeAspect="1"/>
          </p:cNvCxnSpPr>
          <p:nvPr/>
        </p:nvCxnSpPr>
        <p:spPr bwMode="auto">
          <a:xfrm flipH="1">
            <a:off x="4521200" y="3232954"/>
            <a:ext cx="8468" cy="127000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3" name="Conector de seta reta 62"/>
          <p:cNvCxnSpPr>
            <a:cxnSpLocks noChangeAspect="1"/>
          </p:cNvCxnSpPr>
          <p:nvPr/>
        </p:nvCxnSpPr>
        <p:spPr bwMode="auto">
          <a:xfrm flipH="1">
            <a:off x="3979333" y="3224487"/>
            <a:ext cx="567270" cy="110913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4" name="Conector de seta reta 63"/>
          <p:cNvCxnSpPr>
            <a:cxnSpLocks noChangeAspect="1"/>
          </p:cNvCxnSpPr>
          <p:nvPr/>
        </p:nvCxnSpPr>
        <p:spPr bwMode="auto">
          <a:xfrm>
            <a:off x="4551088" y="3228024"/>
            <a:ext cx="848652" cy="90770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7" name="Conector de seta reta 66"/>
          <p:cNvCxnSpPr>
            <a:cxnSpLocks noChangeAspect="1"/>
          </p:cNvCxnSpPr>
          <p:nvPr/>
        </p:nvCxnSpPr>
        <p:spPr bwMode="auto">
          <a:xfrm flipV="1">
            <a:off x="4499991" y="3228020"/>
            <a:ext cx="1222309" cy="16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8" name="Conector de seta reta 67"/>
          <p:cNvCxnSpPr>
            <a:cxnSpLocks noChangeAspect="1"/>
          </p:cNvCxnSpPr>
          <p:nvPr/>
        </p:nvCxnSpPr>
        <p:spPr bwMode="auto">
          <a:xfrm flipV="1">
            <a:off x="4534216" y="2758814"/>
            <a:ext cx="1121516" cy="48579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0" name="Conector de seta reta 69"/>
          <p:cNvCxnSpPr>
            <a:cxnSpLocks noChangeAspect="1"/>
          </p:cNvCxnSpPr>
          <p:nvPr/>
        </p:nvCxnSpPr>
        <p:spPr bwMode="auto">
          <a:xfrm>
            <a:off x="4546604" y="3224479"/>
            <a:ext cx="1109131" cy="52493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1" name="Conector de seta reta 70"/>
          <p:cNvCxnSpPr>
            <a:cxnSpLocks noChangeAspect="1"/>
          </p:cNvCxnSpPr>
          <p:nvPr/>
        </p:nvCxnSpPr>
        <p:spPr bwMode="auto">
          <a:xfrm flipV="1">
            <a:off x="4567936" y="2134614"/>
            <a:ext cx="399038" cy="111000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3" name="Conector de seta reta 72"/>
          <p:cNvCxnSpPr>
            <a:cxnSpLocks noChangeAspect="1"/>
          </p:cNvCxnSpPr>
          <p:nvPr/>
        </p:nvCxnSpPr>
        <p:spPr bwMode="auto">
          <a:xfrm flipH="1">
            <a:off x="3395133" y="3289943"/>
            <a:ext cx="1121309" cy="32400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6" name="Conector de seta reta 75"/>
          <p:cNvCxnSpPr>
            <a:cxnSpLocks noChangeAspect="1"/>
          </p:cNvCxnSpPr>
          <p:nvPr/>
        </p:nvCxnSpPr>
        <p:spPr bwMode="auto">
          <a:xfrm flipH="1" flipV="1">
            <a:off x="3405717" y="2821381"/>
            <a:ext cx="1139157" cy="42322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7" name="Conector de seta reta 86"/>
          <p:cNvCxnSpPr>
            <a:cxnSpLocks noChangeAspect="1"/>
          </p:cNvCxnSpPr>
          <p:nvPr/>
        </p:nvCxnSpPr>
        <p:spPr bwMode="auto">
          <a:xfrm flipH="1" flipV="1">
            <a:off x="3347863" y="3228020"/>
            <a:ext cx="1256051" cy="1659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8" name="Conector de seta reta 87"/>
          <p:cNvCxnSpPr>
            <a:cxnSpLocks noChangeAspect="1"/>
          </p:cNvCxnSpPr>
          <p:nvPr/>
        </p:nvCxnSpPr>
        <p:spPr bwMode="auto">
          <a:xfrm flipH="1">
            <a:off x="3547535" y="3279521"/>
            <a:ext cx="982138" cy="69849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118" name="Rectangle 126"/>
          <p:cNvSpPr>
            <a:spLocks noChangeArrowheads="1"/>
          </p:cNvSpPr>
          <p:nvPr/>
        </p:nvSpPr>
        <p:spPr bwMode="auto">
          <a:xfrm>
            <a:off x="323528" y="5282562"/>
            <a:ext cx="82809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Energia que a estrela emite </a:t>
            </a:r>
          </a:p>
          <a:p>
            <a:pPr defTabSz="762000">
              <a:defRPr/>
            </a:pPr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por unidade de tempo</a:t>
            </a:r>
            <a:endParaRPr lang="pt-BR" sz="28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38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-36512" y="1484784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028700" lvl="1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não depende da distância</a:t>
            </a:r>
          </a:p>
          <a:p>
            <a:pPr marL="1028700" lvl="1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5400" b="0" i="1" kern="0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1200" lvl="2"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o mesmo que potência, medida em Watts</a:t>
            </a:r>
            <a:endParaRPr lang="pt-BR" sz="4800" b="0" i="1" kern="0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788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44624"/>
            <a:ext cx="8715375" cy="79208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Fluxo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rgbClr val="00CC99"/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imagem: André Luiz da Silva/CDA/CDCC/USP</a:t>
            </a:r>
            <a:endParaRPr lang="pt-BR" sz="11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9855030" y="4744441"/>
            <a:ext cx="2305050" cy="0"/>
            <a:chOff x="5929322" y="4929198"/>
            <a:chExt cx="2305050" cy="0"/>
          </a:xfrm>
        </p:grpSpPr>
        <p:sp>
          <p:nvSpPr>
            <p:cNvPr id="174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5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6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7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180"/>
          <p:cNvGrpSpPr>
            <a:grpSpLocks noChangeAspect="1"/>
          </p:cNvGrpSpPr>
          <p:nvPr/>
        </p:nvGrpSpPr>
        <p:grpSpPr>
          <a:xfrm>
            <a:off x="1958903" y="765005"/>
            <a:ext cx="4824235" cy="4824235"/>
            <a:chOff x="3705186" y="2961048"/>
            <a:chExt cx="1800000" cy="1800000"/>
          </a:xfrm>
        </p:grpSpPr>
        <p:sp>
          <p:nvSpPr>
            <p:cNvPr id="182" name="Oval 2"/>
            <p:cNvSpPr>
              <a:spLocks noChangeArrowheads="1"/>
            </p:cNvSpPr>
            <p:nvPr/>
          </p:nvSpPr>
          <p:spPr bwMode="auto">
            <a:xfrm>
              <a:off x="3705186" y="2961048"/>
              <a:ext cx="1800000" cy="1800000"/>
            </a:xfrm>
            <a:prstGeom prst="ellipse">
              <a:avLst/>
            </a:prstGeom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34000">
                  <a:srgbClr val="000000">
                    <a:alpha val="0"/>
                  </a:srgbClr>
                </a:gs>
                <a:gs pos="68000">
                  <a:schemeClr val="accent6">
                    <a:lumMod val="40000"/>
                    <a:lumOff val="60000"/>
                    <a:alpha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solidFill>
                <a:schemeClr val="accent6">
                  <a:lumMod val="20000"/>
                  <a:lumOff val="80000"/>
                  <a:alpha val="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3" name="Elipse 182"/>
            <p:cNvSpPr>
              <a:spLocks noChangeAspect="1"/>
            </p:cNvSpPr>
            <p:nvPr/>
          </p:nvSpPr>
          <p:spPr bwMode="auto">
            <a:xfrm>
              <a:off x="3951607" y="3057419"/>
              <a:ext cx="1307157" cy="996949"/>
            </a:xfrm>
            <a:prstGeom prst="ellipse">
              <a:avLst/>
            </a:prstGeom>
            <a:gradFill>
              <a:gsLst>
                <a:gs pos="45000">
                  <a:schemeClr val="accent6">
                    <a:lumMod val="40000"/>
                    <a:lumOff val="60000"/>
                    <a:alpha val="71000"/>
                  </a:scheme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0000"/>
                  </a:schemeClr>
                </a:gs>
              </a:gsLst>
              <a:lin ang="5400000" scaled="0"/>
            </a:gradFill>
            <a:ln w="12700" cap="flat" cmpd="sng" algn="ctr">
              <a:solidFill>
                <a:schemeClr val="accent6">
                  <a:lumMod val="20000"/>
                  <a:lumOff val="80000"/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200" name="CaixaDeTexto 34"/>
          <p:cNvSpPr txBox="1">
            <a:spLocks noChangeArrowheads="1"/>
          </p:cNvSpPr>
          <p:nvPr/>
        </p:nvSpPr>
        <p:spPr bwMode="auto">
          <a:xfrm>
            <a:off x="3707904" y="862940"/>
            <a:ext cx="50405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Área unitária na superfície de uma esfera de raio d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11" name="Conector de seta reta 210"/>
          <p:cNvCxnSpPr/>
          <p:nvPr/>
        </p:nvCxnSpPr>
        <p:spPr bwMode="auto">
          <a:xfrm>
            <a:off x="6084168" y="1830494"/>
            <a:ext cx="0" cy="6939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Oval 3"/>
          <p:cNvSpPr>
            <a:spLocks noChangeAspect="1" noChangeArrowheads="1"/>
          </p:cNvSpPr>
          <p:nvPr/>
        </p:nvSpPr>
        <p:spPr bwMode="auto">
          <a:xfrm>
            <a:off x="3131840" y="1896042"/>
            <a:ext cx="2478363" cy="2478363"/>
          </a:xfrm>
          <a:prstGeom prst="ellipse">
            <a:avLst/>
          </a:prstGeom>
          <a:gradFill flip="none" rotWithShape="1">
            <a:gsLst>
              <a:gs pos="60000">
                <a:schemeClr val="accent2">
                  <a:lumMod val="60000"/>
                  <a:lumOff val="40000"/>
                  <a:alpha val="97000"/>
                </a:schemeClr>
              </a:gs>
              <a:gs pos="36000">
                <a:schemeClr val="bg1"/>
              </a:gs>
              <a:gs pos="93000">
                <a:schemeClr val="accent2">
                  <a:lumMod val="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88" name="Forma livre 187"/>
          <p:cNvSpPr/>
          <p:nvPr/>
        </p:nvSpPr>
        <p:spPr bwMode="auto">
          <a:xfrm>
            <a:off x="5577841" y="2484120"/>
            <a:ext cx="924628" cy="1325879"/>
          </a:xfrm>
          <a:custGeom>
            <a:avLst/>
            <a:gdLst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94468 w 1162373"/>
              <a:gd name="connsiteY8" fmla="*/ 821410 h 1456841"/>
              <a:gd name="connsiteX9" fmla="*/ 320299 w 1162373"/>
              <a:gd name="connsiteY9" fmla="*/ 480447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94468 w 1162373"/>
              <a:gd name="connsiteY8" fmla="*/ 821410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144651 w 1162373"/>
              <a:gd name="connsiteY10" fmla="*/ 294468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149817 w 1162373"/>
              <a:gd name="connsiteY10" fmla="*/ 232474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90780 h 1456841"/>
              <a:gd name="connsiteX10" fmla="*/ 149817 w 1162373"/>
              <a:gd name="connsiteY10" fmla="*/ 232474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41343"/>
              <a:gd name="connsiteX1" fmla="*/ 1090048 w 1162373"/>
              <a:gd name="connsiteY1" fmla="*/ 0 h 1441343"/>
              <a:gd name="connsiteX2" fmla="*/ 1100380 w 1162373"/>
              <a:gd name="connsiteY2" fmla="*/ 51661 h 1441343"/>
              <a:gd name="connsiteX3" fmla="*/ 1162373 w 1162373"/>
              <a:gd name="connsiteY3" fmla="*/ 625098 h 1441343"/>
              <a:gd name="connsiteX4" fmla="*/ 1157207 w 1162373"/>
              <a:gd name="connsiteY4" fmla="*/ 883403 h 1441343"/>
              <a:gd name="connsiteX5" fmla="*/ 1007390 w 1162373"/>
              <a:gd name="connsiteY5" fmla="*/ 1384515 h 1441343"/>
              <a:gd name="connsiteX6" fmla="*/ 46496 w 1162373"/>
              <a:gd name="connsiteY6" fmla="*/ 1441343 h 1441343"/>
              <a:gd name="connsiteX7" fmla="*/ 185980 w 1162373"/>
              <a:gd name="connsiteY7" fmla="*/ 1141708 h 1441343"/>
              <a:gd name="connsiteX8" fmla="*/ 232475 w 1162373"/>
              <a:gd name="connsiteY8" fmla="*/ 836908 h 1441343"/>
              <a:gd name="connsiteX9" fmla="*/ 237641 w 1162373"/>
              <a:gd name="connsiteY9" fmla="*/ 490780 h 1441343"/>
              <a:gd name="connsiteX10" fmla="*/ 149817 w 1162373"/>
              <a:gd name="connsiteY10" fmla="*/ 232474 h 1441343"/>
              <a:gd name="connsiteX11" fmla="*/ 0 w 1162373"/>
              <a:gd name="connsiteY11" fmla="*/ 15498 h 1441343"/>
              <a:gd name="connsiteX12" fmla="*/ 1090048 w 1162373"/>
              <a:gd name="connsiteY12" fmla="*/ 0 h 1441343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58304 w 1234697"/>
              <a:gd name="connsiteY7" fmla="*/ 1141708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72324 w 1234697"/>
              <a:gd name="connsiteY11" fmla="*/ 15498 h 1394848"/>
              <a:gd name="connsiteX12" fmla="*/ 1162372 w 1234697"/>
              <a:gd name="connsiteY12" fmla="*/ 0 h 1394848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22141 w 1234697"/>
              <a:gd name="connsiteY7" fmla="*/ 1095213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72324 w 1234697"/>
              <a:gd name="connsiteY11" fmla="*/ 15498 h 1394848"/>
              <a:gd name="connsiteX12" fmla="*/ 1162372 w 1234697"/>
              <a:gd name="connsiteY12" fmla="*/ 0 h 1394848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22141 w 1234697"/>
              <a:gd name="connsiteY7" fmla="*/ 1095213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82657 w 1234697"/>
              <a:gd name="connsiteY11" fmla="*/ 77491 h 1394848"/>
              <a:gd name="connsiteX12" fmla="*/ 1162372 w 1234697"/>
              <a:gd name="connsiteY12" fmla="*/ 0 h 1394848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42806 w 1255362"/>
              <a:gd name="connsiteY7" fmla="*/ 1095213 h 1384515"/>
              <a:gd name="connsiteX8" fmla="*/ 325464 w 1255362"/>
              <a:gd name="connsiteY8" fmla="*/ 836908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325464 w 1255362"/>
              <a:gd name="connsiteY8" fmla="*/ 836908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06643 w 1255362"/>
              <a:gd name="connsiteY10" fmla="*/ 237640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196311 w 1255362"/>
              <a:gd name="connsiteY7" fmla="*/ 1079714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06643 w 1255362"/>
              <a:gd name="connsiteY10" fmla="*/ 237640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0196"/>
              <a:gd name="connsiteY0" fmla="*/ 0 h 1384515"/>
              <a:gd name="connsiteX1" fmla="*/ 1183037 w 1250196"/>
              <a:gd name="connsiteY1" fmla="*/ 0 h 1384515"/>
              <a:gd name="connsiteX2" fmla="*/ 1193369 w 1250196"/>
              <a:gd name="connsiteY2" fmla="*/ 51661 h 1384515"/>
              <a:gd name="connsiteX3" fmla="*/ 1239864 w 1250196"/>
              <a:gd name="connsiteY3" fmla="*/ 428786 h 1384515"/>
              <a:gd name="connsiteX4" fmla="*/ 1250196 w 1250196"/>
              <a:gd name="connsiteY4" fmla="*/ 883403 h 1384515"/>
              <a:gd name="connsiteX5" fmla="*/ 1100379 w 1250196"/>
              <a:gd name="connsiteY5" fmla="*/ 1384515 h 1384515"/>
              <a:gd name="connsiteX6" fmla="*/ 0 w 1250196"/>
              <a:gd name="connsiteY6" fmla="*/ 1239865 h 1384515"/>
              <a:gd name="connsiteX7" fmla="*/ 196311 w 1250196"/>
              <a:gd name="connsiteY7" fmla="*/ 1079714 h 1384515"/>
              <a:gd name="connsiteX8" fmla="*/ 242806 w 1250196"/>
              <a:gd name="connsiteY8" fmla="*/ 821410 h 1384515"/>
              <a:gd name="connsiteX9" fmla="*/ 263471 w 1250196"/>
              <a:gd name="connsiteY9" fmla="*/ 475281 h 1384515"/>
              <a:gd name="connsiteX10" fmla="*/ 206643 w 1250196"/>
              <a:gd name="connsiteY10" fmla="*/ 237640 h 1384515"/>
              <a:gd name="connsiteX11" fmla="*/ 103322 w 1250196"/>
              <a:gd name="connsiteY11" fmla="*/ 77491 h 1384515"/>
              <a:gd name="connsiteX12" fmla="*/ 1183037 w 1250196"/>
              <a:gd name="connsiteY12" fmla="*/ 0 h 1384515"/>
              <a:gd name="connsiteX0" fmla="*/ 1183037 w 1239864"/>
              <a:gd name="connsiteY0" fmla="*/ 0 h 1384515"/>
              <a:gd name="connsiteX1" fmla="*/ 1183037 w 1239864"/>
              <a:gd name="connsiteY1" fmla="*/ 0 h 1384515"/>
              <a:gd name="connsiteX2" fmla="*/ 1193369 w 1239864"/>
              <a:gd name="connsiteY2" fmla="*/ 51661 h 1384515"/>
              <a:gd name="connsiteX3" fmla="*/ 1239864 w 1239864"/>
              <a:gd name="connsiteY3" fmla="*/ 428786 h 1384515"/>
              <a:gd name="connsiteX4" fmla="*/ 1214033 w 1239864"/>
              <a:gd name="connsiteY4" fmla="*/ 976393 h 1384515"/>
              <a:gd name="connsiteX5" fmla="*/ 1100379 w 1239864"/>
              <a:gd name="connsiteY5" fmla="*/ 1384515 h 1384515"/>
              <a:gd name="connsiteX6" fmla="*/ 0 w 1239864"/>
              <a:gd name="connsiteY6" fmla="*/ 1239865 h 1384515"/>
              <a:gd name="connsiteX7" fmla="*/ 196311 w 1239864"/>
              <a:gd name="connsiteY7" fmla="*/ 1079714 h 1384515"/>
              <a:gd name="connsiteX8" fmla="*/ 242806 w 1239864"/>
              <a:gd name="connsiteY8" fmla="*/ 821410 h 1384515"/>
              <a:gd name="connsiteX9" fmla="*/ 263471 w 1239864"/>
              <a:gd name="connsiteY9" fmla="*/ 475281 h 1384515"/>
              <a:gd name="connsiteX10" fmla="*/ 206643 w 1239864"/>
              <a:gd name="connsiteY10" fmla="*/ 237640 h 1384515"/>
              <a:gd name="connsiteX11" fmla="*/ 103322 w 1239864"/>
              <a:gd name="connsiteY11" fmla="*/ 77491 h 1384515"/>
              <a:gd name="connsiteX12" fmla="*/ 1183037 w 1239864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63471 w 1242546"/>
              <a:gd name="connsiteY9" fmla="*/ 475281 h 1384515"/>
              <a:gd name="connsiteX10" fmla="*/ 206643 w 1242546"/>
              <a:gd name="connsiteY10" fmla="*/ 237640 h 1384515"/>
              <a:gd name="connsiteX11" fmla="*/ 103322 w 1242546"/>
              <a:gd name="connsiteY11" fmla="*/ 77491 h 1384515"/>
              <a:gd name="connsiteX12" fmla="*/ 1183037 w 1242546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63471 w 1242546"/>
              <a:gd name="connsiteY9" fmla="*/ 475281 h 1384515"/>
              <a:gd name="connsiteX10" fmla="*/ 206643 w 1242546"/>
              <a:gd name="connsiteY10" fmla="*/ 237640 h 1384515"/>
              <a:gd name="connsiteX11" fmla="*/ 103322 w 1242546"/>
              <a:gd name="connsiteY11" fmla="*/ 77491 h 1384515"/>
              <a:gd name="connsiteX12" fmla="*/ 1183037 w 1242546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42806 w 1242546"/>
              <a:gd name="connsiteY9" fmla="*/ 635431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85979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03310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03310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50886 w 1242546"/>
              <a:gd name="connsiteY7" fmla="*/ 1070747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50886 w 1242546"/>
              <a:gd name="connsiteY7" fmla="*/ 1070747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4345"/>
              <a:gd name="connsiteY0" fmla="*/ 0 h 1384515"/>
              <a:gd name="connsiteX1" fmla="*/ 1183037 w 1244345"/>
              <a:gd name="connsiteY1" fmla="*/ 0 h 1384515"/>
              <a:gd name="connsiteX2" fmla="*/ 1193369 w 1244345"/>
              <a:gd name="connsiteY2" fmla="*/ 51661 h 1384515"/>
              <a:gd name="connsiteX3" fmla="*/ 1239864 w 1244345"/>
              <a:gd name="connsiteY3" fmla="*/ 428786 h 1384515"/>
              <a:gd name="connsiteX4" fmla="*/ 1239587 w 1244345"/>
              <a:gd name="connsiteY4" fmla="*/ 660302 h 1384515"/>
              <a:gd name="connsiteX5" fmla="*/ 1214033 w 1244345"/>
              <a:gd name="connsiteY5" fmla="*/ 976393 h 1384515"/>
              <a:gd name="connsiteX6" fmla="*/ 1100379 w 1244345"/>
              <a:gd name="connsiteY6" fmla="*/ 1384515 h 1384515"/>
              <a:gd name="connsiteX7" fmla="*/ 0 w 1244345"/>
              <a:gd name="connsiteY7" fmla="*/ 1239865 h 1384515"/>
              <a:gd name="connsiteX8" fmla="*/ 150886 w 1244345"/>
              <a:gd name="connsiteY8" fmla="*/ 1070747 h 1384515"/>
              <a:gd name="connsiteX9" fmla="*/ 242806 w 1244345"/>
              <a:gd name="connsiteY9" fmla="*/ 821410 h 1384515"/>
              <a:gd name="connsiteX10" fmla="*/ 257475 w 1244345"/>
              <a:gd name="connsiteY10" fmla="*/ 613107 h 1384515"/>
              <a:gd name="connsiteX11" fmla="*/ 243877 w 1244345"/>
              <a:gd name="connsiteY11" fmla="*/ 396904 h 1384515"/>
              <a:gd name="connsiteX12" fmla="*/ 206643 w 1244345"/>
              <a:gd name="connsiteY12" fmla="*/ 237640 h 1384515"/>
              <a:gd name="connsiteX13" fmla="*/ 103322 w 1244345"/>
              <a:gd name="connsiteY13" fmla="*/ 77491 h 1384515"/>
              <a:gd name="connsiteX14" fmla="*/ 1183037 w 1244345"/>
              <a:gd name="connsiteY14" fmla="*/ 0 h 1384515"/>
              <a:gd name="connsiteX0" fmla="*/ 1183037 w 1243408"/>
              <a:gd name="connsiteY0" fmla="*/ 0 h 1384515"/>
              <a:gd name="connsiteX1" fmla="*/ 1183037 w 1243408"/>
              <a:gd name="connsiteY1" fmla="*/ 0 h 1384515"/>
              <a:gd name="connsiteX2" fmla="*/ 1193369 w 1243408"/>
              <a:gd name="connsiteY2" fmla="*/ 51661 h 1384515"/>
              <a:gd name="connsiteX3" fmla="*/ 1206930 w 1243408"/>
              <a:gd name="connsiteY3" fmla="*/ 206368 h 1384515"/>
              <a:gd name="connsiteX4" fmla="*/ 1239864 w 1243408"/>
              <a:gd name="connsiteY4" fmla="*/ 428786 h 1384515"/>
              <a:gd name="connsiteX5" fmla="*/ 1239587 w 1243408"/>
              <a:gd name="connsiteY5" fmla="*/ 660302 h 1384515"/>
              <a:gd name="connsiteX6" fmla="*/ 1214033 w 1243408"/>
              <a:gd name="connsiteY6" fmla="*/ 976393 h 1384515"/>
              <a:gd name="connsiteX7" fmla="*/ 1100379 w 1243408"/>
              <a:gd name="connsiteY7" fmla="*/ 1384515 h 1384515"/>
              <a:gd name="connsiteX8" fmla="*/ 0 w 1243408"/>
              <a:gd name="connsiteY8" fmla="*/ 1239865 h 1384515"/>
              <a:gd name="connsiteX9" fmla="*/ 150886 w 1243408"/>
              <a:gd name="connsiteY9" fmla="*/ 1070747 h 1384515"/>
              <a:gd name="connsiteX10" fmla="*/ 242806 w 1243408"/>
              <a:gd name="connsiteY10" fmla="*/ 821410 h 1384515"/>
              <a:gd name="connsiteX11" fmla="*/ 257475 w 1243408"/>
              <a:gd name="connsiteY11" fmla="*/ 613107 h 1384515"/>
              <a:gd name="connsiteX12" fmla="*/ 243877 w 1243408"/>
              <a:gd name="connsiteY12" fmla="*/ 396904 h 1384515"/>
              <a:gd name="connsiteX13" fmla="*/ 206643 w 1243408"/>
              <a:gd name="connsiteY13" fmla="*/ 237640 h 1384515"/>
              <a:gd name="connsiteX14" fmla="*/ 103322 w 1243408"/>
              <a:gd name="connsiteY14" fmla="*/ 77491 h 1384515"/>
              <a:gd name="connsiteX15" fmla="*/ 1183037 w 1243408"/>
              <a:gd name="connsiteY15" fmla="*/ 0 h 1384515"/>
              <a:gd name="connsiteX0" fmla="*/ 1183037 w 1243408"/>
              <a:gd name="connsiteY0" fmla="*/ 0 h 1384515"/>
              <a:gd name="connsiteX1" fmla="*/ 1183037 w 1243408"/>
              <a:gd name="connsiteY1" fmla="*/ 0 h 1384515"/>
              <a:gd name="connsiteX2" fmla="*/ 1193369 w 1243408"/>
              <a:gd name="connsiteY2" fmla="*/ 51661 h 1384515"/>
              <a:gd name="connsiteX3" fmla="*/ 1206930 w 1243408"/>
              <a:gd name="connsiteY3" fmla="*/ 206368 h 1384515"/>
              <a:gd name="connsiteX4" fmla="*/ 1239864 w 1243408"/>
              <a:gd name="connsiteY4" fmla="*/ 428786 h 1384515"/>
              <a:gd name="connsiteX5" fmla="*/ 1239587 w 1243408"/>
              <a:gd name="connsiteY5" fmla="*/ 660302 h 1384515"/>
              <a:gd name="connsiteX6" fmla="*/ 1207502 w 1243408"/>
              <a:gd name="connsiteY6" fmla="*/ 1048239 h 1384515"/>
              <a:gd name="connsiteX7" fmla="*/ 1100379 w 1243408"/>
              <a:gd name="connsiteY7" fmla="*/ 1384515 h 1384515"/>
              <a:gd name="connsiteX8" fmla="*/ 0 w 1243408"/>
              <a:gd name="connsiteY8" fmla="*/ 1239865 h 1384515"/>
              <a:gd name="connsiteX9" fmla="*/ 150886 w 1243408"/>
              <a:gd name="connsiteY9" fmla="*/ 1070747 h 1384515"/>
              <a:gd name="connsiteX10" fmla="*/ 242806 w 1243408"/>
              <a:gd name="connsiteY10" fmla="*/ 821410 h 1384515"/>
              <a:gd name="connsiteX11" fmla="*/ 257475 w 1243408"/>
              <a:gd name="connsiteY11" fmla="*/ 613107 h 1384515"/>
              <a:gd name="connsiteX12" fmla="*/ 243877 w 1243408"/>
              <a:gd name="connsiteY12" fmla="*/ 396904 h 1384515"/>
              <a:gd name="connsiteX13" fmla="*/ 206643 w 1243408"/>
              <a:gd name="connsiteY13" fmla="*/ 237640 h 1384515"/>
              <a:gd name="connsiteX14" fmla="*/ 103322 w 1243408"/>
              <a:gd name="connsiteY14" fmla="*/ 77491 h 1384515"/>
              <a:gd name="connsiteX15" fmla="*/ 1183037 w 1243408"/>
              <a:gd name="connsiteY15" fmla="*/ 0 h 1384515"/>
              <a:gd name="connsiteX0" fmla="*/ 1183037 w 1242323"/>
              <a:gd name="connsiteY0" fmla="*/ 0 h 1384515"/>
              <a:gd name="connsiteX1" fmla="*/ 1183037 w 1242323"/>
              <a:gd name="connsiteY1" fmla="*/ 0 h 1384515"/>
              <a:gd name="connsiteX2" fmla="*/ 1193369 w 1242323"/>
              <a:gd name="connsiteY2" fmla="*/ 51661 h 1384515"/>
              <a:gd name="connsiteX3" fmla="*/ 1206930 w 1242323"/>
              <a:gd name="connsiteY3" fmla="*/ 206368 h 1384515"/>
              <a:gd name="connsiteX4" fmla="*/ 1239864 w 1242323"/>
              <a:gd name="connsiteY4" fmla="*/ 428786 h 1384515"/>
              <a:gd name="connsiteX5" fmla="*/ 1236321 w 1242323"/>
              <a:gd name="connsiteY5" fmla="*/ 745211 h 1384515"/>
              <a:gd name="connsiteX6" fmla="*/ 1207502 w 1242323"/>
              <a:gd name="connsiteY6" fmla="*/ 1048239 h 1384515"/>
              <a:gd name="connsiteX7" fmla="*/ 1100379 w 1242323"/>
              <a:gd name="connsiteY7" fmla="*/ 1384515 h 1384515"/>
              <a:gd name="connsiteX8" fmla="*/ 0 w 1242323"/>
              <a:gd name="connsiteY8" fmla="*/ 1239865 h 1384515"/>
              <a:gd name="connsiteX9" fmla="*/ 150886 w 1242323"/>
              <a:gd name="connsiteY9" fmla="*/ 1070747 h 1384515"/>
              <a:gd name="connsiteX10" fmla="*/ 242806 w 1242323"/>
              <a:gd name="connsiteY10" fmla="*/ 821410 h 1384515"/>
              <a:gd name="connsiteX11" fmla="*/ 257475 w 1242323"/>
              <a:gd name="connsiteY11" fmla="*/ 613107 h 1384515"/>
              <a:gd name="connsiteX12" fmla="*/ 243877 w 1242323"/>
              <a:gd name="connsiteY12" fmla="*/ 396904 h 1384515"/>
              <a:gd name="connsiteX13" fmla="*/ 206643 w 1242323"/>
              <a:gd name="connsiteY13" fmla="*/ 237640 h 1384515"/>
              <a:gd name="connsiteX14" fmla="*/ 103322 w 1242323"/>
              <a:gd name="connsiteY14" fmla="*/ 77491 h 1384515"/>
              <a:gd name="connsiteX15" fmla="*/ 1183037 w 1242323"/>
              <a:gd name="connsiteY15" fmla="*/ 0 h 1384515"/>
              <a:gd name="connsiteX0" fmla="*/ 1183037 w 1241704"/>
              <a:gd name="connsiteY0" fmla="*/ 0 h 1384515"/>
              <a:gd name="connsiteX1" fmla="*/ 1183037 w 1241704"/>
              <a:gd name="connsiteY1" fmla="*/ 0 h 1384515"/>
              <a:gd name="connsiteX2" fmla="*/ 1193369 w 1241704"/>
              <a:gd name="connsiteY2" fmla="*/ 51661 h 1384515"/>
              <a:gd name="connsiteX3" fmla="*/ 1206930 w 1241704"/>
              <a:gd name="connsiteY3" fmla="*/ 206368 h 1384515"/>
              <a:gd name="connsiteX4" fmla="*/ 1239864 w 1241704"/>
              <a:gd name="connsiteY4" fmla="*/ 428786 h 1384515"/>
              <a:gd name="connsiteX5" fmla="*/ 1233055 w 1241704"/>
              <a:gd name="connsiteY5" fmla="*/ 768071 h 1384515"/>
              <a:gd name="connsiteX6" fmla="*/ 1207502 w 1241704"/>
              <a:gd name="connsiteY6" fmla="*/ 1048239 h 1384515"/>
              <a:gd name="connsiteX7" fmla="*/ 1100379 w 1241704"/>
              <a:gd name="connsiteY7" fmla="*/ 1384515 h 1384515"/>
              <a:gd name="connsiteX8" fmla="*/ 0 w 1241704"/>
              <a:gd name="connsiteY8" fmla="*/ 1239865 h 1384515"/>
              <a:gd name="connsiteX9" fmla="*/ 150886 w 1241704"/>
              <a:gd name="connsiteY9" fmla="*/ 1070747 h 1384515"/>
              <a:gd name="connsiteX10" fmla="*/ 242806 w 1241704"/>
              <a:gd name="connsiteY10" fmla="*/ 821410 h 1384515"/>
              <a:gd name="connsiteX11" fmla="*/ 257475 w 1241704"/>
              <a:gd name="connsiteY11" fmla="*/ 613107 h 1384515"/>
              <a:gd name="connsiteX12" fmla="*/ 243877 w 1241704"/>
              <a:gd name="connsiteY12" fmla="*/ 396904 h 1384515"/>
              <a:gd name="connsiteX13" fmla="*/ 206643 w 1241704"/>
              <a:gd name="connsiteY13" fmla="*/ 237640 h 1384515"/>
              <a:gd name="connsiteX14" fmla="*/ 103322 w 1241704"/>
              <a:gd name="connsiteY14" fmla="*/ 77491 h 1384515"/>
              <a:gd name="connsiteX15" fmla="*/ 1183037 w 1241704"/>
              <a:gd name="connsiteY15" fmla="*/ 0 h 1384515"/>
              <a:gd name="connsiteX0" fmla="*/ 1183037 w 1241704"/>
              <a:gd name="connsiteY0" fmla="*/ 0 h 1384515"/>
              <a:gd name="connsiteX1" fmla="*/ 1183037 w 1241704"/>
              <a:gd name="connsiteY1" fmla="*/ 0 h 1384515"/>
              <a:gd name="connsiteX2" fmla="*/ 1193369 w 1241704"/>
              <a:gd name="connsiteY2" fmla="*/ 51661 h 1384515"/>
              <a:gd name="connsiteX3" fmla="*/ 1206930 w 1241704"/>
              <a:gd name="connsiteY3" fmla="*/ 206368 h 1384515"/>
              <a:gd name="connsiteX4" fmla="*/ 1239864 w 1241704"/>
              <a:gd name="connsiteY4" fmla="*/ 428786 h 1384515"/>
              <a:gd name="connsiteX5" fmla="*/ 1233055 w 1241704"/>
              <a:gd name="connsiteY5" fmla="*/ 768071 h 1384515"/>
              <a:gd name="connsiteX6" fmla="*/ 1194439 w 1241704"/>
              <a:gd name="connsiteY6" fmla="*/ 1093959 h 1384515"/>
              <a:gd name="connsiteX7" fmla="*/ 1100379 w 1241704"/>
              <a:gd name="connsiteY7" fmla="*/ 1384515 h 1384515"/>
              <a:gd name="connsiteX8" fmla="*/ 0 w 1241704"/>
              <a:gd name="connsiteY8" fmla="*/ 1239865 h 1384515"/>
              <a:gd name="connsiteX9" fmla="*/ 150886 w 1241704"/>
              <a:gd name="connsiteY9" fmla="*/ 1070747 h 1384515"/>
              <a:gd name="connsiteX10" fmla="*/ 242806 w 1241704"/>
              <a:gd name="connsiteY10" fmla="*/ 821410 h 1384515"/>
              <a:gd name="connsiteX11" fmla="*/ 257475 w 1241704"/>
              <a:gd name="connsiteY11" fmla="*/ 613107 h 1384515"/>
              <a:gd name="connsiteX12" fmla="*/ 243877 w 1241704"/>
              <a:gd name="connsiteY12" fmla="*/ 396904 h 1384515"/>
              <a:gd name="connsiteX13" fmla="*/ 206643 w 1241704"/>
              <a:gd name="connsiteY13" fmla="*/ 237640 h 1384515"/>
              <a:gd name="connsiteX14" fmla="*/ 103322 w 1241704"/>
              <a:gd name="connsiteY14" fmla="*/ 77491 h 1384515"/>
              <a:gd name="connsiteX15" fmla="*/ 1183037 w 1241704"/>
              <a:gd name="connsiteY15" fmla="*/ 0 h 1384515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194439 w 1241704"/>
              <a:gd name="connsiteY6" fmla="*/ 1093959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194439 w 1241704"/>
              <a:gd name="connsiteY6" fmla="*/ 1093959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223830 w 1241704"/>
              <a:gd name="connsiteY6" fmla="*/ 904548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53584"/>
              <a:gd name="connsiteY0" fmla="*/ 0 h 1371452"/>
              <a:gd name="connsiteX1" fmla="*/ 1183037 w 1253584"/>
              <a:gd name="connsiteY1" fmla="*/ 0 h 1371452"/>
              <a:gd name="connsiteX2" fmla="*/ 1193369 w 1253584"/>
              <a:gd name="connsiteY2" fmla="*/ 51661 h 1371452"/>
              <a:gd name="connsiteX3" fmla="*/ 1206930 w 1253584"/>
              <a:gd name="connsiteY3" fmla="*/ 206368 h 1371452"/>
              <a:gd name="connsiteX4" fmla="*/ 1239864 w 1253584"/>
              <a:gd name="connsiteY4" fmla="*/ 428786 h 1371452"/>
              <a:gd name="connsiteX5" fmla="*/ 1252649 w 1253584"/>
              <a:gd name="connsiteY5" fmla="*/ 663568 h 1371452"/>
              <a:gd name="connsiteX6" fmla="*/ 1223830 w 1253584"/>
              <a:gd name="connsiteY6" fmla="*/ 904548 h 1371452"/>
              <a:gd name="connsiteX7" fmla="*/ 1084051 w 1253584"/>
              <a:gd name="connsiteY7" fmla="*/ 1371452 h 1371452"/>
              <a:gd name="connsiteX8" fmla="*/ 0 w 1253584"/>
              <a:gd name="connsiteY8" fmla="*/ 1239865 h 1371452"/>
              <a:gd name="connsiteX9" fmla="*/ 150886 w 1253584"/>
              <a:gd name="connsiteY9" fmla="*/ 1070747 h 1371452"/>
              <a:gd name="connsiteX10" fmla="*/ 242806 w 1253584"/>
              <a:gd name="connsiteY10" fmla="*/ 821410 h 1371452"/>
              <a:gd name="connsiteX11" fmla="*/ 257475 w 1253584"/>
              <a:gd name="connsiteY11" fmla="*/ 613107 h 1371452"/>
              <a:gd name="connsiteX12" fmla="*/ 243877 w 1253584"/>
              <a:gd name="connsiteY12" fmla="*/ 396904 h 1371452"/>
              <a:gd name="connsiteX13" fmla="*/ 206643 w 1253584"/>
              <a:gd name="connsiteY13" fmla="*/ 237640 h 1371452"/>
              <a:gd name="connsiteX14" fmla="*/ 103322 w 1253584"/>
              <a:gd name="connsiteY14" fmla="*/ 77491 h 1371452"/>
              <a:gd name="connsiteX15" fmla="*/ 1183037 w 1253584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06930 w 1253418"/>
              <a:gd name="connsiteY3" fmla="*/ 206368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23830 w 1253418"/>
              <a:gd name="connsiteY6" fmla="*/ 904548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23830 w 1253418"/>
              <a:gd name="connsiteY6" fmla="*/ 904548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23258 w 1253418"/>
              <a:gd name="connsiteY3" fmla="*/ 255355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76505 w 1246886"/>
              <a:gd name="connsiteY0" fmla="*/ 0 h 1371452"/>
              <a:gd name="connsiteX1" fmla="*/ 1176505 w 1246886"/>
              <a:gd name="connsiteY1" fmla="*/ 0 h 1371452"/>
              <a:gd name="connsiteX2" fmla="*/ 1186837 w 1246886"/>
              <a:gd name="connsiteY2" fmla="*/ 51661 h 1371452"/>
              <a:gd name="connsiteX3" fmla="*/ 1216726 w 1246886"/>
              <a:gd name="connsiteY3" fmla="*/ 255355 h 1371452"/>
              <a:gd name="connsiteX4" fmla="*/ 1230066 w 1246886"/>
              <a:gd name="connsiteY4" fmla="*/ 363472 h 1371452"/>
              <a:gd name="connsiteX5" fmla="*/ 1246117 w 1246886"/>
              <a:gd name="connsiteY5" fmla="*/ 663568 h 1371452"/>
              <a:gd name="connsiteX6" fmla="*/ 1210767 w 1246886"/>
              <a:gd name="connsiteY6" fmla="*/ 1009051 h 1371452"/>
              <a:gd name="connsiteX7" fmla="*/ 1077519 w 1246886"/>
              <a:gd name="connsiteY7" fmla="*/ 1371452 h 1371452"/>
              <a:gd name="connsiteX8" fmla="*/ 0 w 1246886"/>
              <a:gd name="connsiteY8" fmla="*/ 1223536 h 1371452"/>
              <a:gd name="connsiteX9" fmla="*/ 144354 w 1246886"/>
              <a:gd name="connsiteY9" fmla="*/ 1070747 h 1371452"/>
              <a:gd name="connsiteX10" fmla="*/ 236274 w 1246886"/>
              <a:gd name="connsiteY10" fmla="*/ 821410 h 1371452"/>
              <a:gd name="connsiteX11" fmla="*/ 250943 w 1246886"/>
              <a:gd name="connsiteY11" fmla="*/ 613107 h 1371452"/>
              <a:gd name="connsiteX12" fmla="*/ 237345 w 1246886"/>
              <a:gd name="connsiteY12" fmla="*/ 396904 h 1371452"/>
              <a:gd name="connsiteX13" fmla="*/ 200111 w 1246886"/>
              <a:gd name="connsiteY13" fmla="*/ 237640 h 1371452"/>
              <a:gd name="connsiteX14" fmla="*/ 96790 w 1246886"/>
              <a:gd name="connsiteY14" fmla="*/ 77491 h 1371452"/>
              <a:gd name="connsiteX15" fmla="*/ 1176505 w 1246886"/>
              <a:gd name="connsiteY15" fmla="*/ 0 h 1371452"/>
              <a:gd name="connsiteX0" fmla="*/ 1176505 w 1246886"/>
              <a:gd name="connsiteY0" fmla="*/ 175428 h 1546880"/>
              <a:gd name="connsiteX1" fmla="*/ 1176505 w 1246886"/>
              <a:gd name="connsiteY1" fmla="*/ 175428 h 1546880"/>
              <a:gd name="connsiteX2" fmla="*/ 1186837 w 1246886"/>
              <a:gd name="connsiteY2" fmla="*/ 227089 h 1546880"/>
              <a:gd name="connsiteX3" fmla="*/ 1216726 w 1246886"/>
              <a:gd name="connsiteY3" fmla="*/ 430783 h 1546880"/>
              <a:gd name="connsiteX4" fmla="*/ 1230066 w 1246886"/>
              <a:gd name="connsiteY4" fmla="*/ 538900 h 1546880"/>
              <a:gd name="connsiteX5" fmla="*/ 1246117 w 1246886"/>
              <a:gd name="connsiteY5" fmla="*/ 838996 h 1546880"/>
              <a:gd name="connsiteX6" fmla="*/ 1210767 w 1246886"/>
              <a:gd name="connsiteY6" fmla="*/ 1184479 h 1546880"/>
              <a:gd name="connsiteX7" fmla="*/ 1077519 w 1246886"/>
              <a:gd name="connsiteY7" fmla="*/ 1546880 h 1546880"/>
              <a:gd name="connsiteX8" fmla="*/ 0 w 1246886"/>
              <a:gd name="connsiteY8" fmla="*/ 1398964 h 1546880"/>
              <a:gd name="connsiteX9" fmla="*/ 144354 w 1246886"/>
              <a:gd name="connsiteY9" fmla="*/ 1246175 h 1546880"/>
              <a:gd name="connsiteX10" fmla="*/ 236274 w 1246886"/>
              <a:gd name="connsiteY10" fmla="*/ 996838 h 1546880"/>
              <a:gd name="connsiteX11" fmla="*/ 250943 w 1246886"/>
              <a:gd name="connsiteY11" fmla="*/ 788535 h 1546880"/>
              <a:gd name="connsiteX12" fmla="*/ 237345 w 1246886"/>
              <a:gd name="connsiteY12" fmla="*/ 572332 h 1546880"/>
              <a:gd name="connsiteX13" fmla="*/ 200111 w 1246886"/>
              <a:gd name="connsiteY13" fmla="*/ 413068 h 1546880"/>
              <a:gd name="connsiteX14" fmla="*/ 67607 w 1246886"/>
              <a:gd name="connsiteY14" fmla="*/ 0 h 1546880"/>
              <a:gd name="connsiteX15" fmla="*/ 1176505 w 1246886"/>
              <a:gd name="connsiteY15" fmla="*/ 175428 h 1546880"/>
              <a:gd name="connsiteX0" fmla="*/ 1332147 w 1402528"/>
              <a:gd name="connsiteY0" fmla="*/ 175428 h 1700521"/>
              <a:gd name="connsiteX1" fmla="*/ 1332147 w 1402528"/>
              <a:gd name="connsiteY1" fmla="*/ 175428 h 1700521"/>
              <a:gd name="connsiteX2" fmla="*/ 1342479 w 1402528"/>
              <a:gd name="connsiteY2" fmla="*/ 227089 h 1700521"/>
              <a:gd name="connsiteX3" fmla="*/ 1372368 w 1402528"/>
              <a:gd name="connsiteY3" fmla="*/ 430783 h 1700521"/>
              <a:gd name="connsiteX4" fmla="*/ 1385708 w 1402528"/>
              <a:gd name="connsiteY4" fmla="*/ 538900 h 1700521"/>
              <a:gd name="connsiteX5" fmla="*/ 1401759 w 1402528"/>
              <a:gd name="connsiteY5" fmla="*/ 838996 h 1700521"/>
              <a:gd name="connsiteX6" fmla="*/ 1366409 w 1402528"/>
              <a:gd name="connsiteY6" fmla="*/ 1184479 h 1700521"/>
              <a:gd name="connsiteX7" fmla="*/ 1233161 w 1402528"/>
              <a:gd name="connsiteY7" fmla="*/ 1546880 h 1700521"/>
              <a:gd name="connsiteX8" fmla="*/ 0 w 1402528"/>
              <a:gd name="connsiteY8" fmla="*/ 1700521 h 1700521"/>
              <a:gd name="connsiteX9" fmla="*/ 299996 w 1402528"/>
              <a:gd name="connsiteY9" fmla="*/ 1246175 h 1700521"/>
              <a:gd name="connsiteX10" fmla="*/ 391916 w 1402528"/>
              <a:gd name="connsiteY10" fmla="*/ 996838 h 1700521"/>
              <a:gd name="connsiteX11" fmla="*/ 406585 w 1402528"/>
              <a:gd name="connsiteY11" fmla="*/ 788535 h 1700521"/>
              <a:gd name="connsiteX12" fmla="*/ 392987 w 1402528"/>
              <a:gd name="connsiteY12" fmla="*/ 572332 h 1700521"/>
              <a:gd name="connsiteX13" fmla="*/ 355753 w 1402528"/>
              <a:gd name="connsiteY13" fmla="*/ 413068 h 1700521"/>
              <a:gd name="connsiteX14" fmla="*/ 223249 w 1402528"/>
              <a:gd name="connsiteY14" fmla="*/ 0 h 1700521"/>
              <a:gd name="connsiteX15" fmla="*/ 1332147 w 1402528"/>
              <a:gd name="connsiteY15" fmla="*/ 175428 h 1700521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92987 w 1402528"/>
              <a:gd name="connsiteY12" fmla="*/ 522521 h 1650710"/>
              <a:gd name="connsiteX13" fmla="*/ 355753 w 1402528"/>
              <a:gd name="connsiteY13" fmla="*/ 363257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92987 w 1402528"/>
              <a:gd name="connsiteY12" fmla="*/ 522521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27872 w 1402528"/>
              <a:gd name="connsiteY10" fmla="*/ 100039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03931 w 1402528"/>
              <a:gd name="connsiteY9" fmla="*/ 1349357 h 1650710"/>
              <a:gd name="connsiteX10" fmla="*/ 327872 w 1402528"/>
              <a:gd name="connsiteY10" fmla="*/ 100039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20756 w 1395412"/>
              <a:gd name="connsiteY10" fmla="*/ 1000397 h 1629362"/>
              <a:gd name="connsiteX11" fmla="*/ 331868 w 1395412"/>
              <a:gd name="connsiteY11" fmla="*/ 792094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1868 w 1395412"/>
              <a:gd name="connsiteY11" fmla="*/ 792094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81618 w 1395412"/>
              <a:gd name="connsiteY10" fmla="*/ 1146274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4981 w 1395412"/>
              <a:gd name="connsiteY9" fmla="*/ 1473887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39545 w 1409926"/>
              <a:gd name="connsiteY0" fmla="*/ 125617 h 1635167"/>
              <a:gd name="connsiteX1" fmla="*/ 1339545 w 1409926"/>
              <a:gd name="connsiteY1" fmla="*/ 125617 h 1635167"/>
              <a:gd name="connsiteX2" fmla="*/ 1349877 w 1409926"/>
              <a:gd name="connsiteY2" fmla="*/ 177278 h 1635167"/>
              <a:gd name="connsiteX3" fmla="*/ 1379766 w 1409926"/>
              <a:gd name="connsiteY3" fmla="*/ 380972 h 1635167"/>
              <a:gd name="connsiteX4" fmla="*/ 1393106 w 1409926"/>
              <a:gd name="connsiteY4" fmla="*/ 489089 h 1635167"/>
              <a:gd name="connsiteX5" fmla="*/ 1409157 w 1409926"/>
              <a:gd name="connsiteY5" fmla="*/ 789185 h 1635167"/>
              <a:gd name="connsiteX6" fmla="*/ 1373807 w 1409926"/>
              <a:gd name="connsiteY6" fmla="*/ 1134668 h 1635167"/>
              <a:gd name="connsiteX7" fmla="*/ 1240559 w 1409926"/>
              <a:gd name="connsiteY7" fmla="*/ 1497069 h 1635167"/>
              <a:gd name="connsiteX8" fmla="*/ 0 w 1409926"/>
              <a:gd name="connsiteY8" fmla="*/ 1635167 h 1635167"/>
              <a:gd name="connsiteX9" fmla="*/ 133053 w 1409926"/>
              <a:gd name="connsiteY9" fmla="*/ 1477445 h 1635167"/>
              <a:gd name="connsiteX10" fmla="*/ 249878 w 1409926"/>
              <a:gd name="connsiteY10" fmla="*/ 1267245 h 1635167"/>
              <a:gd name="connsiteX11" fmla="*/ 353498 w 1409926"/>
              <a:gd name="connsiteY11" fmla="*/ 841906 h 1635167"/>
              <a:gd name="connsiteX12" fmla="*/ 318551 w 1409926"/>
              <a:gd name="connsiteY12" fmla="*/ 526079 h 1635167"/>
              <a:gd name="connsiteX13" fmla="*/ 195926 w 1409926"/>
              <a:gd name="connsiteY13" fmla="*/ 228054 h 1635167"/>
              <a:gd name="connsiteX14" fmla="*/ 52748 w 1409926"/>
              <a:gd name="connsiteY14" fmla="*/ 0 h 1635167"/>
              <a:gd name="connsiteX15" fmla="*/ 1339545 w 1409926"/>
              <a:gd name="connsiteY15" fmla="*/ 125617 h 1635167"/>
              <a:gd name="connsiteX0" fmla="*/ 1339545 w 1409926"/>
              <a:gd name="connsiteY0" fmla="*/ 125617 h 1635167"/>
              <a:gd name="connsiteX1" fmla="*/ 1339545 w 1409926"/>
              <a:gd name="connsiteY1" fmla="*/ 125617 h 1635167"/>
              <a:gd name="connsiteX2" fmla="*/ 1349877 w 1409926"/>
              <a:gd name="connsiteY2" fmla="*/ 177278 h 1635167"/>
              <a:gd name="connsiteX3" fmla="*/ 1379766 w 1409926"/>
              <a:gd name="connsiteY3" fmla="*/ 380972 h 1635167"/>
              <a:gd name="connsiteX4" fmla="*/ 1393106 w 1409926"/>
              <a:gd name="connsiteY4" fmla="*/ 489089 h 1635167"/>
              <a:gd name="connsiteX5" fmla="*/ 1409157 w 1409926"/>
              <a:gd name="connsiteY5" fmla="*/ 789185 h 1635167"/>
              <a:gd name="connsiteX6" fmla="*/ 1373807 w 1409926"/>
              <a:gd name="connsiteY6" fmla="*/ 1134668 h 1635167"/>
              <a:gd name="connsiteX7" fmla="*/ 1240559 w 1409926"/>
              <a:gd name="connsiteY7" fmla="*/ 1497069 h 1635167"/>
              <a:gd name="connsiteX8" fmla="*/ 0 w 1409926"/>
              <a:gd name="connsiteY8" fmla="*/ 1635167 h 1635167"/>
              <a:gd name="connsiteX9" fmla="*/ 133053 w 1409926"/>
              <a:gd name="connsiteY9" fmla="*/ 1477445 h 1635167"/>
              <a:gd name="connsiteX10" fmla="*/ 249878 w 1409926"/>
              <a:gd name="connsiteY10" fmla="*/ 1267245 h 1635167"/>
              <a:gd name="connsiteX11" fmla="*/ 353498 w 1409926"/>
              <a:gd name="connsiteY11" fmla="*/ 841906 h 1635167"/>
              <a:gd name="connsiteX12" fmla="*/ 318551 w 1409926"/>
              <a:gd name="connsiteY12" fmla="*/ 526079 h 1635167"/>
              <a:gd name="connsiteX13" fmla="*/ 195926 w 1409926"/>
              <a:gd name="connsiteY13" fmla="*/ 228054 h 1635167"/>
              <a:gd name="connsiteX14" fmla="*/ 52748 w 1409926"/>
              <a:gd name="connsiteY14" fmla="*/ 0 h 1635167"/>
              <a:gd name="connsiteX15" fmla="*/ 1339545 w 1409926"/>
              <a:gd name="connsiteY15" fmla="*/ 125617 h 1635167"/>
              <a:gd name="connsiteX0" fmla="*/ 1339545 w 1411408"/>
              <a:gd name="connsiteY0" fmla="*/ 125617 h 1635167"/>
              <a:gd name="connsiteX1" fmla="*/ 1339545 w 1411408"/>
              <a:gd name="connsiteY1" fmla="*/ 125617 h 1635167"/>
              <a:gd name="connsiteX2" fmla="*/ 1349877 w 1411408"/>
              <a:gd name="connsiteY2" fmla="*/ 177278 h 1635167"/>
              <a:gd name="connsiteX3" fmla="*/ 1379766 w 1411408"/>
              <a:gd name="connsiteY3" fmla="*/ 380972 h 1635167"/>
              <a:gd name="connsiteX4" fmla="*/ 1405747 w 1411408"/>
              <a:gd name="connsiteY4" fmla="*/ 564938 h 1635167"/>
              <a:gd name="connsiteX5" fmla="*/ 1409157 w 1411408"/>
              <a:gd name="connsiteY5" fmla="*/ 789185 h 1635167"/>
              <a:gd name="connsiteX6" fmla="*/ 1373807 w 1411408"/>
              <a:gd name="connsiteY6" fmla="*/ 1134668 h 1635167"/>
              <a:gd name="connsiteX7" fmla="*/ 1240559 w 1411408"/>
              <a:gd name="connsiteY7" fmla="*/ 1497069 h 1635167"/>
              <a:gd name="connsiteX8" fmla="*/ 0 w 1411408"/>
              <a:gd name="connsiteY8" fmla="*/ 1635167 h 1635167"/>
              <a:gd name="connsiteX9" fmla="*/ 133053 w 1411408"/>
              <a:gd name="connsiteY9" fmla="*/ 1477445 h 1635167"/>
              <a:gd name="connsiteX10" fmla="*/ 249878 w 1411408"/>
              <a:gd name="connsiteY10" fmla="*/ 1267245 h 1635167"/>
              <a:gd name="connsiteX11" fmla="*/ 353498 w 1411408"/>
              <a:gd name="connsiteY11" fmla="*/ 841906 h 1635167"/>
              <a:gd name="connsiteX12" fmla="*/ 318551 w 1411408"/>
              <a:gd name="connsiteY12" fmla="*/ 526079 h 1635167"/>
              <a:gd name="connsiteX13" fmla="*/ 195926 w 1411408"/>
              <a:gd name="connsiteY13" fmla="*/ 228054 h 1635167"/>
              <a:gd name="connsiteX14" fmla="*/ 52748 w 1411408"/>
              <a:gd name="connsiteY14" fmla="*/ 0 h 1635167"/>
              <a:gd name="connsiteX15" fmla="*/ 1339545 w 1411408"/>
              <a:gd name="connsiteY15" fmla="*/ 125617 h 1635167"/>
              <a:gd name="connsiteX0" fmla="*/ 1339545 w 1411408"/>
              <a:gd name="connsiteY0" fmla="*/ 125617 h 1635167"/>
              <a:gd name="connsiteX1" fmla="*/ 1339545 w 1411408"/>
              <a:gd name="connsiteY1" fmla="*/ 125617 h 1635167"/>
              <a:gd name="connsiteX2" fmla="*/ 1349877 w 1411408"/>
              <a:gd name="connsiteY2" fmla="*/ 177278 h 1635167"/>
              <a:gd name="connsiteX3" fmla="*/ 1379766 w 1411408"/>
              <a:gd name="connsiteY3" fmla="*/ 343047 h 1635167"/>
              <a:gd name="connsiteX4" fmla="*/ 1405747 w 1411408"/>
              <a:gd name="connsiteY4" fmla="*/ 564938 h 1635167"/>
              <a:gd name="connsiteX5" fmla="*/ 1409157 w 1411408"/>
              <a:gd name="connsiteY5" fmla="*/ 789185 h 1635167"/>
              <a:gd name="connsiteX6" fmla="*/ 1373807 w 1411408"/>
              <a:gd name="connsiteY6" fmla="*/ 1134668 h 1635167"/>
              <a:gd name="connsiteX7" fmla="*/ 1240559 w 1411408"/>
              <a:gd name="connsiteY7" fmla="*/ 1497069 h 1635167"/>
              <a:gd name="connsiteX8" fmla="*/ 0 w 1411408"/>
              <a:gd name="connsiteY8" fmla="*/ 1635167 h 1635167"/>
              <a:gd name="connsiteX9" fmla="*/ 133053 w 1411408"/>
              <a:gd name="connsiteY9" fmla="*/ 1477445 h 1635167"/>
              <a:gd name="connsiteX10" fmla="*/ 249878 w 1411408"/>
              <a:gd name="connsiteY10" fmla="*/ 1267245 h 1635167"/>
              <a:gd name="connsiteX11" fmla="*/ 353498 w 1411408"/>
              <a:gd name="connsiteY11" fmla="*/ 841906 h 1635167"/>
              <a:gd name="connsiteX12" fmla="*/ 318551 w 1411408"/>
              <a:gd name="connsiteY12" fmla="*/ 526079 h 1635167"/>
              <a:gd name="connsiteX13" fmla="*/ 195926 w 1411408"/>
              <a:gd name="connsiteY13" fmla="*/ 228054 h 1635167"/>
              <a:gd name="connsiteX14" fmla="*/ 52748 w 1411408"/>
              <a:gd name="connsiteY14" fmla="*/ 0 h 1635167"/>
              <a:gd name="connsiteX15" fmla="*/ 1339545 w 1411408"/>
              <a:gd name="connsiteY15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73807 w 1410699"/>
              <a:gd name="connsiteY7" fmla="*/ 1134668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56952 w 1410699"/>
              <a:gd name="connsiteY7" fmla="*/ 1235800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27456 w 1410699"/>
              <a:gd name="connsiteY7" fmla="*/ 1315862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1290"/>
              <a:gd name="connsiteY0" fmla="*/ 125617 h 1635167"/>
              <a:gd name="connsiteX1" fmla="*/ 1339545 w 1411290"/>
              <a:gd name="connsiteY1" fmla="*/ 125617 h 1635167"/>
              <a:gd name="connsiteX2" fmla="*/ 1349877 w 1411290"/>
              <a:gd name="connsiteY2" fmla="*/ 177278 h 1635167"/>
              <a:gd name="connsiteX3" fmla="*/ 1379766 w 1411290"/>
              <a:gd name="connsiteY3" fmla="*/ 343047 h 1635167"/>
              <a:gd name="connsiteX4" fmla="*/ 1405747 w 1411290"/>
              <a:gd name="connsiteY4" fmla="*/ 564938 h 1635167"/>
              <a:gd name="connsiteX5" fmla="*/ 1407157 w 1411290"/>
              <a:gd name="connsiteY5" fmla="*/ 688579 h 1635167"/>
              <a:gd name="connsiteX6" fmla="*/ 1409157 w 1411290"/>
              <a:gd name="connsiteY6" fmla="*/ 789185 h 1635167"/>
              <a:gd name="connsiteX7" fmla="*/ 1327456 w 1411290"/>
              <a:gd name="connsiteY7" fmla="*/ 1315862 h 1635167"/>
              <a:gd name="connsiteX8" fmla="*/ 1240559 w 1411290"/>
              <a:gd name="connsiteY8" fmla="*/ 1497069 h 1635167"/>
              <a:gd name="connsiteX9" fmla="*/ 0 w 1411290"/>
              <a:gd name="connsiteY9" fmla="*/ 1635167 h 1635167"/>
              <a:gd name="connsiteX10" fmla="*/ 133053 w 1411290"/>
              <a:gd name="connsiteY10" fmla="*/ 1477445 h 1635167"/>
              <a:gd name="connsiteX11" fmla="*/ 249878 w 1411290"/>
              <a:gd name="connsiteY11" fmla="*/ 1267245 h 1635167"/>
              <a:gd name="connsiteX12" fmla="*/ 353498 w 1411290"/>
              <a:gd name="connsiteY12" fmla="*/ 841906 h 1635167"/>
              <a:gd name="connsiteX13" fmla="*/ 318551 w 1411290"/>
              <a:gd name="connsiteY13" fmla="*/ 526079 h 1635167"/>
              <a:gd name="connsiteX14" fmla="*/ 195926 w 1411290"/>
              <a:gd name="connsiteY14" fmla="*/ 228054 h 1635167"/>
              <a:gd name="connsiteX15" fmla="*/ 52748 w 1411290"/>
              <a:gd name="connsiteY15" fmla="*/ 0 h 1635167"/>
              <a:gd name="connsiteX16" fmla="*/ 1339545 w 1411290"/>
              <a:gd name="connsiteY16" fmla="*/ 125617 h 1635167"/>
              <a:gd name="connsiteX0" fmla="*/ 1339545 w 1408052"/>
              <a:gd name="connsiteY0" fmla="*/ 125617 h 1635167"/>
              <a:gd name="connsiteX1" fmla="*/ 1339545 w 1408052"/>
              <a:gd name="connsiteY1" fmla="*/ 125617 h 1635167"/>
              <a:gd name="connsiteX2" fmla="*/ 1349877 w 1408052"/>
              <a:gd name="connsiteY2" fmla="*/ 177278 h 1635167"/>
              <a:gd name="connsiteX3" fmla="*/ 1379766 w 1408052"/>
              <a:gd name="connsiteY3" fmla="*/ 343047 h 1635167"/>
              <a:gd name="connsiteX4" fmla="*/ 1405747 w 1408052"/>
              <a:gd name="connsiteY4" fmla="*/ 564938 h 1635167"/>
              <a:gd name="connsiteX5" fmla="*/ 1407157 w 1408052"/>
              <a:gd name="connsiteY5" fmla="*/ 688579 h 1635167"/>
              <a:gd name="connsiteX6" fmla="*/ 1392301 w 1408052"/>
              <a:gd name="connsiteY6" fmla="*/ 1050442 h 1635167"/>
              <a:gd name="connsiteX7" fmla="*/ 1327456 w 1408052"/>
              <a:gd name="connsiteY7" fmla="*/ 1315862 h 1635167"/>
              <a:gd name="connsiteX8" fmla="*/ 1240559 w 1408052"/>
              <a:gd name="connsiteY8" fmla="*/ 1497069 h 1635167"/>
              <a:gd name="connsiteX9" fmla="*/ 0 w 1408052"/>
              <a:gd name="connsiteY9" fmla="*/ 1635167 h 1635167"/>
              <a:gd name="connsiteX10" fmla="*/ 133053 w 1408052"/>
              <a:gd name="connsiteY10" fmla="*/ 1477445 h 1635167"/>
              <a:gd name="connsiteX11" fmla="*/ 249878 w 1408052"/>
              <a:gd name="connsiteY11" fmla="*/ 1267245 h 1635167"/>
              <a:gd name="connsiteX12" fmla="*/ 353498 w 1408052"/>
              <a:gd name="connsiteY12" fmla="*/ 841906 h 1635167"/>
              <a:gd name="connsiteX13" fmla="*/ 318551 w 1408052"/>
              <a:gd name="connsiteY13" fmla="*/ 526079 h 1635167"/>
              <a:gd name="connsiteX14" fmla="*/ 195926 w 1408052"/>
              <a:gd name="connsiteY14" fmla="*/ 228054 h 1635167"/>
              <a:gd name="connsiteX15" fmla="*/ 52748 w 1408052"/>
              <a:gd name="connsiteY15" fmla="*/ 0 h 1635167"/>
              <a:gd name="connsiteX16" fmla="*/ 1339545 w 1408052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92301 w 1407168"/>
              <a:gd name="connsiteY6" fmla="*/ 1050442 h 1635167"/>
              <a:gd name="connsiteX7" fmla="*/ 1327456 w 1407168"/>
              <a:gd name="connsiteY7" fmla="*/ 1315862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92301 w 1407168"/>
              <a:gd name="connsiteY6" fmla="*/ 1050442 h 1635167"/>
              <a:gd name="connsiteX7" fmla="*/ 1323242 w 1407168"/>
              <a:gd name="connsiteY7" fmla="*/ 1349573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83873 w 1407168"/>
              <a:gd name="connsiteY6" fmla="*/ 1096794 h 1635167"/>
              <a:gd name="connsiteX7" fmla="*/ 1323242 w 1407168"/>
              <a:gd name="connsiteY7" fmla="*/ 1349573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9766 w 1424018"/>
              <a:gd name="connsiteY3" fmla="*/ 343047 h 1635167"/>
              <a:gd name="connsiteX4" fmla="*/ 1405747 w 1424018"/>
              <a:gd name="connsiteY4" fmla="*/ 564938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9766 w 1424018"/>
              <a:gd name="connsiteY3" fmla="*/ 343047 h 1635167"/>
              <a:gd name="connsiteX4" fmla="*/ 1393106 w 1424018"/>
              <a:gd name="connsiteY4" fmla="*/ 514372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393106 w 1424018"/>
              <a:gd name="connsiteY4" fmla="*/ 514372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409961 w 1424018"/>
              <a:gd name="connsiteY4" fmla="*/ 590221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409961 w 1424018"/>
              <a:gd name="connsiteY4" fmla="*/ 590221 h 1635167"/>
              <a:gd name="connsiteX5" fmla="*/ 1424012 w 1424018"/>
              <a:gd name="connsiteY5" fmla="*/ 836063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75552 w 1424018"/>
              <a:gd name="connsiteY2" fmla="*/ 406255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3242 w 1424018"/>
              <a:gd name="connsiteY6" fmla="*/ 1349573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88194 w 1424018"/>
              <a:gd name="connsiteY2" fmla="*/ 321978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3242 w 1424018"/>
              <a:gd name="connsiteY6" fmla="*/ 1349573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88194 w 1424018"/>
              <a:gd name="connsiteY2" fmla="*/ 321978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7455 w 1424018"/>
              <a:gd name="connsiteY6" fmla="*/ 1324290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88087 w 1426027"/>
              <a:gd name="connsiteY5" fmla="*/ 1067298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88087 w 1426027"/>
              <a:gd name="connsiteY5" fmla="*/ 1067298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4643"/>
              <a:gd name="connsiteY0" fmla="*/ 125617 h 1635167"/>
              <a:gd name="connsiteX1" fmla="*/ 1339545 w 1424643"/>
              <a:gd name="connsiteY1" fmla="*/ 125617 h 1635167"/>
              <a:gd name="connsiteX2" fmla="*/ 1388194 w 1424643"/>
              <a:gd name="connsiteY2" fmla="*/ 321978 h 1635167"/>
              <a:gd name="connsiteX3" fmla="*/ 1409961 w 1424643"/>
              <a:gd name="connsiteY3" fmla="*/ 590221 h 1635167"/>
              <a:gd name="connsiteX4" fmla="*/ 1424012 w 1424643"/>
              <a:gd name="connsiteY4" fmla="*/ 836063 h 1635167"/>
              <a:gd name="connsiteX5" fmla="*/ 1396514 w 1424643"/>
              <a:gd name="connsiteY5" fmla="*/ 1079940 h 1635167"/>
              <a:gd name="connsiteX6" fmla="*/ 1327455 w 1424643"/>
              <a:gd name="connsiteY6" fmla="*/ 1324290 h 1635167"/>
              <a:gd name="connsiteX7" fmla="*/ 1240559 w 1424643"/>
              <a:gd name="connsiteY7" fmla="*/ 1497069 h 1635167"/>
              <a:gd name="connsiteX8" fmla="*/ 0 w 1424643"/>
              <a:gd name="connsiteY8" fmla="*/ 1635167 h 1635167"/>
              <a:gd name="connsiteX9" fmla="*/ 133053 w 1424643"/>
              <a:gd name="connsiteY9" fmla="*/ 1477445 h 1635167"/>
              <a:gd name="connsiteX10" fmla="*/ 249878 w 1424643"/>
              <a:gd name="connsiteY10" fmla="*/ 1267245 h 1635167"/>
              <a:gd name="connsiteX11" fmla="*/ 353498 w 1424643"/>
              <a:gd name="connsiteY11" fmla="*/ 841906 h 1635167"/>
              <a:gd name="connsiteX12" fmla="*/ 318551 w 1424643"/>
              <a:gd name="connsiteY12" fmla="*/ 526079 h 1635167"/>
              <a:gd name="connsiteX13" fmla="*/ 195926 w 1424643"/>
              <a:gd name="connsiteY13" fmla="*/ 228054 h 1635167"/>
              <a:gd name="connsiteX14" fmla="*/ 52748 w 1424643"/>
              <a:gd name="connsiteY14" fmla="*/ 0 h 1635167"/>
              <a:gd name="connsiteX15" fmla="*/ 1339545 w 1424643"/>
              <a:gd name="connsiteY15" fmla="*/ 125617 h 1635167"/>
              <a:gd name="connsiteX0" fmla="*/ 1339545 w 1424643"/>
              <a:gd name="connsiteY0" fmla="*/ 125617 h 1635167"/>
              <a:gd name="connsiteX1" fmla="*/ 1339545 w 1424643"/>
              <a:gd name="connsiteY1" fmla="*/ 125617 h 1635167"/>
              <a:gd name="connsiteX2" fmla="*/ 1388194 w 1424643"/>
              <a:gd name="connsiteY2" fmla="*/ 321978 h 1635167"/>
              <a:gd name="connsiteX3" fmla="*/ 1409961 w 1424643"/>
              <a:gd name="connsiteY3" fmla="*/ 590221 h 1635167"/>
              <a:gd name="connsiteX4" fmla="*/ 1424012 w 1424643"/>
              <a:gd name="connsiteY4" fmla="*/ 836063 h 1635167"/>
              <a:gd name="connsiteX5" fmla="*/ 1396514 w 1424643"/>
              <a:gd name="connsiteY5" fmla="*/ 1079940 h 1635167"/>
              <a:gd name="connsiteX6" fmla="*/ 1327455 w 1424643"/>
              <a:gd name="connsiteY6" fmla="*/ 1324290 h 1635167"/>
              <a:gd name="connsiteX7" fmla="*/ 1240559 w 1424643"/>
              <a:gd name="connsiteY7" fmla="*/ 1497069 h 1635167"/>
              <a:gd name="connsiteX8" fmla="*/ 0 w 1424643"/>
              <a:gd name="connsiteY8" fmla="*/ 1635167 h 1635167"/>
              <a:gd name="connsiteX9" fmla="*/ 133053 w 1424643"/>
              <a:gd name="connsiteY9" fmla="*/ 1477445 h 1635167"/>
              <a:gd name="connsiteX10" fmla="*/ 249878 w 1424643"/>
              <a:gd name="connsiteY10" fmla="*/ 1267245 h 1635167"/>
              <a:gd name="connsiteX11" fmla="*/ 353498 w 1424643"/>
              <a:gd name="connsiteY11" fmla="*/ 841906 h 1635167"/>
              <a:gd name="connsiteX12" fmla="*/ 318551 w 1424643"/>
              <a:gd name="connsiteY12" fmla="*/ 526079 h 1635167"/>
              <a:gd name="connsiteX13" fmla="*/ 195926 w 1424643"/>
              <a:gd name="connsiteY13" fmla="*/ 228054 h 1635167"/>
              <a:gd name="connsiteX14" fmla="*/ 52748 w 1424643"/>
              <a:gd name="connsiteY14" fmla="*/ 0 h 1635167"/>
              <a:gd name="connsiteX15" fmla="*/ 1339545 w 1424643"/>
              <a:gd name="connsiteY15" fmla="*/ 125617 h 1635167"/>
              <a:gd name="connsiteX0" fmla="*/ 1339545 w 1425313"/>
              <a:gd name="connsiteY0" fmla="*/ 125617 h 1635167"/>
              <a:gd name="connsiteX1" fmla="*/ 1339545 w 1425313"/>
              <a:gd name="connsiteY1" fmla="*/ 125617 h 1635167"/>
              <a:gd name="connsiteX2" fmla="*/ 1388194 w 1425313"/>
              <a:gd name="connsiteY2" fmla="*/ 321978 h 1635167"/>
              <a:gd name="connsiteX3" fmla="*/ 1418388 w 1425313"/>
              <a:gd name="connsiteY3" fmla="*/ 527013 h 1635167"/>
              <a:gd name="connsiteX4" fmla="*/ 1424012 w 1425313"/>
              <a:gd name="connsiteY4" fmla="*/ 836063 h 1635167"/>
              <a:gd name="connsiteX5" fmla="*/ 1396514 w 1425313"/>
              <a:gd name="connsiteY5" fmla="*/ 1079940 h 1635167"/>
              <a:gd name="connsiteX6" fmla="*/ 1327455 w 1425313"/>
              <a:gd name="connsiteY6" fmla="*/ 1324290 h 1635167"/>
              <a:gd name="connsiteX7" fmla="*/ 1240559 w 1425313"/>
              <a:gd name="connsiteY7" fmla="*/ 1497069 h 1635167"/>
              <a:gd name="connsiteX8" fmla="*/ 0 w 1425313"/>
              <a:gd name="connsiteY8" fmla="*/ 1635167 h 1635167"/>
              <a:gd name="connsiteX9" fmla="*/ 133053 w 1425313"/>
              <a:gd name="connsiteY9" fmla="*/ 1477445 h 1635167"/>
              <a:gd name="connsiteX10" fmla="*/ 249878 w 1425313"/>
              <a:gd name="connsiteY10" fmla="*/ 1267245 h 1635167"/>
              <a:gd name="connsiteX11" fmla="*/ 353498 w 1425313"/>
              <a:gd name="connsiteY11" fmla="*/ 841906 h 1635167"/>
              <a:gd name="connsiteX12" fmla="*/ 318551 w 1425313"/>
              <a:gd name="connsiteY12" fmla="*/ 526079 h 1635167"/>
              <a:gd name="connsiteX13" fmla="*/ 195926 w 1425313"/>
              <a:gd name="connsiteY13" fmla="*/ 228054 h 1635167"/>
              <a:gd name="connsiteX14" fmla="*/ 52748 w 1425313"/>
              <a:gd name="connsiteY14" fmla="*/ 0 h 1635167"/>
              <a:gd name="connsiteX15" fmla="*/ 1339545 w 1425313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27455 w 1425611"/>
              <a:gd name="connsiteY6" fmla="*/ 1324290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63887 w 1425611"/>
              <a:gd name="connsiteY7" fmla="*/ 1493420 h 1635167"/>
              <a:gd name="connsiteX8" fmla="*/ 1240559 w 1425611"/>
              <a:gd name="connsiteY8" fmla="*/ 1497069 h 1635167"/>
              <a:gd name="connsiteX9" fmla="*/ 0 w 1425611"/>
              <a:gd name="connsiteY9" fmla="*/ 1635167 h 1635167"/>
              <a:gd name="connsiteX10" fmla="*/ 133053 w 1425611"/>
              <a:gd name="connsiteY10" fmla="*/ 1477445 h 1635167"/>
              <a:gd name="connsiteX11" fmla="*/ 249878 w 1425611"/>
              <a:gd name="connsiteY11" fmla="*/ 1267245 h 1635167"/>
              <a:gd name="connsiteX12" fmla="*/ 353498 w 1425611"/>
              <a:gd name="connsiteY12" fmla="*/ 841906 h 1635167"/>
              <a:gd name="connsiteX13" fmla="*/ 318551 w 1425611"/>
              <a:gd name="connsiteY13" fmla="*/ 526079 h 1635167"/>
              <a:gd name="connsiteX14" fmla="*/ 195926 w 1425611"/>
              <a:gd name="connsiteY14" fmla="*/ 228054 h 1635167"/>
              <a:gd name="connsiteX15" fmla="*/ 52748 w 1425611"/>
              <a:gd name="connsiteY15" fmla="*/ 0 h 1635167"/>
              <a:gd name="connsiteX16" fmla="*/ 1339545 w 1425611"/>
              <a:gd name="connsiteY16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401233 w 1487299"/>
              <a:gd name="connsiteY0" fmla="*/ 125617 h 1635167"/>
              <a:gd name="connsiteX1" fmla="*/ 1401233 w 1487299"/>
              <a:gd name="connsiteY1" fmla="*/ 125617 h 1635167"/>
              <a:gd name="connsiteX2" fmla="*/ 1449882 w 1487299"/>
              <a:gd name="connsiteY2" fmla="*/ 321978 h 1635167"/>
              <a:gd name="connsiteX3" fmla="*/ 1480076 w 1487299"/>
              <a:gd name="connsiteY3" fmla="*/ 527013 h 1635167"/>
              <a:gd name="connsiteX4" fmla="*/ 1485700 w 1487299"/>
              <a:gd name="connsiteY4" fmla="*/ 836063 h 1635167"/>
              <a:gd name="connsiteX5" fmla="*/ 1453988 w 1487299"/>
              <a:gd name="connsiteY5" fmla="*/ 1105223 h 1635167"/>
              <a:gd name="connsiteX6" fmla="*/ 1380716 w 1487299"/>
              <a:gd name="connsiteY6" fmla="*/ 1336931 h 1635167"/>
              <a:gd name="connsiteX7" fmla="*/ 1302247 w 1487299"/>
              <a:gd name="connsiteY7" fmla="*/ 1497069 h 1635167"/>
              <a:gd name="connsiteX8" fmla="*/ 61688 w 1487299"/>
              <a:gd name="connsiteY8" fmla="*/ 1635167 h 1635167"/>
              <a:gd name="connsiteX9" fmla="*/ 194741 w 1487299"/>
              <a:gd name="connsiteY9" fmla="*/ 1477445 h 1635167"/>
              <a:gd name="connsiteX10" fmla="*/ 311566 w 1487299"/>
              <a:gd name="connsiteY10" fmla="*/ 1267245 h 1635167"/>
              <a:gd name="connsiteX11" fmla="*/ 415186 w 1487299"/>
              <a:gd name="connsiteY11" fmla="*/ 841906 h 1635167"/>
              <a:gd name="connsiteX12" fmla="*/ 380239 w 1487299"/>
              <a:gd name="connsiteY12" fmla="*/ 526079 h 1635167"/>
              <a:gd name="connsiteX13" fmla="*/ 257614 w 1487299"/>
              <a:gd name="connsiteY13" fmla="*/ 228054 h 1635167"/>
              <a:gd name="connsiteX14" fmla="*/ 114436 w 1487299"/>
              <a:gd name="connsiteY14" fmla="*/ 0 h 1635167"/>
              <a:gd name="connsiteX15" fmla="*/ 1401233 w 1487299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96230 w 1425611"/>
              <a:gd name="connsiteY10" fmla="*/ 1170327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96230 w 1425611"/>
              <a:gd name="connsiteY10" fmla="*/ 1170327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25611" h="1635167">
                <a:moveTo>
                  <a:pt x="1339545" y="125617"/>
                </a:moveTo>
                <a:lnTo>
                  <a:pt x="1339545" y="125617"/>
                </a:lnTo>
                <a:cubicBezTo>
                  <a:pt x="1347653" y="158344"/>
                  <a:pt x="1375054" y="255079"/>
                  <a:pt x="1388194" y="321978"/>
                </a:cubicBezTo>
                <a:cubicBezTo>
                  <a:pt x="1401334" y="388877"/>
                  <a:pt x="1413823" y="456081"/>
                  <a:pt x="1418388" y="527013"/>
                </a:cubicBezTo>
                <a:cubicBezTo>
                  <a:pt x="1422953" y="597945"/>
                  <a:pt x="1428360" y="739695"/>
                  <a:pt x="1424012" y="836063"/>
                </a:cubicBezTo>
                <a:cubicBezTo>
                  <a:pt x="1419664" y="932431"/>
                  <a:pt x="1409797" y="1021745"/>
                  <a:pt x="1392300" y="1105223"/>
                </a:cubicBezTo>
                <a:cubicBezTo>
                  <a:pt x="1374803" y="1188701"/>
                  <a:pt x="1344318" y="1271623"/>
                  <a:pt x="1319028" y="1336931"/>
                </a:cubicBezTo>
                <a:cubicBezTo>
                  <a:pt x="1293738" y="1402239"/>
                  <a:pt x="1333982" y="1325163"/>
                  <a:pt x="1240559" y="1497069"/>
                </a:cubicBezTo>
                <a:lnTo>
                  <a:pt x="0" y="1635167"/>
                </a:lnTo>
                <a:cubicBezTo>
                  <a:pt x="66526" y="1556306"/>
                  <a:pt x="104750" y="1521208"/>
                  <a:pt x="154122" y="1443735"/>
                </a:cubicBezTo>
                <a:cubicBezTo>
                  <a:pt x="203494" y="1366262"/>
                  <a:pt x="278401" y="1216417"/>
                  <a:pt x="296230" y="1170327"/>
                </a:cubicBezTo>
                <a:cubicBezTo>
                  <a:pt x="317815" y="1102745"/>
                  <a:pt x="349778" y="949281"/>
                  <a:pt x="353498" y="841906"/>
                </a:cubicBezTo>
                <a:cubicBezTo>
                  <a:pt x="357218" y="734531"/>
                  <a:pt x="343352" y="646768"/>
                  <a:pt x="318551" y="526079"/>
                </a:cubicBezTo>
                <a:cubicBezTo>
                  <a:pt x="293750" y="405390"/>
                  <a:pt x="252916" y="342077"/>
                  <a:pt x="195926" y="228054"/>
                </a:cubicBezTo>
                <a:cubicBezTo>
                  <a:pt x="138936" y="114031"/>
                  <a:pt x="100474" y="76018"/>
                  <a:pt x="52748" y="0"/>
                </a:cubicBezTo>
                <a:lnTo>
                  <a:pt x="1339545" y="125617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5" name="Conector de seta reta 184"/>
          <p:cNvCxnSpPr>
            <a:endCxn id="188" idx="0"/>
          </p:cNvCxnSpPr>
          <p:nvPr/>
        </p:nvCxnSpPr>
        <p:spPr bwMode="auto">
          <a:xfrm flipV="1">
            <a:off x="4394410" y="2585977"/>
            <a:ext cx="2052238" cy="55267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6" name="Conector de seta reta 185"/>
          <p:cNvCxnSpPr>
            <a:endCxn id="188" idx="7"/>
          </p:cNvCxnSpPr>
          <p:nvPr/>
        </p:nvCxnSpPr>
        <p:spPr bwMode="auto">
          <a:xfrm>
            <a:off x="4394410" y="3138647"/>
            <a:ext cx="1988037" cy="55937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8" name="Conector de seta reta 197"/>
          <p:cNvCxnSpPr>
            <a:endCxn id="188" idx="8"/>
          </p:cNvCxnSpPr>
          <p:nvPr/>
        </p:nvCxnSpPr>
        <p:spPr bwMode="auto">
          <a:xfrm>
            <a:off x="4394410" y="3149934"/>
            <a:ext cx="1183431" cy="66006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9" name="Conector de seta reta 198"/>
          <p:cNvCxnSpPr>
            <a:endCxn id="188" idx="14"/>
          </p:cNvCxnSpPr>
          <p:nvPr/>
        </p:nvCxnSpPr>
        <p:spPr bwMode="auto">
          <a:xfrm flipV="1">
            <a:off x="4342913" y="2484120"/>
            <a:ext cx="1269139" cy="68266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118" name="Rectangle 126"/>
          <p:cNvSpPr>
            <a:spLocks noChangeArrowheads="1"/>
          </p:cNvSpPr>
          <p:nvPr/>
        </p:nvSpPr>
        <p:spPr bwMode="auto">
          <a:xfrm>
            <a:off x="323528" y="5589240"/>
            <a:ext cx="82809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Energia por unidade de tempo recebida </a:t>
            </a:r>
          </a:p>
          <a:p>
            <a:pPr defTabSz="762000">
              <a:defRPr/>
            </a:pPr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numa área unitária à distância d</a:t>
            </a:r>
            <a:endParaRPr lang="pt-BR" sz="28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262" name="Arco 9261"/>
          <p:cNvSpPr/>
          <p:nvPr/>
        </p:nvSpPr>
        <p:spPr bwMode="auto">
          <a:xfrm rot="5400000">
            <a:off x="2849270" y="1660550"/>
            <a:ext cx="2949024" cy="2944708"/>
          </a:xfrm>
          <a:prstGeom prst="arc">
            <a:avLst>
              <a:gd name="adj1" fmla="val 14624266"/>
              <a:gd name="adj2" fmla="val 17861184"/>
            </a:avLst>
          </a:prstGeom>
          <a:solidFill>
            <a:schemeClr val="bg1">
              <a:alpha val="6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CaixaDeTexto 34"/>
          <p:cNvSpPr txBox="1">
            <a:spLocks noChangeArrowheads="1"/>
          </p:cNvSpPr>
          <p:nvPr/>
        </p:nvSpPr>
        <p:spPr bwMode="auto">
          <a:xfrm>
            <a:off x="2973943" y="4437112"/>
            <a:ext cx="661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d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stCxn id="9262" idx="1"/>
            <a:endCxn id="182" idx="3"/>
          </p:cNvCxnSpPr>
          <p:nvPr/>
        </p:nvCxnSpPr>
        <p:spPr bwMode="auto">
          <a:xfrm flipH="1">
            <a:off x="2665396" y="3132904"/>
            <a:ext cx="1658386" cy="17498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240892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00" grpId="0"/>
      <p:bldP spid="188" grpId="0" animBg="1"/>
      <p:bldP spid="118" grpId="0"/>
      <p:bldP spid="9262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-36512" y="764704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028700" lvl="1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depende da distância</a:t>
            </a:r>
          </a:p>
          <a:p>
            <a:pPr marL="1028700" lvl="1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5400" b="0" i="1" kern="0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1200" lvl="2"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quanto maior a distância, menor o fluxo (mesma L)</a:t>
            </a:r>
          </a:p>
          <a:p>
            <a:pPr marL="961200" lvl="2"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b="0" i="1" kern="0" dirty="0" smtClean="0">
              <a:solidFill>
                <a:srgbClr val="00CC99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 marL="961200" lvl="2"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b="0" i="1" kern="0" dirty="0">
              <a:solidFill>
                <a:srgbClr val="00CC99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 marL="961200" lvl="2"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i="1" kern="0" dirty="0" smtClean="0">
                <a:solidFill>
                  <a:srgbClr val="00CC99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  <a:cs typeface="Times New Roman" panose="02020603050405020304" pitchFamily="18" charset="0"/>
              </a:rPr>
              <a:t>“diluição” não é apenas inversamente proporcional...</a:t>
            </a:r>
            <a:endParaRPr lang="pt-BR" sz="4800" b="0" kern="0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036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0"/>
          <p:cNvGrpSpPr>
            <a:grpSpLocks noChangeAspect="1"/>
          </p:cNvGrpSpPr>
          <p:nvPr/>
        </p:nvGrpSpPr>
        <p:grpSpPr>
          <a:xfrm>
            <a:off x="3563685" y="2834599"/>
            <a:ext cx="1800000" cy="1800000"/>
            <a:chOff x="3705186" y="2961048"/>
            <a:chExt cx="1800000" cy="1800000"/>
          </a:xfrm>
        </p:grpSpPr>
        <p:sp>
          <p:nvSpPr>
            <p:cNvPr id="82" name="Oval 2"/>
            <p:cNvSpPr>
              <a:spLocks noChangeArrowheads="1"/>
            </p:cNvSpPr>
            <p:nvPr/>
          </p:nvSpPr>
          <p:spPr bwMode="auto">
            <a:xfrm>
              <a:off x="3705186" y="2961048"/>
              <a:ext cx="1800000" cy="1800000"/>
            </a:xfrm>
            <a:prstGeom prst="ellipse">
              <a:avLst/>
            </a:prstGeom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34000">
                  <a:srgbClr val="000000">
                    <a:alpha val="0"/>
                  </a:srgbClr>
                </a:gs>
                <a:gs pos="68000">
                  <a:srgbClr val="7030A0">
                    <a:alpha val="7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3" name="Elipse 82"/>
            <p:cNvSpPr>
              <a:spLocks noChangeAspect="1"/>
            </p:cNvSpPr>
            <p:nvPr/>
          </p:nvSpPr>
          <p:spPr bwMode="auto">
            <a:xfrm>
              <a:off x="3951607" y="3057419"/>
              <a:ext cx="1307157" cy="996949"/>
            </a:xfrm>
            <a:prstGeom prst="ellipse">
              <a:avLst/>
            </a:prstGeom>
            <a:gradFill>
              <a:gsLst>
                <a:gs pos="45000">
                  <a:srgbClr val="7030A0">
                    <a:alpha val="50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34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9221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44624"/>
            <a:ext cx="8715375" cy="79208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“diluição” da luz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36" name="CaixaDeTexto 35"/>
          <p:cNvSpPr txBox="1"/>
          <p:nvPr/>
        </p:nvSpPr>
        <p:spPr>
          <a:xfrm>
            <a:off x="0" y="6581775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rgbClr val="00CC99"/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imagem: André Luiz da Silva/CDA/CDCC/USP, baseado em </a:t>
            </a:r>
            <a:r>
              <a:rPr lang="pt-BR" sz="1100" dirty="0" err="1" smtClean="0">
                <a:solidFill>
                  <a:srgbClr val="00CC99"/>
                </a:solidFill>
                <a:latin typeface="Century Gothic" pitchFamily="34" charset="0"/>
              </a:rPr>
              <a:t>fitgura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 de </a:t>
            </a:r>
            <a:r>
              <a:rPr lang="pt-BR" sz="1100" dirty="0" err="1" smtClean="0">
                <a:solidFill>
                  <a:srgbClr val="00CC99"/>
                </a:solidFill>
                <a:latin typeface="Century Gothic" pitchFamily="34" charset="0"/>
              </a:rPr>
              <a:t>Chaisson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 &amp; </a:t>
            </a:r>
            <a:r>
              <a:rPr lang="pt-BR" sz="1100" dirty="0" err="1" smtClean="0">
                <a:solidFill>
                  <a:srgbClr val="00CC99"/>
                </a:solidFill>
                <a:latin typeface="Century Gothic" pitchFamily="34" charset="0"/>
              </a:rPr>
              <a:t>McMillan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, </a:t>
            </a:r>
            <a:r>
              <a:rPr lang="pt-BR" sz="1100" dirty="0" err="1" smtClean="0">
                <a:solidFill>
                  <a:srgbClr val="00CC99"/>
                </a:solidFill>
                <a:latin typeface="Century Gothic" pitchFamily="34" charset="0"/>
              </a:rPr>
              <a:t>Astronomy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1100" dirty="0" err="1" smtClean="0">
                <a:solidFill>
                  <a:srgbClr val="00CC99"/>
                </a:solidFill>
                <a:latin typeface="Century Gothic" pitchFamily="34" charset="0"/>
              </a:rPr>
              <a:t>Today</a:t>
            </a:r>
            <a:endParaRPr lang="pt-BR" sz="11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4" name="Grupo 77"/>
          <p:cNvGrpSpPr>
            <a:grpSpLocks noChangeAspect="1"/>
          </p:cNvGrpSpPr>
          <p:nvPr/>
        </p:nvGrpSpPr>
        <p:grpSpPr>
          <a:xfrm>
            <a:off x="2663688" y="1934600"/>
            <a:ext cx="3600000" cy="3600000"/>
            <a:chOff x="3705186" y="2961048"/>
            <a:chExt cx="1800000" cy="1800000"/>
          </a:xfrm>
        </p:grpSpPr>
        <p:sp>
          <p:nvSpPr>
            <p:cNvPr id="79" name="Oval 2"/>
            <p:cNvSpPr>
              <a:spLocks noChangeArrowheads="1"/>
            </p:cNvSpPr>
            <p:nvPr/>
          </p:nvSpPr>
          <p:spPr bwMode="auto">
            <a:xfrm>
              <a:off x="3705186" y="2961048"/>
              <a:ext cx="1800000" cy="1800000"/>
            </a:xfrm>
            <a:prstGeom prst="ellipse">
              <a:avLst/>
            </a:prstGeom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34000">
                  <a:srgbClr val="000000">
                    <a:alpha val="0"/>
                  </a:srgbClr>
                </a:gs>
                <a:gs pos="68000">
                  <a:srgbClr val="7030A0">
                    <a:alpha val="7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0" name="Elipse 79"/>
            <p:cNvSpPr>
              <a:spLocks noChangeAspect="1"/>
            </p:cNvSpPr>
            <p:nvPr/>
          </p:nvSpPr>
          <p:spPr bwMode="auto">
            <a:xfrm>
              <a:off x="3951607" y="3057419"/>
              <a:ext cx="1307157" cy="996949"/>
            </a:xfrm>
            <a:prstGeom prst="ellipse">
              <a:avLst/>
            </a:prstGeom>
            <a:gradFill>
              <a:gsLst>
                <a:gs pos="45000">
                  <a:srgbClr val="7030A0">
                    <a:alpha val="50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34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5" name="Grupo 73"/>
          <p:cNvGrpSpPr>
            <a:grpSpLocks noChangeAspect="1"/>
          </p:cNvGrpSpPr>
          <p:nvPr/>
        </p:nvGrpSpPr>
        <p:grpSpPr>
          <a:xfrm>
            <a:off x="1763688" y="1034599"/>
            <a:ext cx="5400000" cy="5400000"/>
            <a:chOff x="3705186" y="2961048"/>
            <a:chExt cx="1800000" cy="1800000"/>
          </a:xfrm>
        </p:grpSpPr>
        <p:sp>
          <p:nvSpPr>
            <p:cNvPr id="75" name="Oval 2"/>
            <p:cNvSpPr>
              <a:spLocks noChangeArrowheads="1"/>
            </p:cNvSpPr>
            <p:nvPr/>
          </p:nvSpPr>
          <p:spPr bwMode="auto">
            <a:xfrm>
              <a:off x="3705186" y="2961048"/>
              <a:ext cx="1800000" cy="1800000"/>
            </a:xfrm>
            <a:prstGeom prst="ellipse">
              <a:avLst/>
            </a:prstGeom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34000">
                  <a:srgbClr val="000000">
                    <a:alpha val="0"/>
                  </a:srgbClr>
                </a:gs>
                <a:gs pos="68000">
                  <a:srgbClr val="7030A0">
                    <a:alpha val="7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solidFill>
                <a:schemeClr val="accent6">
                  <a:lumMod val="20000"/>
                  <a:lumOff val="80000"/>
                  <a:alpha val="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7" name="Elipse 76"/>
            <p:cNvSpPr>
              <a:spLocks noChangeAspect="1"/>
            </p:cNvSpPr>
            <p:nvPr/>
          </p:nvSpPr>
          <p:spPr bwMode="auto">
            <a:xfrm>
              <a:off x="3951607" y="3057419"/>
              <a:ext cx="1307157" cy="996949"/>
            </a:xfrm>
            <a:prstGeom prst="ellipse">
              <a:avLst/>
            </a:prstGeom>
            <a:gradFill>
              <a:gsLst>
                <a:gs pos="45000">
                  <a:srgbClr val="7030A0">
                    <a:alpha val="50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34000"/>
                  </a:schemeClr>
                </a:gs>
              </a:gsLst>
              <a:lin ang="5400000" scaled="0"/>
            </a:gradFill>
            <a:ln w="12700" cap="flat" cmpd="sng" algn="ctr">
              <a:solidFill>
                <a:schemeClr val="accent6">
                  <a:lumMod val="20000"/>
                  <a:lumOff val="80000"/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6" name="Oval 3"/>
          <p:cNvSpPr>
            <a:spLocks noChangeAspect="1" noChangeArrowheads="1"/>
          </p:cNvSpPr>
          <p:nvPr/>
        </p:nvSpPr>
        <p:spPr bwMode="auto">
          <a:xfrm>
            <a:off x="4139685" y="3410599"/>
            <a:ext cx="648000" cy="648000"/>
          </a:xfrm>
          <a:prstGeom prst="ellipse">
            <a:avLst/>
          </a:prstGeom>
          <a:gradFill flip="none" rotWithShape="1">
            <a:gsLst>
              <a:gs pos="60000">
                <a:schemeClr val="accent2">
                  <a:lumMod val="60000"/>
                  <a:lumOff val="40000"/>
                  <a:alpha val="97000"/>
                </a:schemeClr>
              </a:gs>
              <a:gs pos="36000">
                <a:schemeClr val="bg1"/>
              </a:gs>
              <a:gs pos="93000">
                <a:schemeClr val="accent2">
                  <a:lumMod val="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cxnSp>
        <p:nvCxnSpPr>
          <p:cNvPr id="10" name="Conector de seta reta 9"/>
          <p:cNvCxnSpPr>
            <a:endCxn id="9216" idx="0"/>
          </p:cNvCxnSpPr>
          <p:nvPr/>
        </p:nvCxnSpPr>
        <p:spPr bwMode="auto">
          <a:xfrm flipV="1">
            <a:off x="4463688" y="3135508"/>
            <a:ext cx="2368730" cy="59909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4" name="Conector de seta reta 83"/>
          <p:cNvCxnSpPr>
            <a:endCxn id="9216" idx="7"/>
          </p:cNvCxnSpPr>
          <p:nvPr/>
        </p:nvCxnSpPr>
        <p:spPr bwMode="auto">
          <a:xfrm>
            <a:off x="4463688" y="3734599"/>
            <a:ext cx="2278315" cy="77734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6" name="Grupo 42"/>
          <p:cNvGrpSpPr/>
          <p:nvPr/>
        </p:nvGrpSpPr>
        <p:grpSpPr>
          <a:xfrm>
            <a:off x="5608862" y="3009435"/>
            <a:ext cx="1302170" cy="1641106"/>
            <a:chOff x="5608861" y="3015373"/>
            <a:chExt cx="1425611" cy="1635167"/>
          </a:xfrm>
        </p:grpSpPr>
        <p:sp>
          <p:nvSpPr>
            <p:cNvPr id="9216" name="Forma livre 9215"/>
            <p:cNvSpPr/>
            <p:nvPr/>
          </p:nvSpPr>
          <p:spPr bwMode="auto">
            <a:xfrm>
              <a:off x="5608861" y="3015373"/>
              <a:ext cx="1425611" cy="1635167"/>
            </a:xfrm>
            <a:custGeom>
              <a:avLst/>
              <a:gdLst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222143 w 1162373"/>
                <a:gd name="connsiteY7" fmla="*/ 1157207 h 1456841"/>
                <a:gd name="connsiteX8" fmla="*/ 294468 w 1162373"/>
                <a:gd name="connsiteY8" fmla="*/ 821410 h 1456841"/>
                <a:gd name="connsiteX9" fmla="*/ 320299 w 1162373"/>
                <a:gd name="connsiteY9" fmla="*/ 480447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222143 w 1162373"/>
                <a:gd name="connsiteY7" fmla="*/ 1157207 h 1456841"/>
                <a:gd name="connsiteX8" fmla="*/ 294468 w 1162373"/>
                <a:gd name="connsiteY8" fmla="*/ 821410 h 1456841"/>
                <a:gd name="connsiteX9" fmla="*/ 237641 w 1162373"/>
                <a:gd name="connsiteY9" fmla="*/ 444285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222143 w 1162373"/>
                <a:gd name="connsiteY7" fmla="*/ 1157207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144651 w 1162373"/>
                <a:gd name="connsiteY10" fmla="*/ 294468 h 1456841"/>
                <a:gd name="connsiteX11" fmla="*/ 0 w 1162373"/>
                <a:gd name="connsiteY11" fmla="*/ 15498 h 1456841"/>
                <a:gd name="connsiteX12" fmla="*/ 1090048 w 1162373"/>
                <a:gd name="connsiteY12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149817 w 1162373"/>
                <a:gd name="connsiteY10" fmla="*/ 232474 h 1456841"/>
                <a:gd name="connsiteX11" fmla="*/ 0 w 1162373"/>
                <a:gd name="connsiteY11" fmla="*/ 15498 h 1456841"/>
                <a:gd name="connsiteX12" fmla="*/ 1090048 w 1162373"/>
                <a:gd name="connsiteY12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90780 h 1456841"/>
                <a:gd name="connsiteX10" fmla="*/ 149817 w 1162373"/>
                <a:gd name="connsiteY10" fmla="*/ 232474 h 1456841"/>
                <a:gd name="connsiteX11" fmla="*/ 0 w 1162373"/>
                <a:gd name="connsiteY11" fmla="*/ 15498 h 1456841"/>
                <a:gd name="connsiteX12" fmla="*/ 1090048 w 1162373"/>
                <a:gd name="connsiteY12" fmla="*/ 0 h 1456841"/>
                <a:gd name="connsiteX0" fmla="*/ 1090048 w 1162373"/>
                <a:gd name="connsiteY0" fmla="*/ 0 h 1441343"/>
                <a:gd name="connsiteX1" fmla="*/ 1090048 w 1162373"/>
                <a:gd name="connsiteY1" fmla="*/ 0 h 1441343"/>
                <a:gd name="connsiteX2" fmla="*/ 1100380 w 1162373"/>
                <a:gd name="connsiteY2" fmla="*/ 51661 h 1441343"/>
                <a:gd name="connsiteX3" fmla="*/ 1162373 w 1162373"/>
                <a:gd name="connsiteY3" fmla="*/ 625098 h 1441343"/>
                <a:gd name="connsiteX4" fmla="*/ 1157207 w 1162373"/>
                <a:gd name="connsiteY4" fmla="*/ 883403 h 1441343"/>
                <a:gd name="connsiteX5" fmla="*/ 1007390 w 1162373"/>
                <a:gd name="connsiteY5" fmla="*/ 1384515 h 1441343"/>
                <a:gd name="connsiteX6" fmla="*/ 46496 w 1162373"/>
                <a:gd name="connsiteY6" fmla="*/ 1441343 h 1441343"/>
                <a:gd name="connsiteX7" fmla="*/ 185980 w 1162373"/>
                <a:gd name="connsiteY7" fmla="*/ 1141708 h 1441343"/>
                <a:gd name="connsiteX8" fmla="*/ 232475 w 1162373"/>
                <a:gd name="connsiteY8" fmla="*/ 836908 h 1441343"/>
                <a:gd name="connsiteX9" fmla="*/ 237641 w 1162373"/>
                <a:gd name="connsiteY9" fmla="*/ 490780 h 1441343"/>
                <a:gd name="connsiteX10" fmla="*/ 149817 w 1162373"/>
                <a:gd name="connsiteY10" fmla="*/ 232474 h 1441343"/>
                <a:gd name="connsiteX11" fmla="*/ 0 w 1162373"/>
                <a:gd name="connsiteY11" fmla="*/ 15498 h 1441343"/>
                <a:gd name="connsiteX12" fmla="*/ 1090048 w 1162373"/>
                <a:gd name="connsiteY12" fmla="*/ 0 h 1441343"/>
                <a:gd name="connsiteX0" fmla="*/ 1162372 w 1234697"/>
                <a:gd name="connsiteY0" fmla="*/ 0 h 1394848"/>
                <a:gd name="connsiteX1" fmla="*/ 1162372 w 1234697"/>
                <a:gd name="connsiteY1" fmla="*/ 0 h 1394848"/>
                <a:gd name="connsiteX2" fmla="*/ 1172704 w 1234697"/>
                <a:gd name="connsiteY2" fmla="*/ 51661 h 1394848"/>
                <a:gd name="connsiteX3" fmla="*/ 1234697 w 1234697"/>
                <a:gd name="connsiteY3" fmla="*/ 625098 h 1394848"/>
                <a:gd name="connsiteX4" fmla="*/ 1229531 w 1234697"/>
                <a:gd name="connsiteY4" fmla="*/ 883403 h 1394848"/>
                <a:gd name="connsiteX5" fmla="*/ 1079714 w 1234697"/>
                <a:gd name="connsiteY5" fmla="*/ 1384515 h 1394848"/>
                <a:gd name="connsiteX6" fmla="*/ 0 w 1234697"/>
                <a:gd name="connsiteY6" fmla="*/ 1394848 h 1394848"/>
                <a:gd name="connsiteX7" fmla="*/ 258304 w 1234697"/>
                <a:gd name="connsiteY7" fmla="*/ 1141708 h 1394848"/>
                <a:gd name="connsiteX8" fmla="*/ 304799 w 1234697"/>
                <a:gd name="connsiteY8" fmla="*/ 836908 h 1394848"/>
                <a:gd name="connsiteX9" fmla="*/ 309965 w 1234697"/>
                <a:gd name="connsiteY9" fmla="*/ 490780 h 1394848"/>
                <a:gd name="connsiteX10" fmla="*/ 222141 w 1234697"/>
                <a:gd name="connsiteY10" fmla="*/ 232474 h 1394848"/>
                <a:gd name="connsiteX11" fmla="*/ 72324 w 1234697"/>
                <a:gd name="connsiteY11" fmla="*/ 15498 h 1394848"/>
                <a:gd name="connsiteX12" fmla="*/ 1162372 w 1234697"/>
                <a:gd name="connsiteY12" fmla="*/ 0 h 1394848"/>
                <a:gd name="connsiteX0" fmla="*/ 1162372 w 1234697"/>
                <a:gd name="connsiteY0" fmla="*/ 0 h 1394848"/>
                <a:gd name="connsiteX1" fmla="*/ 1162372 w 1234697"/>
                <a:gd name="connsiteY1" fmla="*/ 0 h 1394848"/>
                <a:gd name="connsiteX2" fmla="*/ 1172704 w 1234697"/>
                <a:gd name="connsiteY2" fmla="*/ 51661 h 1394848"/>
                <a:gd name="connsiteX3" fmla="*/ 1234697 w 1234697"/>
                <a:gd name="connsiteY3" fmla="*/ 625098 h 1394848"/>
                <a:gd name="connsiteX4" fmla="*/ 1229531 w 1234697"/>
                <a:gd name="connsiteY4" fmla="*/ 883403 h 1394848"/>
                <a:gd name="connsiteX5" fmla="*/ 1079714 w 1234697"/>
                <a:gd name="connsiteY5" fmla="*/ 1384515 h 1394848"/>
                <a:gd name="connsiteX6" fmla="*/ 0 w 1234697"/>
                <a:gd name="connsiteY6" fmla="*/ 1394848 h 1394848"/>
                <a:gd name="connsiteX7" fmla="*/ 222141 w 1234697"/>
                <a:gd name="connsiteY7" fmla="*/ 1095213 h 1394848"/>
                <a:gd name="connsiteX8" fmla="*/ 304799 w 1234697"/>
                <a:gd name="connsiteY8" fmla="*/ 836908 h 1394848"/>
                <a:gd name="connsiteX9" fmla="*/ 309965 w 1234697"/>
                <a:gd name="connsiteY9" fmla="*/ 490780 h 1394848"/>
                <a:gd name="connsiteX10" fmla="*/ 222141 w 1234697"/>
                <a:gd name="connsiteY10" fmla="*/ 232474 h 1394848"/>
                <a:gd name="connsiteX11" fmla="*/ 72324 w 1234697"/>
                <a:gd name="connsiteY11" fmla="*/ 15498 h 1394848"/>
                <a:gd name="connsiteX12" fmla="*/ 1162372 w 1234697"/>
                <a:gd name="connsiteY12" fmla="*/ 0 h 1394848"/>
                <a:gd name="connsiteX0" fmla="*/ 1162372 w 1234697"/>
                <a:gd name="connsiteY0" fmla="*/ 0 h 1394848"/>
                <a:gd name="connsiteX1" fmla="*/ 1162372 w 1234697"/>
                <a:gd name="connsiteY1" fmla="*/ 0 h 1394848"/>
                <a:gd name="connsiteX2" fmla="*/ 1172704 w 1234697"/>
                <a:gd name="connsiteY2" fmla="*/ 51661 h 1394848"/>
                <a:gd name="connsiteX3" fmla="*/ 1234697 w 1234697"/>
                <a:gd name="connsiteY3" fmla="*/ 625098 h 1394848"/>
                <a:gd name="connsiteX4" fmla="*/ 1229531 w 1234697"/>
                <a:gd name="connsiteY4" fmla="*/ 883403 h 1394848"/>
                <a:gd name="connsiteX5" fmla="*/ 1079714 w 1234697"/>
                <a:gd name="connsiteY5" fmla="*/ 1384515 h 1394848"/>
                <a:gd name="connsiteX6" fmla="*/ 0 w 1234697"/>
                <a:gd name="connsiteY6" fmla="*/ 1394848 h 1394848"/>
                <a:gd name="connsiteX7" fmla="*/ 222141 w 1234697"/>
                <a:gd name="connsiteY7" fmla="*/ 1095213 h 1394848"/>
                <a:gd name="connsiteX8" fmla="*/ 304799 w 1234697"/>
                <a:gd name="connsiteY8" fmla="*/ 836908 h 1394848"/>
                <a:gd name="connsiteX9" fmla="*/ 309965 w 1234697"/>
                <a:gd name="connsiteY9" fmla="*/ 490780 h 1394848"/>
                <a:gd name="connsiteX10" fmla="*/ 222141 w 1234697"/>
                <a:gd name="connsiteY10" fmla="*/ 232474 h 1394848"/>
                <a:gd name="connsiteX11" fmla="*/ 82657 w 1234697"/>
                <a:gd name="connsiteY11" fmla="*/ 77491 h 1394848"/>
                <a:gd name="connsiteX12" fmla="*/ 1162372 w 1234697"/>
                <a:gd name="connsiteY12" fmla="*/ 0 h 1394848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42806 w 1255362"/>
                <a:gd name="connsiteY7" fmla="*/ 1095213 h 1384515"/>
                <a:gd name="connsiteX8" fmla="*/ 325464 w 1255362"/>
                <a:gd name="connsiteY8" fmla="*/ 836908 h 1384515"/>
                <a:gd name="connsiteX9" fmla="*/ 330630 w 1255362"/>
                <a:gd name="connsiteY9" fmla="*/ 490780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325464 w 1255362"/>
                <a:gd name="connsiteY8" fmla="*/ 836908 h 1384515"/>
                <a:gd name="connsiteX9" fmla="*/ 330630 w 1255362"/>
                <a:gd name="connsiteY9" fmla="*/ 490780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242806 w 1255362"/>
                <a:gd name="connsiteY8" fmla="*/ 821410 h 1384515"/>
                <a:gd name="connsiteX9" fmla="*/ 330630 w 1255362"/>
                <a:gd name="connsiteY9" fmla="*/ 490780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242806 w 1255362"/>
                <a:gd name="connsiteY8" fmla="*/ 821410 h 1384515"/>
                <a:gd name="connsiteX9" fmla="*/ 263471 w 1255362"/>
                <a:gd name="connsiteY9" fmla="*/ 475281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242806 w 1255362"/>
                <a:gd name="connsiteY8" fmla="*/ 821410 h 1384515"/>
                <a:gd name="connsiteX9" fmla="*/ 263471 w 1255362"/>
                <a:gd name="connsiteY9" fmla="*/ 475281 h 1384515"/>
                <a:gd name="connsiteX10" fmla="*/ 206643 w 1255362"/>
                <a:gd name="connsiteY10" fmla="*/ 237640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196311 w 1255362"/>
                <a:gd name="connsiteY7" fmla="*/ 1079714 h 1384515"/>
                <a:gd name="connsiteX8" fmla="*/ 242806 w 1255362"/>
                <a:gd name="connsiteY8" fmla="*/ 821410 h 1384515"/>
                <a:gd name="connsiteX9" fmla="*/ 263471 w 1255362"/>
                <a:gd name="connsiteY9" fmla="*/ 475281 h 1384515"/>
                <a:gd name="connsiteX10" fmla="*/ 206643 w 1255362"/>
                <a:gd name="connsiteY10" fmla="*/ 237640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0196"/>
                <a:gd name="connsiteY0" fmla="*/ 0 h 1384515"/>
                <a:gd name="connsiteX1" fmla="*/ 1183037 w 1250196"/>
                <a:gd name="connsiteY1" fmla="*/ 0 h 1384515"/>
                <a:gd name="connsiteX2" fmla="*/ 1193369 w 1250196"/>
                <a:gd name="connsiteY2" fmla="*/ 51661 h 1384515"/>
                <a:gd name="connsiteX3" fmla="*/ 1239864 w 1250196"/>
                <a:gd name="connsiteY3" fmla="*/ 428786 h 1384515"/>
                <a:gd name="connsiteX4" fmla="*/ 1250196 w 1250196"/>
                <a:gd name="connsiteY4" fmla="*/ 883403 h 1384515"/>
                <a:gd name="connsiteX5" fmla="*/ 1100379 w 1250196"/>
                <a:gd name="connsiteY5" fmla="*/ 1384515 h 1384515"/>
                <a:gd name="connsiteX6" fmla="*/ 0 w 1250196"/>
                <a:gd name="connsiteY6" fmla="*/ 1239865 h 1384515"/>
                <a:gd name="connsiteX7" fmla="*/ 196311 w 1250196"/>
                <a:gd name="connsiteY7" fmla="*/ 1079714 h 1384515"/>
                <a:gd name="connsiteX8" fmla="*/ 242806 w 1250196"/>
                <a:gd name="connsiteY8" fmla="*/ 821410 h 1384515"/>
                <a:gd name="connsiteX9" fmla="*/ 263471 w 1250196"/>
                <a:gd name="connsiteY9" fmla="*/ 475281 h 1384515"/>
                <a:gd name="connsiteX10" fmla="*/ 206643 w 1250196"/>
                <a:gd name="connsiteY10" fmla="*/ 237640 h 1384515"/>
                <a:gd name="connsiteX11" fmla="*/ 103322 w 1250196"/>
                <a:gd name="connsiteY11" fmla="*/ 77491 h 1384515"/>
                <a:gd name="connsiteX12" fmla="*/ 1183037 w 1250196"/>
                <a:gd name="connsiteY12" fmla="*/ 0 h 1384515"/>
                <a:gd name="connsiteX0" fmla="*/ 1183037 w 1239864"/>
                <a:gd name="connsiteY0" fmla="*/ 0 h 1384515"/>
                <a:gd name="connsiteX1" fmla="*/ 1183037 w 1239864"/>
                <a:gd name="connsiteY1" fmla="*/ 0 h 1384515"/>
                <a:gd name="connsiteX2" fmla="*/ 1193369 w 1239864"/>
                <a:gd name="connsiteY2" fmla="*/ 51661 h 1384515"/>
                <a:gd name="connsiteX3" fmla="*/ 1239864 w 1239864"/>
                <a:gd name="connsiteY3" fmla="*/ 428786 h 1384515"/>
                <a:gd name="connsiteX4" fmla="*/ 1214033 w 1239864"/>
                <a:gd name="connsiteY4" fmla="*/ 976393 h 1384515"/>
                <a:gd name="connsiteX5" fmla="*/ 1100379 w 1239864"/>
                <a:gd name="connsiteY5" fmla="*/ 1384515 h 1384515"/>
                <a:gd name="connsiteX6" fmla="*/ 0 w 1239864"/>
                <a:gd name="connsiteY6" fmla="*/ 1239865 h 1384515"/>
                <a:gd name="connsiteX7" fmla="*/ 196311 w 1239864"/>
                <a:gd name="connsiteY7" fmla="*/ 1079714 h 1384515"/>
                <a:gd name="connsiteX8" fmla="*/ 242806 w 1239864"/>
                <a:gd name="connsiteY8" fmla="*/ 821410 h 1384515"/>
                <a:gd name="connsiteX9" fmla="*/ 263471 w 1239864"/>
                <a:gd name="connsiteY9" fmla="*/ 475281 h 1384515"/>
                <a:gd name="connsiteX10" fmla="*/ 206643 w 1239864"/>
                <a:gd name="connsiteY10" fmla="*/ 237640 h 1384515"/>
                <a:gd name="connsiteX11" fmla="*/ 103322 w 1239864"/>
                <a:gd name="connsiteY11" fmla="*/ 77491 h 1384515"/>
                <a:gd name="connsiteX12" fmla="*/ 1183037 w 1239864"/>
                <a:gd name="connsiteY12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63471 w 1242546"/>
                <a:gd name="connsiteY9" fmla="*/ 475281 h 1384515"/>
                <a:gd name="connsiteX10" fmla="*/ 206643 w 1242546"/>
                <a:gd name="connsiteY10" fmla="*/ 237640 h 1384515"/>
                <a:gd name="connsiteX11" fmla="*/ 103322 w 1242546"/>
                <a:gd name="connsiteY11" fmla="*/ 77491 h 1384515"/>
                <a:gd name="connsiteX12" fmla="*/ 1183037 w 1242546"/>
                <a:gd name="connsiteY12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63471 w 1242546"/>
                <a:gd name="connsiteY9" fmla="*/ 475281 h 1384515"/>
                <a:gd name="connsiteX10" fmla="*/ 206643 w 1242546"/>
                <a:gd name="connsiteY10" fmla="*/ 237640 h 1384515"/>
                <a:gd name="connsiteX11" fmla="*/ 103322 w 1242546"/>
                <a:gd name="connsiteY11" fmla="*/ 77491 h 1384515"/>
                <a:gd name="connsiteX12" fmla="*/ 1183037 w 1242546"/>
                <a:gd name="connsiteY12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42806 w 1242546"/>
                <a:gd name="connsiteY9" fmla="*/ 635431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85979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03310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03310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57475 w 1242546"/>
                <a:gd name="connsiteY9" fmla="*/ 613107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50886 w 1242546"/>
                <a:gd name="connsiteY7" fmla="*/ 1070747 h 1384515"/>
                <a:gd name="connsiteX8" fmla="*/ 242806 w 1242546"/>
                <a:gd name="connsiteY8" fmla="*/ 821410 h 1384515"/>
                <a:gd name="connsiteX9" fmla="*/ 257475 w 1242546"/>
                <a:gd name="connsiteY9" fmla="*/ 613107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50886 w 1242546"/>
                <a:gd name="connsiteY7" fmla="*/ 1070747 h 1384515"/>
                <a:gd name="connsiteX8" fmla="*/ 242806 w 1242546"/>
                <a:gd name="connsiteY8" fmla="*/ 821410 h 1384515"/>
                <a:gd name="connsiteX9" fmla="*/ 257475 w 1242546"/>
                <a:gd name="connsiteY9" fmla="*/ 613107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4345"/>
                <a:gd name="connsiteY0" fmla="*/ 0 h 1384515"/>
                <a:gd name="connsiteX1" fmla="*/ 1183037 w 1244345"/>
                <a:gd name="connsiteY1" fmla="*/ 0 h 1384515"/>
                <a:gd name="connsiteX2" fmla="*/ 1193369 w 1244345"/>
                <a:gd name="connsiteY2" fmla="*/ 51661 h 1384515"/>
                <a:gd name="connsiteX3" fmla="*/ 1239864 w 1244345"/>
                <a:gd name="connsiteY3" fmla="*/ 428786 h 1384515"/>
                <a:gd name="connsiteX4" fmla="*/ 1239587 w 1244345"/>
                <a:gd name="connsiteY4" fmla="*/ 660302 h 1384515"/>
                <a:gd name="connsiteX5" fmla="*/ 1214033 w 1244345"/>
                <a:gd name="connsiteY5" fmla="*/ 976393 h 1384515"/>
                <a:gd name="connsiteX6" fmla="*/ 1100379 w 1244345"/>
                <a:gd name="connsiteY6" fmla="*/ 1384515 h 1384515"/>
                <a:gd name="connsiteX7" fmla="*/ 0 w 1244345"/>
                <a:gd name="connsiteY7" fmla="*/ 1239865 h 1384515"/>
                <a:gd name="connsiteX8" fmla="*/ 150886 w 1244345"/>
                <a:gd name="connsiteY8" fmla="*/ 1070747 h 1384515"/>
                <a:gd name="connsiteX9" fmla="*/ 242806 w 1244345"/>
                <a:gd name="connsiteY9" fmla="*/ 821410 h 1384515"/>
                <a:gd name="connsiteX10" fmla="*/ 257475 w 1244345"/>
                <a:gd name="connsiteY10" fmla="*/ 613107 h 1384515"/>
                <a:gd name="connsiteX11" fmla="*/ 243877 w 1244345"/>
                <a:gd name="connsiteY11" fmla="*/ 396904 h 1384515"/>
                <a:gd name="connsiteX12" fmla="*/ 206643 w 1244345"/>
                <a:gd name="connsiteY12" fmla="*/ 237640 h 1384515"/>
                <a:gd name="connsiteX13" fmla="*/ 103322 w 1244345"/>
                <a:gd name="connsiteY13" fmla="*/ 77491 h 1384515"/>
                <a:gd name="connsiteX14" fmla="*/ 1183037 w 1244345"/>
                <a:gd name="connsiteY14" fmla="*/ 0 h 1384515"/>
                <a:gd name="connsiteX0" fmla="*/ 1183037 w 1243408"/>
                <a:gd name="connsiteY0" fmla="*/ 0 h 1384515"/>
                <a:gd name="connsiteX1" fmla="*/ 1183037 w 1243408"/>
                <a:gd name="connsiteY1" fmla="*/ 0 h 1384515"/>
                <a:gd name="connsiteX2" fmla="*/ 1193369 w 1243408"/>
                <a:gd name="connsiteY2" fmla="*/ 51661 h 1384515"/>
                <a:gd name="connsiteX3" fmla="*/ 1206930 w 1243408"/>
                <a:gd name="connsiteY3" fmla="*/ 206368 h 1384515"/>
                <a:gd name="connsiteX4" fmla="*/ 1239864 w 1243408"/>
                <a:gd name="connsiteY4" fmla="*/ 428786 h 1384515"/>
                <a:gd name="connsiteX5" fmla="*/ 1239587 w 1243408"/>
                <a:gd name="connsiteY5" fmla="*/ 660302 h 1384515"/>
                <a:gd name="connsiteX6" fmla="*/ 1214033 w 1243408"/>
                <a:gd name="connsiteY6" fmla="*/ 976393 h 1384515"/>
                <a:gd name="connsiteX7" fmla="*/ 1100379 w 1243408"/>
                <a:gd name="connsiteY7" fmla="*/ 1384515 h 1384515"/>
                <a:gd name="connsiteX8" fmla="*/ 0 w 1243408"/>
                <a:gd name="connsiteY8" fmla="*/ 1239865 h 1384515"/>
                <a:gd name="connsiteX9" fmla="*/ 150886 w 1243408"/>
                <a:gd name="connsiteY9" fmla="*/ 1070747 h 1384515"/>
                <a:gd name="connsiteX10" fmla="*/ 242806 w 1243408"/>
                <a:gd name="connsiteY10" fmla="*/ 821410 h 1384515"/>
                <a:gd name="connsiteX11" fmla="*/ 257475 w 1243408"/>
                <a:gd name="connsiteY11" fmla="*/ 613107 h 1384515"/>
                <a:gd name="connsiteX12" fmla="*/ 243877 w 1243408"/>
                <a:gd name="connsiteY12" fmla="*/ 396904 h 1384515"/>
                <a:gd name="connsiteX13" fmla="*/ 206643 w 1243408"/>
                <a:gd name="connsiteY13" fmla="*/ 237640 h 1384515"/>
                <a:gd name="connsiteX14" fmla="*/ 103322 w 1243408"/>
                <a:gd name="connsiteY14" fmla="*/ 77491 h 1384515"/>
                <a:gd name="connsiteX15" fmla="*/ 1183037 w 1243408"/>
                <a:gd name="connsiteY15" fmla="*/ 0 h 1384515"/>
                <a:gd name="connsiteX0" fmla="*/ 1183037 w 1243408"/>
                <a:gd name="connsiteY0" fmla="*/ 0 h 1384515"/>
                <a:gd name="connsiteX1" fmla="*/ 1183037 w 1243408"/>
                <a:gd name="connsiteY1" fmla="*/ 0 h 1384515"/>
                <a:gd name="connsiteX2" fmla="*/ 1193369 w 1243408"/>
                <a:gd name="connsiteY2" fmla="*/ 51661 h 1384515"/>
                <a:gd name="connsiteX3" fmla="*/ 1206930 w 1243408"/>
                <a:gd name="connsiteY3" fmla="*/ 206368 h 1384515"/>
                <a:gd name="connsiteX4" fmla="*/ 1239864 w 1243408"/>
                <a:gd name="connsiteY4" fmla="*/ 428786 h 1384515"/>
                <a:gd name="connsiteX5" fmla="*/ 1239587 w 1243408"/>
                <a:gd name="connsiteY5" fmla="*/ 660302 h 1384515"/>
                <a:gd name="connsiteX6" fmla="*/ 1207502 w 1243408"/>
                <a:gd name="connsiteY6" fmla="*/ 1048239 h 1384515"/>
                <a:gd name="connsiteX7" fmla="*/ 1100379 w 1243408"/>
                <a:gd name="connsiteY7" fmla="*/ 1384515 h 1384515"/>
                <a:gd name="connsiteX8" fmla="*/ 0 w 1243408"/>
                <a:gd name="connsiteY8" fmla="*/ 1239865 h 1384515"/>
                <a:gd name="connsiteX9" fmla="*/ 150886 w 1243408"/>
                <a:gd name="connsiteY9" fmla="*/ 1070747 h 1384515"/>
                <a:gd name="connsiteX10" fmla="*/ 242806 w 1243408"/>
                <a:gd name="connsiteY10" fmla="*/ 821410 h 1384515"/>
                <a:gd name="connsiteX11" fmla="*/ 257475 w 1243408"/>
                <a:gd name="connsiteY11" fmla="*/ 613107 h 1384515"/>
                <a:gd name="connsiteX12" fmla="*/ 243877 w 1243408"/>
                <a:gd name="connsiteY12" fmla="*/ 396904 h 1384515"/>
                <a:gd name="connsiteX13" fmla="*/ 206643 w 1243408"/>
                <a:gd name="connsiteY13" fmla="*/ 237640 h 1384515"/>
                <a:gd name="connsiteX14" fmla="*/ 103322 w 1243408"/>
                <a:gd name="connsiteY14" fmla="*/ 77491 h 1384515"/>
                <a:gd name="connsiteX15" fmla="*/ 1183037 w 1243408"/>
                <a:gd name="connsiteY15" fmla="*/ 0 h 1384515"/>
                <a:gd name="connsiteX0" fmla="*/ 1183037 w 1242323"/>
                <a:gd name="connsiteY0" fmla="*/ 0 h 1384515"/>
                <a:gd name="connsiteX1" fmla="*/ 1183037 w 1242323"/>
                <a:gd name="connsiteY1" fmla="*/ 0 h 1384515"/>
                <a:gd name="connsiteX2" fmla="*/ 1193369 w 1242323"/>
                <a:gd name="connsiteY2" fmla="*/ 51661 h 1384515"/>
                <a:gd name="connsiteX3" fmla="*/ 1206930 w 1242323"/>
                <a:gd name="connsiteY3" fmla="*/ 206368 h 1384515"/>
                <a:gd name="connsiteX4" fmla="*/ 1239864 w 1242323"/>
                <a:gd name="connsiteY4" fmla="*/ 428786 h 1384515"/>
                <a:gd name="connsiteX5" fmla="*/ 1236321 w 1242323"/>
                <a:gd name="connsiteY5" fmla="*/ 745211 h 1384515"/>
                <a:gd name="connsiteX6" fmla="*/ 1207502 w 1242323"/>
                <a:gd name="connsiteY6" fmla="*/ 1048239 h 1384515"/>
                <a:gd name="connsiteX7" fmla="*/ 1100379 w 1242323"/>
                <a:gd name="connsiteY7" fmla="*/ 1384515 h 1384515"/>
                <a:gd name="connsiteX8" fmla="*/ 0 w 1242323"/>
                <a:gd name="connsiteY8" fmla="*/ 1239865 h 1384515"/>
                <a:gd name="connsiteX9" fmla="*/ 150886 w 1242323"/>
                <a:gd name="connsiteY9" fmla="*/ 1070747 h 1384515"/>
                <a:gd name="connsiteX10" fmla="*/ 242806 w 1242323"/>
                <a:gd name="connsiteY10" fmla="*/ 821410 h 1384515"/>
                <a:gd name="connsiteX11" fmla="*/ 257475 w 1242323"/>
                <a:gd name="connsiteY11" fmla="*/ 613107 h 1384515"/>
                <a:gd name="connsiteX12" fmla="*/ 243877 w 1242323"/>
                <a:gd name="connsiteY12" fmla="*/ 396904 h 1384515"/>
                <a:gd name="connsiteX13" fmla="*/ 206643 w 1242323"/>
                <a:gd name="connsiteY13" fmla="*/ 237640 h 1384515"/>
                <a:gd name="connsiteX14" fmla="*/ 103322 w 1242323"/>
                <a:gd name="connsiteY14" fmla="*/ 77491 h 1384515"/>
                <a:gd name="connsiteX15" fmla="*/ 1183037 w 1242323"/>
                <a:gd name="connsiteY15" fmla="*/ 0 h 1384515"/>
                <a:gd name="connsiteX0" fmla="*/ 1183037 w 1241704"/>
                <a:gd name="connsiteY0" fmla="*/ 0 h 1384515"/>
                <a:gd name="connsiteX1" fmla="*/ 1183037 w 1241704"/>
                <a:gd name="connsiteY1" fmla="*/ 0 h 1384515"/>
                <a:gd name="connsiteX2" fmla="*/ 1193369 w 1241704"/>
                <a:gd name="connsiteY2" fmla="*/ 51661 h 1384515"/>
                <a:gd name="connsiteX3" fmla="*/ 1206930 w 1241704"/>
                <a:gd name="connsiteY3" fmla="*/ 206368 h 1384515"/>
                <a:gd name="connsiteX4" fmla="*/ 1239864 w 1241704"/>
                <a:gd name="connsiteY4" fmla="*/ 428786 h 1384515"/>
                <a:gd name="connsiteX5" fmla="*/ 1233055 w 1241704"/>
                <a:gd name="connsiteY5" fmla="*/ 768071 h 1384515"/>
                <a:gd name="connsiteX6" fmla="*/ 1207502 w 1241704"/>
                <a:gd name="connsiteY6" fmla="*/ 1048239 h 1384515"/>
                <a:gd name="connsiteX7" fmla="*/ 1100379 w 1241704"/>
                <a:gd name="connsiteY7" fmla="*/ 1384515 h 1384515"/>
                <a:gd name="connsiteX8" fmla="*/ 0 w 1241704"/>
                <a:gd name="connsiteY8" fmla="*/ 1239865 h 1384515"/>
                <a:gd name="connsiteX9" fmla="*/ 150886 w 1241704"/>
                <a:gd name="connsiteY9" fmla="*/ 1070747 h 1384515"/>
                <a:gd name="connsiteX10" fmla="*/ 242806 w 1241704"/>
                <a:gd name="connsiteY10" fmla="*/ 821410 h 1384515"/>
                <a:gd name="connsiteX11" fmla="*/ 257475 w 1241704"/>
                <a:gd name="connsiteY11" fmla="*/ 613107 h 1384515"/>
                <a:gd name="connsiteX12" fmla="*/ 243877 w 1241704"/>
                <a:gd name="connsiteY12" fmla="*/ 396904 h 1384515"/>
                <a:gd name="connsiteX13" fmla="*/ 206643 w 1241704"/>
                <a:gd name="connsiteY13" fmla="*/ 237640 h 1384515"/>
                <a:gd name="connsiteX14" fmla="*/ 103322 w 1241704"/>
                <a:gd name="connsiteY14" fmla="*/ 77491 h 1384515"/>
                <a:gd name="connsiteX15" fmla="*/ 1183037 w 1241704"/>
                <a:gd name="connsiteY15" fmla="*/ 0 h 1384515"/>
                <a:gd name="connsiteX0" fmla="*/ 1183037 w 1241704"/>
                <a:gd name="connsiteY0" fmla="*/ 0 h 1384515"/>
                <a:gd name="connsiteX1" fmla="*/ 1183037 w 1241704"/>
                <a:gd name="connsiteY1" fmla="*/ 0 h 1384515"/>
                <a:gd name="connsiteX2" fmla="*/ 1193369 w 1241704"/>
                <a:gd name="connsiteY2" fmla="*/ 51661 h 1384515"/>
                <a:gd name="connsiteX3" fmla="*/ 1206930 w 1241704"/>
                <a:gd name="connsiteY3" fmla="*/ 206368 h 1384515"/>
                <a:gd name="connsiteX4" fmla="*/ 1239864 w 1241704"/>
                <a:gd name="connsiteY4" fmla="*/ 428786 h 1384515"/>
                <a:gd name="connsiteX5" fmla="*/ 1233055 w 1241704"/>
                <a:gd name="connsiteY5" fmla="*/ 768071 h 1384515"/>
                <a:gd name="connsiteX6" fmla="*/ 1194439 w 1241704"/>
                <a:gd name="connsiteY6" fmla="*/ 1093959 h 1384515"/>
                <a:gd name="connsiteX7" fmla="*/ 1100379 w 1241704"/>
                <a:gd name="connsiteY7" fmla="*/ 1384515 h 1384515"/>
                <a:gd name="connsiteX8" fmla="*/ 0 w 1241704"/>
                <a:gd name="connsiteY8" fmla="*/ 1239865 h 1384515"/>
                <a:gd name="connsiteX9" fmla="*/ 150886 w 1241704"/>
                <a:gd name="connsiteY9" fmla="*/ 1070747 h 1384515"/>
                <a:gd name="connsiteX10" fmla="*/ 242806 w 1241704"/>
                <a:gd name="connsiteY10" fmla="*/ 821410 h 1384515"/>
                <a:gd name="connsiteX11" fmla="*/ 257475 w 1241704"/>
                <a:gd name="connsiteY11" fmla="*/ 613107 h 1384515"/>
                <a:gd name="connsiteX12" fmla="*/ 243877 w 1241704"/>
                <a:gd name="connsiteY12" fmla="*/ 396904 h 1384515"/>
                <a:gd name="connsiteX13" fmla="*/ 206643 w 1241704"/>
                <a:gd name="connsiteY13" fmla="*/ 237640 h 1384515"/>
                <a:gd name="connsiteX14" fmla="*/ 103322 w 1241704"/>
                <a:gd name="connsiteY14" fmla="*/ 77491 h 1384515"/>
                <a:gd name="connsiteX15" fmla="*/ 1183037 w 1241704"/>
                <a:gd name="connsiteY15" fmla="*/ 0 h 1384515"/>
                <a:gd name="connsiteX0" fmla="*/ 1183037 w 1241704"/>
                <a:gd name="connsiteY0" fmla="*/ 0 h 1371452"/>
                <a:gd name="connsiteX1" fmla="*/ 1183037 w 1241704"/>
                <a:gd name="connsiteY1" fmla="*/ 0 h 1371452"/>
                <a:gd name="connsiteX2" fmla="*/ 1193369 w 1241704"/>
                <a:gd name="connsiteY2" fmla="*/ 51661 h 1371452"/>
                <a:gd name="connsiteX3" fmla="*/ 1206930 w 1241704"/>
                <a:gd name="connsiteY3" fmla="*/ 206368 h 1371452"/>
                <a:gd name="connsiteX4" fmla="*/ 1239864 w 1241704"/>
                <a:gd name="connsiteY4" fmla="*/ 428786 h 1371452"/>
                <a:gd name="connsiteX5" fmla="*/ 1233055 w 1241704"/>
                <a:gd name="connsiteY5" fmla="*/ 768071 h 1371452"/>
                <a:gd name="connsiteX6" fmla="*/ 1194439 w 1241704"/>
                <a:gd name="connsiteY6" fmla="*/ 1093959 h 1371452"/>
                <a:gd name="connsiteX7" fmla="*/ 1084051 w 1241704"/>
                <a:gd name="connsiteY7" fmla="*/ 1371452 h 1371452"/>
                <a:gd name="connsiteX8" fmla="*/ 0 w 1241704"/>
                <a:gd name="connsiteY8" fmla="*/ 1239865 h 1371452"/>
                <a:gd name="connsiteX9" fmla="*/ 150886 w 1241704"/>
                <a:gd name="connsiteY9" fmla="*/ 1070747 h 1371452"/>
                <a:gd name="connsiteX10" fmla="*/ 242806 w 1241704"/>
                <a:gd name="connsiteY10" fmla="*/ 821410 h 1371452"/>
                <a:gd name="connsiteX11" fmla="*/ 257475 w 1241704"/>
                <a:gd name="connsiteY11" fmla="*/ 613107 h 1371452"/>
                <a:gd name="connsiteX12" fmla="*/ 243877 w 1241704"/>
                <a:gd name="connsiteY12" fmla="*/ 396904 h 1371452"/>
                <a:gd name="connsiteX13" fmla="*/ 206643 w 1241704"/>
                <a:gd name="connsiteY13" fmla="*/ 237640 h 1371452"/>
                <a:gd name="connsiteX14" fmla="*/ 103322 w 1241704"/>
                <a:gd name="connsiteY14" fmla="*/ 77491 h 1371452"/>
                <a:gd name="connsiteX15" fmla="*/ 1183037 w 1241704"/>
                <a:gd name="connsiteY15" fmla="*/ 0 h 1371452"/>
                <a:gd name="connsiteX0" fmla="*/ 1183037 w 1241704"/>
                <a:gd name="connsiteY0" fmla="*/ 0 h 1371452"/>
                <a:gd name="connsiteX1" fmla="*/ 1183037 w 1241704"/>
                <a:gd name="connsiteY1" fmla="*/ 0 h 1371452"/>
                <a:gd name="connsiteX2" fmla="*/ 1193369 w 1241704"/>
                <a:gd name="connsiteY2" fmla="*/ 51661 h 1371452"/>
                <a:gd name="connsiteX3" fmla="*/ 1206930 w 1241704"/>
                <a:gd name="connsiteY3" fmla="*/ 206368 h 1371452"/>
                <a:gd name="connsiteX4" fmla="*/ 1239864 w 1241704"/>
                <a:gd name="connsiteY4" fmla="*/ 428786 h 1371452"/>
                <a:gd name="connsiteX5" fmla="*/ 1233055 w 1241704"/>
                <a:gd name="connsiteY5" fmla="*/ 768071 h 1371452"/>
                <a:gd name="connsiteX6" fmla="*/ 1194439 w 1241704"/>
                <a:gd name="connsiteY6" fmla="*/ 1093959 h 1371452"/>
                <a:gd name="connsiteX7" fmla="*/ 1084051 w 1241704"/>
                <a:gd name="connsiteY7" fmla="*/ 1371452 h 1371452"/>
                <a:gd name="connsiteX8" fmla="*/ 0 w 1241704"/>
                <a:gd name="connsiteY8" fmla="*/ 1239865 h 1371452"/>
                <a:gd name="connsiteX9" fmla="*/ 150886 w 1241704"/>
                <a:gd name="connsiteY9" fmla="*/ 1070747 h 1371452"/>
                <a:gd name="connsiteX10" fmla="*/ 242806 w 1241704"/>
                <a:gd name="connsiteY10" fmla="*/ 821410 h 1371452"/>
                <a:gd name="connsiteX11" fmla="*/ 257475 w 1241704"/>
                <a:gd name="connsiteY11" fmla="*/ 613107 h 1371452"/>
                <a:gd name="connsiteX12" fmla="*/ 243877 w 1241704"/>
                <a:gd name="connsiteY12" fmla="*/ 396904 h 1371452"/>
                <a:gd name="connsiteX13" fmla="*/ 206643 w 1241704"/>
                <a:gd name="connsiteY13" fmla="*/ 237640 h 1371452"/>
                <a:gd name="connsiteX14" fmla="*/ 103322 w 1241704"/>
                <a:gd name="connsiteY14" fmla="*/ 77491 h 1371452"/>
                <a:gd name="connsiteX15" fmla="*/ 1183037 w 1241704"/>
                <a:gd name="connsiteY15" fmla="*/ 0 h 1371452"/>
                <a:gd name="connsiteX0" fmla="*/ 1183037 w 1241704"/>
                <a:gd name="connsiteY0" fmla="*/ 0 h 1371452"/>
                <a:gd name="connsiteX1" fmla="*/ 1183037 w 1241704"/>
                <a:gd name="connsiteY1" fmla="*/ 0 h 1371452"/>
                <a:gd name="connsiteX2" fmla="*/ 1193369 w 1241704"/>
                <a:gd name="connsiteY2" fmla="*/ 51661 h 1371452"/>
                <a:gd name="connsiteX3" fmla="*/ 1206930 w 1241704"/>
                <a:gd name="connsiteY3" fmla="*/ 206368 h 1371452"/>
                <a:gd name="connsiteX4" fmla="*/ 1239864 w 1241704"/>
                <a:gd name="connsiteY4" fmla="*/ 428786 h 1371452"/>
                <a:gd name="connsiteX5" fmla="*/ 1233055 w 1241704"/>
                <a:gd name="connsiteY5" fmla="*/ 768071 h 1371452"/>
                <a:gd name="connsiteX6" fmla="*/ 1223830 w 1241704"/>
                <a:gd name="connsiteY6" fmla="*/ 904548 h 1371452"/>
                <a:gd name="connsiteX7" fmla="*/ 1084051 w 1241704"/>
                <a:gd name="connsiteY7" fmla="*/ 1371452 h 1371452"/>
                <a:gd name="connsiteX8" fmla="*/ 0 w 1241704"/>
                <a:gd name="connsiteY8" fmla="*/ 1239865 h 1371452"/>
                <a:gd name="connsiteX9" fmla="*/ 150886 w 1241704"/>
                <a:gd name="connsiteY9" fmla="*/ 1070747 h 1371452"/>
                <a:gd name="connsiteX10" fmla="*/ 242806 w 1241704"/>
                <a:gd name="connsiteY10" fmla="*/ 821410 h 1371452"/>
                <a:gd name="connsiteX11" fmla="*/ 257475 w 1241704"/>
                <a:gd name="connsiteY11" fmla="*/ 613107 h 1371452"/>
                <a:gd name="connsiteX12" fmla="*/ 243877 w 1241704"/>
                <a:gd name="connsiteY12" fmla="*/ 396904 h 1371452"/>
                <a:gd name="connsiteX13" fmla="*/ 206643 w 1241704"/>
                <a:gd name="connsiteY13" fmla="*/ 237640 h 1371452"/>
                <a:gd name="connsiteX14" fmla="*/ 103322 w 1241704"/>
                <a:gd name="connsiteY14" fmla="*/ 77491 h 1371452"/>
                <a:gd name="connsiteX15" fmla="*/ 1183037 w 1241704"/>
                <a:gd name="connsiteY15" fmla="*/ 0 h 1371452"/>
                <a:gd name="connsiteX0" fmla="*/ 1183037 w 1253584"/>
                <a:gd name="connsiteY0" fmla="*/ 0 h 1371452"/>
                <a:gd name="connsiteX1" fmla="*/ 1183037 w 1253584"/>
                <a:gd name="connsiteY1" fmla="*/ 0 h 1371452"/>
                <a:gd name="connsiteX2" fmla="*/ 1193369 w 1253584"/>
                <a:gd name="connsiteY2" fmla="*/ 51661 h 1371452"/>
                <a:gd name="connsiteX3" fmla="*/ 1206930 w 1253584"/>
                <a:gd name="connsiteY3" fmla="*/ 206368 h 1371452"/>
                <a:gd name="connsiteX4" fmla="*/ 1239864 w 1253584"/>
                <a:gd name="connsiteY4" fmla="*/ 428786 h 1371452"/>
                <a:gd name="connsiteX5" fmla="*/ 1252649 w 1253584"/>
                <a:gd name="connsiteY5" fmla="*/ 663568 h 1371452"/>
                <a:gd name="connsiteX6" fmla="*/ 1223830 w 1253584"/>
                <a:gd name="connsiteY6" fmla="*/ 904548 h 1371452"/>
                <a:gd name="connsiteX7" fmla="*/ 1084051 w 1253584"/>
                <a:gd name="connsiteY7" fmla="*/ 1371452 h 1371452"/>
                <a:gd name="connsiteX8" fmla="*/ 0 w 1253584"/>
                <a:gd name="connsiteY8" fmla="*/ 1239865 h 1371452"/>
                <a:gd name="connsiteX9" fmla="*/ 150886 w 1253584"/>
                <a:gd name="connsiteY9" fmla="*/ 1070747 h 1371452"/>
                <a:gd name="connsiteX10" fmla="*/ 242806 w 1253584"/>
                <a:gd name="connsiteY10" fmla="*/ 821410 h 1371452"/>
                <a:gd name="connsiteX11" fmla="*/ 257475 w 1253584"/>
                <a:gd name="connsiteY11" fmla="*/ 613107 h 1371452"/>
                <a:gd name="connsiteX12" fmla="*/ 243877 w 1253584"/>
                <a:gd name="connsiteY12" fmla="*/ 396904 h 1371452"/>
                <a:gd name="connsiteX13" fmla="*/ 206643 w 1253584"/>
                <a:gd name="connsiteY13" fmla="*/ 237640 h 1371452"/>
                <a:gd name="connsiteX14" fmla="*/ 103322 w 1253584"/>
                <a:gd name="connsiteY14" fmla="*/ 77491 h 1371452"/>
                <a:gd name="connsiteX15" fmla="*/ 1183037 w 1253584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06930 w 1253418"/>
                <a:gd name="connsiteY3" fmla="*/ 206368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23830 w 1253418"/>
                <a:gd name="connsiteY6" fmla="*/ 904548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16727 w 1253418"/>
                <a:gd name="connsiteY3" fmla="*/ 147586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23830 w 1253418"/>
                <a:gd name="connsiteY6" fmla="*/ 904548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16727 w 1253418"/>
                <a:gd name="connsiteY3" fmla="*/ 147586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17299 w 1253418"/>
                <a:gd name="connsiteY6" fmla="*/ 1009051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16727 w 1253418"/>
                <a:gd name="connsiteY3" fmla="*/ 147586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17299 w 1253418"/>
                <a:gd name="connsiteY6" fmla="*/ 1009051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23258 w 1253418"/>
                <a:gd name="connsiteY3" fmla="*/ 255355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17299 w 1253418"/>
                <a:gd name="connsiteY6" fmla="*/ 1009051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76505 w 1246886"/>
                <a:gd name="connsiteY0" fmla="*/ 0 h 1371452"/>
                <a:gd name="connsiteX1" fmla="*/ 1176505 w 1246886"/>
                <a:gd name="connsiteY1" fmla="*/ 0 h 1371452"/>
                <a:gd name="connsiteX2" fmla="*/ 1186837 w 1246886"/>
                <a:gd name="connsiteY2" fmla="*/ 51661 h 1371452"/>
                <a:gd name="connsiteX3" fmla="*/ 1216726 w 1246886"/>
                <a:gd name="connsiteY3" fmla="*/ 255355 h 1371452"/>
                <a:gd name="connsiteX4" fmla="*/ 1230066 w 1246886"/>
                <a:gd name="connsiteY4" fmla="*/ 363472 h 1371452"/>
                <a:gd name="connsiteX5" fmla="*/ 1246117 w 1246886"/>
                <a:gd name="connsiteY5" fmla="*/ 663568 h 1371452"/>
                <a:gd name="connsiteX6" fmla="*/ 1210767 w 1246886"/>
                <a:gd name="connsiteY6" fmla="*/ 1009051 h 1371452"/>
                <a:gd name="connsiteX7" fmla="*/ 1077519 w 1246886"/>
                <a:gd name="connsiteY7" fmla="*/ 1371452 h 1371452"/>
                <a:gd name="connsiteX8" fmla="*/ 0 w 1246886"/>
                <a:gd name="connsiteY8" fmla="*/ 1223536 h 1371452"/>
                <a:gd name="connsiteX9" fmla="*/ 144354 w 1246886"/>
                <a:gd name="connsiteY9" fmla="*/ 1070747 h 1371452"/>
                <a:gd name="connsiteX10" fmla="*/ 236274 w 1246886"/>
                <a:gd name="connsiteY10" fmla="*/ 821410 h 1371452"/>
                <a:gd name="connsiteX11" fmla="*/ 250943 w 1246886"/>
                <a:gd name="connsiteY11" fmla="*/ 613107 h 1371452"/>
                <a:gd name="connsiteX12" fmla="*/ 237345 w 1246886"/>
                <a:gd name="connsiteY12" fmla="*/ 396904 h 1371452"/>
                <a:gd name="connsiteX13" fmla="*/ 200111 w 1246886"/>
                <a:gd name="connsiteY13" fmla="*/ 237640 h 1371452"/>
                <a:gd name="connsiteX14" fmla="*/ 96790 w 1246886"/>
                <a:gd name="connsiteY14" fmla="*/ 77491 h 1371452"/>
                <a:gd name="connsiteX15" fmla="*/ 1176505 w 1246886"/>
                <a:gd name="connsiteY15" fmla="*/ 0 h 1371452"/>
                <a:gd name="connsiteX0" fmla="*/ 1176505 w 1246886"/>
                <a:gd name="connsiteY0" fmla="*/ 175428 h 1546880"/>
                <a:gd name="connsiteX1" fmla="*/ 1176505 w 1246886"/>
                <a:gd name="connsiteY1" fmla="*/ 175428 h 1546880"/>
                <a:gd name="connsiteX2" fmla="*/ 1186837 w 1246886"/>
                <a:gd name="connsiteY2" fmla="*/ 227089 h 1546880"/>
                <a:gd name="connsiteX3" fmla="*/ 1216726 w 1246886"/>
                <a:gd name="connsiteY3" fmla="*/ 430783 h 1546880"/>
                <a:gd name="connsiteX4" fmla="*/ 1230066 w 1246886"/>
                <a:gd name="connsiteY4" fmla="*/ 538900 h 1546880"/>
                <a:gd name="connsiteX5" fmla="*/ 1246117 w 1246886"/>
                <a:gd name="connsiteY5" fmla="*/ 838996 h 1546880"/>
                <a:gd name="connsiteX6" fmla="*/ 1210767 w 1246886"/>
                <a:gd name="connsiteY6" fmla="*/ 1184479 h 1546880"/>
                <a:gd name="connsiteX7" fmla="*/ 1077519 w 1246886"/>
                <a:gd name="connsiteY7" fmla="*/ 1546880 h 1546880"/>
                <a:gd name="connsiteX8" fmla="*/ 0 w 1246886"/>
                <a:gd name="connsiteY8" fmla="*/ 1398964 h 1546880"/>
                <a:gd name="connsiteX9" fmla="*/ 144354 w 1246886"/>
                <a:gd name="connsiteY9" fmla="*/ 1246175 h 1546880"/>
                <a:gd name="connsiteX10" fmla="*/ 236274 w 1246886"/>
                <a:gd name="connsiteY10" fmla="*/ 996838 h 1546880"/>
                <a:gd name="connsiteX11" fmla="*/ 250943 w 1246886"/>
                <a:gd name="connsiteY11" fmla="*/ 788535 h 1546880"/>
                <a:gd name="connsiteX12" fmla="*/ 237345 w 1246886"/>
                <a:gd name="connsiteY12" fmla="*/ 572332 h 1546880"/>
                <a:gd name="connsiteX13" fmla="*/ 200111 w 1246886"/>
                <a:gd name="connsiteY13" fmla="*/ 413068 h 1546880"/>
                <a:gd name="connsiteX14" fmla="*/ 67607 w 1246886"/>
                <a:gd name="connsiteY14" fmla="*/ 0 h 1546880"/>
                <a:gd name="connsiteX15" fmla="*/ 1176505 w 1246886"/>
                <a:gd name="connsiteY15" fmla="*/ 175428 h 1546880"/>
                <a:gd name="connsiteX0" fmla="*/ 1332147 w 1402528"/>
                <a:gd name="connsiteY0" fmla="*/ 175428 h 1700521"/>
                <a:gd name="connsiteX1" fmla="*/ 1332147 w 1402528"/>
                <a:gd name="connsiteY1" fmla="*/ 175428 h 1700521"/>
                <a:gd name="connsiteX2" fmla="*/ 1342479 w 1402528"/>
                <a:gd name="connsiteY2" fmla="*/ 227089 h 1700521"/>
                <a:gd name="connsiteX3" fmla="*/ 1372368 w 1402528"/>
                <a:gd name="connsiteY3" fmla="*/ 430783 h 1700521"/>
                <a:gd name="connsiteX4" fmla="*/ 1385708 w 1402528"/>
                <a:gd name="connsiteY4" fmla="*/ 538900 h 1700521"/>
                <a:gd name="connsiteX5" fmla="*/ 1401759 w 1402528"/>
                <a:gd name="connsiteY5" fmla="*/ 838996 h 1700521"/>
                <a:gd name="connsiteX6" fmla="*/ 1366409 w 1402528"/>
                <a:gd name="connsiteY6" fmla="*/ 1184479 h 1700521"/>
                <a:gd name="connsiteX7" fmla="*/ 1233161 w 1402528"/>
                <a:gd name="connsiteY7" fmla="*/ 1546880 h 1700521"/>
                <a:gd name="connsiteX8" fmla="*/ 0 w 1402528"/>
                <a:gd name="connsiteY8" fmla="*/ 1700521 h 1700521"/>
                <a:gd name="connsiteX9" fmla="*/ 299996 w 1402528"/>
                <a:gd name="connsiteY9" fmla="*/ 1246175 h 1700521"/>
                <a:gd name="connsiteX10" fmla="*/ 391916 w 1402528"/>
                <a:gd name="connsiteY10" fmla="*/ 996838 h 1700521"/>
                <a:gd name="connsiteX11" fmla="*/ 406585 w 1402528"/>
                <a:gd name="connsiteY11" fmla="*/ 788535 h 1700521"/>
                <a:gd name="connsiteX12" fmla="*/ 392987 w 1402528"/>
                <a:gd name="connsiteY12" fmla="*/ 572332 h 1700521"/>
                <a:gd name="connsiteX13" fmla="*/ 355753 w 1402528"/>
                <a:gd name="connsiteY13" fmla="*/ 413068 h 1700521"/>
                <a:gd name="connsiteX14" fmla="*/ 223249 w 1402528"/>
                <a:gd name="connsiteY14" fmla="*/ 0 h 1700521"/>
                <a:gd name="connsiteX15" fmla="*/ 1332147 w 1402528"/>
                <a:gd name="connsiteY15" fmla="*/ 175428 h 1700521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406585 w 1402528"/>
                <a:gd name="connsiteY11" fmla="*/ 738724 h 1650710"/>
                <a:gd name="connsiteX12" fmla="*/ 392987 w 1402528"/>
                <a:gd name="connsiteY12" fmla="*/ 522521 h 1650710"/>
                <a:gd name="connsiteX13" fmla="*/ 355753 w 1402528"/>
                <a:gd name="connsiteY13" fmla="*/ 363257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406585 w 1402528"/>
                <a:gd name="connsiteY11" fmla="*/ 738724 h 1650710"/>
                <a:gd name="connsiteX12" fmla="*/ 392987 w 1402528"/>
                <a:gd name="connsiteY12" fmla="*/ 522521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406585 w 1402528"/>
                <a:gd name="connsiteY11" fmla="*/ 73872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338984 w 1402528"/>
                <a:gd name="connsiteY11" fmla="*/ 79209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27872 w 1402528"/>
                <a:gd name="connsiteY10" fmla="*/ 1000397 h 1650710"/>
                <a:gd name="connsiteX11" fmla="*/ 338984 w 1402528"/>
                <a:gd name="connsiteY11" fmla="*/ 79209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03931 w 1402528"/>
                <a:gd name="connsiteY9" fmla="*/ 1349357 h 1650710"/>
                <a:gd name="connsiteX10" fmla="*/ 327872 w 1402528"/>
                <a:gd name="connsiteY10" fmla="*/ 1000397 h 1650710"/>
                <a:gd name="connsiteX11" fmla="*/ 338984 w 1402528"/>
                <a:gd name="connsiteY11" fmla="*/ 79209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20756 w 1395412"/>
                <a:gd name="connsiteY10" fmla="*/ 1000397 h 1629362"/>
                <a:gd name="connsiteX11" fmla="*/ 331868 w 1395412"/>
                <a:gd name="connsiteY11" fmla="*/ 792094 h 1629362"/>
                <a:gd name="connsiteX12" fmla="*/ 318269 w 1395412"/>
                <a:gd name="connsiteY12" fmla="*/ 547427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1868 w 1395412"/>
                <a:gd name="connsiteY11" fmla="*/ 792094 h 1629362"/>
                <a:gd name="connsiteX12" fmla="*/ 318269 w 1395412"/>
                <a:gd name="connsiteY12" fmla="*/ 547427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18269 w 1395412"/>
                <a:gd name="connsiteY12" fmla="*/ 547427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81618 w 1395412"/>
                <a:gd name="connsiteY10" fmla="*/ 1146274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4981 w 1395412"/>
                <a:gd name="connsiteY9" fmla="*/ 1473887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39545 w 1409926"/>
                <a:gd name="connsiteY0" fmla="*/ 125617 h 1635167"/>
                <a:gd name="connsiteX1" fmla="*/ 1339545 w 1409926"/>
                <a:gd name="connsiteY1" fmla="*/ 125617 h 1635167"/>
                <a:gd name="connsiteX2" fmla="*/ 1349877 w 1409926"/>
                <a:gd name="connsiteY2" fmla="*/ 177278 h 1635167"/>
                <a:gd name="connsiteX3" fmla="*/ 1379766 w 1409926"/>
                <a:gd name="connsiteY3" fmla="*/ 380972 h 1635167"/>
                <a:gd name="connsiteX4" fmla="*/ 1393106 w 1409926"/>
                <a:gd name="connsiteY4" fmla="*/ 489089 h 1635167"/>
                <a:gd name="connsiteX5" fmla="*/ 1409157 w 1409926"/>
                <a:gd name="connsiteY5" fmla="*/ 789185 h 1635167"/>
                <a:gd name="connsiteX6" fmla="*/ 1373807 w 1409926"/>
                <a:gd name="connsiteY6" fmla="*/ 1134668 h 1635167"/>
                <a:gd name="connsiteX7" fmla="*/ 1240559 w 1409926"/>
                <a:gd name="connsiteY7" fmla="*/ 1497069 h 1635167"/>
                <a:gd name="connsiteX8" fmla="*/ 0 w 1409926"/>
                <a:gd name="connsiteY8" fmla="*/ 1635167 h 1635167"/>
                <a:gd name="connsiteX9" fmla="*/ 133053 w 1409926"/>
                <a:gd name="connsiteY9" fmla="*/ 1477445 h 1635167"/>
                <a:gd name="connsiteX10" fmla="*/ 249878 w 1409926"/>
                <a:gd name="connsiteY10" fmla="*/ 1267245 h 1635167"/>
                <a:gd name="connsiteX11" fmla="*/ 353498 w 1409926"/>
                <a:gd name="connsiteY11" fmla="*/ 841906 h 1635167"/>
                <a:gd name="connsiteX12" fmla="*/ 318551 w 1409926"/>
                <a:gd name="connsiteY12" fmla="*/ 526079 h 1635167"/>
                <a:gd name="connsiteX13" fmla="*/ 195926 w 1409926"/>
                <a:gd name="connsiteY13" fmla="*/ 228054 h 1635167"/>
                <a:gd name="connsiteX14" fmla="*/ 52748 w 1409926"/>
                <a:gd name="connsiteY14" fmla="*/ 0 h 1635167"/>
                <a:gd name="connsiteX15" fmla="*/ 1339545 w 1409926"/>
                <a:gd name="connsiteY15" fmla="*/ 125617 h 1635167"/>
                <a:gd name="connsiteX0" fmla="*/ 1339545 w 1409926"/>
                <a:gd name="connsiteY0" fmla="*/ 125617 h 1635167"/>
                <a:gd name="connsiteX1" fmla="*/ 1339545 w 1409926"/>
                <a:gd name="connsiteY1" fmla="*/ 125617 h 1635167"/>
                <a:gd name="connsiteX2" fmla="*/ 1349877 w 1409926"/>
                <a:gd name="connsiteY2" fmla="*/ 177278 h 1635167"/>
                <a:gd name="connsiteX3" fmla="*/ 1379766 w 1409926"/>
                <a:gd name="connsiteY3" fmla="*/ 380972 h 1635167"/>
                <a:gd name="connsiteX4" fmla="*/ 1393106 w 1409926"/>
                <a:gd name="connsiteY4" fmla="*/ 489089 h 1635167"/>
                <a:gd name="connsiteX5" fmla="*/ 1409157 w 1409926"/>
                <a:gd name="connsiteY5" fmla="*/ 789185 h 1635167"/>
                <a:gd name="connsiteX6" fmla="*/ 1373807 w 1409926"/>
                <a:gd name="connsiteY6" fmla="*/ 1134668 h 1635167"/>
                <a:gd name="connsiteX7" fmla="*/ 1240559 w 1409926"/>
                <a:gd name="connsiteY7" fmla="*/ 1497069 h 1635167"/>
                <a:gd name="connsiteX8" fmla="*/ 0 w 1409926"/>
                <a:gd name="connsiteY8" fmla="*/ 1635167 h 1635167"/>
                <a:gd name="connsiteX9" fmla="*/ 133053 w 1409926"/>
                <a:gd name="connsiteY9" fmla="*/ 1477445 h 1635167"/>
                <a:gd name="connsiteX10" fmla="*/ 249878 w 1409926"/>
                <a:gd name="connsiteY10" fmla="*/ 1267245 h 1635167"/>
                <a:gd name="connsiteX11" fmla="*/ 353498 w 1409926"/>
                <a:gd name="connsiteY11" fmla="*/ 841906 h 1635167"/>
                <a:gd name="connsiteX12" fmla="*/ 318551 w 1409926"/>
                <a:gd name="connsiteY12" fmla="*/ 526079 h 1635167"/>
                <a:gd name="connsiteX13" fmla="*/ 195926 w 1409926"/>
                <a:gd name="connsiteY13" fmla="*/ 228054 h 1635167"/>
                <a:gd name="connsiteX14" fmla="*/ 52748 w 1409926"/>
                <a:gd name="connsiteY14" fmla="*/ 0 h 1635167"/>
                <a:gd name="connsiteX15" fmla="*/ 1339545 w 1409926"/>
                <a:gd name="connsiteY15" fmla="*/ 125617 h 1635167"/>
                <a:gd name="connsiteX0" fmla="*/ 1339545 w 1411408"/>
                <a:gd name="connsiteY0" fmla="*/ 125617 h 1635167"/>
                <a:gd name="connsiteX1" fmla="*/ 1339545 w 1411408"/>
                <a:gd name="connsiteY1" fmla="*/ 125617 h 1635167"/>
                <a:gd name="connsiteX2" fmla="*/ 1349877 w 1411408"/>
                <a:gd name="connsiteY2" fmla="*/ 177278 h 1635167"/>
                <a:gd name="connsiteX3" fmla="*/ 1379766 w 1411408"/>
                <a:gd name="connsiteY3" fmla="*/ 380972 h 1635167"/>
                <a:gd name="connsiteX4" fmla="*/ 1405747 w 1411408"/>
                <a:gd name="connsiteY4" fmla="*/ 564938 h 1635167"/>
                <a:gd name="connsiteX5" fmla="*/ 1409157 w 1411408"/>
                <a:gd name="connsiteY5" fmla="*/ 789185 h 1635167"/>
                <a:gd name="connsiteX6" fmla="*/ 1373807 w 1411408"/>
                <a:gd name="connsiteY6" fmla="*/ 1134668 h 1635167"/>
                <a:gd name="connsiteX7" fmla="*/ 1240559 w 1411408"/>
                <a:gd name="connsiteY7" fmla="*/ 1497069 h 1635167"/>
                <a:gd name="connsiteX8" fmla="*/ 0 w 1411408"/>
                <a:gd name="connsiteY8" fmla="*/ 1635167 h 1635167"/>
                <a:gd name="connsiteX9" fmla="*/ 133053 w 1411408"/>
                <a:gd name="connsiteY9" fmla="*/ 1477445 h 1635167"/>
                <a:gd name="connsiteX10" fmla="*/ 249878 w 1411408"/>
                <a:gd name="connsiteY10" fmla="*/ 1267245 h 1635167"/>
                <a:gd name="connsiteX11" fmla="*/ 353498 w 1411408"/>
                <a:gd name="connsiteY11" fmla="*/ 841906 h 1635167"/>
                <a:gd name="connsiteX12" fmla="*/ 318551 w 1411408"/>
                <a:gd name="connsiteY12" fmla="*/ 526079 h 1635167"/>
                <a:gd name="connsiteX13" fmla="*/ 195926 w 1411408"/>
                <a:gd name="connsiteY13" fmla="*/ 228054 h 1635167"/>
                <a:gd name="connsiteX14" fmla="*/ 52748 w 1411408"/>
                <a:gd name="connsiteY14" fmla="*/ 0 h 1635167"/>
                <a:gd name="connsiteX15" fmla="*/ 1339545 w 1411408"/>
                <a:gd name="connsiteY15" fmla="*/ 125617 h 1635167"/>
                <a:gd name="connsiteX0" fmla="*/ 1339545 w 1411408"/>
                <a:gd name="connsiteY0" fmla="*/ 125617 h 1635167"/>
                <a:gd name="connsiteX1" fmla="*/ 1339545 w 1411408"/>
                <a:gd name="connsiteY1" fmla="*/ 125617 h 1635167"/>
                <a:gd name="connsiteX2" fmla="*/ 1349877 w 1411408"/>
                <a:gd name="connsiteY2" fmla="*/ 177278 h 1635167"/>
                <a:gd name="connsiteX3" fmla="*/ 1379766 w 1411408"/>
                <a:gd name="connsiteY3" fmla="*/ 343047 h 1635167"/>
                <a:gd name="connsiteX4" fmla="*/ 1405747 w 1411408"/>
                <a:gd name="connsiteY4" fmla="*/ 564938 h 1635167"/>
                <a:gd name="connsiteX5" fmla="*/ 1409157 w 1411408"/>
                <a:gd name="connsiteY5" fmla="*/ 789185 h 1635167"/>
                <a:gd name="connsiteX6" fmla="*/ 1373807 w 1411408"/>
                <a:gd name="connsiteY6" fmla="*/ 1134668 h 1635167"/>
                <a:gd name="connsiteX7" fmla="*/ 1240559 w 1411408"/>
                <a:gd name="connsiteY7" fmla="*/ 1497069 h 1635167"/>
                <a:gd name="connsiteX8" fmla="*/ 0 w 1411408"/>
                <a:gd name="connsiteY8" fmla="*/ 1635167 h 1635167"/>
                <a:gd name="connsiteX9" fmla="*/ 133053 w 1411408"/>
                <a:gd name="connsiteY9" fmla="*/ 1477445 h 1635167"/>
                <a:gd name="connsiteX10" fmla="*/ 249878 w 1411408"/>
                <a:gd name="connsiteY10" fmla="*/ 1267245 h 1635167"/>
                <a:gd name="connsiteX11" fmla="*/ 353498 w 1411408"/>
                <a:gd name="connsiteY11" fmla="*/ 841906 h 1635167"/>
                <a:gd name="connsiteX12" fmla="*/ 318551 w 1411408"/>
                <a:gd name="connsiteY12" fmla="*/ 526079 h 1635167"/>
                <a:gd name="connsiteX13" fmla="*/ 195926 w 1411408"/>
                <a:gd name="connsiteY13" fmla="*/ 228054 h 1635167"/>
                <a:gd name="connsiteX14" fmla="*/ 52748 w 1411408"/>
                <a:gd name="connsiteY14" fmla="*/ 0 h 1635167"/>
                <a:gd name="connsiteX15" fmla="*/ 1339545 w 1411408"/>
                <a:gd name="connsiteY15" fmla="*/ 125617 h 1635167"/>
                <a:gd name="connsiteX0" fmla="*/ 1339545 w 1410699"/>
                <a:gd name="connsiteY0" fmla="*/ 125617 h 1635167"/>
                <a:gd name="connsiteX1" fmla="*/ 1339545 w 1410699"/>
                <a:gd name="connsiteY1" fmla="*/ 125617 h 1635167"/>
                <a:gd name="connsiteX2" fmla="*/ 1349877 w 1410699"/>
                <a:gd name="connsiteY2" fmla="*/ 177278 h 1635167"/>
                <a:gd name="connsiteX3" fmla="*/ 1379766 w 1410699"/>
                <a:gd name="connsiteY3" fmla="*/ 343047 h 1635167"/>
                <a:gd name="connsiteX4" fmla="*/ 1405747 w 1410699"/>
                <a:gd name="connsiteY4" fmla="*/ 564938 h 1635167"/>
                <a:gd name="connsiteX5" fmla="*/ 1402944 w 1410699"/>
                <a:gd name="connsiteY5" fmla="*/ 907698 h 1635167"/>
                <a:gd name="connsiteX6" fmla="*/ 1409157 w 1410699"/>
                <a:gd name="connsiteY6" fmla="*/ 789185 h 1635167"/>
                <a:gd name="connsiteX7" fmla="*/ 1373807 w 1410699"/>
                <a:gd name="connsiteY7" fmla="*/ 1134668 h 1635167"/>
                <a:gd name="connsiteX8" fmla="*/ 1240559 w 1410699"/>
                <a:gd name="connsiteY8" fmla="*/ 1497069 h 1635167"/>
                <a:gd name="connsiteX9" fmla="*/ 0 w 1410699"/>
                <a:gd name="connsiteY9" fmla="*/ 1635167 h 1635167"/>
                <a:gd name="connsiteX10" fmla="*/ 133053 w 1410699"/>
                <a:gd name="connsiteY10" fmla="*/ 1477445 h 1635167"/>
                <a:gd name="connsiteX11" fmla="*/ 249878 w 1410699"/>
                <a:gd name="connsiteY11" fmla="*/ 1267245 h 1635167"/>
                <a:gd name="connsiteX12" fmla="*/ 353498 w 1410699"/>
                <a:gd name="connsiteY12" fmla="*/ 841906 h 1635167"/>
                <a:gd name="connsiteX13" fmla="*/ 318551 w 1410699"/>
                <a:gd name="connsiteY13" fmla="*/ 526079 h 1635167"/>
                <a:gd name="connsiteX14" fmla="*/ 195926 w 1410699"/>
                <a:gd name="connsiteY14" fmla="*/ 228054 h 1635167"/>
                <a:gd name="connsiteX15" fmla="*/ 52748 w 1410699"/>
                <a:gd name="connsiteY15" fmla="*/ 0 h 1635167"/>
                <a:gd name="connsiteX16" fmla="*/ 1339545 w 1410699"/>
                <a:gd name="connsiteY16" fmla="*/ 125617 h 1635167"/>
                <a:gd name="connsiteX0" fmla="*/ 1339545 w 1410699"/>
                <a:gd name="connsiteY0" fmla="*/ 125617 h 1635167"/>
                <a:gd name="connsiteX1" fmla="*/ 1339545 w 1410699"/>
                <a:gd name="connsiteY1" fmla="*/ 125617 h 1635167"/>
                <a:gd name="connsiteX2" fmla="*/ 1349877 w 1410699"/>
                <a:gd name="connsiteY2" fmla="*/ 177278 h 1635167"/>
                <a:gd name="connsiteX3" fmla="*/ 1379766 w 1410699"/>
                <a:gd name="connsiteY3" fmla="*/ 343047 h 1635167"/>
                <a:gd name="connsiteX4" fmla="*/ 1405747 w 1410699"/>
                <a:gd name="connsiteY4" fmla="*/ 564938 h 1635167"/>
                <a:gd name="connsiteX5" fmla="*/ 1402944 w 1410699"/>
                <a:gd name="connsiteY5" fmla="*/ 907698 h 1635167"/>
                <a:gd name="connsiteX6" fmla="*/ 1409157 w 1410699"/>
                <a:gd name="connsiteY6" fmla="*/ 789185 h 1635167"/>
                <a:gd name="connsiteX7" fmla="*/ 1356952 w 1410699"/>
                <a:gd name="connsiteY7" fmla="*/ 1235800 h 1635167"/>
                <a:gd name="connsiteX8" fmla="*/ 1240559 w 1410699"/>
                <a:gd name="connsiteY8" fmla="*/ 1497069 h 1635167"/>
                <a:gd name="connsiteX9" fmla="*/ 0 w 1410699"/>
                <a:gd name="connsiteY9" fmla="*/ 1635167 h 1635167"/>
                <a:gd name="connsiteX10" fmla="*/ 133053 w 1410699"/>
                <a:gd name="connsiteY10" fmla="*/ 1477445 h 1635167"/>
                <a:gd name="connsiteX11" fmla="*/ 249878 w 1410699"/>
                <a:gd name="connsiteY11" fmla="*/ 1267245 h 1635167"/>
                <a:gd name="connsiteX12" fmla="*/ 353498 w 1410699"/>
                <a:gd name="connsiteY12" fmla="*/ 841906 h 1635167"/>
                <a:gd name="connsiteX13" fmla="*/ 318551 w 1410699"/>
                <a:gd name="connsiteY13" fmla="*/ 526079 h 1635167"/>
                <a:gd name="connsiteX14" fmla="*/ 195926 w 1410699"/>
                <a:gd name="connsiteY14" fmla="*/ 228054 h 1635167"/>
                <a:gd name="connsiteX15" fmla="*/ 52748 w 1410699"/>
                <a:gd name="connsiteY15" fmla="*/ 0 h 1635167"/>
                <a:gd name="connsiteX16" fmla="*/ 1339545 w 1410699"/>
                <a:gd name="connsiteY16" fmla="*/ 125617 h 1635167"/>
                <a:gd name="connsiteX0" fmla="*/ 1339545 w 1410699"/>
                <a:gd name="connsiteY0" fmla="*/ 125617 h 1635167"/>
                <a:gd name="connsiteX1" fmla="*/ 1339545 w 1410699"/>
                <a:gd name="connsiteY1" fmla="*/ 125617 h 1635167"/>
                <a:gd name="connsiteX2" fmla="*/ 1349877 w 1410699"/>
                <a:gd name="connsiteY2" fmla="*/ 177278 h 1635167"/>
                <a:gd name="connsiteX3" fmla="*/ 1379766 w 1410699"/>
                <a:gd name="connsiteY3" fmla="*/ 343047 h 1635167"/>
                <a:gd name="connsiteX4" fmla="*/ 1405747 w 1410699"/>
                <a:gd name="connsiteY4" fmla="*/ 564938 h 1635167"/>
                <a:gd name="connsiteX5" fmla="*/ 1402944 w 1410699"/>
                <a:gd name="connsiteY5" fmla="*/ 907698 h 1635167"/>
                <a:gd name="connsiteX6" fmla="*/ 1409157 w 1410699"/>
                <a:gd name="connsiteY6" fmla="*/ 789185 h 1635167"/>
                <a:gd name="connsiteX7" fmla="*/ 1327456 w 1410699"/>
                <a:gd name="connsiteY7" fmla="*/ 1315862 h 1635167"/>
                <a:gd name="connsiteX8" fmla="*/ 1240559 w 1410699"/>
                <a:gd name="connsiteY8" fmla="*/ 1497069 h 1635167"/>
                <a:gd name="connsiteX9" fmla="*/ 0 w 1410699"/>
                <a:gd name="connsiteY9" fmla="*/ 1635167 h 1635167"/>
                <a:gd name="connsiteX10" fmla="*/ 133053 w 1410699"/>
                <a:gd name="connsiteY10" fmla="*/ 1477445 h 1635167"/>
                <a:gd name="connsiteX11" fmla="*/ 249878 w 1410699"/>
                <a:gd name="connsiteY11" fmla="*/ 1267245 h 1635167"/>
                <a:gd name="connsiteX12" fmla="*/ 353498 w 1410699"/>
                <a:gd name="connsiteY12" fmla="*/ 841906 h 1635167"/>
                <a:gd name="connsiteX13" fmla="*/ 318551 w 1410699"/>
                <a:gd name="connsiteY13" fmla="*/ 526079 h 1635167"/>
                <a:gd name="connsiteX14" fmla="*/ 195926 w 1410699"/>
                <a:gd name="connsiteY14" fmla="*/ 228054 h 1635167"/>
                <a:gd name="connsiteX15" fmla="*/ 52748 w 1410699"/>
                <a:gd name="connsiteY15" fmla="*/ 0 h 1635167"/>
                <a:gd name="connsiteX16" fmla="*/ 1339545 w 1410699"/>
                <a:gd name="connsiteY16" fmla="*/ 125617 h 1635167"/>
                <a:gd name="connsiteX0" fmla="*/ 1339545 w 1411290"/>
                <a:gd name="connsiteY0" fmla="*/ 125617 h 1635167"/>
                <a:gd name="connsiteX1" fmla="*/ 1339545 w 1411290"/>
                <a:gd name="connsiteY1" fmla="*/ 125617 h 1635167"/>
                <a:gd name="connsiteX2" fmla="*/ 1349877 w 1411290"/>
                <a:gd name="connsiteY2" fmla="*/ 177278 h 1635167"/>
                <a:gd name="connsiteX3" fmla="*/ 1379766 w 1411290"/>
                <a:gd name="connsiteY3" fmla="*/ 343047 h 1635167"/>
                <a:gd name="connsiteX4" fmla="*/ 1405747 w 1411290"/>
                <a:gd name="connsiteY4" fmla="*/ 564938 h 1635167"/>
                <a:gd name="connsiteX5" fmla="*/ 1407157 w 1411290"/>
                <a:gd name="connsiteY5" fmla="*/ 688579 h 1635167"/>
                <a:gd name="connsiteX6" fmla="*/ 1409157 w 1411290"/>
                <a:gd name="connsiteY6" fmla="*/ 789185 h 1635167"/>
                <a:gd name="connsiteX7" fmla="*/ 1327456 w 1411290"/>
                <a:gd name="connsiteY7" fmla="*/ 1315862 h 1635167"/>
                <a:gd name="connsiteX8" fmla="*/ 1240559 w 1411290"/>
                <a:gd name="connsiteY8" fmla="*/ 1497069 h 1635167"/>
                <a:gd name="connsiteX9" fmla="*/ 0 w 1411290"/>
                <a:gd name="connsiteY9" fmla="*/ 1635167 h 1635167"/>
                <a:gd name="connsiteX10" fmla="*/ 133053 w 1411290"/>
                <a:gd name="connsiteY10" fmla="*/ 1477445 h 1635167"/>
                <a:gd name="connsiteX11" fmla="*/ 249878 w 1411290"/>
                <a:gd name="connsiteY11" fmla="*/ 1267245 h 1635167"/>
                <a:gd name="connsiteX12" fmla="*/ 353498 w 1411290"/>
                <a:gd name="connsiteY12" fmla="*/ 841906 h 1635167"/>
                <a:gd name="connsiteX13" fmla="*/ 318551 w 1411290"/>
                <a:gd name="connsiteY13" fmla="*/ 526079 h 1635167"/>
                <a:gd name="connsiteX14" fmla="*/ 195926 w 1411290"/>
                <a:gd name="connsiteY14" fmla="*/ 228054 h 1635167"/>
                <a:gd name="connsiteX15" fmla="*/ 52748 w 1411290"/>
                <a:gd name="connsiteY15" fmla="*/ 0 h 1635167"/>
                <a:gd name="connsiteX16" fmla="*/ 1339545 w 1411290"/>
                <a:gd name="connsiteY16" fmla="*/ 125617 h 1635167"/>
                <a:gd name="connsiteX0" fmla="*/ 1339545 w 1408052"/>
                <a:gd name="connsiteY0" fmla="*/ 125617 h 1635167"/>
                <a:gd name="connsiteX1" fmla="*/ 1339545 w 1408052"/>
                <a:gd name="connsiteY1" fmla="*/ 125617 h 1635167"/>
                <a:gd name="connsiteX2" fmla="*/ 1349877 w 1408052"/>
                <a:gd name="connsiteY2" fmla="*/ 177278 h 1635167"/>
                <a:gd name="connsiteX3" fmla="*/ 1379766 w 1408052"/>
                <a:gd name="connsiteY3" fmla="*/ 343047 h 1635167"/>
                <a:gd name="connsiteX4" fmla="*/ 1405747 w 1408052"/>
                <a:gd name="connsiteY4" fmla="*/ 564938 h 1635167"/>
                <a:gd name="connsiteX5" fmla="*/ 1407157 w 1408052"/>
                <a:gd name="connsiteY5" fmla="*/ 688579 h 1635167"/>
                <a:gd name="connsiteX6" fmla="*/ 1392301 w 1408052"/>
                <a:gd name="connsiteY6" fmla="*/ 1050442 h 1635167"/>
                <a:gd name="connsiteX7" fmla="*/ 1327456 w 1408052"/>
                <a:gd name="connsiteY7" fmla="*/ 1315862 h 1635167"/>
                <a:gd name="connsiteX8" fmla="*/ 1240559 w 1408052"/>
                <a:gd name="connsiteY8" fmla="*/ 1497069 h 1635167"/>
                <a:gd name="connsiteX9" fmla="*/ 0 w 1408052"/>
                <a:gd name="connsiteY9" fmla="*/ 1635167 h 1635167"/>
                <a:gd name="connsiteX10" fmla="*/ 133053 w 1408052"/>
                <a:gd name="connsiteY10" fmla="*/ 1477445 h 1635167"/>
                <a:gd name="connsiteX11" fmla="*/ 249878 w 1408052"/>
                <a:gd name="connsiteY11" fmla="*/ 1267245 h 1635167"/>
                <a:gd name="connsiteX12" fmla="*/ 353498 w 1408052"/>
                <a:gd name="connsiteY12" fmla="*/ 841906 h 1635167"/>
                <a:gd name="connsiteX13" fmla="*/ 318551 w 1408052"/>
                <a:gd name="connsiteY13" fmla="*/ 526079 h 1635167"/>
                <a:gd name="connsiteX14" fmla="*/ 195926 w 1408052"/>
                <a:gd name="connsiteY14" fmla="*/ 228054 h 1635167"/>
                <a:gd name="connsiteX15" fmla="*/ 52748 w 1408052"/>
                <a:gd name="connsiteY15" fmla="*/ 0 h 1635167"/>
                <a:gd name="connsiteX16" fmla="*/ 1339545 w 1408052"/>
                <a:gd name="connsiteY16" fmla="*/ 125617 h 1635167"/>
                <a:gd name="connsiteX0" fmla="*/ 1339545 w 1407168"/>
                <a:gd name="connsiteY0" fmla="*/ 125617 h 1635167"/>
                <a:gd name="connsiteX1" fmla="*/ 1339545 w 1407168"/>
                <a:gd name="connsiteY1" fmla="*/ 125617 h 1635167"/>
                <a:gd name="connsiteX2" fmla="*/ 1349877 w 1407168"/>
                <a:gd name="connsiteY2" fmla="*/ 177278 h 1635167"/>
                <a:gd name="connsiteX3" fmla="*/ 1379766 w 1407168"/>
                <a:gd name="connsiteY3" fmla="*/ 343047 h 1635167"/>
                <a:gd name="connsiteX4" fmla="*/ 1405747 w 1407168"/>
                <a:gd name="connsiteY4" fmla="*/ 564938 h 1635167"/>
                <a:gd name="connsiteX5" fmla="*/ 1402943 w 1407168"/>
                <a:gd name="connsiteY5" fmla="*/ 831849 h 1635167"/>
                <a:gd name="connsiteX6" fmla="*/ 1392301 w 1407168"/>
                <a:gd name="connsiteY6" fmla="*/ 1050442 h 1635167"/>
                <a:gd name="connsiteX7" fmla="*/ 1327456 w 1407168"/>
                <a:gd name="connsiteY7" fmla="*/ 1315862 h 1635167"/>
                <a:gd name="connsiteX8" fmla="*/ 1240559 w 1407168"/>
                <a:gd name="connsiteY8" fmla="*/ 1497069 h 1635167"/>
                <a:gd name="connsiteX9" fmla="*/ 0 w 1407168"/>
                <a:gd name="connsiteY9" fmla="*/ 1635167 h 1635167"/>
                <a:gd name="connsiteX10" fmla="*/ 133053 w 1407168"/>
                <a:gd name="connsiteY10" fmla="*/ 1477445 h 1635167"/>
                <a:gd name="connsiteX11" fmla="*/ 249878 w 1407168"/>
                <a:gd name="connsiteY11" fmla="*/ 1267245 h 1635167"/>
                <a:gd name="connsiteX12" fmla="*/ 353498 w 1407168"/>
                <a:gd name="connsiteY12" fmla="*/ 841906 h 1635167"/>
                <a:gd name="connsiteX13" fmla="*/ 318551 w 1407168"/>
                <a:gd name="connsiteY13" fmla="*/ 526079 h 1635167"/>
                <a:gd name="connsiteX14" fmla="*/ 195926 w 1407168"/>
                <a:gd name="connsiteY14" fmla="*/ 228054 h 1635167"/>
                <a:gd name="connsiteX15" fmla="*/ 52748 w 1407168"/>
                <a:gd name="connsiteY15" fmla="*/ 0 h 1635167"/>
                <a:gd name="connsiteX16" fmla="*/ 1339545 w 1407168"/>
                <a:gd name="connsiteY16" fmla="*/ 125617 h 1635167"/>
                <a:gd name="connsiteX0" fmla="*/ 1339545 w 1407168"/>
                <a:gd name="connsiteY0" fmla="*/ 125617 h 1635167"/>
                <a:gd name="connsiteX1" fmla="*/ 1339545 w 1407168"/>
                <a:gd name="connsiteY1" fmla="*/ 125617 h 1635167"/>
                <a:gd name="connsiteX2" fmla="*/ 1349877 w 1407168"/>
                <a:gd name="connsiteY2" fmla="*/ 177278 h 1635167"/>
                <a:gd name="connsiteX3" fmla="*/ 1379766 w 1407168"/>
                <a:gd name="connsiteY3" fmla="*/ 343047 h 1635167"/>
                <a:gd name="connsiteX4" fmla="*/ 1405747 w 1407168"/>
                <a:gd name="connsiteY4" fmla="*/ 564938 h 1635167"/>
                <a:gd name="connsiteX5" fmla="*/ 1402943 w 1407168"/>
                <a:gd name="connsiteY5" fmla="*/ 831849 h 1635167"/>
                <a:gd name="connsiteX6" fmla="*/ 1392301 w 1407168"/>
                <a:gd name="connsiteY6" fmla="*/ 1050442 h 1635167"/>
                <a:gd name="connsiteX7" fmla="*/ 1323242 w 1407168"/>
                <a:gd name="connsiteY7" fmla="*/ 1349573 h 1635167"/>
                <a:gd name="connsiteX8" fmla="*/ 1240559 w 1407168"/>
                <a:gd name="connsiteY8" fmla="*/ 1497069 h 1635167"/>
                <a:gd name="connsiteX9" fmla="*/ 0 w 1407168"/>
                <a:gd name="connsiteY9" fmla="*/ 1635167 h 1635167"/>
                <a:gd name="connsiteX10" fmla="*/ 133053 w 1407168"/>
                <a:gd name="connsiteY10" fmla="*/ 1477445 h 1635167"/>
                <a:gd name="connsiteX11" fmla="*/ 249878 w 1407168"/>
                <a:gd name="connsiteY11" fmla="*/ 1267245 h 1635167"/>
                <a:gd name="connsiteX12" fmla="*/ 353498 w 1407168"/>
                <a:gd name="connsiteY12" fmla="*/ 841906 h 1635167"/>
                <a:gd name="connsiteX13" fmla="*/ 318551 w 1407168"/>
                <a:gd name="connsiteY13" fmla="*/ 526079 h 1635167"/>
                <a:gd name="connsiteX14" fmla="*/ 195926 w 1407168"/>
                <a:gd name="connsiteY14" fmla="*/ 228054 h 1635167"/>
                <a:gd name="connsiteX15" fmla="*/ 52748 w 1407168"/>
                <a:gd name="connsiteY15" fmla="*/ 0 h 1635167"/>
                <a:gd name="connsiteX16" fmla="*/ 1339545 w 1407168"/>
                <a:gd name="connsiteY16" fmla="*/ 125617 h 1635167"/>
                <a:gd name="connsiteX0" fmla="*/ 1339545 w 1407168"/>
                <a:gd name="connsiteY0" fmla="*/ 125617 h 1635167"/>
                <a:gd name="connsiteX1" fmla="*/ 1339545 w 1407168"/>
                <a:gd name="connsiteY1" fmla="*/ 125617 h 1635167"/>
                <a:gd name="connsiteX2" fmla="*/ 1349877 w 1407168"/>
                <a:gd name="connsiteY2" fmla="*/ 177278 h 1635167"/>
                <a:gd name="connsiteX3" fmla="*/ 1379766 w 1407168"/>
                <a:gd name="connsiteY3" fmla="*/ 343047 h 1635167"/>
                <a:gd name="connsiteX4" fmla="*/ 1405747 w 1407168"/>
                <a:gd name="connsiteY4" fmla="*/ 564938 h 1635167"/>
                <a:gd name="connsiteX5" fmla="*/ 1402943 w 1407168"/>
                <a:gd name="connsiteY5" fmla="*/ 831849 h 1635167"/>
                <a:gd name="connsiteX6" fmla="*/ 1383873 w 1407168"/>
                <a:gd name="connsiteY6" fmla="*/ 1096794 h 1635167"/>
                <a:gd name="connsiteX7" fmla="*/ 1323242 w 1407168"/>
                <a:gd name="connsiteY7" fmla="*/ 1349573 h 1635167"/>
                <a:gd name="connsiteX8" fmla="*/ 1240559 w 1407168"/>
                <a:gd name="connsiteY8" fmla="*/ 1497069 h 1635167"/>
                <a:gd name="connsiteX9" fmla="*/ 0 w 1407168"/>
                <a:gd name="connsiteY9" fmla="*/ 1635167 h 1635167"/>
                <a:gd name="connsiteX10" fmla="*/ 133053 w 1407168"/>
                <a:gd name="connsiteY10" fmla="*/ 1477445 h 1635167"/>
                <a:gd name="connsiteX11" fmla="*/ 249878 w 1407168"/>
                <a:gd name="connsiteY11" fmla="*/ 1267245 h 1635167"/>
                <a:gd name="connsiteX12" fmla="*/ 353498 w 1407168"/>
                <a:gd name="connsiteY12" fmla="*/ 841906 h 1635167"/>
                <a:gd name="connsiteX13" fmla="*/ 318551 w 1407168"/>
                <a:gd name="connsiteY13" fmla="*/ 526079 h 1635167"/>
                <a:gd name="connsiteX14" fmla="*/ 195926 w 1407168"/>
                <a:gd name="connsiteY14" fmla="*/ 228054 h 1635167"/>
                <a:gd name="connsiteX15" fmla="*/ 52748 w 1407168"/>
                <a:gd name="connsiteY15" fmla="*/ 0 h 1635167"/>
                <a:gd name="connsiteX16" fmla="*/ 1339545 w 140716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9766 w 1424018"/>
                <a:gd name="connsiteY3" fmla="*/ 343047 h 1635167"/>
                <a:gd name="connsiteX4" fmla="*/ 1405747 w 1424018"/>
                <a:gd name="connsiteY4" fmla="*/ 564938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9766 w 1424018"/>
                <a:gd name="connsiteY3" fmla="*/ 343047 h 1635167"/>
                <a:gd name="connsiteX4" fmla="*/ 1393106 w 1424018"/>
                <a:gd name="connsiteY4" fmla="*/ 514372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5552 w 1424018"/>
                <a:gd name="connsiteY3" fmla="*/ 406255 h 1635167"/>
                <a:gd name="connsiteX4" fmla="*/ 1393106 w 1424018"/>
                <a:gd name="connsiteY4" fmla="*/ 514372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5552 w 1424018"/>
                <a:gd name="connsiteY3" fmla="*/ 406255 h 1635167"/>
                <a:gd name="connsiteX4" fmla="*/ 1409961 w 1424018"/>
                <a:gd name="connsiteY4" fmla="*/ 590221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5552 w 1424018"/>
                <a:gd name="connsiteY3" fmla="*/ 406255 h 1635167"/>
                <a:gd name="connsiteX4" fmla="*/ 1409961 w 1424018"/>
                <a:gd name="connsiteY4" fmla="*/ 590221 h 1635167"/>
                <a:gd name="connsiteX5" fmla="*/ 1424012 w 1424018"/>
                <a:gd name="connsiteY5" fmla="*/ 836063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75552 w 1424018"/>
                <a:gd name="connsiteY2" fmla="*/ 406255 h 1635167"/>
                <a:gd name="connsiteX3" fmla="*/ 1409961 w 1424018"/>
                <a:gd name="connsiteY3" fmla="*/ 590221 h 1635167"/>
                <a:gd name="connsiteX4" fmla="*/ 1424012 w 1424018"/>
                <a:gd name="connsiteY4" fmla="*/ 836063 h 1635167"/>
                <a:gd name="connsiteX5" fmla="*/ 1383873 w 1424018"/>
                <a:gd name="connsiteY5" fmla="*/ 1096794 h 1635167"/>
                <a:gd name="connsiteX6" fmla="*/ 1323242 w 1424018"/>
                <a:gd name="connsiteY6" fmla="*/ 1349573 h 1635167"/>
                <a:gd name="connsiteX7" fmla="*/ 1240559 w 1424018"/>
                <a:gd name="connsiteY7" fmla="*/ 1497069 h 1635167"/>
                <a:gd name="connsiteX8" fmla="*/ 0 w 1424018"/>
                <a:gd name="connsiteY8" fmla="*/ 1635167 h 1635167"/>
                <a:gd name="connsiteX9" fmla="*/ 133053 w 1424018"/>
                <a:gd name="connsiteY9" fmla="*/ 1477445 h 1635167"/>
                <a:gd name="connsiteX10" fmla="*/ 249878 w 1424018"/>
                <a:gd name="connsiteY10" fmla="*/ 1267245 h 1635167"/>
                <a:gd name="connsiteX11" fmla="*/ 353498 w 1424018"/>
                <a:gd name="connsiteY11" fmla="*/ 841906 h 1635167"/>
                <a:gd name="connsiteX12" fmla="*/ 318551 w 1424018"/>
                <a:gd name="connsiteY12" fmla="*/ 526079 h 1635167"/>
                <a:gd name="connsiteX13" fmla="*/ 195926 w 1424018"/>
                <a:gd name="connsiteY13" fmla="*/ 228054 h 1635167"/>
                <a:gd name="connsiteX14" fmla="*/ 52748 w 1424018"/>
                <a:gd name="connsiteY14" fmla="*/ 0 h 1635167"/>
                <a:gd name="connsiteX15" fmla="*/ 1339545 w 1424018"/>
                <a:gd name="connsiteY15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88194 w 1424018"/>
                <a:gd name="connsiteY2" fmla="*/ 321978 h 1635167"/>
                <a:gd name="connsiteX3" fmla="*/ 1409961 w 1424018"/>
                <a:gd name="connsiteY3" fmla="*/ 590221 h 1635167"/>
                <a:gd name="connsiteX4" fmla="*/ 1424012 w 1424018"/>
                <a:gd name="connsiteY4" fmla="*/ 836063 h 1635167"/>
                <a:gd name="connsiteX5" fmla="*/ 1383873 w 1424018"/>
                <a:gd name="connsiteY5" fmla="*/ 1096794 h 1635167"/>
                <a:gd name="connsiteX6" fmla="*/ 1323242 w 1424018"/>
                <a:gd name="connsiteY6" fmla="*/ 1349573 h 1635167"/>
                <a:gd name="connsiteX7" fmla="*/ 1240559 w 1424018"/>
                <a:gd name="connsiteY7" fmla="*/ 1497069 h 1635167"/>
                <a:gd name="connsiteX8" fmla="*/ 0 w 1424018"/>
                <a:gd name="connsiteY8" fmla="*/ 1635167 h 1635167"/>
                <a:gd name="connsiteX9" fmla="*/ 133053 w 1424018"/>
                <a:gd name="connsiteY9" fmla="*/ 1477445 h 1635167"/>
                <a:gd name="connsiteX10" fmla="*/ 249878 w 1424018"/>
                <a:gd name="connsiteY10" fmla="*/ 1267245 h 1635167"/>
                <a:gd name="connsiteX11" fmla="*/ 353498 w 1424018"/>
                <a:gd name="connsiteY11" fmla="*/ 841906 h 1635167"/>
                <a:gd name="connsiteX12" fmla="*/ 318551 w 1424018"/>
                <a:gd name="connsiteY12" fmla="*/ 526079 h 1635167"/>
                <a:gd name="connsiteX13" fmla="*/ 195926 w 1424018"/>
                <a:gd name="connsiteY13" fmla="*/ 228054 h 1635167"/>
                <a:gd name="connsiteX14" fmla="*/ 52748 w 1424018"/>
                <a:gd name="connsiteY14" fmla="*/ 0 h 1635167"/>
                <a:gd name="connsiteX15" fmla="*/ 1339545 w 1424018"/>
                <a:gd name="connsiteY15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88194 w 1424018"/>
                <a:gd name="connsiteY2" fmla="*/ 321978 h 1635167"/>
                <a:gd name="connsiteX3" fmla="*/ 1409961 w 1424018"/>
                <a:gd name="connsiteY3" fmla="*/ 590221 h 1635167"/>
                <a:gd name="connsiteX4" fmla="*/ 1424012 w 1424018"/>
                <a:gd name="connsiteY4" fmla="*/ 836063 h 1635167"/>
                <a:gd name="connsiteX5" fmla="*/ 1383873 w 1424018"/>
                <a:gd name="connsiteY5" fmla="*/ 1096794 h 1635167"/>
                <a:gd name="connsiteX6" fmla="*/ 1327455 w 1424018"/>
                <a:gd name="connsiteY6" fmla="*/ 1324290 h 1635167"/>
                <a:gd name="connsiteX7" fmla="*/ 1240559 w 1424018"/>
                <a:gd name="connsiteY7" fmla="*/ 1497069 h 1635167"/>
                <a:gd name="connsiteX8" fmla="*/ 0 w 1424018"/>
                <a:gd name="connsiteY8" fmla="*/ 1635167 h 1635167"/>
                <a:gd name="connsiteX9" fmla="*/ 133053 w 1424018"/>
                <a:gd name="connsiteY9" fmla="*/ 1477445 h 1635167"/>
                <a:gd name="connsiteX10" fmla="*/ 249878 w 1424018"/>
                <a:gd name="connsiteY10" fmla="*/ 1267245 h 1635167"/>
                <a:gd name="connsiteX11" fmla="*/ 353498 w 1424018"/>
                <a:gd name="connsiteY11" fmla="*/ 841906 h 1635167"/>
                <a:gd name="connsiteX12" fmla="*/ 318551 w 1424018"/>
                <a:gd name="connsiteY12" fmla="*/ 526079 h 1635167"/>
                <a:gd name="connsiteX13" fmla="*/ 195926 w 1424018"/>
                <a:gd name="connsiteY13" fmla="*/ 228054 h 1635167"/>
                <a:gd name="connsiteX14" fmla="*/ 52748 w 1424018"/>
                <a:gd name="connsiteY14" fmla="*/ 0 h 1635167"/>
                <a:gd name="connsiteX15" fmla="*/ 1339545 w 1424018"/>
                <a:gd name="connsiteY15" fmla="*/ 125617 h 1635167"/>
                <a:gd name="connsiteX0" fmla="*/ 1339545 w 1424019"/>
                <a:gd name="connsiteY0" fmla="*/ 125617 h 1635167"/>
                <a:gd name="connsiteX1" fmla="*/ 1339545 w 1424019"/>
                <a:gd name="connsiteY1" fmla="*/ 125617 h 1635167"/>
                <a:gd name="connsiteX2" fmla="*/ 1388194 w 1424019"/>
                <a:gd name="connsiteY2" fmla="*/ 321978 h 1635167"/>
                <a:gd name="connsiteX3" fmla="*/ 1409961 w 1424019"/>
                <a:gd name="connsiteY3" fmla="*/ 590221 h 1635167"/>
                <a:gd name="connsiteX4" fmla="*/ 1424012 w 1424019"/>
                <a:gd name="connsiteY4" fmla="*/ 836063 h 1635167"/>
                <a:gd name="connsiteX5" fmla="*/ 1388087 w 1424019"/>
                <a:gd name="connsiteY5" fmla="*/ 1067298 h 1635167"/>
                <a:gd name="connsiteX6" fmla="*/ 1327455 w 1424019"/>
                <a:gd name="connsiteY6" fmla="*/ 1324290 h 1635167"/>
                <a:gd name="connsiteX7" fmla="*/ 1240559 w 1424019"/>
                <a:gd name="connsiteY7" fmla="*/ 1497069 h 1635167"/>
                <a:gd name="connsiteX8" fmla="*/ 0 w 1424019"/>
                <a:gd name="connsiteY8" fmla="*/ 1635167 h 1635167"/>
                <a:gd name="connsiteX9" fmla="*/ 133053 w 1424019"/>
                <a:gd name="connsiteY9" fmla="*/ 1477445 h 1635167"/>
                <a:gd name="connsiteX10" fmla="*/ 249878 w 1424019"/>
                <a:gd name="connsiteY10" fmla="*/ 1267245 h 1635167"/>
                <a:gd name="connsiteX11" fmla="*/ 353498 w 1424019"/>
                <a:gd name="connsiteY11" fmla="*/ 841906 h 1635167"/>
                <a:gd name="connsiteX12" fmla="*/ 318551 w 1424019"/>
                <a:gd name="connsiteY12" fmla="*/ 526079 h 1635167"/>
                <a:gd name="connsiteX13" fmla="*/ 195926 w 1424019"/>
                <a:gd name="connsiteY13" fmla="*/ 228054 h 1635167"/>
                <a:gd name="connsiteX14" fmla="*/ 52748 w 1424019"/>
                <a:gd name="connsiteY14" fmla="*/ 0 h 1635167"/>
                <a:gd name="connsiteX15" fmla="*/ 1339545 w 1424019"/>
                <a:gd name="connsiteY15" fmla="*/ 125617 h 1635167"/>
                <a:gd name="connsiteX0" fmla="*/ 1339545 w 1424019"/>
                <a:gd name="connsiteY0" fmla="*/ 125617 h 1635167"/>
                <a:gd name="connsiteX1" fmla="*/ 1339545 w 1424019"/>
                <a:gd name="connsiteY1" fmla="*/ 125617 h 1635167"/>
                <a:gd name="connsiteX2" fmla="*/ 1388194 w 1424019"/>
                <a:gd name="connsiteY2" fmla="*/ 321978 h 1635167"/>
                <a:gd name="connsiteX3" fmla="*/ 1409961 w 1424019"/>
                <a:gd name="connsiteY3" fmla="*/ 590221 h 1635167"/>
                <a:gd name="connsiteX4" fmla="*/ 1424012 w 1424019"/>
                <a:gd name="connsiteY4" fmla="*/ 836063 h 1635167"/>
                <a:gd name="connsiteX5" fmla="*/ 1388087 w 1424019"/>
                <a:gd name="connsiteY5" fmla="*/ 1067298 h 1635167"/>
                <a:gd name="connsiteX6" fmla="*/ 1327455 w 1424019"/>
                <a:gd name="connsiteY6" fmla="*/ 1324290 h 1635167"/>
                <a:gd name="connsiteX7" fmla="*/ 1240559 w 1424019"/>
                <a:gd name="connsiteY7" fmla="*/ 1497069 h 1635167"/>
                <a:gd name="connsiteX8" fmla="*/ 0 w 1424019"/>
                <a:gd name="connsiteY8" fmla="*/ 1635167 h 1635167"/>
                <a:gd name="connsiteX9" fmla="*/ 133053 w 1424019"/>
                <a:gd name="connsiteY9" fmla="*/ 1477445 h 1635167"/>
                <a:gd name="connsiteX10" fmla="*/ 249878 w 1424019"/>
                <a:gd name="connsiteY10" fmla="*/ 1267245 h 1635167"/>
                <a:gd name="connsiteX11" fmla="*/ 353498 w 1424019"/>
                <a:gd name="connsiteY11" fmla="*/ 841906 h 1635167"/>
                <a:gd name="connsiteX12" fmla="*/ 318551 w 1424019"/>
                <a:gd name="connsiteY12" fmla="*/ 526079 h 1635167"/>
                <a:gd name="connsiteX13" fmla="*/ 195926 w 1424019"/>
                <a:gd name="connsiteY13" fmla="*/ 228054 h 1635167"/>
                <a:gd name="connsiteX14" fmla="*/ 52748 w 1424019"/>
                <a:gd name="connsiteY14" fmla="*/ 0 h 1635167"/>
                <a:gd name="connsiteX15" fmla="*/ 1339545 w 1424019"/>
                <a:gd name="connsiteY15" fmla="*/ 125617 h 1635167"/>
                <a:gd name="connsiteX0" fmla="*/ 1339545 w 1424019"/>
                <a:gd name="connsiteY0" fmla="*/ 125617 h 1635167"/>
                <a:gd name="connsiteX1" fmla="*/ 1339545 w 1424019"/>
                <a:gd name="connsiteY1" fmla="*/ 125617 h 1635167"/>
                <a:gd name="connsiteX2" fmla="*/ 1388194 w 1424019"/>
                <a:gd name="connsiteY2" fmla="*/ 321978 h 1635167"/>
                <a:gd name="connsiteX3" fmla="*/ 1409961 w 1424019"/>
                <a:gd name="connsiteY3" fmla="*/ 590221 h 1635167"/>
                <a:gd name="connsiteX4" fmla="*/ 1424012 w 1424019"/>
                <a:gd name="connsiteY4" fmla="*/ 836063 h 1635167"/>
                <a:gd name="connsiteX5" fmla="*/ 1388087 w 1424019"/>
                <a:gd name="connsiteY5" fmla="*/ 1067298 h 1635167"/>
                <a:gd name="connsiteX6" fmla="*/ 1327455 w 1424019"/>
                <a:gd name="connsiteY6" fmla="*/ 1324290 h 1635167"/>
                <a:gd name="connsiteX7" fmla="*/ 1240559 w 1424019"/>
                <a:gd name="connsiteY7" fmla="*/ 1497069 h 1635167"/>
                <a:gd name="connsiteX8" fmla="*/ 0 w 1424019"/>
                <a:gd name="connsiteY8" fmla="*/ 1635167 h 1635167"/>
                <a:gd name="connsiteX9" fmla="*/ 133053 w 1424019"/>
                <a:gd name="connsiteY9" fmla="*/ 1477445 h 1635167"/>
                <a:gd name="connsiteX10" fmla="*/ 249878 w 1424019"/>
                <a:gd name="connsiteY10" fmla="*/ 1267245 h 1635167"/>
                <a:gd name="connsiteX11" fmla="*/ 353498 w 1424019"/>
                <a:gd name="connsiteY11" fmla="*/ 841906 h 1635167"/>
                <a:gd name="connsiteX12" fmla="*/ 318551 w 1424019"/>
                <a:gd name="connsiteY12" fmla="*/ 526079 h 1635167"/>
                <a:gd name="connsiteX13" fmla="*/ 195926 w 1424019"/>
                <a:gd name="connsiteY13" fmla="*/ 228054 h 1635167"/>
                <a:gd name="connsiteX14" fmla="*/ 52748 w 1424019"/>
                <a:gd name="connsiteY14" fmla="*/ 0 h 1635167"/>
                <a:gd name="connsiteX15" fmla="*/ 1339545 w 1424019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88087 w 1426027"/>
                <a:gd name="connsiteY5" fmla="*/ 1067298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88087 w 1426027"/>
                <a:gd name="connsiteY5" fmla="*/ 1067298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4643"/>
                <a:gd name="connsiteY0" fmla="*/ 125617 h 1635167"/>
                <a:gd name="connsiteX1" fmla="*/ 1339545 w 1424643"/>
                <a:gd name="connsiteY1" fmla="*/ 125617 h 1635167"/>
                <a:gd name="connsiteX2" fmla="*/ 1388194 w 1424643"/>
                <a:gd name="connsiteY2" fmla="*/ 321978 h 1635167"/>
                <a:gd name="connsiteX3" fmla="*/ 1409961 w 1424643"/>
                <a:gd name="connsiteY3" fmla="*/ 590221 h 1635167"/>
                <a:gd name="connsiteX4" fmla="*/ 1424012 w 1424643"/>
                <a:gd name="connsiteY4" fmla="*/ 836063 h 1635167"/>
                <a:gd name="connsiteX5" fmla="*/ 1396514 w 1424643"/>
                <a:gd name="connsiteY5" fmla="*/ 1079940 h 1635167"/>
                <a:gd name="connsiteX6" fmla="*/ 1327455 w 1424643"/>
                <a:gd name="connsiteY6" fmla="*/ 1324290 h 1635167"/>
                <a:gd name="connsiteX7" fmla="*/ 1240559 w 1424643"/>
                <a:gd name="connsiteY7" fmla="*/ 1497069 h 1635167"/>
                <a:gd name="connsiteX8" fmla="*/ 0 w 1424643"/>
                <a:gd name="connsiteY8" fmla="*/ 1635167 h 1635167"/>
                <a:gd name="connsiteX9" fmla="*/ 133053 w 1424643"/>
                <a:gd name="connsiteY9" fmla="*/ 1477445 h 1635167"/>
                <a:gd name="connsiteX10" fmla="*/ 249878 w 1424643"/>
                <a:gd name="connsiteY10" fmla="*/ 1267245 h 1635167"/>
                <a:gd name="connsiteX11" fmla="*/ 353498 w 1424643"/>
                <a:gd name="connsiteY11" fmla="*/ 841906 h 1635167"/>
                <a:gd name="connsiteX12" fmla="*/ 318551 w 1424643"/>
                <a:gd name="connsiteY12" fmla="*/ 526079 h 1635167"/>
                <a:gd name="connsiteX13" fmla="*/ 195926 w 1424643"/>
                <a:gd name="connsiteY13" fmla="*/ 228054 h 1635167"/>
                <a:gd name="connsiteX14" fmla="*/ 52748 w 1424643"/>
                <a:gd name="connsiteY14" fmla="*/ 0 h 1635167"/>
                <a:gd name="connsiteX15" fmla="*/ 1339545 w 1424643"/>
                <a:gd name="connsiteY15" fmla="*/ 125617 h 1635167"/>
                <a:gd name="connsiteX0" fmla="*/ 1339545 w 1424643"/>
                <a:gd name="connsiteY0" fmla="*/ 125617 h 1635167"/>
                <a:gd name="connsiteX1" fmla="*/ 1339545 w 1424643"/>
                <a:gd name="connsiteY1" fmla="*/ 125617 h 1635167"/>
                <a:gd name="connsiteX2" fmla="*/ 1388194 w 1424643"/>
                <a:gd name="connsiteY2" fmla="*/ 321978 h 1635167"/>
                <a:gd name="connsiteX3" fmla="*/ 1409961 w 1424643"/>
                <a:gd name="connsiteY3" fmla="*/ 590221 h 1635167"/>
                <a:gd name="connsiteX4" fmla="*/ 1424012 w 1424643"/>
                <a:gd name="connsiteY4" fmla="*/ 836063 h 1635167"/>
                <a:gd name="connsiteX5" fmla="*/ 1396514 w 1424643"/>
                <a:gd name="connsiteY5" fmla="*/ 1079940 h 1635167"/>
                <a:gd name="connsiteX6" fmla="*/ 1327455 w 1424643"/>
                <a:gd name="connsiteY6" fmla="*/ 1324290 h 1635167"/>
                <a:gd name="connsiteX7" fmla="*/ 1240559 w 1424643"/>
                <a:gd name="connsiteY7" fmla="*/ 1497069 h 1635167"/>
                <a:gd name="connsiteX8" fmla="*/ 0 w 1424643"/>
                <a:gd name="connsiteY8" fmla="*/ 1635167 h 1635167"/>
                <a:gd name="connsiteX9" fmla="*/ 133053 w 1424643"/>
                <a:gd name="connsiteY9" fmla="*/ 1477445 h 1635167"/>
                <a:gd name="connsiteX10" fmla="*/ 249878 w 1424643"/>
                <a:gd name="connsiteY10" fmla="*/ 1267245 h 1635167"/>
                <a:gd name="connsiteX11" fmla="*/ 353498 w 1424643"/>
                <a:gd name="connsiteY11" fmla="*/ 841906 h 1635167"/>
                <a:gd name="connsiteX12" fmla="*/ 318551 w 1424643"/>
                <a:gd name="connsiteY12" fmla="*/ 526079 h 1635167"/>
                <a:gd name="connsiteX13" fmla="*/ 195926 w 1424643"/>
                <a:gd name="connsiteY13" fmla="*/ 228054 h 1635167"/>
                <a:gd name="connsiteX14" fmla="*/ 52748 w 1424643"/>
                <a:gd name="connsiteY14" fmla="*/ 0 h 1635167"/>
                <a:gd name="connsiteX15" fmla="*/ 1339545 w 1424643"/>
                <a:gd name="connsiteY15" fmla="*/ 125617 h 1635167"/>
                <a:gd name="connsiteX0" fmla="*/ 1339545 w 1425313"/>
                <a:gd name="connsiteY0" fmla="*/ 125617 h 1635167"/>
                <a:gd name="connsiteX1" fmla="*/ 1339545 w 1425313"/>
                <a:gd name="connsiteY1" fmla="*/ 125617 h 1635167"/>
                <a:gd name="connsiteX2" fmla="*/ 1388194 w 1425313"/>
                <a:gd name="connsiteY2" fmla="*/ 321978 h 1635167"/>
                <a:gd name="connsiteX3" fmla="*/ 1418388 w 1425313"/>
                <a:gd name="connsiteY3" fmla="*/ 527013 h 1635167"/>
                <a:gd name="connsiteX4" fmla="*/ 1424012 w 1425313"/>
                <a:gd name="connsiteY4" fmla="*/ 836063 h 1635167"/>
                <a:gd name="connsiteX5" fmla="*/ 1396514 w 1425313"/>
                <a:gd name="connsiteY5" fmla="*/ 1079940 h 1635167"/>
                <a:gd name="connsiteX6" fmla="*/ 1327455 w 1425313"/>
                <a:gd name="connsiteY6" fmla="*/ 1324290 h 1635167"/>
                <a:gd name="connsiteX7" fmla="*/ 1240559 w 1425313"/>
                <a:gd name="connsiteY7" fmla="*/ 1497069 h 1635167"/>
                <a:gd name="connsiteX8" fmla="*/ 0 w 1425313"/>
                <a:gd name="connsiteY8" fmla="*/ 1635167 h 1635167"/>
                <a:gd name="connsiteX9" fmla="*/ 133053 w 1425313"/>
                <a:gd name="connsiteY9" fmla="*/ 1477445 h 1635167"/>
                <a:gd name="connsiteX10" fmla="*/ 249878 w 1425313"/>
                <a:gd name="connsiteY10" fmla="*/ 1267245 h 1635167"/>
                <a:gd name="connsiteX11" fmla="*/ 353498 w 1425313"/>
                <a:gd name="connsiteY11" fmla="*/ 841906 h 1635167"/>
                <a:gd name="connsiteX12" fmla="*/ 318551 w 1425313"/>
                <a:gd name="connsiteY12" fmla="*/ 526079 h 1635167"/>
                <a:gd name="connsiteX13" fmla="*/ 195926 w 1425313"/>
                <a:gd name="connsiteY13" fmla="*/ 228054 h 1635167"/>
                <a:gd name="connsiteX14" fmla="*/ 52748 w 1425313"/>
                <a:gd name="connsiteY14" fmla="*/ 0 h 1635167"/>
                <a:gd name="connsiteX15" fmla="*/ 1339545 w 1425313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27455 w 1425611"/>
                <a:gd name="connsiteY6" fmla="*/ 1324290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63887 w 1425611"/>
                <a:gd name="connsiteY7" fmla="*/ 1493420 h 1635167"/>
                <a:gd name="connsiteX8" fmla="*/ 1240559 w 1425611"/>
                <a:gd name="connsiteY8" fmla="*/ 1497069 h 1635167"/>
                <a:gd name="connsiteX9" fmla="*/ 0 w 1425611"/>
                <a:gd name="connsiteY9" fmla="*/ 1635167 h 1635167"/>
                <a:gd name="connsiteX10" fmla="*/ 133053 w 1425611"/>
                <a:gd name="connsiteY10" fmla="*/ 1477445 h 1635167"/>
                <a:gd name="connsiteX11" fmla="*/ 249878 w 1425611"/>
                <a:gd name="connsiteY11" fmla="*/ 1267245 h 1635167"/>
                <a:gd name="connsiteX12" fmla="*/ 353498 w 1425611"/>
                <a:gd name="connsiteY12" fmla="*/ 841906 h 1635167"/>
                <a:gd name="connsiteX13" fmla="*/ 318551 w 1425611"/>
                <a:gd name="connsiteY13" fmla="*/ 526079 h 1635167"/>
                <a:gd name="connsiteX14" fmla="*/ 195926 w 1425611"/>
                <a:gd name="connsiteY14" fmla="*/ 228054 h 1635167"/>
                <a:gd name="connsiteX15" fmla="*/ 52748 w 1425611"/>
                <a:gd name="connsiteY15" fmla="*/ 0 h 1635167"/>
                <a:gd name="connsiteX16" fmla="*/ 1339545 w 1425611"/>
                <a:gd name="connsiteY16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401233 w 1487299"/>
                <a:gd name="connsiteY0" fmla="*/ 125617 h 1635167"/>
                <a:gd name="connsiteX1" fmla="*/ 1401233 w 1487299"/>
                <a:gd name="connsiteY1" fmla="*/ 125617 h 1635167"/>
                <a:gd name="connsiteX2" fmla="*/ 1449882 w 1487299"/>
                <a:gd name="connsiteY2" fmla="*/ 321978 h 1635167"/>
                <a:gd name="connsiteX3" fmla="*/ 1480076 w 1487299"/>
                <a:gd name="connsiteY3" fmla="*/ 527013 h 1635167"/>
                <a:gd name="connsiteX4" fmla="*/ 1485700 w 1487299"/>
                <a:gd name="connsiteY4" fmla="*/ 836063 h 1635167"/>
                <a:gd name="connsiteX5" fmla="*/ 1453988 w 1487299"/>
                <a:gd name="connsiteY5" fmla="*/ 1105223 h 1635167"/>
                <a:gd name="connsiteX6" fmla="*/ 1380716 w 1487299"/>
                <a:gd name="connsiteY6" fmla="*/ 1336931 h 1635167"/>
                <a:gd name="connsiteX7" fmla="*/ 1302247 w 1487299"/>
                <a:gd name="connsiteY7" fmla="*/ 1497069 h 1635167"/>
                <a:gd name="connsiteX8" fmla="*/ 61688 w 1487299"/>
                <a:gd name="connsiteY8" fmla="*/ 1635167 h 1635167"/>
                <a:gd name="connsiteX9" fmla="*/ 194741 w 1487299"/>
                <a:gd name="connsiteY9" fmla="*/ 1477445 h 1635167"/>
                <a:gd name="connsiteX10" fmla="*/ 311566 w 1487299"/>
                <a:gd name="connsiteY10" fmla="*/ 1267245 h 1635167"/>
                <a:gd name="connsiteX11" fmla="*/ 415186 w 1487299"/>
                <a:gd name="connsiteY11" fmla="*/ 841906 h 1635167"/>
                <a:gd name="connsiteX12" fmla="*/ 380239 w 1487299"/>
                <a:gd name="connsiteY12" fmla="*/ 526079 h 1635167"/>
                <a:gd name="connsiteX13" fmla="*/ 257614 w 1487299"/>
                <a:gd name="connsiteY13" fmla="*/ 228054 h 1635167"/>
                <a:gd name="connsiteX14" fmla="*/ 114436 w 1487299"/>
                <a:gd name="connsiteY14" fmla="*/ 0 h 1635167"/>
                <a:gd name="connsiteX15" fmla="*/ 1401233 w 1487299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96230 w 1425611"/>
                <a:gd name="connsiteY10" fmla="*/ 1170327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96230 w 1425611"/>
                <a:gd name="connsiteY10" fmla="*/ 1170327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5611" h="1635167">
                  <a:moveTo>
                    <a:pt x="1339545" y="125617"/>
                  </a:moveTo>
                  <a:lnTo>
                    <a:pt x="1339545" y="125617"/>
                  </a:lnTo>
                  <a:cubicBezTo>
                    <a:pt x="1347653" y="158344"/>
                    <a:pt x="1375054" y="255079"/>
                    <a:pt x="1388194" y="321978"/>
                  </a:cubicBezTo>
                  <a:cubicBezTo>
                    <a:pt x="1401334" y="388877"/>
                    <a:pt x="1413823" y="456081"/>
                    <a:pt x="1418388" y="527013"/>
                  </a:cubicBezTo>
                  <a:cubicBezTo>
                    <a:pt x="1422953" y="597945"/>
                    <a:pt x="1428360" y="739695"/>
                    <a:pt x="1424012" y="836063"/>
                  </a:cubicBezTo>
                  <a:cubicBezTo>
                    <a:pt x="1419664" y="932431"/>
                    <a:pt x="1409797" y="1021745"/>
                    <a:pt x="1392300" y="1105223"/>
                  </a:cubicBezTo>
                  <a:cubicBezTo>
                    <a:pt x="1374803" y="1188701"/>
                    <a:pt x="1344318" y="1271623"/>
                    <a:pt x="1319028" y="1336931"/>
                  </a:cubicBezTo>
                  <a:cubicBezTo>
                    <a:pt x="1293738" y="1402239"/>
                    <a:pt x="1333982" y="1325163"/>
                    <a:pt x="1240559" y="1497069"/>
                  </a:cubicBezTo>
                  <a:lnTo>
                    <a:pt x="0" y="1635167"/>
                  </a:lnTo>
                  <a:cubicBezTo>
                    <a:pt x="66526" y="1556306"/>
                    <a:pt x="104750" y="1521208"/>
                    <a:pt x="154122" y="1443735"/>
                  </a:cubicBezTo>
                  <a:cubicBezTo>
                    <a:pt x="203494" y="1366262"/>
                    <a:pt x="278401" y="1216417"/>
                    <a:pt x="296230" y="1170327"/>
                  </a:cubicBezTo>
                  <a:cubicBezTo>
                    <a:pt x="317815" y="1102745"/>
                    <a:pt x="349778" y="949281"/>
                    <a:pt x="353498" y="841906"/>
                  </a:cubicBezTo>
                  <a:cubicBezTo>
                    <a:pt x="357218" y="734531"/>
                    <a:pt x="343352" y="646768"/>
                    <a:pt x="318551" y="526079"/>
                  </a:cubicBezTo>
                  <a:cubicBezTo>
                    <a:pt x="293750" y="405390"/>
                    <a:pt x="252916" y="342077"/>
                    <a:pt x="195926" y="228054"/>
                  </a:cubicBezTo>
                  <a:cubicBezTo>
                    <a:pt x="138936" y="114031"/>
                    <a:pt x="100474" y="76018"/>
                    <a:pt x="52748" y="0"/>
                  </a:cubicBezTo>
                  <a:lnTo>
                    <a:pt x="1339545" y="12561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49000"/>
              </a:schemeClr>
            </a:solidFill>
            <a:ln w="38100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9232" name="Conector reto 9231"/>
            <p:cNvCxnSpPr/>
            <p:nvPr/>
          </p:nvCxnSpPr>
          <p:spPr bwMode="auto">
            <a:xfrm>
              <a:off x="5941533" y="3552254"/>
              <a:ext cx="1078739" cy="5899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2" name="Conector reto 121"/>
            <p:cNvCxnSpPr/>
            <p:nvPr/>
          </p:nvCxnSpPr>
          <p:spPr bwMode="auto">
            <a:xfrm flipV="1">
              <a:off x="5928598" y="4087410"/>
              <a:ext cx="1066098" cy="3371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4" name="Forma livre 33"/>
            <p:cNvSpPr/>
            <p:nvPr/>
          </p:nvSpPr>
          <p:spPr bwMode="auto">
            <a:xfrm>
              <a:off x="6516215" y="3111935"/>
              <a:ext cx="178294" cy="1448934"/>
            </a:xfrm>
            <a:custGeom>
              <a:avLst/>
              <a:gdLst>
                <a:gd name="connsiteX0" fmla="*/ 8428 w 190021"/>
                <a:gd name="connsiteY0" fmla="*/ 0 h 1516977"/>
                <a:gd name="connsiteX1" fmla="*/ 113773 w 190021"/>
                <a:gd name="connsiteY1" fmla="*/ 261257 h 1516977"/>
                <a:gd name="connsiteX2" fmla="*/ 172767 w 190021"/>
                <a:gd name="connsiteY2" fmla="*/ 501445 h 1516977"/>
                <a:gd name="connsiteX3" fmla="*/ 189622 w 190021"/>
                <a:gd name="connsiteY3" fmla="*/ 796413 h 1516977"/>
                <a:gd name="connsiteX4" fmla="*/ 160126 w 190021"/>
                <a:gd name="connsiteY4" fmla="*/ 1049243 h 1516977"/>
                <a:gd name="connsiteX5" fmla="*/ 96918 w 190021"/>
                <a:gd name="connsiteY5" fmla="*/ 1310500 h 1516977"/>
                <a:gd name="connsiteX6" fmla="*/ 0 w 190021"/>
                <a:gd name="connsiteY6" fmla="*/ 1516977 h 1516977"/>
                <a:gd name="connsiteX7" fmla="*/ 0 w 190021"/>
                <a:gd name="connsiteY7" fmla="*/ 1516977 h 1516977"/>
                <a:gd name="connsiteX0" fmla="*/ 4752 w 190021"/>
                <a:gd name="connsiteY0" fmla="*/ 0 h 1516977"/>
                <a:gd name="connsiteX1" fmla="*/ 113773 w 190021"/>
                <a:gd name="connsiteY1" fmla="*/ 261257 h 1516977"/>
                <a:gd name="connsiteX2" fmla="*/ 172767 w 190021"/>
                <a:gd name="connsiteY2" fmla="*/ 501445 h 1516977"/>
                <a:gd name="connsiteX3" fmla="*/ 189622 w 190021"/>
                <a:gd name="connsiteY3" fmla="*/ 796413 h 1516977"/>
                <a:gd name="connsiteX4" fmla="*/ 160126 w 190021"/>
                <a:gd name="connsiteY4" fmla="*/ 1049243 h 1516977"/>
                <a:gd name="connsiteX5" fmla="*/ 96918 w 190021"/>
                <a:gd name="connsiteY5" fmla="*/ 1310500 h 1516977"/>
                <a:gd name="connsiteX6" fmla="*/ 0 w 190021"/>
                <a:gd name="connsiteY6" fmla="*/ 1516977 h 1516977"/>
                <a:gd name="connsiteX7" fmla="*/ 0 w 190021"/>
                <a:gd name="connsiteY7" fmla="*/ 1516977 h 1516977"/>
                <a:gd name="connsiteX0" fmla="*/ 4752 w 215467"/>
                <a:gd name="connsiteY0" fmla="*/ 0 h 1516977"/>
                <a:gd name="connsiteX1" fmla="*/ 113773 w 215467"/>
                <a:gd name="connsiteY1" fmla="*/ 261257 h 1516977"/>
                <a:gd name="connsiteX2" fmla="*/ 172767 w 215467"/>
                <a:gd name="connsiteY2" fmla="*/ 501445 h 1516977"/>
                <a:gd name="connsiteX3" fmla="*/ 215354 w 215467"/>
                <a:gd name="connsiteY3" fmla="*/ 796413 h 1516977"/>
                <a:gd name="connsiteX4" fmla="*/ 160126 w 215467"/>
                <a:gd name="connsiteY4" fmla="*/ 1049243 h 1516977"/>
                <a:gd name="connsiteX5" fmla="*/ 96918 w 215467"/>
                <a:gd name="connsiteY5" fmla="*/ 1310500 h 1516977"/>
                <a:gd name="connsiteX6" fmla="*/ 0 w 215467"/>
                <a:gd name="connsiteY6" fmla="*/ 1516977 h 1516977"/>
                <a:gd name="connsiteX7" fmla="*/ 0 w 215467"/>
                <a:gd name="connsiteY7" fmla="*/ 1516977 h 1516977"/>
                <a:gd name="connsiteX0" fmla="*/ 4752 w 215610"/>
                <a:gd name="connsiteY0" fmla="*/ 0 h 1516977"/>
                <a:gd name="connsiteX1" fmla="*/ 113773 w 215610"/>
                <a:gd name="connsiteY1" fmla="*/ 261257 h 1516977"/>
                <a:gd name="connsiteX2" fmla="*/ 172767 w 215610"/>
                <a:gd name="connsiteY2" fmla="*/ 501445 h 1516977"/>
                <a:gd name="connsiteX3" fmla="*/ 215354 w 215610"/>
                <a:gd name="connsiteY3" fmla="*/ 796413 h 1516977"/>
                <a:gd name="connsiteX4" fmla="*/ 185858 w 215610"/>
                <a:gd name="connsiteY4" fmla="*/ 1062372 h 1516977"/>
                <a:gd name="connsiteX5" fmla="*/ 96918 w 215610"/>
                <a:gd name="connsiteY5" fmla="*/ 1310500 h 1516977"/>
                <a:gd name="connsiteX6" fmla="*/ 0 w 215610"/>
                <a:gd name="connsiteY6" fmla="*/ 1516977 h 1516977"/>
                <a:gd name="connsiteX7" fmla="*/ 0 w 215610"/>
                <a:gd name="connsiteY7" fmla="*/ 1516977 h 1516977"/>
                <a:gd name="connsiteX0" fmla="*/ 4752 w 215599"/>
                <a:gd name="connsiteY0" fmla="*/ 0 h 1516977"/>
                <a:gd name="connsiteX1" fmla="*/ 113773 w 215599"/>
                <a:gd name="connsiteY1" fmla="*/ 261257 h 1516977"/>
                <a:gd name="connsiteX2" fmla="*/ 172767 w 215599"/>
                <a:gd name="connsiteY2" fmla="*/ 501445 h 1516977"/>
                <a:gd name="connsiteX3" fmla="*/ 215354 w 215599"/>
                <a:gd name="connsiteY3" fmla="*/ 796413 h 1516977"/>
                <a:gd name="connsiteX4" fmla="*/ 185858 w 215599"/>
                <a:gd name="connsiteY4" fmla="*/ 1062372 h 1516977"/>
                <a:gd name="connsiteX5" fmla="*/ 100594 w 215599"/>
                <a:gd name="connsiteY5" fmla="*/ 1320346 h 1516977"/>
                <a:gd name="connsiteX6" fmla="*/ 0 w 215599"/>
                <a:gd name="connsiteY6" fmla="*/ 1516977 h 1516977"/>
                <a:gd name="connsiteX7" fmla="*/ 0 w 215599"/>
                <a:gd name="connsiteY7" fmla="*/ 1516977 h 1516977"/>
                <a:gd name="connsiteX0" fmla="*/ 4752 w 215418"/>
                <a:gd name="connsiteY0" fmla="*/ 0 h 1516977"/>
                <a:gd name="connsiteX1" fmla="*/ 113773 w 215418"/>
                <a:gd name="connsiteY1" fmla="*/ 261257 h 1516977"/>
                <a:gd name="connsiteX2" fmla="*/ 191148 w 215418"/>
                <a:gd name="connsiteY2" fmla="*/ 485034 h 1516977"/>
                <a:gd name="connsiteX3" fmla="*/ 215354 w 215418"/>
                <a:gd name="connsiteY3" fmla="*/ 796413 h 1516977"/>
                <a:gd name="connsiteX4" fmla="*/ 185858 w 215418"/>
                <a:gd name="connsiteY4" fmla="*/ 1062372 h 1516977"/>
                <a:gd name="connsiteX5" fmla="*/ 100594 w 215418"/>
                <a:gd name="connsiteY5" fmla="*/ 1320346 h 1516977"/>
                <a:gd name="connsiteX6" fmla="*/ 0 w 215418"/>
                <a:gd name="connsiteY6" fmla="*/ 1516977 h 1516977"/>
                <a:gd name="connsiteX7" fmla="*/ 0 w 215418"/>
                <a:gd name="connsiteY7" fmla="*/ 1516977 h 1516977"/>
                <a:gd name="connsiteX0" fmla="*/ 4752 w 215396"/>
                <a:gd name="connsiteY0" fmla="*/ 0 h 1516977"/>
                <a:gd name="connsiteX1" fmla="*/ 143182 w 215396"/>
                <a:gd name="connsiteY1" fmla="*/ 251411 h 1516977"/>
                <a:gd name="connsiteX2" fmla="*/ 191148 w 215396"/>
                <a:gd name="connsiteY2" fmla="*/ 485034 h 1516977"/>
                <a:gd name="connsiteX3" fmla="*/ 215354 w 215396"/>
                <a:gd name="connsiteY3" fmla="*/ 796413 h 1516977"/>
                <a:gd name="connsiteX4" fmla="*/ 185858 w 215396"/>
                <a:gd name="connsiteY4" fmla="*/ 1062372 h 1516977"/>
                <a:gd name="connsiteX5" fmla="*/ 100594 w 215396"/>
                <a:gd name="connsiteY5" fmla="*/ 1320346 h 1516977"/>
                <a:gd name="connsiteX6" fmla="*/ 0 w 215396"/>
                <a:gd name="connsiteY6" fmla="*/ 1516977 h 1516977"/>
                <a:gd name="connsiteX7" fmla="*/ 0 w 215396"/>
                <a:gd name="connsiteY7" fmla="*/ 1516977 h 1516977"/>
                <a:gd name="connsiteX0" fmla="*/ 70922 w 215396"/>
                <a:gd name="connsiteY0" fmla="*/ 0 h 1494001"/>
                <a:gd name="connsiteX1" fmla="*/ 143182 w 215396"/>
                <a:gd name="connsiteY1" fmla="*/ 228435 h 1494001"/>
                <a:gd name="connsiteX2" fmla="*/ 191148 w 215396"/>
                <a:gd name="connsiteY2" fmla="*/ 462058 h 1494001"/>
                <a:gd name="connsiteX3" fmla="*/ 215354 w 215396"/>
                <a:gd name="connsiteY3" fmla="*/ 773437 h 1494001"/>
                <a:gd name="connsiteX4" fmla="*/ 185858 w 215396"/>
                <a:gd name="connsiteY4" fmla="*/ 1039396 h 1494001"/>
                <a:gd name="connsiteX5" fmla="*/ 100594 w 215396"/>
                <a:gd name="connsiteY5" fmla="*/ 1297370 h 1494001"/>
                <a:gd name="connsiteX6" fmla="*/ 0 w 215396"/>
                <a:gd name="connsiteY6" fmla="*/ 1494001 h 1494001"/>
                <a:gd name="connsiteX7" fmla="*/ 0 w 215396"/>
                <a:gd name="connsiteY7" fmla="*/ 1494001 h 1494001"/>
                <a:gd name="connsiteX0" fmla="*/ 67245 w 215396"/>
                <a:gd name="connsiteY0" fmla="*/ 0 h 1487436"/>
                <a:gd name="connsiteX1" fmla="*/ 143182 w 215396"/>
                <a:gd name="connsiteY1" fmla="*/ 221870 h 1487436"/>
                <a:gd name="connsiteX2" fmla="*/ 191148 w 215396"/>
                <a:gd name="connsiteY2" fmla="*/ 455493 h 1487436"/>
                <a:gd name="connsiteX3" fmla="*/ 215354 w 215396"/>
                <a:gd name="connsiteY3" fmla="*/ 766872 h 1487436"/>
                <a:gd name="connsiteX4" fmla="*/ 185858 w 215396"/>
                <a:gd name="connsiteY4" fmla="*/ 1032831 h 1487436"/>
                <a:gd name="connsiteX5" fmla="*/ 100594 w 215396"/>
                <a:gd name="connsiteY5" fmla="*/ 1290805 h 1487436"/>
                <a:gd name="connsiteX6" fmla="*/ 0 w 215396"/>
                <a:gd name="connsiteY6" fmla="*/ 1487436 h 1487436"/>
                <a:gd name="connsiteX7" fmla="*/ 0 w 215396"/>
                <a:gd name="connsiteY7" fmla="*/ 1487436 h 1487436"/>
                <a:gd name="connsiteX0" fmla="*/ 67245 w 215395"/>
                <a:gd name="connsiteY0" fmla="*/ 0 h 1487436"/>
                <a:gd name="connsiteX1" fmla="*/ 143182 w 215395"/>
                <a:gd name="connsiteY1" fmla="*/ 221870 h 1487436"/>
                <a:gd name="connsiteX2" fmla="*/ 191148 w 215395"/>
                <a:gd name="connsiteY2" fmla="*/ 455493 h 1487436"/>
                <a:gd name="connsiteX3" fmla="*/ 215353 w 215395"/>
                <a:gd name="connsiteY3" fmla="*/ 770154 h 1487436"/>
                <a:gd name="connsiteX4" fmla="*/ 185858 w 215395"/>
                <a:gd name="connsiteY4" fmla="*/ 1032831 h 1487436"/>
                <a:gd name="connsiteX5" fmla="*/ 100594 w 215395"/>
                <a:gd name="connsiteY5" fmla="*/ 1290805 h 1487436"/>
                <a:gd name="connsiteX6" fmla="*/ 0 w 215395"/>
                <a:gd name="connsiteY6" fmla="*/ 1487436 h 1487436"/>
                <a:gd name="connsiteX7" fmla="*/ 0 w 215395"/>
                <a:gd name="connsiteY7" fmla="*/ 1487436 h 1487436"/>
                <a:gd name="connsiteX0" fmla="*/ 67245 w 215677"/>
                <a:gd name="connsiteY0" fmla="*/ 0 h 1487436"/>
                <a:gd name="connsiteX1" fmla="*/ 143182 w 215677"/>
                <a:gd name="connsiteY1" fmla="*/ 221870 h 1487436"/>
                <a:gd name="connsiteX2" fmla="*/ 191148 w 215677"/>
                <a:gd name="connsiteY2" fmla="*/ 455493 h 1487436"/>
                <a:gd name="connsiteX3" fmla="*/ 215353 w 215677"/>
                <a:gd name="connsiteY3" fmla="*/ 770154 h 1487436"/>
                <a:gd name="connsiteX4" fmla="*/ 174831 w 215677"/>
                <a:gd name="connsiteY4" fmla="*/ 1042676 h 1487436"/>
                <a:gd name="connsiteX5" fmla="*/ 100594 w 215677"/>
                <a:gd name="connsiteY5" fmla="*/ 1290805 h 1487436"/>
                <a:gd name="connsiteX6" fmla="*/ 0 w 215677"/>
                <a:gd name="connsiteY6" fmla="*/ 1487436 h 1487436"/>
                <a:gd name="connsiteX7" fmla="*/ 0 w 215677"/>
                <a:gd name="connsiteY7" fmla="*/ 1487436 h 1487436"/>
                <a:gd name="connsiteX0" fmla="*/ 67245 w 204999"/>
                <a:gd name="connsiteY0" fmla="*/ 0 h 1487436"/>
                <a:gd name="connsiteX1" fmla="*/ 143182 w 204999"/>
                <a:gd name="connsiteY1" fmla="*/ 221870 h 1487436"/>
                <a:gd name="connsiteX2" fmla="*/ 191148 w 204999"/>
                <a:gd name="connsiteY2" fmla="*/ 455493 h 1487436"/>
                <a:gd name="connsiteX3" fmla="*/ 204324 w 204999"/>
                <a:gd name="connsiteY3" fmla="*/ 776718 h 1487436"/>
                <a:gd name="connsiteX4" fmla="*/ 174831 w 204999"/>
                <a:gd name="connsiteY4" fmla="*/ 1042676 h 1487436"/>
                <a:gd name="connsiteX5" fmla="*/ 100594 w 204999"/>
                <a:gd name="connsiteY5" fmla="*/ 1290805 h 1487436"/>
                <a:gd name="connsiteX6" fmla="*/ 0 w 204999"/>
                <a:gd name="connsiteY6" fmla="*/ 1487436 h 1487436"/>
                <a:gd name="connsiteX7" fmla="*/ 0 w 204999"/>
                <a:gd name="connsiteY7" fmla="*/ 1487436 h 148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99" h="1487436">
                  <a:moveTo>
                    <a:pt x="67245" y="0"/>
                  </a:moveTo>
                  <a:cubicBezTo>
                    <a:pt x="106222" y="88841"/>
                    <a:pt x="122532" y="145955"/>
                    <a:pt x="143182" y="221870"/>
                  </a:cubicBezTo>
                  <a:cubicBezTo>
                    <a:pt x="163833" y="297786"/>
                    <a:pt x="180958" y="363019"/>
                    <a:pt x="191148" y="455493"/>
                  </a:cubicBezTo>
                  <a:cubicBezTo>
                    <a:pt x="201338" y="547967"/>
                    <a:pt x="207043" y="678854"/>
                    <a:pt x="204324" y="776718"/>
                  </a:cubicBezTo>
                  <a:cubicBezTo>
                    <a:pt x="201605" y="874582"/>
                    <a:pt x="192119" y="956995"/>
                    <a:pt x="174831" y="1042676"/>
                  </a:cubicBezTo>
                  <a:cubicBezTo>
                    <a:pt x="157543" y="1128357"/>
                    <a:pt x="129733" y="1216678"/>
                    <a:pt x="100594" y="1290805"/>
                  </a:cubicBezTo>
                  <a:cubicBezTo>
                    <a:pt x="71455" y="1364932"/>
                    <a:pt x="16766" y="1454664"/>
                    <a:pt x="0" y="1487436"/>
                  </a:cubicBezTo>
                  <a:lnTo>
                    <a:pt x="0" y="1487436"/>
                  </a:lnTo>
                </a:path>
              </a:pathLst>
            </a:custGeom>
            <a:noFill/>
            <a:ln w="38100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Forma livre 139"/>
            <p:cNvSpPr/>
            <p:nvPr/>
          </p:nvSpPr>
          <p:spPr bwMode="auto">
            <a:xfrm>
              <a:off x="6156398" y="3074467"/>
              <a:ext cx="165268" cy="1516977"/>
            </a:xfrm>
            <a:custGeom>
              <a:avLst/>
              <a:gdLst>
                <a:gd name="connsiteX0" fmla="*/ 8428 w 190021"/>
                <a:gd name="connsiteY0" fmla="*/ 0 h 1516977"/>
                <a:gd name="connsiteX1" fmla="*/ 113773 w 190021"/>
                <a:gd name="connsiteY1" fmla="*/ 261257 h 1516977"/>
                <a:gd name="connsiteX2" fmla="*/ 172767 w 190021"/>
                <a:gd name="connsiteY2" fmla="*/ 501445 h 1516977"/>
                <a:gd name="connsiteX3" fmla="*/ 189622 w 190021"/>
                <a:gd name="connsiteY3" fmla="*/ 796413 h 1516977"/>
                <a:gd name="connsiteX4" fmla="*/ 160126 w 190021"/>
                <a:gd name="connsiteY4" fmla="*/ 1049243 h 1516977"/>
                <a:gd name="connsiteX5" fmla="*/ 96918 w 190021"/>
                <a:gd name="connsiteY5" fmla="*/ 1310500 h 1516977"/>
                <a:gd name="connsiteX6" fmla="*/ 0 w 190021"/>
                <a:gd name="connsiteY6" fmla="*/ 1516977 h 1516977"/>
                <a:gd name="connsiteX7" fmla="*/ 0 w 190021"/>
                <a:gd name="connsiteY7" fmla="*/ 1516977 h 1516977"/>
                <a:gd name="connsiteX0" fmla="*/ 8428 w 190021"/>
                <a:gd name="connsiteY0" fmla="*/ 0 h 1516977"/>
                <a:gd name="connsiteX1" fmla="*/ 113773 w 190021"/>
                <a:gd name="connsiteY1" fmla="*/ 261257 h 1516977"/>
                <a:gd name="connsiteX2" fmla="*/ 172767 w 190021"/>
                <a:gd name="connsiteY2" fmla="*/ 501445 h 1516977"/>
                <a:gd name="connsiteX3" fmla="*/ 189622 w 190021"/>
                <a:gd name="connsiteY3" fmla="*/ 796413 h 1516977"/>
                <a:gd name="connsiteX4" fmla="*/ 160126 w 190021"/>
                <a:gd name="connsiteY4" fmla="*/ 1049243 h 1516977"/>
                <a:gd name="connsiteX5" fmla="*/ 85890 w 190021"/>
                <a:gd name="connsiteY5" fmla="*/ 1316894 h 1516977"/>
                <a:gd name="connsiteX6" fmla="*/ 0 w 190021"/>
                <a:gd name="connsiteY6" fmla="*/ 1516977 h 1516977"/>
                <a:gd name="connsiteX7" fmla="*/ 0 w 190021"/>
                <a:gd name="connsiteY7" fmla="*/ 1516977 h 1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021" h="1516977">
                  <a:moveTo>
                    <a:pt x="8428" y="0"/>
                  </a:moveTo>
                  <a:cubicBezTo>
                    <a:pt x="47405" y="88841"/>
                    <a:pt x="86383" y="177683"/>
                    <a:pt x="113773" y="261257"/>
                  </a:cubicBezTo>
                  <a:cubicBezTo>
                    <a:pt x="141163" y="344831"/>
                    <a:pt x="160126" y="412252"/>
                    <a:pt x="172767" y="501445"/>
                  </a:cubicBezTo>
                  <a:cubicBezTo>
                    <a:pt x="185408" y="590638"/>
                    <a:pt x="191729" y="705113"/>
                    <a:pt x="189622" y="796413"/>
                  </a:cubicBezTo>
                  <a:cubicBezTo>
                    <a:pt x="187515" y="887713"/>
                    <a:pt x="177415" y="962496"/>
                    <a:pt x="160126" y="1049243"/>
                  </a:cubicBezTo>
                  <a:cubicBezTo>
                    <a:pt x="142837" y="1135990"/>
                    <a:pt x="112578" y="1238938"/>
                    <a:pt x="85890" y="1316894"/>
                  </a:cubicBezTo>
                  <a:cubicBezTo>
                    <a:pt x="59202" y="1394850"/>
                    <a:pt x="14315" y="1483630"/>
                    <a:pt x="0" y="1516977"/>
                  </a:cubicBezTo>
                  <a:lnTo>
                    <a:pt x="0" y="1516977"/>
                  </a:lnTo>
                </a:path>
              </a:pathLst>
            </a:custGeom>
            <a:noFill/>
            <a:ln w="38100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147"/>
          <p:cNvGrpSpPr>
            <a:grpSpLocks noChangeAspect="1"/>
          </p:cNvGrpSpPr>
          <p:nvPr/>
        </p:nvGrpSpPr>
        <p:grpSpPr>
          <a:xfrm>
            <a:off x="4998677" y="3380152"/>
            <a:ext cx="701028" cy="790373"/>
            <a:chOff x="5493426" y="3015373"/>
            <a:chExt cx="1399675" cy="1540882"/>
          </a:xfrm>
        </p:grpSpPr>
        <p:sp>
          <p:nvSpPr>
            <p:cNvPr id="149" name="Forma livre 148"/>
            <p:cNvSpPr/>
            <p:nvPr/>
          </p:nvSpPr>
          <p:spPr bwMode="auto">
            <a:xfrm>
              <a:off x="5493426" y="3015373"/>
              <a:ext cx="1387077" cy="1540882"/>
            </a:xfrm>
            <a:custGeom>
              <a:avLst/>
              <a:gdLst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222143 w 1162373"/>
                <a:gd name="connsiteY7" fmla="*/ 1157207 h 1456841"/>
                <a:gd name="connsiteX8" fmla="*/ 294468 w 1162373"/>
                <a:gd name="connsiteY8" fmla="*/ 821410 h 1456841"/>
                <a:gd name="connsiteX9" fmla="*/ 320299 w 1162373"/>
                <a:gd name="connsiteY9" fmla="*/ 480447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222143 w 1162373"/>
                <a:gd name="connsiteY7" fmla="*/ 1157207 h 1456841"/>
                <a:gd name="connsiteX8" fmla="*/ 294468 w 1162373"/>
                <a:gd name="connsiteY8" fmla="*/ 821410 h 1456841"/>
                <a:gd name="connsiteX9" fmla="*/ 237641 w 1162373"/>
                <a:gd name="connsiteY9" fmla="*/ 444285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222143 w 1162373"/>
                <a:gd name="connsiteY7" fmla="*/ 1157207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144651 w 1162373"/>
                <a:gd name="connsiteY10" fmla="*/ 294468 h 1456841"/>
                <a:gd name="connsiteX11" fmla="*/ 0 w 1162373"/>
                <a:gd name="connsiteY11" fmla="*/ 15498 h 1456841"/>
                <a:gd name="connsiteX12" fmla="*/ 1090048 w 1162373"/>
                <a:gd name="connsiteY12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149817 w 1162373"/>
                <a:gd name="connsiteY10" fmla="*/ 232474 h 1456841"/>
                <a:gd name="connsiteX11" fmla="*/ 0 w 1162373"/>
                <a:gd name="connsiteY11" fmla="*/ 15498 h 1456841"/>
                <a:gd name="connsiteX12" fmla="*/ 1090048 w 1162373"/>
                <a:gd name="connsiteY12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90780 h 1456841"/>
                <a:gd name="connsiteX10" fmla="*/ 149817 w 1162373"/>
                <a:gd name="connsiteY10" fmla="*/ 232474 h 1456841"/>
                <a:gd name="connsiteX11" fmla="*/ 0 w 1162373"/>
                <a:gd name="connsiteY11" fmla="*/ 15498 h 1456841"/>
                <a:gd name="connsiteX12" fmla="*/ 1090048 w 1162373"/>
                <a:gd name="connsiteY12" fmla="*/ 0 h 1456841"/>
                <a:gd name="connsiteX0" fmla="*/ 1090048 w 1162373"/>
                <a:gd name="connsiteY0" fmla="*/ 0 h 1441343"/>
                <a:gd name="connsiteX1" fmla="*/ 1090048 w 1162373"/>
                <a:gd name="connsiteY1" fmla="*/ 0 h 1441343"/>
                <a:gd name="connsiteX2" fmla="*/ 1100380 w 1162373"/>
                <a:gd name="connsiteY2" fmla="*/ 51661 h 1441343"/>
                <a:gd name="connsiteX3" fmla="*/ 1162373 w 1162373"/>
                <a:gd name="connsiteY3" fmla="*/ 625098 h 1441343"/>
                <a:gd name="connsiteX4" fmla="*/ 1157207 w 1162373"/>
                <a:gd name="connsiteY4" fmla="*/ 883403 h 1441343"/>
                <a:gd name="connsiteX5" fmla="*/ 1007390 w 1162373"/>
                <a:gd name="connsiteY5" fmla="*/ 1384515 h 1441343"/>
                <a:gd name="connsiteX6" fmla="*/ 46496 w 1162373"/>
                <a:gd name="connsiteY6" fmla="*/ 1441343 h 1441343"/>
                <a:gd name="connsiteX7" fmla="*/ 185980 w 1162373"/>
                <a:gd name="connsiteY7" fmla="*/ 1141708 h 1441343"/>
                <a:gd name="connsiteX8" fmla="*/ 232475 w 1162373"/>
                <a:gd name="connsiteY8" fmla="*/ 836908 h 1441343"/>
                <a:gd name="connsiteX9" fmla="*/ 237641 w 1162373"/>
                <a:gd name="connsiteY9" fmla="*/ 490780 h 1441343"/>
                <a:gd name="connsiteX10" fmla="*/ 149817 w 1162373"/>
                <a:gd name="connsiteY10" fmla="*/ 232474 h 1441343"/>
                <a:gd name="connsiteX11" fmla="*/ 0 w 1162373"/>
                <a:gd name="connsiteY11" fmla="*/ 15498 h 1441343"/>
                <a:gd name="connsiteX12" fmla="*/ 1090048 w 1162373"/>
                <a:gd name="connsiteY12" fmla="*/ 0 h 1441343"/>
                <a:gd name="connsiteX0" fmla="*/ 1162372 w 1234697"/>
                <a:gd name="connsiteY0" fmla="*/ 0 h 1394848"/>
                <a:gd name="connsiteX1" fmla="*/ 1162372 w 1234697"/>
                <a:gd name="connsiteY1" fmla="*/ 0 h 1394848"/>
                <a:gd name="connsiteX2" fmla="*/ 1172704 w 1234697"/>
                <a:gd name="connsiteY2" fmla="*/ 51661 h 1394848"/>
                <a:gd name="connsiteX3" fmla="*/ 1234697 w 1234697"/>
                <a:gd name="connsiteY3" fmla="*/ 625098 h 1394848"/>
                <a:gd name="connsiteX4" fmla="*/ 1229531 w 1234697"/>
                <a:gd name="connsiteY4" fmla="*/ 883403 h 1394848"/>
                <a:gd name="connsiteX5" fmla="*/ 1079714 w 1234697"/>
                <a:gd name="connsiteY5" fmla="*/ 1384515 h 1394848"/>
                <a:gd name="connsiteX6" fmla="*/ 0 w 1234697"/>
                <a:gd name="connsiteY6" fmla="*/ 1394848 h 1394848"/>
                <a:gd name="connsiteX7" fmla="*/ 258304 w 1234697"/>
                <a:gd name="connsiteY7" fmla="*/ 1141708 h 1394848"/>
                <a:gd name="connsiteX8" fmla="*/ 304799 w 1234697"/>
                <a:gd name="connsiteY8" fmla="*/ 836908 h 1394848"/>
                <a:gd name="connsiteX9" fmla="*/ 309965 w 1234697"/>
                <a:gd name="connsiteY9" fmla="*/ 490780 h 1394848"/>
                <a:gd name="connsiteX10" fmla="*/ 222141 w 1234697"/>
                <a:gd name="connsiteY10" fmla="*/ 232474 h 1394848"/>
                <a:gd name="connsiteX11" fmla="*/ 72324 w 1234697"/>
                <a:gd name="connsiteY11" fmla="*/ 15498 h 1394848"/>
                <a:gd name="connsiteX12" fmla="*/ 1162372 w 1234697"/>
                <a:gd name="connsiteY12" fmla="*/ 0 h 1394848"/>
                <a:gd name="connsiteX0" fmla="*/ 1162372 w 1234697"/>
                <a:gd name="connsiteY0" fmla="*/ 0 h 1394848"/>
                <a:gd name="connsiteX1" fmla="*/ 1162372 w 1234697"/>
                <a:gd name="connsiteY1" fmla="*/ 0 h 1394848"/>
                <a:gd name="connsiteX2" fmla="*/ 1172704 w 1234697"/>
                <a:gd name="connsiteY2" fmla="*/ 51661 h 1394848"/>
                <a:gd name="connsiteX3" fmla="*/ 1234697 w 1234697"/>
                <a:gd name="connsiteY3" fmla="*/ 625098 h 1394848"/>
                <a:gd name="connsiteX4" fmla="*/ 1229531 w 1234697"/>
                <a:gd name="connsiteY4" fmla="*/ 883403 h 1394848"/>
                <a:gd name="connsiteX5" fmla="*/ 1079714 w 1234697"/>
                <a:gd name="connsiteY5" fmla="*/ 1384515 h 1394848"/>
                <a:gd name="connsiteX6" fmla="*/ 0 w 1234697"/>
                <a:gd name="connsiteY6" fmla="*/ 1394848 h 1394848"/>
                <a:gd name="connsiteX7" fmla="*/ 222141 w 1234697"/>
                <a:gd name="connsiteY7" fmla="*/ 1095213 h 1394848"/>
                <a:gd name="connsiteX8" fmla="*/ 304799 w 1234697"/>
                <a:gd name="connsiteY8" fmla="*/ 836908 h 1394848"/>
                <a:gd name="connsiteX9" fmla="*/ 309965 w 1234697"/>
                <a:gd name="connsiteY9" fmla="*/ 490780 h 1394848"/>
                <a:gd name="connsiteX10" fmla="*/ 222141 w 1234697"/>
                <a:gd name="connsiteY10" fmla="*/ 232474 h 1394848"/>
                <a:gd name="connsiteX11" fmla="*/ 72324 w 1234697"/>
                <a:gd name="connsiteY11" fmla="*/ 15498 h 1394848"/>
                <a:gd name="connsiteX12" fmla="*/ 1162372 w 1234697"/>
                <a:gd name="connsiteY12" fmla="*/ 0 h 1394848"/>
                <a:gd name="connsiteX0" fmla="*/ 1162372 w 1234697"/>
                <a:gd name="connsiteY0" fmla="*/ 0 h 1394848"/>
                <a:gd name="connsiteX1" fmla="*/ 1162372 w 1234697"/>
                <a:gd name="connsiteY1" fmla="*/ 0 h 1394848"/>
                <a:gd name="connsiteX2" fmla="*/ 1172704 w 1234697"/>
                <a:gd name="connsiteY2" fmla="*/ 51661 h 1394848"/>
                <a:gd name="connsiteX3" fmla="*/ 1234697 w 1234697"/>
                <a:gd name="connsiteY3" fmla="*/ 625098 h 1394848"/>
                <a:gd name="connsiteX4" fmla="*/ 1229531 w 1234697"/>
                <a:gd name="connsiteY4" fmla="*/ 883403 h 1394848"/>
                <a:gd name="connsiteX5" fmla="*/ 1079714 w 1234697"/>
                <a:gd name="connsiteY5" fmla="*/ 1384515 h 1394848"/>
                <a:gd name="connsiteX6" fmla="*/ 0 w 1234697"/>
                <a:gd name="connsiteY6" fmla="*/ 1394848 h 1394848"/>
                <a:gd name="connsiteX7" fmla="*/ 222141 w 1234697"/>
                <a:gd name="connsiteY7" fmla="*/ 1095213 h 1394848"/>
                <a:gd name="connsiteX8" fmla="*/ 304799 w 1234697"/>
                <a:gd name="connsiteY8" fmla="*/ 836908 h 1394848"/>
                <a:gd name="connsiteX9" fmla="*/ 309965 w 1234697"/>
                <a:gd name="connsiteY9" fmla="*/ 490780 h 1394848"/>
                <a:gd name="connsiteX10" fmla="*/ 222141 w 1234697"/>
                <a:gd name="connsiteY10" fmla="*/ 232474 h 1394848"/>
                <a:gd name="connsiteX11" fmla="*/ 82657 w 1234697"/>
                <a:gd name="connsiteY11" fmla="*/ 77491 h 1394848"/>
                <a:gd name="connsiteX12" fmla="*/ 1162372 w 1234697"/>
                <a:gd name="connsiteY12" fmla="*/ 0 h 1394848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42806 w 1255362"/>
                <a:gd name="connsiteY7" fmla="*/ 1095213 h 1384515"/>
                <a:gd name="connsiteX8" fmla="*/ 325464 w 1255362"/>
                <a:gd name="connsiteY8" fmla="*/ 836908 h 1384515"/>
                <a:gd name="connsiteX9" fmla="*/ 330630 w 1255362"/>
                <a:gd name="connsiteY9" fmla="*/ 490780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325464 w 1255362"/>
                <a:gd name="connsiteY8" fmla="*/ 836908 h 1384515"/>
                <a:gd name="connsiteX9" fmla="*/ 330630 w 1255362"/>
                <a:gd name="connsiteY9" fmla="*/ 490780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242806 w 1255362"/>
                <a:gd name="connsiteY8" fmla="*/ 821410 h 1384515"/>
                <a:gd name="connsiteX9" fmla="*/ 330630 w 1255362"/>
                <a:gd name="connsiteY9" fmla="*/ 490780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242806 w 1255362"/>
                <a:gd name="connsiteY8" fmla="*/ 821410 h 1384515"/>
                <a:gd name="connsiteX9" fmla="*/ 263471 w 1255362"/>
                <a:gd name="connsiteY9" fmla="*/ 475281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242806 w 1255362"/>
                <a:gd name="connsiteY8" fmla="*/ 821410 h 1384515"/>
                <a:gd name="connsiteX9" fmla="*/ 263471 w 1255362"/>
                <a:gd name="connsiteY9" fmla="*/ 475281 h 1384515"/>
                <a:gd name="connsiteX10" fmla="*/ 206643 w 1255362"/>
                <a:gd name="connsiteY10" fmla="*/ 237640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196311 w 1255362"/>
                <a:gd name="connsiteY7" fmla="*/ 1079714 h 1384515"/>
                <a:gd name="connsiteX8" fmla="*/ 242806 w 1255362"/>
                <a:gd name="connsiteY8" fmla="*/ 821410 h 1384515"/>
                <a:gd name="connsiteX9" fmla="*/ 263471 w 1255362"/>
                <a:gd name="connsiteY9" fmla="*/ 475281 h 1384515"/>
                <a:gd name="connsiteX10" fmla="*/ 206643 w 1255362"/>
                <a:gd name="connsiteY10" fmla="*/ 237640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0196"/>
                <a:gd name="connsiteY0" fmla="*/ 0 h 1384515"/>
                <a:gd name="connsiteX1" fmla="*/ 1183037 w 1250196"/>
                <a:gd name="connsiteY1" fmla="*/ 0 h 1384515"/>
                <a:gd name="connsiteX2" fmla="*/ 1193369 w 1250196"/>
                <a:gd name="connsiteY2" fmla="*/ 51661 h 1384515"/>
                <a:gd name="connsiteX3" fmla="*/ 1239864 w 1250196"/>
                <a:gd name="connsiteY3" fmla="*/ 428786 h 1384515"/>
                <a:gd name="connsiteX4" fmla="*/ 1250196 w 1250196"/>
                <a:gd name="connsiteY4" fmla="*/ 883403 h 1384515"/>
                <a:gd name="connsiteX5" fmla="*/ 1100379 w 1250196"/>
                <a:gd name="connsiteY5" fmla="*/ 1384515 h 1384515"/>
                <a:gd name="connsiteX6" fmla="*/ 0 w 1250196"/>
                <a:gd name="connsiteY6" fmla="*/ 1239865 h 1384515"/>
                <a:gd name="connsiteX7" fmla="*/ 196311 w 1250196"/>
                <a:gd name="connsiteY7" fmla="*/ 1079714 h 1384515"/>
                <a:gd name="connsiteX8" fmla="*/ 242806 w 1250196"/>
                <a:gd name="connsiteY8" fmla="*/ 821410 h 1384515"/>
                <a:gd name="connsiteX9" fmla="*/ 263471 w 1250196"/>
                <a:gd name="connsiteY9" fmla="*/ 475281 h 1384515"/>
                <a:gd name="connsiteX10" fmla="*/ 206643 w 1250196"/>
                <a:gd name="connsiteY10" fmla="*/ 237640 h 1384515"/>
                <a:gd name="connsiteX11" fmla="*/ 103322 w 1250196"/>
                <a:gd name="connsiteY11" fmla="*/ 77491 h 1384515"/>
                <a:gd name="connsiteX12" fmla="*/ 1183037 w 1250196"/>
                <a:gd name="connsiteY12" fmla="*/ 0 h 1384515"/>
                <a:gd name="connsiteX0" fmla="*/ 1183037 w 1239864"/>
                <a:gd name="connsiteY0" fmla="*/ 0 h 1384515"/>
                <a:gd name="connsiteX1" fmla="*/ 1183037 w 1239864"/>
                <a:gd name="connsiteY1" fmla="*/ 0 h 1384515"/>
                <a:gd name="connsiteX2" fmla="*/ 1193369 w 1239864"/>
                <a:gd name="connsiteY2" fmla="*/ 51661 h 1384515"/>
                <a:gd name="connsiteX3" fmla="*/ 1239864 w 1239864"/>
                <a:gd name="connsiteY3" fmla="*/ 428786 h 1384515"/>
                <a:gd name="connsiteX4" fmla="*/ 1214033 w 1239864"/>
                <a:gd name="connsiteY4" fmla="*/ 976393 h 1384515"/>
                <a:gd name="connsiteX5" fmla="*/ 1100379 w 1239864"/>
                <a:gd name="connsiteY5" fmla="*/ 1384515 h 1384515"/>
                <a:gd name="connsiteX6" fmla="*/ 0 w 1239864"/>
                <a:gd name="connsiteY6" fmla="*/ 1239865 h 1384515"/>
                <a:gd name="connsiteX7" fmla="*/ 196311 w 1239864"/>
                <a:gd name="connsiteY7" fmla="*/ 1079714 h 1384515"/>
                <a:gd name="connsiteX8" fmla="*/ 242806 w 1239864"/>
                <a:gd name="connsiteY8" fmla="*/ 821410 h 1384515"/>
                <a:gd name="connsiteX9" fmla="*/ 263471 w 1239864"/>
                <a:gd name="connsiteY9" fmla="*/ 475281 h 1384515"/>
                <a:gd name="connsiteX10" fmla="*/ 206643 w 1239864"/>
                <a:gd name="connsiteY10" fmla="*/ 237640 h 1384515"/>
                <a:gd name="connsiteX11" fmla="*/ 103322 w 1239864"/>
                <a:gd name="connsiteY11" fmla="*/ 77491 h 1384515"/>
                <a:gd name="connsiteX12" fmla="*/ 1183037 w 1239864"/>
                <a:gd name="connsiteY12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63471 w 1242546"/>
                <a:gd name="connsiteY9" fmla="*/ 475281 h 1384515"/>
                <a:gd name="connsiteX10" fmla="*/ 206643 w 1242546"/>
                <a:gd name="connsiteY10" fmla="*/ 237640 h 1384515"/>
                <a:gd name="connsiteX11" fmla="*/ 103322 w 1242546"/>
                <a:gd name="connsiteY11" fmla="*/ 77491 h 1384515"/>
                <a:gd name="connsiteX12" fmla="*/ 1183037 w 1242546"/>
                <a:gd name="connsiteY12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63471 w 1242546"/>
                <a:gd name="connsiteY9" fmla="*/ 475281 h 1384515"/>
                <a:gd name="connsiteX10" fmla="*/ 206643 w 1242546"/>
                <a:gd name="connsiteY10" fmla="*/ 237640 h 1384515"/>
                <a:gd name="connsiteX11" fmla="*/ 103322 w 1242546"/>
                <a:gd name="connsiteY11" fmla="*/ 77491 h 1384515"/>
                <a:gd name="connsiteX12" fmla="*/ 1183037 w 1242546"/>
                <a:gd name="connsiteY12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42806 w 1242546"/>
                <a:gd name="connsiteY9" fmla="*/ 635431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85979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03310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03310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57475 w 1242546"/>
                <a:gd name="connsiteY9" fmla="*/ 613107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50886 w 1242546"/>
                <a:gd name="connsiteY7" fmla="*/ 1070747 h 1384515"/>
                <a:gd name="connsiteX8" fmla="*/ 242806 w 1242546"/>
                <a:gd name="connsiteY8" fmla="*/ 821410 h 1384515"/>
                <a:gd name="connsiteX9" fmla="*/ 257475 w 1242546"/>
                <a:gd name="connsiteY9" fmla="*/ 613107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50886 w 1242546"/>
                <a:gd name="connsiteY7" fmla="*/ 1070747 h 1384515"/>
                <a:gd name="connsiteX8" fmla="*/ 242806 w 1242546"/>
                <a:gd name="connsiteY8" fmla="*/ 821410 h 1384515"/>
                <a:gd name="connsiteX9" fmla="*/ 257475 w 1242546"/>
                <a:gd name="connsiteY9" fmla="*/ 613107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4345"/>
                <a:gd name="connsiteY0" fmla="*/ 0 h 1384515"/>
                <a:gd name="connsiteX1" fmla="*/ 1183037 w 1244345"/>
                <a:gd name="connsiteY1" fmla="*/ 0 h 1384515"/>
                <a:gd name="connsiteX2" fmla="*/ 1193369 w 1244345"/>
                <a:gd name="connsiteY2" fmla="*/ 51661 h 1384515"/>
                <a:gd name="connsiteX3" fmla="*/ 1239864 w 1244345"/>
                <a:gd name="connsiteY3" fmla="*/ 428786 h 1384515"/>
                <a:gd name="connsiteX4" fmla="*/ 1239587 w 1244345"/>
                <a:gd name="connsiteY4" fmla="*/ 660302 h 1384515"/>
                <a:gd name="connsiteX5" fmla="*/ 1214033 w 1244345"/>
                <a:gd name="connsiteY5" fmla="*/ 976393 h 1384515"/>
                <a:gd name="connsiteX6" fmla="*/ 1100379 w 1244345"/>
                <a:gd name="connsiteY6" fmla="*/ 1384515 h 1384515"/>
                <a:gd name="connsiteX7" fmla="*/ 0 w 1244345"/>
                <a:gd name="connsiteY7" fmla="*/ 1239865 h 1384515"/>
                <a:gd name="connsiteX8" fmla="*/ 150886 w 1244345"/>
                <a:gd name="connsiteY8" fmla="*/ 1070747 h 1384515"/>
                <a:gd name="connsiteX9" fmla="*/ 242806 w 1244345"/>
                <a:gd name="connsiteY9" fmla="*/ 821410 h 1384515"/>
                <a:gd name="connsiteX10" fmla="*/ 257475 w 1244345"/>
                <a:gd name="connsiteY10" fmla="*/ 613107 h 1384515"/>
                <a:gd name="connsiteX11" fmla="*/ 243877 w 1244345"/>
                <a:gd name="connsiteY11" fmla="*/ 396904 h 1384515"/>
                <a:gd name="connsiteX12" fmla="*/ 206643 w 1244345"/>
                <a:gd name="connsiteY12" fmla="*/ 237640 h 1384515"/>
                <a:gd name="connsiteX13" fmla="*/ 103322 w 1244345"/>
                <a:gd name="connsiteY13" fmla="*/ 77491 h 1384515"/>
                <a:gd name="connsiteX14" fmla="*/ 1183037 w 1244345"/>
                <a:gd name="connsiteY14" fmla="*/ 0 h 1384515"/>
                <a:gd name="connsiteX0" fmla="*/ 1183037 w 1243408"/>
                <a:gd name="connsiteY0" fmla="*/ 0 h 1384515"/>
                <a:gd name="connsiteX1" fmla="*/ 1183037 w 1243408"/>
                <a:gd name="connsiteY1" fmla="*/ 0 h 1384515"/>
                <a:gd name="connsiteX2" fmla="*/ 1193369 w 1243408"/>
                <a:gd name="connsiteY2" fmla="*/ 51661 h 1384515"/>
                <a:gd name="connsiteX3" fmla="*/ 1206930 w 1243408"/>
                <a:gd name="connsiteY3" fmla="*/ 206368 h 1384515"/>
                <a:gd name="connsiteX4" fmla="*/ 1239864 w 1243408"/>
                <a:gd name="connsiteY4" fmla="*/ 428786 h 1384515"/>
                <a:gd name="connsiteX5" fmla="*/ 1239587 w 1243408"/>
                <a:gd name="connsiteY5" fmla="*/ 660302 h 1384515"/>
                <a:gd name="connsiteX6" fmla="*/ 1214033 w 1243408"/>
                <a:gd name="connsiteY6" fmla="*/ 976393 h 1384515"/>
                <a:gd name="connsiteX7" fmla="*/ 1100379 w 1243408"/>
                <a:gd name="connsiteY7" fmla="*/ 1384515 h 1384515"/>
                <a:gd name="connsiteX8" fmla="*/ 0 w 1243408"/>
                <a:gd name="connsiteY8" fmla="*/ 1239865 h 1384515"/>
                <a:gd name="connsiteX9" fmla="*/ 150886 w 1243408"/>
                <a:gd name="connsiteY9" fmla="*/ 1070747 h 1384515"/>
                <a:gd name="connsiteX10" fmla="*/ 242806 w 1243408"/>
                <a:gd name="connsiteY10" fmla="*/ 821410 h 1384515"/>
                <a:gd name="connsiteX11" fmla="*/ 257475 w 1243408"/>
                <a:gd name="connsiteY11" fmla="*/ 613107 h 1384515"/>
                <a:gd name="connsiteX12" fmla="*/ 243877 w 1243408"/>
                <a:gd name="connsiteY12" fmla="*/ 396904 h 1384515"/>
                <a:gd name="connsiteX13" fmla="*/ 206643 w 1243408"/>
                <a:gd name="connsiteY13" fmla="*/ 237640 h 1384515"/>
                <a:gd name="connsiteX14" fmla="*/ 103322 w 1243408"/>
                <a:gd name="connsiteY14" fmla="*/ 77491 h 1384515"/>
                <a:gd name="connsiteX15" fmla="*/ 1183037 w 1243408"/>
                <a:gd name="connsiteY15" fmla="*/ 0 h 1384515"/>
                <a:gd name="connsiteX0" fmla="*/ 1183037 w 1243408"/>
                <a:gd name="connsiteY0" fmla="*/ 0 h 1384515"/>
                <a:gd name="connsiteX1" fmla="*/ 1183037 w 1243408"/>
                <a:gd name="connsiteY1" fmla="*/ 0 h 1384515"/>
                <a:gd name="connsiteX2" fmla="*/ 1193369 w 1243408"/>
                <a:gd name="connsiteY2" fmla="*/ 51661 h 1384515"/>
                <a:gd name="connsiteX3" fmla="*/ 1206930 w 1243408"/>
                <a:gd name="connsiteY3" fmla="*/ 206368 h 1384515"/>
                <a:gd name="connsiteX4" fmla="*/ 1239864 w 1243408"/>
                <a:gd name="connsiteY4" fmla="*/ 428786 h 1384515"/>
                <a:gd name="connsiteX5" fmla="*/ 1239587 w 1243408"/>
                <a:gd name="connsiteY5" fmla="*/ 660302 h 1384515"/>
                <a:gd name="connsiteX6" fmla="*/ 1207502 w 1243408"/>
                <a:gd name="connsiteY6" fmla="*/ 1048239 h 1384515"/>
                <a:gd name="connsiteX7" fmla="*/ 1100379 w 1243408"/>
                <a:gd name="connsiteY7" fmla="*/ 1384515 h 1384515"/>
                <a:gd name="connsiteX8" fmla="*/ 0 w 1243408"/>
                <a:gd name="connsiteY8" fmla="*/ 1239865 h 1384515"/>
                <a:gd name="connsiteX9" fmla="*/ 150886 w 1243408"/>
                <a:gd name="connsiteY9" fmla="*/ 1070747 h 1384515"/>
                <a:gd name="connsiteX10" fmla="*/ 242806 w 1243408"/>
                <a:gd name="connsiteY10" fmla="*/ 821410 h 1384515"/>
                <a:gd name="connsiteX11" fmla="*/ 257475 w 1243408"/>
                <a:gd name="connsiteY11" fmla="*/ 613107 h 1384515"/>
                <a:gd name="connsiteX12" fmla="*/ 243877 w 1243408"/>
                <a:gd name="connsiteY12" fmla="*/ 396904 h 1384515"/>
                <a:gd name="connsiteX13" fmla="*/ 206643 w 1243408"/>
                <a:gd name="connsiteY13" fmla="*/ 237640 h 1384515"/>
                <a:gd name="connsiteX14" fmla="*/ 103322 w 1243408"/>
                <a:gd name="connsiteY14" fmla="*/ 77491 h 1384515"/>
                <a:gd name="connsiteX15" fmla="*/ 1183037 w 1243408"/>
                <a:gd name="connsiteY15" fmla="*/ 0 h 1384515"/>
                <a:gd name="connsiteX0" fmla="*/ 1183037 w 1242323"/>
                <a:gd name="connsiteY0" fmla="*/ 0 h 1384515"/>
                <a:gd name="connsiteX1" fmla="*/ 1183037 w 1242323"/>
                <a:gd name="connsiteY1" fmla="*/ 0 h 1384515"/>
                <a:gd name="connsiteX2" fmla="*/ 1193369 w 1242323"/>
                <a:gd name="connsiteY2" fmla="*/ 51661 h 1384515"/>
                <a:gd name="connsiteX3" fmla="*/ 1206930 w 1242323"/>
                <a:gd name="connsiteY3" fmla="*/ 206368 h 1384515"/>
                <a:gd name="connsiteX4" fmla="*/ 1239864 w 1242323"/>
                <a:gd name="connsiteY4" fmla="*/ 428786 h 1384515"/>
                <a:gd name="connsiteX5" fmla="*/ 1236321 w 1242323"/>
                <a:gd name="connsiteY5" fmla="*/ 745211 h 1384515"/>
                <a:gd name="connsiteX6" fmla="*/ 1207502 w 1242323"/>
                <a:gd name="connsiteY6" fmla="*/ 1048239 h 1384515"/>
                <a:gd name="connsiteX7" fmla="*/ 1100379 w 1242323"/>
                <a:gd name="connsiteY7" fmla="*/ 1384515 h 1384515"/>
                <a:gd name="connsiteX8" fmla="*/ 0 w 1242323"/>
                <a:gd name="connsiteY8" fmla="*/ 1239865 h 1384515"/>
                <a:gd name="connsiteX9" fmla="*/ 150886 w 1242323"/>
                <a:gd name="connsiteY9" fmla="*/ 1070747 h 1384515"/>
                <a:gd name="connsiteX10" fmla="*/ 242806 w 1242323"/>
                <a:gd name="connsiteY10" fmla="*/ 821410 h 1384515"/>
                <a:gd name="connsiteX11" fmla="*/ 257475 w 1242323"/>
                <a:gd name="connsiteY11" fmla="*/ 613107 h 1384515"/>
                <a:gd name="connsiteX12" fmla="*/ 243877 w 1242323"/>
                <a:gd name="connsiteY12" fmla="*/ 396904 h 1384515"/>
                <a:gd name="connsiteX13" fmla="*/ 206643 w 1242323"/>
                <a:gd name="connsiteY13" fmla="*/ 237640 h 1384515"/>
                <a:gd name="connsiteX14" fmla="*/ 103322 w 1242323"/>
                <a:gd name="connsiteY14" fmla="*/ 77491 h 1384515"/>
                <a:gd name="connsiteX15" fmla="*/ 1183037 w 1242323"/>
                <a:gd name="connsiteY15" fmla="*/ 0 h 1384515"/>
                <a:gd name="connsiteX0" fmla="*/ 1183037 w 1241704"/>
                <a:gd name="connsiteY0" fmla="*/ 0 h 1384515"/>
                <a:gd name="connsiteX1" fmla="*/ 1183037 w 1241704"/>
                <a:gd name="connsiteY1" fmla="*/ 0 h 1384515"/>
                <a:gd name="connsiteX2" fmla="*/ 1193369 w 1241704"/>
                <a:gd name="connsiteY2" fmla="*/ 51661 h 1384515"/>
                <a:gd name="connsiteX3" fmla="*/ 1206930 w 1241704"/>
                <a:gd name="connsiteY3" fmla="*/ 206368 h 1384515"/>
                <a:gd name="connsiteX4" fmla="*/ 1239864 w 1241704"/>
                <a:gd name="connsiteY4" fmla="*/ 428786 h 1384515"/>
                <a:gd name="connsiteX5" fmla="*/ 1233055 w 1241704"/>
                <a:gd name="connsiteY5" fmla="*/ 768071 h 1384515"/>
                <a:gd name="connsiteX6" fmla="*/ 1207502 w 1241704"/>
                <a:gd name="connsiteY6" fmla="*/ 1048239 h 1384515"/>
                <a:gd name="connsiteX7" fmla="*/ 1100379 w 1241704"/>
                <a:gd name="connsiteY7" fmla="*/ 1384515 h 1384515"/>
                <a:gd name="connsiteX8" fmla="*/ 0 w 1241704"/>
                <a:gd name="connsiteY8" fmla="*/ 1239865 h 1384515"/>
                <a:gd name="connsiteX9" fmla="*/ 150886 w 1241704"/>
                <a:gd name="connsiteY9" fmla="*/ 1070747 h 1384515"/>
                <a:gd name="connsiteX10" fmla="*/ 242806 w 1241704"/>
                <a:gd name="connsiteY10" fmla="*/ 821410 h 1384515"/>
                <a:gd name="connsiteX11" fmla="*/ 257475 w 1241704"/>
                <a:gd name="connsiteY11" fmla="*/ 613107 h 1384515"/>
                <a:gd name="connsiteX12" fmla="*/ 243877 w 1241704"/>
                <a:gd name="connsiteY12" fmla="*/ 396904 h 1384515"/>
                <a:gd name="connsiteX13" fmla="*/ 206643 w 1241704"/>
                <a:gd name="connsiteY13" fmla="*/ 237640 h 1384515"/>
                <a:gd name="connsiteX14" fmla="*/ 103322 w 1241704"/>
                <a:gd name="connsiteY14" fmla="*/ 77491 h 1384515"/>
                <a:gd name="connsiteX15" fmla="*/ 1183037 w 1241704"/>
                <a:gd name="connsiteY15" fmla="*/ 0 h 1384515"/>
                <a:gd name="connsiteX0" fmla="*/ 1183037 w 1241704"/>
                <a:gd name="connsiteY0" fmla="*/ 0 h 1384515"/>
                <a:gd name="connsiteX1" fmla="*/ 1183037 w 1241704"/>
                <a:gd name="connsiteY1" fmla="*/ 0 h 1384515"/>
                <a:gd name="connsiteX2" fmla="*/ 1193369 w 1241704"/>
                <a:gd name="connsiteY2" fmla="*/ 51661 h 1384515"/>
                <a:gd name="connsiteX3" fmla="*/ 1206930 w 1241704"/>
                <a:gd name="connsiteY3" fmla="*/ 206368 h 1384515"/>
                <a:gd name="connsiteX4" fmla="*/ 1239864 w 1241704"/>
                <a:gd name="connsiteY4" fmla="*/ 428786 h 1384515"/>
                <a:gd name="connsiteX5" fmla="*/ 1233055 w 1241704"/>
                <a:gd name="connsiteY5" fmla="*/ 768071 h 1384515"/>
                <a:gd name="connsiteX6" fmla="*/ 1194439 w 1241704"/>
                <a:gd name="connsiteY6" fmla="*/ 1093959 h 1384515"/>
                <a:gd name="connsiteX7" fmla="*/ 1100379 w 1241704"/>
                <a:gd name="connsiteY7" fmla="*/ 1384515 h 1384515"/>
                <a:gd name="connsiteX8" fmla="*/ 0 w 1241704"/>
                <a:gd name="connsiteY8" fmla="*/ 1239865 h 1384515"/>
                <a:gd name="connsiteX9" fmla="*/ 150886 w 1241704"/>
                <a:gd name="connsiteY9" fmla="*/ 1070747 h 1384515"/>
                <a:gd name="connsiteX10" fmla="*/ 242806 w 1241704"/>
                <a:gd name="connsiteY10" fmla="*/ 821410 h 1384515"/>
                <a:gd name="connsiteX11" fmla="*/ 257475 w 1241704"/>
                <a:gd name="connsiteY11" fmla="*/ 613107 h 1384515"/>
                <a:gd name="connsiteX12" fmla="*/ 243877 w 1241704"/>
                <a:gd name="connsiteY12" fmla="*/ 396904 h 1384515"/>
                <a:gd name="connsiteX13" fmla="*/ 206643 w 1241704"/>
                <a:gd name="connsiteY13" fmla="*/ 237640 h 1384515"/>
                <a:gd name="connsiteX14" fmla="*/ 103322 w 1241704"/>
                <a:gd name="connsiteY14" fmla="*/ 77491 h 1384515"/>
                <a:gd name="connsiteX15" fmla="*/ 1183037 w 1241704"/>
                <a:gd name="connsiteY15" fmla="*/ 0 h 1384515"/>
                <a:gd name="connsiteX0" fmla="*/ 1183037 w 1241704"/>
                <a:gd name="connsiteY0" fmla="*/ 0 h 1371452"/>
                <a:gd name="connsiteX1" fmla="*/ 1183037 w 1241704"/>
                <a:gd name="connsiteY1" fmla="*/ 0 h 1371452"/>
                <a:gd name="connsiteX2" fmla="*/ 1193369 w 1241704"/>
                <a:gd name="connsiteY2" fmla="*/ 51661 h 1371452"/>
                <a:gd name="connsiteX3" fmla="*/ 1206930 w 1241704"/>
                <a:gd name="connsiteY3" fmla="*/ 206368 h 1371452"/>
                <a:gd name="connsiteX4" fmla="*/ 1239864 w 1241704"/>
                <a:gd name="connsiteY4" fmla="*/ 428786 h 1371452"/>
                <a:gd name="connsiteX5" fmla="*/ 1233055 w 1241704"/>
                <a:gd name="connsiteY5" fmla="*/ 768071 h 1371452"/>
                <a:gd name="connsiteX6" fmla="*/ 1194439 w 1241704"/>
                <a:gd name="connsiteY6" fmla="*/ 1093959 h 1371452"/>
                <a:gd name="connsiteX7" fmla="*/ 1084051 w 1241704"/>
                <a:gd name="connsiteY7" fmla="*/ 1371452 h 1371452"/>
                <a:gd name="connsiteX8" fmla="*/ 0 w 1241704"/>
                <a:gd name="connsiteY8" fmla="*/ 1239865 h 1371452"/>
                <a:gd name="connsiteX9" fmla="*/ 150886 w 1241704"/>
                <a:gd name="connsiteY9" fmla="*/ 1070747 h 1371452"/>
                <a:gd name="connsiteX10" fmla="*/ 242806 w 1241704"/>
                <a:gd name="connsiteY10" fmla="*/ 821410 h 1371452"/>
                <a:gd name="connsiteX11" fmla="*/ 257475 w 1241704"/>
                <a:gd name="connsiteY11" fmla="*/ 613107 h 1371452"/>
                <a:gd name="connsiteX12" fmla="*/ 243877 w 1241704"/>
                <a:gd name="connsiteY12" fmla="*/ 396904 h 1371452"/>
                <a:gd name="connsiteX13" fmla="*/ 206643 w 1241704"/>
                <a:gd name="connsiteY13" fmla="*/ 237640 h 1371452"/>
                <a:gd name="connsiteX14" fmla="*/ 103322 w 1241704"/>
                <a:gd name="connsiteY14" fmla="*/ 77491 h 1371452"/>
                <a:gd name="connsiteX15" fmla="*/ 1183037 w 1241704"/>
                <a:gd name="connsiteY15" fmla="*/ 0 h 1371452"/>
                <a:gd name="connsiteX0" fmla="*/ 1183037 w 1241704"/>
                <a:gd name="connsiteY0" fmla="*/ 0 h 1371452"/>
                <a:gd name="connsiteX1" fmla="*/ 1183037 w 1241704"/>
                <a:gd name="connsiteY1" fmla="*/ 0 h 1371452"/>
                <a:gd name="connsiteX2" fmla="*/ 1193369 w 1241704"/>
                <a:gd name="connsiteY2" fmla="*/ 51661 h 1371452"/>
                <a:gd name="connsiteX3" fmla="*/ 1206930 w 1241704"/>
                <a:gd name="connsiteY3" fmla="*/ 206368 h 1371452"/>
                <a:gd name="connsiteX4" fmla="*/ 1239864 w 1241704"/>
                <a:gd name="connsiteY4" fmla="*/ 428786 h 1371452"/>
                <a:gd name="connsiteX5" fmla="*/ 1233055 w 1241704"/>
                <a:gd name="connsiteY5" fmla="*/ 768071 h 1371452"/>
                <a:gd name="connsiteX6" fmla="*/ 1194439 w 1241704"/>
                <a:gd name="connsiteY6" fmla="*/ 1093959 h 1371452"/>
                <a:gd name="connsiteX7" fmla="*/ 1084051 w 1241704"/>
                <a:gd name="connsiteY7" fmla="*/ 1371452 h 1371452"/>
                <a:gd name="connsiteX8" fmla="*/ 0 w 1241704"/>
                <a:gd name="connsiteY8" fmla="*/ 1239865 h 1371452"/>
                <a:gd name="connsiteX9" fmla="*/ 150886 w 1241704"/>
                <a:gd name="connsiteY9" fmla="*/ 1070747 h 1371452"/>
                <a:gd name="connsiteX10" fmla="*/ 242806 w 1241704"/>
                <a:gd name="connsiteY10" fmla="*/ 821410 h 1371452"/>
                <a:gd name="connsiteX11" fmla="*/ 257475 w 1241704"/>
                <a:gd name="connsiteY11" fmla="*/ 613107 h 1371452"/>
                <a:gd name="connsiteX12" fmla="*/ 243877 w 1241704"/>
                <a:gd name="connsiteY12" fmla="*/ 396904 h 1371452"/>
                <a:gd name="connsiteX13" fmla="*/ 206643 w 1241704"/>
                <a:gd name="connsiteY13" fmla="*/ 237640 h 1371452"/>
                <a:gd name="connsiteX14" fmla="*/ 103322 w 1241704"/>
                <a:gd name="connsiteY14" fmla="*/ 77491 h 1371452"/>
                <a:gd name="connsiteX15" fmla="*/ 1183037 w 1241704"/>
                <a:gd name="connsiteY15" fmla="*/ 0 h 1371452"/>
                <a:gd name="connsiteX0" fmla="*/ 1183037 w 1241704"/>
                <a:gd name="connsiteY0" fmla="*/ 0 h 1371452"/>
                <a:gd name="connsiteX1" fmla="*/ 1183037 w 1241704"/>
                <a:gd name="connsiteY1" fmla="*/ 0 h 1371452"/>
                <a:gd name="connsiteX2" fmla="*/ 1193369 w 1241704"/>
                <a:gd name="connsiteY2" fmla="*/ 51661 h 1371452"/>
                <a:gd name="connsiteX3" fmla="*/ 1206930 w 1241704"/>
                <a:gd name="connsiteY3" fmla="*/ 206368 h 1371452"/>
                <a:gd name="connsiteX4" fmla="*/ 1239864 w 1241704"/>
                <a:gd name="connsiteY4" fmla="*/ 428786 h 1371452"/>
                <a:gd name="connsiteX5" fmla="*/ 1233055 w 1241704"/>
                <a:gd name="connsiteY5" fmla="*/ 768071 h 1371452"/>
                <a:gd name="connsiteX6" fmla="*/ 1223830 w 1241704"/>
                <a:gd name="connsiteY6" fmla="*/ 904548 h 1371452"/>
                <a:gd name="connsiteX7" fmla="*/ 1084051 w 1241704"/>
                <a:gd name="connsiteY7" fmla="*/ 1371452 h 1371452"/>
                <a:gd name="connsiteX8" fmla="*/ 0 w 1241704"/>
                <a:gd name="connsiteY8" fmla="*/ 1239865 h 1371452"/>
                <a:gd name="connsiteX9" fmla="*/ 150886 w 1241704"/>
                <a:gd name="connsiteY9" fmla="*/ 1070747 h 1371452"/>
                <a:gd name="connsiteX10" fmla="*/ 242806 w 1241704"/>
                <a:gd name="connsiteY10" fmla="*/ 821410 h 1371452"/>
                <a:gd name="connsiteX11" fmla="*/ 257475 w 1241704"/>
                <a:gd name="connsiteY11" fmla="*/ 613107 h 1371452"/>
                <a:gd name="connsiteX12" fmla="*/ 243877 w 1241704"/>
                <a:gd name="connsiteY12" fmla="*/ 396904 h 1371452"/>
                <a:gd name="connsiteX13" fmla="*/ 206643 w 1241704"/>
                <a:gd name="connsiteY13" fmla="*/ 237640 h 1371452"/>
                <a:gd name="connsiteX14" fmla="*/ 103322 w 1241704"/>
                <a:gd name="connsiteY14" fmla="*/ 77491 h 1371452"/>
                <a:gd name="connsiteX15" fmla="*/ 1183037 w 1241704"/>
                <a:gd name="connsiteY15" fmla="*/ 0 h 1371452"/>
                <a:gd name="connsiteX0" fmla="*/ 1183037 w 1253584"/>
                <a:gd name="connsiteY0" fmla="*/ 0 h 1371452"/>
                <a:gd name="connsiteX1" fmla="*/ 1183037 w 1253584"/>
                <a:gd name="connsiteY1" fmla="*/ 0 h 1371452"/>
                <a:gd name="connsiteX2" fmla="*/ 1193369 w 1253584"/>
                <a:gd name="connsiteY2" fmla="*/ 51661 h 1371452"/>
                <a:gd name="connsiteX3" fmla="*/ 1206930 w 1253584"/>
                <a:gd name="connsiteY3" fmla="*/ 206368 h 1371452"/>
                <a:gd name="connsiteX4" fmla="*/ 1239864 w 1253584"/>
                <a:gd name="connsiteY4" fmla="*/ 428786 h 1371452"/>
                <a:gd name="connsiteX5" fmla="*/ 1252649 w 1253584"/>
                <a:gd name="connsiteY5" fmla="*/ 663568 h 1371452"/>
                <a:gd name="connsiteX6" fmla="*/ 1223830 w 1253584"/>
                <a:gd name="connsiteY6" fmla="*/ 904548 h 1371452"/>
                <a:gd name="connsiteX7" fmla="*/ 1084051 w 1253584"/>
                <a:gd name="connsiteY7" fmla="*/ 1371452 h 1371452"/>
                <a:gd name="connsiteX8" fmla="*/ 0 w 1253584"/>
                <a:gd name="connsiteY8" fmla="*/ 1239865 h 1371452"/>
                <a:gd name="connsiteX9" fmla="*/ 150886 w 1253584"/>
                <a:gd name="connsiteY9" fmla="*/ 1070747 h 1371452"/>
                <a:gd name="connsiteX10" fmla="*/ 242806 w 1253584"/>
                <a:gd name="connsiteY10" fmla="*/ 821410 h 1371452"/>
                <a:gd name="connsiteX11" fmla="*/ 257475 w 1253584"/>
                <a:gd name="connsiteY11" fmla="*/ 613107 h 1371452"/>
                <a:gd name="connsiteX12" fmla="*/ 243877 w 1253584"/>
                <a:gd name="connsiteY12" fmla="*/ 396904 h 1371452"/>
                <a:gd name="connsiteX13" fmla="*/ 206643 w 1253584"/>
                <a:gd name="connsiteY13" fmla="*/ 237640 h 1371452"/>
                <a:gd name="connsiteX14" fmla="*/ 103322 w 1253584"/>
                <a:gd name="connsiteY14" fmla="*/ 77491 h 1371452"/>
                <a:gd name="connsiteX15" fmla="*/ 1183037 w 1253584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06930 w 1253418"/>
                <a:gd name="connsiteY3" fmla="*/ 206368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23830 w 1253418"/>
                <a:gd name="connsiteY6" fmla="*/ 904548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16727 w 1253418"/>
                <a:gd name="connsiteY3" fmla="*/ 147586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23830 w 1253418"/>
                <a:gd name="connsiteY6" fmla="*/ 904548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16727 w 1253418"/>
                <a:gd name="connsiteY3" fmla="*/ 147586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17299 w 1253418"/>
                <a:gd name="connsiteY6" fmla="*/ 1009051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16727 w 1253418"/>
                <a:gd name="connsiteY3" fmla="*/ 147586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17299 w 1253418"/>
                <a:gd name="connsiteY6" fmla="*/ 1009051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23258 w 1253418"/>
                <a:gd name="connsiteY3" fmla="*/ 255355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17299 w 1253418"/>
                <a:gd name="connsiteY6" fmla="*/ 1009051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76505 w 1246886"/>
                <a:gd name="connsiteY0" fmla="*/ 0 h 1371452"/>
                <a:gd name="connsiteX1" fmla="*/ 1176505 w 1246886"/>
                <a:gd name="connsiteY1" fmla="*/ 0 h 1371452"/>
                <a:gd name="connsiteX2" fmla="*/ 1186837 w 1246886"/>
                <a:gd name="connsiteY2" fmla="*/ 51661 h 1371452"/>
                <a:gd name="connsiteX3" fmla="*/ 1216726 w 1246886"/>
                <a:gd name="connsiteY3" fmla="*/ 255355 h 1371452"/>
                <a:gd name="connsiteX4" fmla="*/ 1230066 w 1246886"/>
                <a:gd name="connsiteY4" fmla="*/ 363472 h 1371452"/>
                <a:gd name="connsiteX5" fmla="*/ 1246117 w 1246886"/>
                <a:gd name="connsiteY5" fmla="*/ 663568 h 1371452"/>
                <a:gd name="connsiteX6" fmla="*/ 1210767 w 1246886"/>
                <a:gd name="connsiteY6" fmla="*/ 1009051 h 1371452"/>
                <a:gd name="connsiteX7" fmla="*/ 1077519 w 1246886"/>
                <a:gd name="connsiteY7" fmla="*/ 1371452 h 1371452"/>
                <a:gd name="connsiteX8" fmla="*/ 0 w 1246886"/>
                <a:gd name="connsiteY8" fmla="*/ 1223536 h 1371452"/>
                <a:gd name="connsiteX9" fmla="*/ 144354 w 1246886"/>
                <a:gd name="connsiteY9" fmla="*/ 1070747 h 1371452"/>
                <a:gd name="connsiteX10" fmla="*/ 236274 w 1246886"/>
                <a:gd name="connsiteY10" fmla="*/ 821410 h 1371452"/>
                <a:gd name="connsiteX11" fmla="*/ 250943 w 1246886"/>
                <a:gd name="connsiteY11" fmla="*/ 613107 h 1371452"/>
                <a:gd name="connsiteX12" fmla="*/ 237345 w 1246886"/>
                <a:gd name="connsiteY12" fmla="*/ 396904 h 1371452"/>
                <a:gd name="connsiteX13" fmla="*/ 200111 w 1246886"/>
                <a:gd name="connsiteY13" fmla="*/ 237640 h 1371452"/>
                <a:gd name="connsiteX14" fmla="*/ 96790 w 1246886"/>
                <a:gd name="connsiteY14" fmla="*/ 77491 h 1371452"/>
                <a:gd name="connsiteX15" fmla="*/ 1176505 w 1246886"/>
                <a:gd name="connsiteY15" fmla="*/ 0 h 1371452"/>
                <a:gd name="connsiteX0" fmla="*/ 1176505 w 1246886"/>
                <a:gd name="connsiteY0" fmla="*/ 175428 h 1546880"/>
                <a:gd name="connsiteX1" fmla="*/ 1176505 w 1246886"/>
                <a:gd name="connsiteY1" fmla="*/ 175428 h 1546880"/>
                <a:gd name="connsiteX2" fmla="*/ 1186837 w 1246886"/>
                <a:gd name="connsiteY2" fmla="*/ 227089 h 1546880"/>
                <a:gd name="connsiteX3" fmla="*/ 1216726 w 1246886"/>
                <a:gd name="connsiteY3" fmla="*/ 430783 h 1546880"/>
                <a:gd name="connsiteX4" fmla="*/ 1230066 w 1246886"/>
                <a:gd name="connsiteY4" fmla="*/ 538900 h 1546880"/>
                <a:gd name="connsiteX5" fmla="*/ 1246117 w 1246886"/>
                <a:gd name="connsiteY5" fmla="*/ 838996 h 1546880"/>
                <a:gd name="connsiteX6" fmla="*/ 1210767 w 1246886"/>
                <a:gd name="connsiteY6" fmla="*/ 1184479 h 1546880"/>
                <a:gd name="connsiteX7" fmla="*/ 1077519 w 1246886"/>
                <a:gd name="connsiteY7" fmla="*/ 1546880 h 1546880"/>
                <a:gd name="connsiteX8" fmla="*/ 0 w 1246886"/>
                <a:gd name="connsiteY8" fmla="*/ 1398964 h 1546880"/>
                <a:gd name="connsiteX9" fmla="*/ 144354 w 1246886"/>
                <a:gd name="connsiteY9" fmla="*/ 1246175 h 1546880"/>
                <a:gd name="connsiteX10" fmla="*/ 236274 w 1246886"/>
                <a:gd name="connsiteY10" fmla="*/ 996838 h 1546880"/>
                <a:gd name="connsiteX11" fmla="*/ 250943 w 1246886"/>
                <a:gd name="connsiteY11" fmla="*/ 788535 h 1546880"/>
                <a:gd name="connsiteX12" fmla="*/ 237345 w 1246886"/>
                <a:gd name="connsiteY12" fmla="*/ 572332 h 1546880"/>
                <a:gd name="connsiteX13" fmla="*/ 200111 w 1246886"/>
                <a:gd name="connsiteY13" fmla="*/ 413068 h 1546880"/>
                <a:gd name="connsiteX14" fmla="*/ 67607 w 1246886"/>
                <a:gd name="connsiteY14" fmla="*/ 0 h 1546880"/>
                <a:gd name="connsiteX15" fmla="*/ 1176505 w 1246886"/>
                <a:gd name="connsiteY15" fmla="*/ 175428 h 1546880"/>
                <a:gd name="connsiteX0" fmla="*/ 1332147 w 1402528"/>
                <a:gd name="connsiteY0" fmla="*/ 175428 h 1700521"/>
                <a:gd name="connsiteX1" fmla="*/ 1332147 w 1402528"/>
                <a:gd name="connsiteY1" fmla="*/ 175428 h 1700521"/>
                <a:gd name="connsiteX2" fmla="*/ 1342479 w 1402528"/>
                <a:gd name="connsiteY2" fmla="*/ 227089 h 1700521"/>
                <a:gd name="connsiteX3" fmla="*/ 1372368 w 1402528"/>
                <a:gd name="connsiteY3" fmla="*/ 430783 h 1700521"/>
                <a:gd name="connsiteX4" fmla="*/ 1385708 w 1402528"/>
                <a:gd name="connsiteY4" fmla="*/ 538900 h 1700521"/>
                <a:gd name="connsiteX5" fmla="*/ 1401759 w 1402528"/>
                <a:gd name="connsiteY5" fmla="*/ 838996 h 1700521"/>
                <a:gd name="connsiteX6" fmla="*/ 1366409 w 1402528"/>
                <a:gd name="connsiteY6" fmla="*/ 1184479 h 1700521"/>
                <a:gd name="connsiteX7" fmla="*/ 1233161 w 1402528"/>
                <a:gd name="connsiteY7" fmla="*/ 1546880 h 1700521"/>
                <a:gd name="connsiteX8" fmla="*/ 0 w 1402528"/>
                <a:gd name="connsiteY8" fmla="*/ 1700521 h 1700521"/>
                <a:gd name="connsiteX9" fmla="*/ 299996 w 1402528"/>
                <a:gd name="connsiteY9" fmla="*/ 1246175 h 1700521"/>
                <a:gd name="connsiteX10" fmla="*/ 391916 w 1402528"/>
                <a:gd name="connsiteY10" fmla="*/ 996838 h 1700521"/>
                <a:gd name="connsiteX11" fmla="*/ 406585 w 1402528"/>
                <a:gd name="connsiteY11" fmla="*/ 788535 h 1700521"/>
                <a:gd name="connsiteX12" fmla="*/ 392987 w 1402528"/>
                <a:gd name="connsiteY12" fmla="*/ 572332 h 1700521"/>
                <a:gd name="connsiteX13" fmla="*/ 355753 w 1402528"/>
                <a:gd name="connsiteY13" fmla="*/ 413068 h 1700521"/>
                <a:gd name="connsiteX14" fmla="*/ 223249 w 1402528"/>
                <a:gd name="connsiteY14" fmla="*/ 0 h 1700521"/>
                <a:gd name="connsiteX15" fmla="*/ 1332147 w 1402528"/>
                <a:gd name="connsiteY15" fmla="*/ 175428 h 1700521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406585 w 1402528"/>
                <a:gd name="connsiteY11" fmla="*/ 738724 h 1650710"/>
                <a:gd name="connsiteX12" fmla="*/ 392987 w 1402528"/>
                <a:gd name="connsiteY12" fmla="*/ 522521 h 1650710"/>
                <a:gd name="connsiteX13" fmla="*/ 355753 w 1402528"/>
                <a:gd name="connsiteY13" fmla="*/ 363257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406585 w 1402528"/>
                <a:gd name="connsiteY11" fmla="*/ 738724 h 1650710"/>
                <a:gd name="connsiteX12" fmla="*/ 392987 w 1402528"/>
                <a:gd name="connsiteY12" fmla="*/ 522521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406585 w 1402528"/>
                <a:gd name="connsiteY11" fmla="*/ 73872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338984 w 1402528"/>
                <a:gd name="connsiteY11" fmla="*/ 79209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27872 w 1402528"/>
                <a:gd name="connsiteY10" fmla="*/ 1000397 h 1650710"/>
                <a:gd name="connsiteX11" fmla="*/ 338984 w 1402528"/>
                <a:gd name="connsiteY11" fmla="*/ 79209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03931 w 1402528"/>
                <a:gd name="connsiteY9" fmla="*/ 1349357 h 1650710"/>
                <a:gd name="connsiteX10" fmla="*/ 327872 w 1402528"/>
                <a:gd name="connsiteY10" fmla="*/ 1000397 h 1650710"/>
                <a:gd name="connsiteX11" fmla="*/ 338984 w 1402528"/>
                <a:gd name="connsiteY11" fmla="*/ 79209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20756 w 1395412"/>
                <a:gd name="connsiteY10" fmla="*/ 1000397 h 1629362"/>
                <a:gd name="connsiteX11" fmla="*/ 331868 w 1395412"/>
                <a:gd name="connsiteY11" fmla="*/ 792094 h 1629362"/>
                <a:gd name="connsiteX12" fmla="*/ 318269 w 1395412"/>
                <a:gd name="connsiteY12" fmla="*/ 547427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1868 w 1395412"/>
                <a:gd name="connsiteY11" fmla="*/ 792094 h 1629362"/>
                <a:gd name="connsiteX12" fmla="*/ 318269 w 1395412"/>
                <a:gd name="connsiteY12" fmla="*/ 547427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18269 w 1395412"/>
                <a:gd name="connsiteY12" fmla="*/ 547427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81618 w 1395412"/>
                <a:gd name="connsiteY10" fmla="*/ 1146274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4981 w 1395412"/>
                <a:gd name="connsiteY9" fmla="*/ 1473887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39545 w 1409926"/>
                <a:gd name="connsiteY0" fmla="*/ 125617 h 1635167"/>
                <a:gd name="connsiteX1" fmla="*/ 1339545 w 1409926"/>
                <a:gd name="connsiteY1" fmla="*/ 125617 h 1635167"/>
                <a:gd name="connsiteX2" fmla="*/ 1349877 w 1409926"/>
                <a:gd name="connsiteY2" fmla="*/ 177278 h 1635167"/>
                <a:gd name="connsiteX3" fmla="*/ 1379766 w 1409926"/>
                <a:gd name="connsiteY3" fmla="*/ 380972 h 1635167"/>
                <a:gd name="connsiteX4" fmla="*/ 1393106 w 1409926"/>
                <a:gd name="connsiteY4" fmla="*/ 489089 h 1635167"/>
                <a:gd name="connsiteX5" fmla="*/ 1409157 w 1409926"/>
                <a:gd name="connsiteY5" fmla="*/ 789185 h 1635167"/>
                <a:gd name="connsiteX6" fmla="*/ 1373807 w 1409926"/>
                <a:gd name="connsiteY6" fmla="*/ 1134668 h 1635167"/>
                <a:gd name="connsiteX7" fmla="*/ 1240559 w 1409926"/>
                <a:gd name="connsiteY7" fmla="*/ 1497069 h 1635167"/>
                <a:gd name="connsiteX8" fmla="*/ 0 w 1409926"/>
                <a:gd name="connsiteY8" fmla="*/ 1635167 h 1635167"/>
                <a:gd name="connsiteX9" fmla="*/ 133053 w 1409926"/>
                <a:gd name="connsiteY9" fmla="*/ 1477445 h 1635167"/>
                <a:gd name="connsiteX10" fmla="*/ 249878 w 1409926"/>
                <a:gd name="connsiteY10" fmla="*/ 1267245 h 1635167"/>
                <a:gd name="connsiteX11" fmla="*/ 353498 w 1409926"/>
                <a:gd name="connsiteY11" fmla="*/ 841906 h 1635167"/>
                <a:gd name="connsiteX12" fmla="*/ 318551 w 1409926"/>
                <a:gd name="connsiteY12" fmla="*/ 526079 h 1635167"/>
                <a:gd name="connsiteX13" fmla="*/ 195926 w 1409926"/>
                <a:gd name="connsiteY13" fmla="*/ 228054 h 1635167"/>
                <a:gd name="connsiteX14" fmla="*/ 52748 w 1409926"/>
                <a:gd name="connsiteY14" fmla="*/ 0 h 1635167"/>
                <a:gd name="connsiteX15" fmla="*/ 1339545 w 1409926"/>
                <a:gd name="connsiteY15" fmla="*/ 125617 h 1635167"/>
                <a:gd name="connsiteX0" fmla="*/ 1339545 w 1409926"/>
                <a:gd name="connsiteY0" fmla="*/ 125617 h 1635167"/>
                <a:gd name="connsiteX1" fmla="*/ 1339545 w 1409926"/>
                <a:gd name="connsiteY1" fmla="*/ 125617 h 1635167"/>
                <a:gd name="connsiteX2" fmla="*/ 1349877 w 1409926"/>
                <a:gd name="connsiteY2" fmla="*/ 177278 h 1635167"/>
                <a:gd name="connsiteX3" fmla="*/ 1379766 w 1409926"/>
                <a:gd name="connsiteY3" fmla="*/ 380972 h 1635167"/>
                <a:gd name="connsiteX4" fmla="*/ 1393106 w 1409926"/>
                <a:gd name="connsiteY4" fmla="*/ 489089 h 1635167"/>
                <a:gd name="connsiteX5" fmla="*/ 1409157 w 1409926"/>
                <a:gd name="connsiteY5" fmla="*/ 789185 h 1635167"/>
                <a:gd name="connsiteX6" fmla="*/ 1373807 w 1409926"/>
                <a:gd name="connsiteY6" fmla="*/ 1134668 h 1635167"/>
                <a:gd name="connsiteX7" fmla="*/ 1240559 w 1409926"/>
                <a:gd name="connsiteY7" fmla="*/ 1497069 h 1635167"/>
                <a:gd name="connsiteX8" fmla="*/ 0 w 1409926"/>
                <a:gd name="connsiteY8" fmla="*/ 1635167 h 1635167"/>
                <a:gd name="connsiteX9" fmla="*/ 133053 w 1409926"/>
                <a:gd name="connsiteY9" fmla="*/ 1477445 h 1635167"/>
                <a:gd name="connsiteX10" fmla="*/ 249878 w 1409926"/>
                <a:gd name="connsiteY10" fmla="*/ 1267245 h 1635167"/>
                <a:gd name="connsiteX11" fmla="*/ 353498 w 1409926"/>
                <a:gd name="connsiteY11" fmla="*/ 841906 h 1635167"/>
                <a:gd name="connsiteX12" fmla="*/ 318551 w 1409926"/>
                <a:gd name="connsiteY12" fmla="*/ 526079 h 1635167"/>
                <a:gd name="connsiteX13" fmla="*/ 195926 w 1409926"/>
                <a:gd name="connsiteY13" fmla="*/ 228054 h 1635167"/>
                <a:gd name="connsiteX14" fmla="*/ 52748 w 1409926"/>
                <a:gd name="connsiteY14" fmla="*/ 0 h 1635167"/>
                <a:gd name="connsiteX15" fmla="*/ 1339545 w 1409926"/>
                <a:gd name="connsiteY15" fmla="*/ 125617 h 1635167"/>
                <a:gd name="connsiteX0" fmla="*/ 1339545 w 1411408"/>
                <a:gd name="connsiteY0" fmla="*/ 125617 h 1635167"/>
                <a:gd name="connsiteX1" fmla="*/ 1339545 w 1411408"/>
                <a:gd name="connsiteY1" fmla="*/ 125617 h 1635167"/>
                <a:gd name="connsiteX2" fmla="*/ 1349877 w 1411408"/>
                <a:gd name="connsiteY2" fmla="*/ 177278 h 1635167"/>
                <a:gd name="connsiteX3" fmla="*/ 1379766 w 1411408"/>
                <a:gd name="connsiteY3" fmla="*/ 380972 h 1635167"/>
                <a:gd name="connsiteX4" fmla="*/ 1405747 w 1411408"/>
                <a:gd name="connsiteY4" fmla="*/ 564938 h 1635167"/>
                <a:gd name="connsiteX5" fmla="*/ 1409157 w 1411408"/>
                <a:gd name="connsiteY5" fmla="*/ 789185 h 1635167"/>
                <a:gd name="connsiteX6" fmla="*/ 1373807 w 1411408"/>
                <a:gd name="connsiteY6" fmla="*/ 1134668 h 1635167"/>
                <a:gd name="connsiteX7" fmla="*/ 1240559 w 1411408"/>
                <a:gd name="connsiteY7" fmla="*/ 1497069 h 1635167"/>
                <a:gd name="connsiteX8" fmla="*/ 0 w 1411408"/>
                <a:gd name="connsiteY8" fmla="*/ 1635167 h 1635167"/>
                <a:gd name="connsiteX9" fmla="*/ 133053 w 1411408"/>
                <a:gd name="connsiteY9" fmla="*/ 1477445 h 1635167"/>
                <a:gd name="connsiteX10" fmla="*/ 249878 w 1411408"/>
                <a:gd name="connsiteY10" fmla="*/ 1267245 h 1635167"/>
                <a:gd name="connsiteX11" fmla="*/ 353498 w 1411408"/>
                <a:gd name="connsiteY11" fmla="*/ 841906 h 1635167"/>
                <a:gd name="connsiteX12" fmla="*/ 318551 w 1411408"/>
                <a:gd name="connsiteY12" fmla="*/ 526079 h 1635167"/>
                <a:gd name="connsiteX13" fmla="*/ 195926 w 1411408"/>
                <a:gd name="connsiteY13" fmla="*/ 228054 h 1635167"/>
                <a:gd name="connsiteX14" fmla="*/ 52748 w 1411408"/>
                <a:gd name="connsiteY14" fmla="*/ 0 h 1635167"/>
                <a:gd name="connsiteX15" fmla="*/ 1339545 w 1411408"/>
                <a:gd name="connsiteY15" fmla="*/ 125617 h 1635167"/>
                <a:gd name="connsiteX0" fmla="*/ 1339545 w 1411408"/>
                <a:gd name="connsiteY0" fmla="*/ 125617 h 1635167"/>
                <a:gd name="connsiteX1" fmla="*/ 1339545 w 1411408"/>
                <a:gd name="connsiteY1" fmla="*/ 125617 h 1635167"/>
                <a:gd name="connsiteX2" fmla="*/ 1349877 w 1411408"/>
                <a:gd name="connsiteY2" fmla="*/ 177278 h 1635167"/>
                <a:gd name="connsiteX3" fmla="*/ 1379766 w 1411408"/>
                <a:gd name="connsiteY3" fmla="*/ 343047 h 1635167"/>
                <a:gd name="connsiteX4" fmla="*/ 1405747 w 1411408"/>
                <a:gd name="connsiteY4" fmla="*/ 564938 h 1635167"/>
                <a:gd name="connsiteX5" fmla="*/ 1409157 w 1411408"/>
                <a:gd name="connsiteY5" fmla="*/ 789185 h 1635167"/>
                <a:gd name="connsiteX6" fmla="*/ 1373807 w 1411408"/>
                <a:gd name="connsiteY6" fmla="*/ 1134668 h 1635167"/>
                <a:gd name="connsiteX7" fmla="*/ 1240559 w 1411408"/>
                <a:gd name="connsiteY7" fmla="*/ 1497069 h 1635167"/>
                <a:gd name="connsiteX8" fmla="*/ 0 w 1411408"/>
                <a:gd name="connsiteY8" fmla="*/ 1635167 h 1635167"/>
                <a:gd name="connsiteX9" fmla="*/ 133053 w 1411408"/>
                <a:gd name="connsiteY9" fmla="*/ 1477445 h 1635167"/>
                <a:gd name="connsiteX10" fmla="*/ 249878 w 1411408"/>
                <a:gd name="connsiteY10" fmla="*/ 1267245 h 1635167"/>
                <a:gd name="connsiteX11" fmla="*/ 353498 w 1411408"/>
                <a:gd name="connsiteY11" fmla="*/ 841906 h 1635167"/>
                <a:gd name="connsiteX12" fmla="*/ 318551 w 1411408"/>
                <a:gd name="connsiteY12" fmla="*/ 526079 h 1635167"/>
                <a:gd name="connsiteX13" fmla="*/ 195926 w 1411408"/>
                <a:gd name="connsiteY13" fmla="*/ 228054 h 1635167"/>
                <a:gd name="connsiteX14" fmla="*/ 52748 w 1411408"/>
                <a:gd name="connsiteY14" fmla="*/ 0 h 1635167"/>
                <a:gd name="connsiteX15" fmla="*/ 1339545 w 1411408"/>
                <a:gd name="connsiteY15" fmla="*/ 125617 h 1635167"/>
                <a:gd name="connsiteX0" fmla="*/ 1339545 w 1410699"/>
                <a:gd name="connsiteY0" fmla="*/ 125617 h 1635167"/>
                <a:gd name="connsiteX1" fmla="*/ 1339545 w 1410699"/>
                <a:gd name="connsiteY1" fmla="*/ 125617 h 1635167"/>
                <a:gd name="connsiteX2" fmla="*/ 1349877 w 1410699"/>
                <a:gd name="connsiteY2" fmla="*/ 177278 h 1635167"/>
                <a:gd name="connsiteX3" fmla="*/ 1379766 w 1410699"/>
                <a:gd name="connsiteY3" fmla="*/ 343047 h 1635167"/>
                <a:gd name="connsiteX4" fmla="*/ 1405747 w 1410699"/>
                <a:gd name="connsiteY4" fmla="*/ 564938 h 1635167"/>
                <a:gd name="connsiteX5" fmla="*/ 1402944 w 1410699"/>
                <a:gd name="connsiteY5" fmla="*/ 907698 h 1635167"/>
                <a:gd name="connsiteX6" fmla="*/ 1409157 w 1410699"/>
                <a:gd name="connsiteY6" fmla="*/ 789185 h 1635167"/>
                <a:gd name="connsiteX7" fmla="*/ 1373807 w 1410699"/>
                <a:gd name="connsiteY7" fmla="*/ 1134668 h 1635167"/>
                <a:gd name="connsiteX8" fmla="*/ 1240559 w 1410699"/>
                <a:gd name="connsiteY8" fmla="*/ 1497069 h 1635167"/>
                <a:gd name="connsiteX9" fmla="*/ 0 w 1410699"/>
                <a:gd name="connsiteY9" fmla="*/ 1635167 h 1635167"/>
                <a:gd name="connsiteX10" fmla="*/ 133053 w 1410699"/>
                <a:gd name="connsiteY10" fmla="*/ 1477445 h 1635167"/>
                <a:gd name="connsiteX11" fmla="*/ 249878 w 1410699"/>
                <a:gd name="connsiteY11" fmla="*/ 1267245 h 1635167"/>
                <a:gd name="connsiteX12" fmla="*/ 353498 w 1410699"/>
                <a:gd name="connsiteY12" fmla="*/ 841906 h 1635167"/>
                <a:gd name="connsiteX13" fmla="*/ 318551 w 1410699"/>
                <a:gd name="connsiteY13" fmla="*/ 526079 h 1635167"/>
                <a:gd name="connsiteX14" fmla="*/ 195926 w 1410699"/>
                <a:gd name="connsiteY14" fmla="*/ 228054 h 1635167"/>
                <a:gd name="connsiteX15" fmla="*/ 52748 w 1410699"/>
                <a:gd name="connsiteY15" fmla="*/ 0 h 1635167"/>
                <a:gd name="connsiteX16" fmla="*/ 1339545 w 1410699"/>
                <a:gd name="connsiteY16" fmla="*/ 125617 h 1635167"/>
                <a:gd name="connsiteX0" fmla="*/ 1339545 w 1410699"/>
                <a:gd name="connsiteY0" fmla="*/ 125617 h 1635167"/>
                <a:gd name="connsiteX1" fmla="*/ 1339545 w 1410699"/>
                <a:gd name="connsiteY1" fmla="*/ 125617 h 1635167"/>
                <a:gd name="connsiteX2" fmla="*/ 1349877 w 1410699"/>
                <a:gd name="connsiteY2" fmla="*/ 177278 h 1635167"/>
                <a:gd name="connsiteX3" fmla="*/ 1379766 w 1410699"/>
                <a:gd name="connsiteY3" fmla="*/ 343047 h 1635167"/>
                <a:gd name="connsiteX4" fmla="*/ 1405747 w 1410699"/>
                <a:gd name="connsiteY4" fmla="*/ 564938 h 1635167"/>
                <a:gd name="connsiteX5" fmla="*/ 1402944 w 1410699"/>
                <a:gd name="connsiteY5" fmla="*/ 907698 h 1635167"/>
                <a:gd name="connsiteX6" fmla="*/ 1409157 w 1410699"/>
                <a:gd name="connsiteY6" fmla="*/ 789185 h 1635167"/>
                <a:gd name="connsiteX7" fmla="*/ 1356952 w 1410699"/>
                <a:gd name="connsiteY7" fmla="*/ 1235800 h 1635167"/>
                <a:gd name="connsiteX8" fmla="*/ 1240559 w 1410699"/>
                <a:gd name="connsiteY8" fmla="*/ 1497069 h 1635167"/>
                <a:gd name="connsiteX9" fmla="*/ 0 w 1410699"/>
                <a:gd name="connsiteY9" fmla="*/ 1635167 h 1635167"/>
                <a:gd name="connsiteX10" fmla="*/ 133053 w 1410699"/>
                <a:gd name="connsiteY10" fmla="*/ 1477445 h 1635167"/>
                <a:gd name="connsiteX11" fmla="*/ 249878 w 1410699"/>
                <a:gd name="connsiteY11" fmla="*/ 1267245 h 1635167"/>
                <a:gd name="connsiteX12" fmla="*/ 353498 w 1410699"/>
                <a:gd name="connsiteY12" fmla="*/ 841906 h 1635167"/>
                <a:gd name="connsiteX13" fmla="*/ 318551 w 1410699"/>
                <a:gd name="connsiteY13" fmla="*/ 526079 h 1635167"/>
                <a:gd name="connsiteX14" fmla="*/ 195926 w 1410699"/>
                <a:gd name="connsiteY14" fmla="*/ 228054 h 1635167"/>
                <a:gd name="connsiteX15" fmla="*/ 52748 w 1410699"/>
                <a:gd name="connsiteY15" fmla="*/ 0 h 1635167"/>
                <a:gd name="connsiteX16" fmla="*/ 1339545 w 1410699"/>
                <a:gd name="connsiteY16" fmla="*/ 125617 h 1635167"/>
                <a:gd name="connsiteX0" fmla="*/ 1339545 w 1410699"/>
                <a:gd name="connsiteY0" fmla="*/ 125617 h 1635167"/>
                <a:gd name="connsiteX1" fmla="*/ 1339545 w 1410699"/>
                <a:gd name="connsiteY1" fmla="*/ 125617 h 1635167"/>
                <a:gd name="connsiteX2" fmla="*/ 1349877 w 1410699"/>
                <a:gd name="connsiteY2" fmla="*/ 177278 h 1635167"/>
                <a:gd name="connsiteX3" fmla="*/ 1379766 w 1410699"/>
                <a:gd name="connsiteY3" fmla="*/ 343047 h 1635167"/>
                <a:gd name="connsiteX4" fmla="*/ 1405747 w 1410699"/>
                <a:gd name="connsiteY4" fmla="*/ 564938 h 1635167"/>
                <a:gd name="connsiteX5" fmla="*/ 1402944 w 1410699"/>
                <a:gd name="connsiteY5" fmla="*/ 907698 h 1635167"/>
                <a:gd name="connsiteX6" fmla="*/ 1409157 w 1410699"/>
                <a:gd name="connsiteY6" fmla="*/ 789185 h 1635167"/>
                <a:gd name="connsiteX7" fmla="*/ 1327456 w 1410699"/>
                <a:gd name="connsiteY7" fmla="*/ 1315862 h 1635167"/>
                <a:gd name="connsiteX8" fmla="*/ 1240559 w 1410699"/>
                <a:gd name="connsiteY8" fmla="*/ 1497069 h 1635167"/>
                <a:gd name="connsiteX9" fmla="*/ 0 w 1410699"/>
                <a:gd name="connsiteY9" fmla="*/ 1635167 h 1635167"/>
                <a:gd name="connsiteX10" fmla="*/ 133053 w 1410699"/>
                <a:gd name="connsiteY10" fmla="*/ 1477445 h 1635167"/>
                <a:gd name="connsiteX11" fmla="*/ 249878 w 1410699"/>
                <a:gd name="connsiteY11" fmla="*/ 1267245 h 1635167"/>
                <a:gd name="connsiteX12" fmla="*/ 353498 w 1410699"/>
                <a:gd name="connsiteY12" fmla="*/ 841906 h 1635167"/>
                <a:gd name="connsiteX13" fmla="*/ 318551 w 1410699"/>
                <a:gd name="connsiteY13" fmla="*/ 526079 h 1635167"/>
                <a:gd name="connsiteX14" fmla="*/ 195926 w 1410699"/>
                <a:gd name="connsiteY14" fmla="*/ 228054 h 1635167"/>
                <a:gd name="connsiteX15" fmla="*/ 52748 w 1410699"/>
                <a:gd name="connsiteY15" fmla="*/ 0 h 1635167"/>
                <a:gd name="connsiteX16" fmla="*/ 1339545 w 1410699"/>
                <a:gd name="connsiteY16" fmla="*/ 125617 h 1635167"/>
                <a:gd name="connsiteX0" fmla="*/ 1339545 w 1411290"/>
                <a:gd name="connsiteY0" fmla="*/ 125617 h 1635167"/>
                <a:gd name="connsiteX1" fmla="*/ 1339545 w 1411290"/>
                <a:gd name="connsiteY1" fmla="*/ 125617 h 1635167"/>
                <a:gd name="connsiteX2" fmla="*/ 1349877 w 1411290"/>
                <a:gd name="connsiteY2" fmla="*/ 177278 h 1635167"/>
                <a:gd name="connsiteX3" fmla="*/ 1379766 w 1411290"/>
                <a:gd name="connsiteY3" fmla="*/ 343047 h 1635167"/>
                <a:gd name="connsiteX4" fmla="*/ 1405747 w 1411290"/>
                <a:gd name="connsiteY4" fmla="*/ 564938 h 1635167"/>
                <a:gd name="connsiteX5" fmla="*/ 1407157 w 1411290"/>
                <a:gd name="connsiteY5" fmla="*/ 688579 h 1635167"/>
                <a:gd name="connsiteX6" fmla="*/ 1409157 w 1411290"/>
                <a:gd name="connsiteY6" fmla="*/ 789185 h 1635167"/>
                <a:gd name="connsiteX7" fmla="*/ 1327456 w 1411290"/>
                <a:gd name="connsiteY7" fmla="*/ 1315862 h 1635167"/>
                <a:gd name="connsiteX8" fmla="*/ 1240559 w 1411290"/>
                <a:gd name="connsiteY8" fmla="*/ 1497069 h 1635167"/>
                <a:gd name="connsiteX9" fmla="*/ 0 w 1411290"/>
                <a:gd name="connsiteY9" fmla="*/ 1635167 h 1635167"/>
                <a:gd name="connsiteX10" fmla="*/ 133053 w 1411290"/>
                <a:gd name="connsiteY10" fmla="*/ 1477445 h 1635167"/>
                <a:gd name="connsiteX11" fmla="*/ 249878 w 1411290"/>
                <a:gd name="connsiteY11" fmla="*/ 1267245 h 1635167"/>
                <a:gd name="connsiteX12" fmla="*/ 353498 w 1411290"/>
                <a:gd name="connsiteY12" fmla="*/ 841906 h 1635167"/>
                <a:gd name="connsiteX13" fmla="*/ 318551 w 1411290"/>
                <a:gd name="connsiteY13" fmla="*/ 526079 h 1635167"/>
                <a:gd name="connsiteX14" fmla="*/ 195926 w 1411290"/>
                <a:gd name="connsiteY14" fmla="*/ 228054 h 1635167"/>
                <a:gd name="connsiteX15" fmla="*/ 52748 w 1411290"/>
                <a:gd name="connsiteY15" fmla="*/ 0 h 1635167"/>
                <a:gd name="connsiteX16" fmla="*/ 1339545 w 1411290"/>
                <a:gd name="connsiteY16" fmla="*/ 125617 h 1635167"/>
                <a:gd name="connsiteX0" fmla="*/ 1339545 w 1408052"/>
                <a:gd name="connsiteY0" fmla="*/ 125617 h 1635167"/>
                <a:gd name="connsiteX1" fmla="*/ 1339545 w 1408052"/>
                <a:gd name="connsiteY1" fmla="*/ 125617 h 1635167"/>
                <a:gd name="connsiteX2" fmla="*/ 1349877 w 1408052"/>
                <a:gd name="connsiteY2" fmla="*/ 177278 h 1635167"/>
                <a:gd name="connsiteX3" fmla="*/ 1379766 w 1408052"/>
                <a:gd name="connsiteY3" fmla="*/ 343047 h 1635167"/>
                <a:gd name="connsiteX4" fmla="*/ 1405747 w 1408052"/>
                <a:gd name="connsiteY4" fmla="*/ 564938 h 1635167"/>
                <a:gd name="connsiteX5" fmla="*/ 1407157 w 1408052"/>
                <a:gd name="connsiteY5" fmla="*/ 688579 h 1635167"/>
                <a:gd name="connsiteX6" fmla="*/ 1392301 w 1408052"/>
                <a:gd name="connsiteY6" fmla="*/ 1050442 h 1635167"/>
                <a:gd name="connsiteX7" fmla="*/ 1327456 w 1408052"/>
                <a:gd name="connsiteY7" fmla="*/ 1315862 h 1635167"/>
                <a:gd name="connsiteX8" fmla="*/ 1240559 w 1408052"/>
                <a:gd name="connsiteY8" fmla="*/ 1497069 h 1635167"/>
                <a:gd name="connsiteX9" fmla="*/ 0 w 1408052"/>
                <a:gd name="connsiteY9" fmla="*/ 1635167 h 1635167"/>
                <a:gd name="connsiteX10" fmla="*/ 133053 w 1408052"/>
                <a:gd name="connsiteY10" fmla="*/ 1477445 h 1635167"/>
                <a:gd name="connsiteX11" fmla="*/ 249878 w 1408052"/>
                <a:gd name="connsiteY11" fmla="*/ 1267245 h 1635167"/>
                <a:gd name="connsiteX12" fmla="*/ 353498 w 1408052"/>
                <a:gd name="connsiteY12" fmla="*/ 841906 h 1635167"/>
                <a:gd name="connsiteX13" fmla="*/ 318551 w 1408052"/>
                <a:gd name="connsiteY13" fmla="*/ 526079 h 1635167"/>
                <a:gd name="connsiteX14" fmla="*/ 195926 w 1408052"/>
                <a:gd name="connsiteY14" fmla="*/ 228054 h 1635167"/>
                <a:gd name="connsiteX15" fmla="*/ 52748 w 1408052"/>
                <a:gd name="connsiteY15" fmla="*/ 0 h 1635167"/>
                <a:gd name="connsiteX16" fmla="*/ 1339545 w 1408052"/>
                <a:gd name="connsiteY16" fmla="*/ 125617 h 1635167"/>
                <a:gd name="connsiteX0" fmla="*/ 1339545 w 1407168"/>
                <a:gd name="connsiteY0" fmla="*/ 125617 h 1635167"/>
                <a:gd name="connsiteX1" fmla="*/ 1339545 w 1407168"/>
                <a:gd name="connsiteY1" fmla="*/ 125617 h 1635167"/>
                <a:gd name="connsiteX2" fmla="*/ 1349877 w 1407168"/>
                <a:gd name="connsiteY2" fmla="*/ 177278 h 1635167"/>
                <a:gd name="connsiteX3" fmla="*/ 1379766 w 1407168"/>
                <a:gd name="connsiteY3" fmla="*/ 343047 h 1635167"/>
                <a:gd name="connsiteX4" fmla="*/ 1405747 w 1407168"/>
                <a:gd name="connsiteY4" fmla="*/ 564938 h 1635167"/>
                <a:gd name="connsiteX5" fmla="*/ 1402943 w 1407168"/>
                <a:gd name="connsiteY5" fmla="*/ 831849 h 1635167"/>
                <a:gd name="connsiteX6" fmla="*/ 1392301 w 1407168"/>
                <a:gd name="connsiteY6" fmla="*/ 1050442 h 1635167"/>
                <a:gd name="connsiteX7" fmla="*/ 1327456 w 1407168"/>
                <a:gd name="connsiteY7" fmla="*/ 1315862 h 1635167"/>
                <a:gd name="connsiteX8" fmla="*/ 1240559 w 1407168"/>
                <a:gd name="connsiteY8" fmla="*/ 1497069 h 1635167"/>
                <a:gd name="connsiteX9" fmla="*/ 0 w 1407168"/>
                <a:gd name="connsiteY9" fmla="*/ 1635167 h 1635167"/>
                <a:gd name="connsiteX10" fmla="*/ 133053 w 1407168"/>
                <a:gd name="connsiteY10" fmla="*/ 1477445 h 1635167"/>
                <a:gd name="connsiteX11" fmla="*/ 249878 w 1407168"/>
                <a:gd name="connsiteY11" fmla="*/ 1267245 h 1635167"/>
                <a:gd name="connsiteX12" fmla="*/ 353498 w 1407168"/>
                <a:gd name="connsiteY12" fmla="*/ 841906 h 1635167"/>
                <a:gd name="connsiteX13" fmla="*/ 318551 w 1407168"/>
                <a:gd name="connsiteY13" fmla="*/ 526079 h 1635167"/>
                <a:gd name="connsiteX14" fmla="*/ 195926 w 1407168"/>
                <a:gd name="connsiteY14" fmla="*/ 228054 h 1635167"/>
                <a:gd name="connsiteX15" fmla="*/ 52748 w 1407168"/>
                <a:gd name="connsiteY15" fmla="*/ 0 h 1635167"/>
                <a:gd name="connsiteX16" fmla="*/ 1339545 w 1407168"/>
                <a:gd name="connsiteY16" fmla="*/ 125617 h 1635167"/>
                <a:gd name="connsiteX0" fmla="*/ 1339545 w 1407168"/>
                <a:gd name="connsiteY0" fmla="*/ 125617 h 1635167"/>
                <a:gd name="connsiteX1" fmla="*/ 1339545 w 1407168"/>
                <a:gd name="connsiteY1" fmla="*/ 125617 h 1635167"/>
                <a:gd name="connsiteX2" fmla="*/ 1349877 w 1407168"/>
                <a:gd name="connsiteY2" fmla="*/ 177278 h 1635167"/>
                <a:gd name="connsiteX3" fmla="*/ 1379766 w 1407168"/>
                <a:gd name="connsiteY3" fmla="*/ 343047 h 1635167"/>
                <a:gd name="connsiteX4" fmla="*/ 1405747 w 1407168"/>
                <a:gd name="connsiteY4" fmla="*/ 564938 h 1635167"/>
                <a:gd name="connsiteX5" fmla="*/ 1402943 w 1407168"/>
                <a:gd name="connsiteY5" fmla="*/ 831849 h 1635167"/>
                <a:gd name="connsiteX6" fmla="*/ 1392301 w 1407168"/>
                <a:gd name="connsiteY6" fmla="*/ 1050442 h 1635167"/>
                <a:gd name="connsiteX7" fmla="*/ 1323242 w 1407168"/>
                <a:gd name="connsiteY7" fmla="*/ 1349573 h 1635167"/>
                <a:gd name="connsiteX8" fmla="*/ 1240559 w 1407168"/>
                <a:gd name="connsiteY8" fmla="*/ 1497069 h 1635167"/>
                <a:gd name="connsiteX9" fmla="*/ 0 w 1407168"/>
                <a:gd name="connsiteY9" fmla="*/ 1635167 h 1635167"/>
                <a:gd name="connsiteX10" fmla="*/ 133053 w 1407168"/>
                <a:gd name="connsiteY10" fmla="*/ 1477445 h 1635167"/>
                <a:gd name="connsiteX11" fmla="*/ 249878 w 1407168"/>
                <a:gd name="connsiteY11" fmla="*/ 1267245 h 1635167"/>
                <a:gd name="connsiteX12" fmla="*/ 353498 w 1407168"/>
                <a:gd name="connsiteY12" fmla="*/ 841906 h 1635167"/>
                <a:gd name="connsiteX13" fmla="*/ 318551 w 1407168"/>
                <a:gd name="connsiteY13" fmla="*/ 526079 h 1635167"/>
                <a:gd name="connsiteX14" fmla="*/ 195926 w 1407168"/>
                <a:gd name="connsiteY14" fmla="*/ 228054 h 1635167"/>
                <a:gd name="connsiteX15" fmla="*/ 52748 w 1407168"/>
                <a:gd name="connsiteY15" fmla="*/ 0 h 1635167"/>
                <a:gd name="connsiteX16" fmla="*/ 1339545 w 1407168"/>
                <a:gd name="connsiteY16" fmla="*/ 125617 h 1635167"/>
                <a:gd name="connsiteX0" fmla="*/ 1339545 w 1407168"/>
                <a:gd name="connsiteY0" fmla="*/ 125617 h 1635167"/>
                <a:gd name="connsiteX1" fmla="*/ 1339545 w 1407168"/>
                <a:gd name="connsiteY1" fmla="*/ 125617 h 1635167"/>
                <a:gd name="connsiteX2" fmla="*/ 1349877 w 1407168"/>
                <a:gd name="connsiteY2" fmla="*/ 177278 h 1635167"/>
                <a:gd name="connsiteX3" fmla="*/ 1379766 w 1407168"/>
                <a:gd name="connsiteY3" fmla="*/ 343047 h 1635167"/>
                <a:gd name="connsiteX4" fmla="*/ 1405747 w 1407168"/>
                <a:gd name="connsiteY4" fmla="*/ 564938 h 1635167"/>
                <a:gd name="connsiteX5" fmla="*/ 1402943 w 1407168"/>
                <a:gd name="connsiteY5" fmla="*/ 831849 h 1635167"/>
                <a:gd name="connsiteX6" fmla="*/ 1383873 w 1407168"/>
                <a:gd name="connsiteY6" fmla="*/ 1096794 h 1635167"/>
                <a:gd name="connsiteX7" fmla="*/ 1323242 w 1407168"/>
                <a:gd name="connsiteY7" fmla="*/ 1349573 h 1635167"/>
                <a:gd name="connsiteX8" fmla="*/ 1240559 w 1407168"/>
                <a:gd name="connsiteY8" fmla="*/ 1497069 h 1635167"/>
                <a:gd name="connsiteX9" fmla="*/ 0 w 1407168"/>
                <a:gd name="connsiteY9" fmla="*/ 1635167 h 1635167"/>
                <a:gd name="connsiteX10" fmla="*/ 133053 w 1407168"/>
                <a:gd name="connsiteY10" fmla="*/ 1477445 h 1635167"/>
                <a:gd name="connsiteX11" fmla="*/ 249878 w 1407168"/>
                <a:gd name="connsiteY11" fmla="*/ 1267245 h 1635167"/>
                <a:gd name="connsiteX12" fmla="*/ 353498 w 1407168"/>
                <a:gd name="connsiteY12" fmla="*/ 841906 h 1635167"/>
                <a:gd name="connsiteX13" fmla="*/ 318551 w 1407168"/>
                <a:gd name="connsiteY13" fmla="*/ 526079 h 1635167"/>
                <a:gd name="connsiteX14" fmla="*/ 195926 w 1407168"/>
                <a:gd name="connsiteY14" fmla="*/ 228054 h 1635167"/>
                <a:gd name="connsiteX15" fmla="*/ 52748 w 1407168"/>
                <a:gd name="connsiteY15" fmla="*/ 0 h 1635167"/>
                <a:gd name="connsiteX16" fmla="*/ 1339545 w 140716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9766 w 1424018"/>
                <a:gd name="connsiteY3" fmla="*/ 343047 h 1635167"/>
                <a:gd name="connsiteX4" fmla="*/ 1405747 w 1424018"/>
                <a:gd name="connsiteY4" fmla="*/ 564938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9766 w 1424018"/>
                <a:gd name="connsiteY3" fmla="*/ 343047 h 1635167"/>
                <a:gd name="connsiteX4" fmla="*/ 1393106 w 1424018"/>
                <a:gd name="connsiteY4" fmla="*/ 514372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5552 w 1424018"/>
                <a:gd name="connsiteY3" fmla="*/ 406255 h 1635167"/>
                <a:gd name="connsiteX4" fmla="*/ 1393106 w 1424018"/>
                <a:gd name="connsiteY4" fmla="*/ 514372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5552 w 1424018"/>
                <a:gd name="connsiteY3" fmla="*/ 406255 h 1635167"/>
                <a:gd name="connsiteX4" fmla="*/ 1409961 w 1424018"/>
                <a:gd name="connsiteY4" fmla="*/ 590221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5552 w 1424018"/>
                <a:gd name="connsiteY3" fmla="*/ 406255 h 1635167"/>
                <a:gd name="connsiteX4" fmla="*/ 1409961 w 1424018"/>
                <a:gd name="connsiteY4" fmla="*/ 590221 h 1635167"/>
                <a:gd name="connsiteX5" fmla="*/ 1424012 w 1424018"/>
                <a:gd name="connsiteY5" fmla="*/ 836063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75552 w 1424018"/>
                <a:gd name="connsiteY2" fmla="*/ 406255 h 1635167"/>
                <a:gd name="connsiteX3" fmla="*/ 1409961 w 1424018"/>
                <a:gd name="connsiteY3" fmla="*/ 590221 h 1635167"/>
                <a:gd name="connsiteX4" fmla="*/ 1424012 w 1424018"/>
                <a:gd name="connsiteY4" fmla="*/ 836063 h 1635167"/>
                <a:gd name="connsiteX5" fmla="*/ 1383873 w 1424018"/>
                <a:gd name="connsiteY5" fmla="*/ 1096794 h 1635167"/>
                <a:gd name="connsiteX6" fmla="*/ 1323242 w 1424018"/>
                <a:gd name="connsiteY6" fmla="*/ 1349573 h 1635167"/>
                <a:gd name="connsiteX7" fmla="*/ 1240559 w 1424018"/>
                <a:gd name="connsiteY7" fmla="*/ 1497069 h 1635167"/>
                <a:gd name="connsiteX8" fmla="*/ 0 w 1424018"/>
                <a:gd name="connsiteY8" fmla="*/ 1635167 h 1635167"/>
                <a:gd name="connsiteX9" fmla="*/ 133053 w 1424018"/>
                <a:gd name="connsiteY9" fmla="*/ 1477445 h 1635167"/>
                <a:gd name="connsiteX10" fmla="*/ 249878 w 1424018"/>
                <a:gd name="connsiteY10" fmla="*/ 1267245 h 1635167"/>
                <a:gd name="connsiteX11" fmla="*/ 353498 w 1424018"/>
                <a:gd name="connsiteY11" fmla="*/ 841906 h 1635167"/>
                <a:gd name="connsiteX12" fmla="*/ 318551 w 1424018"/>
                <a:gd name="connsiteY12" fmla="*/ 526079 h 1635167"/>
                <a:gd name="connsiteX13" fmla="*/ 195926 w 1424018"/>
                <a:gd name="connsiteY13" fmla="*/ 228054 h 1635167"/>
                <a:gd name="connsiteX14" fmla="*/ 52748 w 1424018"/>
                <a:gd name="connsiteY14" fmla="*/ 0 h 1635167"/>
                <a:gd name="connsiteX15" fmla="*/ 1339545 w 1424018"/>
                <a:gd name="connsiteY15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88194 w 1424018"/>
                <a:gd name="connsiteY2" fmla="*/ 321978 h 1635167"/>
                <a:gd name="connsiteX3" fmla="*/ 1409961 w 1424018"/>
                <a:gd name="connsiteY3" fmla="*/ 590221 h 1635167"/>
                <a:gd name="connsiteX4" fmla="*/ 1424012 w 1424018"/>
                <a:gd name="connsiteY4" fmla="*/ 836063 h 1635167"/>
                <a:gd name="connsiteX5" fmla="*/ 1383873 w 1424018"/>
                <a:gd name="connsiteY5" fmla="*/ 1096794 h 1635167"/>
                <a:gd name="connsiteX6" fmla="*/ 1323242 w 1424018"/>
                <a:gd name="connsiteY6" fmla="*/ 1349573 h 1635167"/>
                <a:gd name="connsiteX7" fmla="*/ 1240559 w 1424018"/>
                <a:gd name="connsiteY7" fmla="*/ 1497069 h 1635167"/>
                <a:gd name="connsiteX8" fmla="*/ 0 w 1424018"/>
                <a:gd name="connsiteY8" fmla="*/ 1635167 h 1635167"/>
                <a:gd name="connsiteX9" fmla="*/ 133053 w 1424018"/>
                <a:gd name="connsiteY9" fmla="*/ 1477445 h 1635167"/>
                <a:gd name="connsiteX10" fmla="*/ 249878 w 1424018"/>
                <a:gd name="connsiteY10" fmla="*/ 1267245 h 1635167"/>
                <a:gd name="connsiteX11" fmla="*/ 353498 w 1424018"/>
                <a:gd name="connsiteY11" fmla="*/ 841906 h 1635167"/>
                <a:gd name="connsiteX12" fmla="*/ 318551 w 1424018"/>
                <a:gd name="connsiteY12" fmla="*/ 526079 h 1635167"/>
                <a:gd name="connsiteX13" fmla="*/ 195926 w 1424018"/>
                <a:gd name="connsiteY13" fmla="*/ 228054 h 1635167"/>
                <a:gd name="connsiteX14" fmla="*/ 52748 w 1424018"/>
                <a:gd name="connsiteY14" fmla="*/ 0 h 1635167"/>
                <a:gd name="connsiteX15" fmla="*/ 1339545 w 1424018"/>
                <a:gd name="connsiteY15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88194 w 1424018"/>
                <a:gd name="connsiteY2" fmla="*/ 321978 h 1635167"/>
                <a:gd name="connsiteX3" fmla="*/ 1409961 w 1424018"/>
                <a:gd name="connsiteY3" fmla="*/ 590221 h 1635167"/>
                <a:gd name="connsiteX4" fmla="*/ 1424012 w 1424018"/>
                <a:gd name="connsiteY4" fmla="*/ 836063 h 1635167"/>
                <a:gd name="connsiteX5" fmla="*/ 1383873 w 1424018"/>
                <a:gd name="connsiteY5" fmla="*/ 1096794 h 1635167"/>
                <a:gd name="connsiteX6" fmla="*/ 1327455 w 1424018"/>
                <a:gd name="connsiteY6" fmla="*/ 1324290 h 1635167"/>
                <a:gd name="connsiteX7" fmla="*/ 1240559 w 1424018"/>
                <a:gd name="connsiteY7" fmla="*/ 1497069 h 1635167"/>
                <a:gd name="connsiteX8" fmla="*/ 0 w 1424018"/>
                <a:gd name="connsiteY8" fmla="*/ 1635167 h 1635167"/>
                <a:gd name="connsiteX9" fmla="*/ 133053 w 1424018"/>
                <a:gd name="connsiteY9" fmla="*/ 1477445 h 1635167"/>
                <a:gd name="connsiteX10" fmla="*/ 249878 w 1424018"/>
                <a:gd name="connsiteY10" fmla="*/ 1267245 h 1635167"/>
                <a:gd name="connsiteX11" fmla="*/ 353498 w 1424018"/>
                <a:gd name="connsiteY11" fmla="*/ 841906 h 1635167"/>
                <a:gd name="connsiteX12" fmla="*/ 318551 w 1424018"/>
                <a:gd name="connsiteY12" fmla="*/ 526079 h 1635167"/>
                <a:gd name="connsiteX13" fmla="*/ 195926 w 1424018"/>
                <a:gd name="connsiteY13" fmla="*/ 228054 h 1635167"/>
                <a:gd name="connsiteX14" fmla="*/ 52748 w 1424018"/>
                <a:gd name="connsiteY14" fmla="*/ 0 h 1635167"/>
                <a:gd name="connsiteX15" fmla="*/ 1339545 w 1424018"/>
                <a:gd name="connsiteY15" fmla="*/ 125617 h 1635167"/>
                <a:gd name="connsiteX0" fmla="*/ 1339545 w 1424019"/>
                <a:gd name="connsiteY0" fmla="*/ 125617 h 1635167"/>
                <a:gd name="connsiteX1" fmla="*/ 1339545 w 1424019"/>
                <a:gd name="connsiteY1" fmla="*/ 125617 h 1635167"/>
                <a:gd name="connsiteX2" fmla="*/ 1388194 w 1424019"/>
                <a:gd name="connsiteY2" fmla="*/ 321978 h 1635167"/>
                <a:gd name="connsiteX3" fmla="*/ 1409961 w 1424019"/>
                <a:gd name="connsiteY3" fmla="*/ 590221 h 1635167"/>
                <a:gd name="connsiteX4" fmla="*/ 1424012 w 1424019"/>
                <a:gd name="connsiteY4" fmla="*/ 836063 h 1635167"/>
                <a:gd name="connsiteX5" fmla="*/ 1388087 w 1424019"/>
                <a:gd name="connsiteY5" fmla="*/ 1067298 h 1635167"/>
                <a:gd name="connsiteX6" fmla="*/ 1327455 w 1424019"/>
                <a:gd name="connsiteY6" fmla="*/ 1324290 h 1635167"/>
                <a:gd name="connsiteX7" fmla="*/ 1240559 w 1424019"/>
                <a:gd name="connsiteY7" fmla="*/ 1497069 h 1635167"/>
                <a:gd name="connsiteX8" fmla="*/ 0 w 1424019"/>
                <a:gd name="connsiteY8" fmla="*/ 1635167 h 1635167"/>
                <a:gd name="connsiteX9" fmla="*/ 133053 w 1424019"/>
                <a:gd name="connsiteY9" fmla="*/ 1477445 h 1635167"/>
                <a:gd name="connsiteX10" fmla="*/ 249878 w 1424019"/>
                <a:gd name="connsiteY10" fmla="*/ 1267245 h 1635167"/>
                <a:gd name="connsiteX11" fmla="*/ 353498 w 1424019"/>
                <a:gd name="connsiteY11" fmla="*/ 841906 h 1635167"/>
                <a:gd name="connsiteX12" fmla="*/ 318551 w 1424019"/>
                <a:gd name="connsiteY12" fmla="*/ 526079 h 1635167"/>
                <a:gd name="connsiteX13" fmla="*/ 195926 w 1424019"/>
                <a:gd name="connsiteY13" fmla="*/ 228054 h 1635167"/>
                <a:gd name="connsiteX14" fmla="*/ 52748 w 1424019"/>
                <a:gd name="connsiteY14" fmla="*/ 0 h 1635167"/>
                <a:gd name="connsiteX15" fmla="*/ 1339545 w 1424019"/>
                <a:gd name="connsiteY15" fmla="*/ 125617 h 1635167"/>
                <a:gd name="connsiteX0" fmla="*/ 1339545 w 1424019"/>
                <a:gd name="connsiteY0" fmla="*/ 125617 h 1635167"/>
                <a:gd name="connsiteX1" fmla="*/ 1339545 w 1424019"/>
                <a:gd name="connsiteY1" fmla="*/ 125617 h 1635167"/>
                <a:gd name="connsiteX2" fmla="*/ 1388194 w 1424019"/>
                <a:gd name="connsiteY2" fmla="*/ 321978 h 1635167"/>
                <a:gd name="connsiteX3" fmla="*/ 1409961 w 1424019"/>
                <a:gd name="connsiteY3" fmla="*/ 590221 h 1635167"/>
                <a:gd name="connsiteX4" fmla="*/ 1424012 w 1424019"/>
                <a:gd name="connsiteY4" fmla="*/ 836063 h 1635167"/>
                <a:gd name="connsiteX5" fmla="*/ 1388087 w 1424019"/>
                <a:gd name="connsiteY5" fmla="*/ 1067298 h 1635167"/>
                <a:gd name="connsiteX6" fmla="*/ 1327455 w 1424019"/>
                <a:gd name="connsiteY6" fmla="*/ 1324290 h 1635167"/>
                <a:gd name="connsiteX7" fmla="*/ 1240559 w 1424019"/>
                <a:gd name="connsiteY7" fmla="*/ 1497069 h 1635167"/>
                <a:gd name="connsiteX8" fmla="*/ 0 w 1424019"/>
                <a:gd name="connsiteY8" fmla="*/ 1635167 h 1635167"/>
                <a:gd name="connsiteX9" fmla="*/ 133053 w 1424019"/>
                <a:gd name="connsiteY9" fmla="*/ 1477445 h 1635167"/>
                <a:gd name="connsiteX10" fmla="*/ 249878 w 1424019"/>
                <a:gd name="connsiteY10" fmla="*/ 1267245 h 1635167"/>
                <a:gd name="connsiteX11" fmla="*/ 353498 w 1424019"/>
                <a:gd name="connsiteY11" fmla="*/ 841906 h 1635167"/>
                <a:gd name="connsiteX12" fmla="*/ 318551 w 1424019"/>
                <a:gd name="connsiteY12" fmla="*/ 526079 h 1635167"/>
                <a:gd name="connsiteX13" fmla="*/ 195926 w 1424019"/>
                <a:gd name="connsiteY13" fmla="*/ 228054 h 1635167"/>
                <a:gd name="connsiteX14" fmla="*/ 52748 w 1424019"/>
                <a:gd name="connsiteY14" fmla="*/ 0 h 1635167"/>
                <a:gd name="connsiteX15" fmla="*/ 1339545 w 1424019"/>
                <a:gd name="connsiteY15" fmla="*/ 125617 h 1635167"/>
                <a:gd name="connsiteX0" fmla="*/ 1339545 w 1424019"/>
                <a:gd name="connsiteY0" fmla="*/ 125617 h 1635167"/>
                <a:gd name="connsiteX1" fmla="*/ 1339545 w 1424019"/>
                <a:gd name="connsiteY1" fmla="*/ 125617 h 1635167"/>
                <a:gd name="connsiteX2" fmla="*/ 1388194 w 1424019"/>
                <a:gd name="connsiteY2" fmla="*/ 321978 h 1635167"/>
                <a:gd name="connsiteX3" fmla="*/ 1409961 w 1424019"/>
                <a:gd name="connsiteY3" fmla="*/ 590221 h 1635167"/>
                <a:gd name="connsiteX4" fmla="*/ 1424012 w 1424019"/>
                <a:gd name="connsiteY4" fmla="*/ 836063 h 1635167"/>
                <a:gd name="connsiteX5" fmla="*/ 1388087 w 1424019"/>
                <a:gd name="connsiteY5" fmla="*/ 1067298 h 1635167"/>
                <a:gd name="connsiteX6" fmla="*/ 1327455 w 1424019"/>
                <a:gd name="connsiteY6" fmla="*/ 1324290 h 1635167"/>
                <a:gd name="connsiteX7" fmla="*/ 1240559 w 1424019"/>
                <a:gd name="connsiteY7" fmla="*/ 1497069 h 1635167"/>
                <a:gd name="connsiteX8" fmla="*/ 0 w 1424019"/>
                <a:gd name="connsiteY8" fmla="*/ 1635167 h 1635167"/>
                <a:gd name="connsiteX9" fmla="*/ 133053 w 1424019"/>
                <a:gd name="connsiteY9" fmla="*/ 1477445 h 1635167"/>
                <a:gd name="connsiteX10" fmla="*/ 249878 w 1424019"/>
                <a:gd name="connsiteY10" fmla="*/ 1267245 h 1635167"/>
                <a:gd name="connsiteX11" fmla="*/ 353498 w 1424019"/>
                <a:gd name="connsiteY11" fmla="*/ 841906 h 1635167"/>
                <a:gd name="connsiteX12" fmla="*/ 318551 w 1424019"/>
                <a:gd name="connsiteY12" fmla="*/ 526079 h 1635167"/>
                <a:gd name="connsiteX13" fmla="*/ 195926 w 1424019"/>
                <a:gd name="connsiteY13" fmla="*/ 228054 h 1635167"/>
                <a:gd name="connsiteX14" fmla="*/ 52748 w 1424019"/>
                <a:gd name="connsiteY14" fmla="*/ 0 h 1635167"/>
                <a:gd name="connsiteX15" fmla="*/ 1339545 w 1424019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88087 w 1426027"/>
                <a:gd name="connsiteY5" fmla="*/ 1067298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88087 w 1426027"/>
                <a:gd name="connsiteY5" fmla="*/ 1067298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4643"/>
                <a:gd name="connsiteY0" fmla="*/ 125617 h 1635167"/>
                <a:gd name="connsiteX1" fmla="*/ 1339545 w 1424643"/>
                <a:gd name="connsiteY1" fmla="*/ 125617 h 1635167"/>
                <a:gd name="connsiteX2" fmla="*/ 1388194 w 1424643"/>
                <a:gd name="connsiteY2" fmla="*/ 321978 h 1635167"/>
                <a:gd name="connsiteX3" fmla="*/ 1409961 w 1424643"/>
                <a:gd name="connsiteY3" fmla="*/ 590221 h 1635167"/>
                <a:gd name="connsiteX4" fmla="*/ 1424012 w 1424643"/>
                <a:gd name="connsiteY4" fmla="*/ 836063 h 1635167"/>
                <a:gd name="connsiteX5" fmla="*/ 1396514 w 1424643"/>
                <a:gd name="connsiteY5" fmla="*/ 1079940 h 1635167"/>
                <a:gd name="connsiteX6" fmla="*/ 1327455 w 1424643"/>
                <a:gd name="connsiteY6" fmla="*/ 1324290 h 1635167"/>
                <a:gd name="connsiteX7" fmla="*/ 1240559 w 1424643"/>
                <a:gd name="connsiteY7" fmla="*/ 1497069 h 1635167"/>
                <a:gd name="connsiteX8" fmla="*/ 0 w 1424643"/>
                <a:gd name="connsiteY8" fmla="*/ 1635167 h 1635167"/>
                <a:gd name="connsiteX9" fmla="*/ 133053 w 1424643"/>
                <a:gd name="connsiteY9" fmla="*/ 1477445 h 1635167"/>
                <a:gd name="connsiteX10" fmla="*/ 249878 w 1424643"/>
                <a:gd name="connsiteY10" fmla="*/ 1267245 h 1635167"/>
                <a:gd name="connsiteX11" fmla="*/ 353498 w 1424643"/>
                <a:gd name="connsiteY11" fmla="*/ 841906 h 1635167"/>
                <a:gd name="connsiteX12" fmla="*/ 318551 w 1424643"/>
                <a:gd name="connsiteY12" fmla="*/ 526079 h 1635167"/>
                <a:gd name="connsiteX13" fmla="*/ 195926 w 1424643"/>
                <a:gd name="connsiteY13" fmla="*/ 228054 h 1635167"/>
                <a:gd name="connsiteX14" fmla="*/ 52748 w 1424643"/>
                <a:gd name="connsiteY14" fmla="*/ 0 h 1635167"/>
                <a:gd name="connsiteX15" fmla="*/ 1339545 w 1424643"/>
                <a:gd name="connsiteY15" fmla="*/ 125617 h 1635167"/>
                <a:gd name="connsiteX0" fmla="*/ 1339545 w 1424643"/>
                <a:gd name="connsiteY0" fmla="*/ 125617 h 1635167"/>
                <a:gd name="connsiteX1" fmla="*/ 1339545 w 1424643"/>
                <a:gd name="connsiteY1" fmla="*/ 125617 h 1635167"/>
                <a:gd name="connsiteX2" fmla="*/ 1388194 w 1424643"/>
                <a:gd name="connsiteY2" fmla="*/ 321978 h 1635167"/>
                <a:gd name="connsiteX3" fmla="*/ 1409961 w 1424643"/>
                <a:gd name="connsiteY3" fmla="*/ 590221 h 1635167"/>
                <a:gd name="connsiteX4" fmla="*/ 1424012 w 1424643"/>
                <a:gd name="connsiteY4" fmla="*/ 836063 h 1635167"/>
                <a:gd name="connsiteX5" fmla="*/ 1396514 w 1424643"/>
                <a:gd name="connsiteY5" fmla="*/ 1079940 h 1635167"/>
                <a:gd name="connsiteX6" fmla="*/ 1327455 w 1424643"/>
                <a:gd name="connsiteY6" fmla="*/ 1324290 h 1635167"/>
                <a:gd name="connsiteX7" fmla="*/ 1240559 w 1424643"/>
                <a:gd name="connsiteY7" fmla="*/ 1497069 h 1635167"/>
                <a:gd name="connsiteX8" fmla="*/ 0 w 1424643"/>
                <a:gd name="connsiteY8" fmla="*/ 1635167 h 1635167"/>
                <a:gd name="connsiteX9" fmla="*/ 133053 w 1424643"/>
                <a:gd name="connsiteY9" fmla="*/ 1477445 h 1635167"/>
                <a:gd name="connsiteX10" fmla="*/ 249878 w 1424643"/>
                <a:gd name="connsiteY10" fmla="*/ 1267245 h 1635167"/>
                <a:gd name="connsiteX11" fmla="*/ 353498 w 1424643"/>
                <a:gd name="connsiteY11" fmla="*/ 841906 h 1635167"/>
                <a:gd name="connsiteX12" fmla="*/ 318551 w 1424643"/>
                <a:gd name="connsiteY12" fmla="*/ 526079 h 1635167"/>
                <a:gd name="connsiteX13" fmla="*/ 195926 w 1424643"/>
                <a:gd name="connsiteY13" fmla="*/ 228054 h 1635167"/>
                <a:gd name="connsiteX14" fmla="*/ 52748 w 1424643"/>
                <a:gd name="connsiteY14" fmla="*/ 0 h 1635167"/>
                <a:gd name="connsiteX15" fmla="*/ 1339545 w 1424643"/>
                <a:gd name="connsiteY15" fmla="*/ 125617 h 1635167"/>
                <a:gd name="connsiteX0" fmla="*/ 1339545 w 1425313"/>
                <a:gd name="connsiteY0" fmla="*/ 125617 h 1635167"/>
                <a:gd name="connsiteX1" fmla="*/ 1339545 w 1425313"/>
                <a:gd name="connsiteY1" fmla="*/ 125617 h 1635167"/>
                <a:gd name="connsiteX2" fmla="*/ 1388194 w 1425313"/>
                <a:gd name="connsiteY2" fmla="*/ 321978 h 1635167"/>
                <a:gd name="connsiteX3" fmla="*/ 1418388 w 1425313"/>
                <a:gd name="connsiteY3" fmla="*/ 527013 h 1635167"/>
                <a:gd name="connsiteX4" fmla="*/ 1424012 w 1425313"/>
                <a:gd name="connsiteY4" fmla="*/ 836063 h 1635167"/>
                <a:gd name="connsiteX5" fmla="*/ 1396514 w 1425313"/>
                <a:gd name="connsiteY5" fmla="*/ 1079940 h 1635167"/>
                <a:gd name="connsiteX6" fmla="*/ 1327455 w 1425313"/>
                <a:gd name="connsiteY6" fmla="*/ 1324290 h 1635167"/>
                <a:gd name="connsiteX7" fmla="*/ 1240559 w 1425313"/>
                <a:gd name="connsiteY7" fmla="*/ 1497069 h 1635167"/>
                <a:gd name="connsiteX8" fmla="*/ 0 w 1425313"/>
                <a:gd name="connsiteY8" fmla="*/ 1635167 h 1635167"/>
                <a:gd name="connsiteX9" fmla="*/ 133053 w 1425313"/>
                <a:gd name="connsiteY9" fmla="*/ 1477445 h 1635167"/>
                <a:gd name="connsiteX10" fmla="*/ 249878 w 1425313"/>
                <a:gd name="connsiteY10" fmla="*/ 1267245 h 1635167"/>
                <a:gd name="connsiteX11" fmla="*/ 353498 w 1425313"/>
                <a:gd name="connsiteY11" fmla="*/ 841906 h 1635167"/>
                <a:gd name="connsiteX12" fmla="*/ 318551 w 1425313"/>
                <a:gd name="connsiteY12" fmla="*/ 526079 h 1635167"/>
                <a:gd name="connsiteX13" fmla="*/ 195926 w 1425313"/>
                <a:gd name="connsiteY13" fmla="*/ 228054 h 1635167"/>
                <a:gd name="connsiteX14" fmla="*/ 52748 w 1425313"/>
                <a:gd name="connsiteY14" fmla="*/ 0 h 1635167"/>
                <a:gd name="connsiteX15" fmla="*/ 1339545 w 1425313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27455 w 1425611"/>
                <a:gd name="connsiteY6" fmla="*/ 1324290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63887 w 1425611"/>
                <a:gd name="connsiteY7" fmla="*/ 1493420 h 1635167"/>
                <a:gd name="connsiteX8" fmla="*/ 1240559 w 1425611"/>
                <a:gd name="connsiteY8" fmla="*/ 1497069 h 1635167"/>
                <a:gd name="connsiteX9" fmla="*/ 0 w 1425611"/>
                <a:gd name="connsiteY9" fmla="*/ 1635167 h 1635167"/>
                <a:gd name="connsiteX10" fmla="*/ 133053 w 1425611"/>
                <a:gd name="connsiteY10" fmla="*/ 1477445 h 1635167"/>
                <a:gd name="connsiteX11" fmla="*/ 249878 w 1425611"/>
                <a:gd name="connsiteY11" fmla="*/ 1267245 h 1635167"/>
                <a:gd name="connsiteX12" fmla="*/ 353498 w 1425611"/>
                <a:gd name="connsiteY12" fmla="*/ 841906 h 1635167"/>
                <a:gd name="connsiteX13" fmla="*/ 318551 w 1425611"/>
                <a:gd name="connsiteY13" fmla="*/ 526079 h 1635167"/>
                <a:gd name="connsiteX14" fmla="*/ 195926 w 1425611"/>
                <a:gd name="connsiteY14" fmla="*/ 228054 h 1635167"/>
                <a:gd name="connsiteX15" fmla="*/ 52748 w 1425611"/>
                <a:gd name="connsiteY15" fmla="*/ 0 h 1635167"/>
                <a:gd name="connsiteX16" fmla="*/ 1339545 w 1425611"/>
                <a:gd name="connsiteY16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401233 w 1487299"/>
                <a:gd name="connsiteY0" fmla="*/ 125617 h 1635167"/>
                <a:gd name="connsiteX1" fmla="*/ 1401233 w 1487299"/>
                <a:gd name="connsiteY1" fmla="*/ 125617 h 1635167"/>
                <a:gd name="connsiteX2" fmla="*/ 1449882 w 1487299"/>
                <a:gd name="connsiteY2" fmla="*/ 321978 h 1635167"/>
                <a:gd name="connsiteX3" fmla="*/ 1480076 w 1487299"/>
                <a:gd name="connsiteY3" fmla="*/ 527013 h 1635167"/>
                <a:gd name="connsiteX4" fmla="*/ 1485700 w 1487299"/>
                <a:gd name="connsiteY4" fmla="*/ 836063 h 1635167"/>
                <a:gd name="connsiteX5" fmla="*/ 1453988 w 1487299"/>
                <a:gd name="connsiteY5" fmla="*/ 1105223 h 1635167"/>
                <a:gd name="connsiteX6" fmla="*/ 1380716 w 1487299"/>
                <a:gd name="connsiteY6" fmla="*/ 1336931 h 1635167"/>
                <a:gd name="connsiteX7" fmla="*/ 1302247 w 1487299"/>
                <a:gd name="connsiteY7" fmla="*/ 1497069 h 1635167"/>
                <a:gd name="connsiteX8" fmla="*/ 61688 w 1487299"/>
                <a:gd name="connsiteY8" fmla="*/ 1635167 h 1635167"/>
                <a:gd name="connsiteX9" fmla="*/ 194741 w 1487299"/>
                <a:gd name="connsiteY9" fmla="*/ 1477445 h 1635167"/>
                <a:gd name="connsiteX10" fmla="*/ 311566 w 1487299"/>
                <a:gd name="connsiteY10" fmla="*/ 1267245 h 1635167"/>
                <a:gd name="connsiteX11" fmla="*/ 415186 w 1487299"/>
                <a:gd name="connsiteY11" fmla="*/ 841906 h 1635167"/>
                <a:gd name="connsiteX12" fmla="*/ 380239 w 1487299"/>
                <a:gd name="connsiteY12" fmla="*/ 526079 h 1635167"/>
                <a:gd name="connsiteX13" fmla="*/ 257614 w 1487299"/>
                <a:gd name="connsiteY13" fmla="*/ 228054 h 1635167"/>
                <a:gd name="connsiteX14" fmla="*/ 114436 w 1487299"/>
                <a:gd name="connsiteY14" fmla="*/ 0 h 1635167"/>
                <a:gd name="connsiteX15" fmla="*/ 1401233 w 1487299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96230 w 1425611"/>
                <a:gd name="connsiteY10" fmla="*/ 1170327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96230 w 1425611"/>
                <a:gd name="connsiteY10" fmla="*/ 1170327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5611" h="1635167">
                  <a:moveTo>
                    <a:pt x="1339545" y="125617"/>
                  </a:moveTo>
                  <a:lnTo>
                    <a:pt x="1339545" y="125617"/>
                  </a:lnTo>
                  <a:cubicBezTo>
                    <a:pt x="1347653" y="158344"/>
                    <a:pt x="1375054" y="255079"/>
                    <a:pt x="1388194" y="321978"/>
                  </a:cubicBezTo>
                  <a:cubicBezTo>
                    <a:pt x="1401334" y="388877"/>
                    <a:pt x="1413823" y="456081"/>
                    <a:pt x="1418388" y="527013"/>
                  </a:cubicBezTo>
                  <a:cubicBezTo>
                    <a:pt x="1422953" y="597945"/>
                    <a:pt x="1428360" y="739695"/>
                    <a:pt x="1424012" y="836063"/>
                  </a:cubicBezTo>
                  <a:cubicBezTo>
                    <a:pt x="1419664" y="932431"/>
                    <a:pt x="1409797" y="1021745"/>
                    <a:pt x="1392300" y="1105223"/>
                  </a:cubicBezTo>
                  <a:cubicBezTo>
                    <a:pt x="1374803" y="1188701"/>
                    <a:pt x="1344318" y="1271623"/>
                    <a:pt x="1319028" y="1336931"/>
                  </a:cubicBezTo>
                  <a:cubicBezTo>
                    <a:pt x="1293738" y="1402239"/>
                    <a:pt x="1333982" y="1325163"/>
                    <a:pt x="1240559" y="1497069"/>
                  </a:cubicBezTo>
                  <a:lnTo>
                    <a:pt x="0" y="1635167"/>
                  </a:lnTo>
                  <a:cubicBezTo>
                    <a:pt x="66526" y="1556306"/>
                    <a:pt x="104750" y="1521208"/>
                    <a:pt x="154122" y="1443735"/>
                  </a:cubicBezTo>
                  <a:cubicBezTo>
                    <a:pt x="203494" y="1366262"/>
                    <a:pt x="278401" y="1216417"/>
                    <a:pt x="296230" y="1170327"/>
                  </a:cubicBezTo>
                  <a:cubicBezTo>
                    <a:pt x="317815" y="1102745"/>
                    <a:pt x="349778" y="949281"/>
                    <a:pt x="353498" y="841906"/>
                  </a:cubicBezTo>
                  <a:cubicBezTo>
                    <a:pt x="357218" y="734531"/>
                    <a:pt x="343352" y="646768"/>
                    <a:pt x="318551" y="526079"/>
                  </a:cubicBezTo>
                  <a:cubicBezTo>
                    <a:pt x="293750" y="405390"/>
                    <a:pt x="252916" y="342077"/>
                    <a:pt x="195926" y="228054"/>
                  </a:cubicBezTo>
                  <a:cubicBezTo>
                    <a:pt x="138936" y="114031"/>
                    <a:pt x="100474" y="76018"/>
                    <a:pt x="52748" y="0"/>
                  </a:cubicBezTo>
                  <a:lnTo>
                    <a:pt x="1339545" y="12561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49000"/>
              </a:schemeClr>
            </a:solidFill>
            <a:ln w="38100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151" name="Conector reto 150"/>
            <p:cNvCxnSpPr/>
            <p:nvPr/>
          </p:nvCxnSpPr>
          <p:spPr bwMode="auto">
            <a:xfrm flipV="1">
              <a:off x="5857182" y="3793443"/>
              <a:ext cx="1035919" cy="1121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52" name="Forma livre 151"/>
            <p:cNvSpPr/>
            <p:nvPr/>
          </p:nvSpPr>
          <p:spPr bwMode="auto">
            <a:xfrm>
              <a:off x="6230708" y="3113417"/>
              <a:ext cx="148911" cy="1358218"/>
            </a:xfrm>
            <a:custGeom>
              <a:avLst/>
              <a:gdLst>
                <a:gd name="connsiteX0" fmla="*/ 8428 w 190021"/>
                <a:gd name="connsiteY0" fmla="*/ 0 h 1516977"/>
                <a:gd name="connsiteX1" fmla="*/ 113773 w 190021"/>
                <a:gd name="connsiteY1" fmla="*/ 261257 h 1516977"/>
                <a:gd name="connsiteX2" fmla="*/ 172767 w 190021"/>
                <a:gd name="connsiteY2" fmla="*/ 501445 h 1516977"/>
                <a:gd name="connsiteX3" fmla="*/ 189622 w 190021"/>
                <a:gd name="connsiteY3" fmla="*/ 796413 h 1516977"/>
                <a:gd name="connsiteX4" fmla="*/ 160126 w 190021"/>
                <a:gd name="connsiteY4" fmla="*/ 1049243 h 1516977"/>
                <a:gd name="connsiteX5" fmla="*/ 96918 w 190021"/>
                <a:gd name="connsiteY5" fmla="*/ 1310500 h 1516977"/>
                <a:gd name="connsiteX6" fmla="*/ 0 w 190021"/>
                <a:gd name="connsiteY6" fmla="*/ 1516977 h 1516977"/>
                <a:gd name="connsiteX7" fmla="*/ 0 w 190021"/>
                <a:gd name="connsiteY7" fmla="*/ 1516977 h 1516977"/>
                <a:gd name="connsiteX0" fmla="*/ 4752 w 190021"/>
                <a:gd name="connsiteY0" fmla="*/ 0 h 1516977"/>
                <a:gd name="connsiteX1" fmla="*/ 113773 w 190021"/>
                <a:gd name="connsiteY1" fmla="*/ 261257 h 1516977"/>
                <a:gd name="connsiteX2" fmla="*/ 172767 w 190021"/>
                <a:gd name="connsiteY2" fmla="*/ 501445 h 1516977"/>
                <a:gd name="connsiteX3" fmla="*/ 189622 w 190021"/>
                <a:gd name="connsiteY3" fmla="*/ 796413 h 1516977"/>
                <a:gd name="connsiteX4" fmla="*/ 160126 w 190021"/>
                <a:gd name="connsiteY4" fmla="*/ 1049243 h 1516977"/>
                <a:gd name="connsiteX5" fmla="*/ 96918 w 190021"/>
                <a:gd name="connsiteY5" fmla="*/ 1310500 h 1516977"/>
                <a:gd name="connsiteX6" fmla="*/ 0 w 190021"/>
                <a:gd name="connsiteY6" fmla="*/ 1516977 h 1516977"/>
                <a:gd name="connsiteX7" fmla="*/ 0 w 190021"/>
                <a:gd name="connsiteY7" fmla="*/ 1516977 h 1516977"/>
                <a:gd name="connsiteX0" fmla="*/ 4752 w 215467"/>
                <a:gd name="connsiteY0" fmla="*/ 0 h 1516977"/>
                <a:gd name="connsiteX1" fmla="*/ 113773 w 215467"/>
                <a:gd name="connsiteY1" fmla="*/ 261257 h 1516977"/>
                <a:gd name="connsiteX2" fmla="*/ 172767 w 215467"/>
                <a:gd name="connsiteY2" fmla="*/ 501445 h 1516977"/>
                <a:gd name="connsiteX3" fmla="*/ 215354 w 215467"/>
                <a:gd name="connsiteY3" fmla="*/ 796413 h 1516977"/>
                <a:gd name="connsiteX4" fmla="*/ 160126 w 215467"/>
                <a:gd name="connsiteY4" fmla="*/ 1049243 h 1516977"/>
                <a:gd name="connsiteX5" fmla="*/ 96918 w 215467"/>
                <a:gd name="connsiteY5" fmla="*/ 1310500 h 1516977"/>
                <a:gd name="connsiteX6" fmla="*/ 0 w 215467"/>
                <a:gd name="connsiteY6" fmla="*/ 1516977 h 1516977"/>
                <a:gd name="connsiteX7" fmla="*/ 0 w 215467"/>
                <a:gd name="connsiteY7" fmla="*/ 1516977 h 1516977"/>
                <a:gd name="connsiteX0" fmla="*/ 4752 w 215610"/>
                <a:gd name="connsiteY0" fmla="*/ 0 h 1516977"/>
                <a:gd name="connsiteX1" fmla="*/ 113773 w 215610"/>
                <a:gd name="connsiteY1" fmla="*/ 261257 h 1516977"/>
                <a:gd name="connsiteX2" fmla="*/ 172767 w 215610"/>
                <a:gd name="connsiteY2" fmla="*/ 501445 h 1516977"/>
                <a:gd name="connsiteX3" fmla="*/ 215354 w 215610"/>
                <a:gd name="connsiteY3" fmla="*/ 796413 h 1516977"/>
                <a:gd name="connsiteX4" fmla="*/ 185858 w 215610"/>
                <a:gd name="connsiteY4" fmla="*/ 1062372 h 1516977"/>
                <a:gd name="connsiteX5" fmla="*/ 96918 w 215610"/>
                <a:gd name="connsiteY5" fmla="*/ 1310500 h 1516977"/>
                <a:gd name="connsiteX6" fmla="*/ 0 w 215610"/>
                <a:gd name="connsiteY6" fmla="*/ 1516977 h 1516977"/>
                <a:gd name="connsiteX7" fmla="*/ 0 w 215610"/>
                <a:gd name="connsiteY7" fmla="*/ 1516977 h 1516977"/>
                <a:gd name="connsiteX0" fmla="*/ 4752 w 215599"/>
                <a:gd name="connsiteY0" fmla="*/ 0 h 1516977"/>
                <a:gd name="connsiteX1" fmla="*/ 113773 w 215599"/>
                <a:gd name="connsiteY1" fmla="*/ 261257 h 1516977"/>
                <a:gd name="connsiteX2" fmla="*/ 172767 w 215599"/>
                <a:gd name="connsiteY2" fmla="*/ 501445 h 1516977"/>
                <a:gd name="connsiteX3" fmla="*/ 215354 w 215599"/>
                <a:gd name="connsiteY3" fmla="*/ 796413 h 1516977"/>
                <a:gd name="connsiteX4" fmla="*/ 185858 w 215599"/>
                <a:gd name="connsiteY4" fmla="*/ 1062372 h 1516977"/>
                <a:gd name="connsiteX5" fmla="*/ 100594 w 215599"/>
                <a:gd name="connsiteY5" fmla="*/ 1320346 h 1516977"/>
                <a:gd name="connsiteX6" fmla="*/ 0 w 215599"/>
                <a:gd name="connsiteY6" fmla="*/ 1516977 h 1516977"/>
                <a:gd name="connsiteX7" fmla="*/ 0 w 215599"/>
                <a:gd name="connsiteY7" fmla="*/ 1516977 h 1516977"/>
                <a:gd name="connsiteX0" fmla="*/ 4752 w 215418"/>
                <a:gd name="connsiteY0" fmla="*/ 0 h 1516977"/>
                <a:gd name="connsiteX1" fmla="*/ 113773 w 215418"/>
                <a:gd name="connsiteY1" fmla="*/ 261257 h 1516977"/>
                <a:gd name="connsiteX2" fmla="*/ 191148 w 215418"/>
                <a:gd name="connsiteY2" fmla="*/ 485034 h 1516977"/>
                <a:gd name="connsiteX3" fmla="*/ 215354 w 215418"/>
                <a:gd name="connsiteY3" fmla="*/ 796413 h 1516977"/>
                <a:gd name="connsiteX4" fmla="*/ 185858 w 215418"/>
                <a:gd name="connsiteY4" fmla="*/ 1062372 h 1516977"/>
                <a:gd name="connsiteX5" fmla="*/ 100594 w 215418"/>
                <a:gd name="connsiteY5" fmla="*/ 1320346 h 1516977"/>
                <a:gd name="connsiteX6" fmla="*/ 0 w 215418"/>
                <a:gd name="connsiteY6" fmla="*/ 1516977 h 1516977"/>
                <a:gd name="connsiteX7" fmla="*/ 0 w 215418"/>
                <a:gd name="connsiteY7" fmla="*/ 1516977 h 1516977"/>
                <a:gd name="connsiteX0" fmla="*/ 4752 w 215396"/>
                <a:gd name="connsiteY0" fmla="*/ 0 h 1516977"/>
                <a:gd name="connsiteX1" fmla="*/ 143182 w 215396"/>
                <a:gd name="connsiteY1" fmla="*/ 251411 h 1516977"/>
                <a:gd name="connsiteX2" fmla="*/ 191148 w 215396"/>
                <a:gd name="connsiteY2" fmla="*/ 485034 h 1516977"/>
                <a:gd name="connsiteX3" fmla="*/ 215354 w 215396"/>
                <a:gd name="connsiteY3" fmla="*/ 796413 h 1516977"/>
                <a:gd name="connsiteX4" fmla="*/ 185858 w 215396"/>
                <a:gd name="connsiteY4" fmla="*/ 1062372 h 1516977"/>
                <a:gd name="connsiteX5" fmla="*/ 100594 w 215396"/>
                <a:gd name="connsiteY5" fmla="*/ 1320346 h 1516977"/>
                <a:gd name="connsiteX6" fmla="*/ 0 w 215396"/>
                <a:gd name="connsiteY6" fmla="*/ 1516977 h 1516977"/>
                <a:gd name="connsiteX7" fmla="*/ 0 w 215396"/>
                <a:gd name="connsiteY7" fmla="*/ 1516977 h 1516977"/>
                <a:gd name="connsiteX0" fmla="*/ 70922 w 215396"/>
                <a:gd name="connsiteY0" fmla="*/ 0 h 1494001"/>
                <a:gd name="connsiteX1" fmla="*/ 143182 w 215396"/>
                <a:gd name="connsiteY1" fmla="*/ 228435 h 1494001"/>
                <a:gd name="connsiteX2" fmla="*/ 191148 w 215396"/>
                <a:gd name="connsiteY2" fmla="*/ 462058 h 1494001"/>
                <a:gd name="connsiteX3" fmla="*/ 215354 w 215396"/>
                <a:gd name="connsiteY3" fmla="*/ 773437 h 1494001"/>
                <a:gd name="connsiteX4" fmla="*/ 185858 w 215396"/>
                <a:gd name="connsiteY4" fmla="*/ 1039396 h 1494001"/>
                <a:gd name="connsiteX5" fmla="*/ 100594 w 215396"/>
                <a:gd name="connsiteY5" fmla="*/ 1297370 h 1494001"/>
                <a:gd name="connsiteX6" fmla="*/ 0 w 215396"/>
                <a:gd name="connsiteY6" fmla="*/ 1494001 h 1494001"/>
                <a:gd name="connsiteX7" fmla="*/ 0 w 215396"/>
                <a:gd name="connsiteY7" fmla="*/ 1494001 h 1494001"/>
                <a:gd name="connsiteX0" fmla="*/ 67245 w 215396"/>
                <a:gd name="connsiteY0" fmla="*/ 0 h 1487436"/>
                <a:gd name="connsiteX1" fmla="*/ 143182 w 215396"/>
                <a:gd name="connsiteY1" fmla="*/ 221870 h 1487436"/>
                <a:gd name="connsiteX2" fmla="*/ 191148 w 215396"/>
                <a:gd name="connsiteY2" fmla="*/ 455493 h 1487436"/>
                <a:gd name="connsiteX3" fmla="*/ 215354 w 215396"/>
                <a:gd name="connsiteY3" fmla="*/ 766872 h 1487436"/>
                <a:gd name="connsiteX4" fmla="*/ 185858 w 215396"/>
                <a:gd name="connsiteY4" fmla="*/ 1032831 h 1487436"/>
                <a:gd name="connsiteX5" fmla="*/ 100594 w 215396"/>
                <a:gd name="connsiteY5" fmla="*/ 1290805 h 1487436"/>
                <a:gd name="connsiteX6" fmla="*/ 0 w 215396"/>
                <a:gd name="connsiteY6" fmla="*/ 1487436 h 1487436"/>
                <a:gd name="connsiteX7" fmla="*/ 0 w 215396"/>
                <a:gd name="connsiteY7" fmla="*/ 1487436 h 1487436"/>
                <a:gd name="connsiteX0" fmla="*/ 67245 w 215395"/>
                <a:gd name="connsiteY0" fmla="*/ 0 h 1487436"/>
                <a:gd name="connsiteX1" fmla="*/ 143182 w 215395"/>
                <a:gd name="connsiteY1" fmla="*/ 221870 h 1487436"/>
                <a:gd name="connsiteX2" fmla="*/ 191148 w 215395"/>
                <a:gd name="connsiteY2" fmla="*/ 455493 h 1487436"/>
                <a:gd name="connsiteX3" fmla="*/ 215353 w 215395"/>
                <a:gd name="connsiteY3" fmla="*/ 770154 h 1487436"/>
                <a:gd name="connsiteX4" fmla="*/ 185858 w 215395"/>
                <a:gd name="connsiteY4" fmla="*/ 1032831 h 1487436"/>
                <a:gd name="connsiteX5" fmla="*/ 100594 w 215395"/>
                <a:gd name="connsiteY5" fmla="*/ 1290805 h 1487436"/>
                <a:gd name="connsiteX6" fmla="*/ 0 w 215395"/>
                <a:gd name="connsiteY6" fmla="*/ 1487436 h 1487436"/>
                <a:gd name="connsiteX7" fmla="*/ 0 w 215395"/>
                <a:gd name="connsiteY7" fmla="*/ 1487436 h 1487436"/>
                <a:gd name="connsiteX0" fmla="*/ 67245 w 215677"/>
                <a:gd name="connsiteY0" fmla="*/ 0 h 1487436"/>
                <a:gd name="connsiteX1" fmla="*/ 143182 w 215677"/>
                <a:gd name="connsiteY1" fmla="*/ 221870 h 1487436"/>
                <a:gd name="connsiteX2" fmla="*/ 191148 w 215677"/>
                <a:gd name="connsiteY2" fmla="*/ 455493 h 1487436"/>
                <a:gd name="connsiteX3" fmla="*/ 215353 w 215677"/>
                <a:gd name="connsiteY3" fmla="*/ 770154 h 1487436"/>
                <a:gd name="connsiteX4" fmla="*/ 174831 w 215677"/>
                <a:gd name="connsiteY4" fmla="*/ 1042676 h 1487436"/>
                <a:gd name="connsiteX5" fmla="*/ 100594 w 215677"/>
                <a:gd name="connsiteY5" fmla="*/ 1290805 h 1487436"/>
                <a:gd name="connsiteX6" fmla="*/ 0 w 215677"/>
                <a:gd name="connsiteY6" fmla="*/ 1487436 h 1487436"/>
                <a:gd name="connsiteX7" fmla="*/ 0 w 215677"/>
                <a:gd name="connsiteY7" fmla="*/ 1487436 h 1487436"/>
                <a:gd name="connsiteX0" fmla="*/ 67245 w 204999"/>
                <a:gd name="connsiteY0" fmla="*/ 0 h 1487436"/>
                <a:gd name="connsiteX1" fmla="*/ 143182 w 204999"/>
                <a:gd name="connsiteY1" fmla="*/ 221870 h 1487436"/>
                <a:gd name="connsiteX2" fmla="*/ 191148 w 204999"/>
                <a:gd name="connsiteY2" fmla="*/ 455493 h 1487436"/>
                <a:gd name="connsiteX3" fmla="*/ 204324 w 204999"/>
                <a:gd name="connsiteY3" fmla="*/ 776718 h 1487436"/>
                <a:gd name="connsiteX4" fmla="*/ 174831 w 204999"/>
                <a:gd name="connsiteY4" fmla="*/ 1042676 h 1487436"/>
                <a:gd name="connsiteX5" fmla="*/ 100594 w 204999"/>
                <a:gd name="connsiteY5" fmla="*/ 1290805 h 1487436"/>
                <a:gd name="connsiteX6" fmla="*/ 0 w 204999"/>
                <a:gd name="connsiteY6" fmla="*/ 1487436 h 1487436"/>
                <a:gd name="connsiteX7" fmla="*/ 0 w 204999"/>
                <a:gd name="connsiteY7" fmla="*/ 1487436 h 148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99" h="1487436">
                  <a:moveTo>
                    <a:pt x="67245" y="0"/>
                  </a:moveTo>
                  <a:cubicBezTo>
                    <a:pt x="106222" y="88841"/>
                    <a:pt x="122532" y="145955"/>
                    <a:pt x="143182" y="221870"/>
                  </a:cubicBezTo>
                  <a:cubicBezTo>
                    <a:pt x="163833" y="297786"/>
                    <a:pt x="180958" y="363019"/>
                    <a:pt x="191148" y="455493"/>
                  </a:cubicBezTo>
                  <a:cubicBezTo>
                    <a:pt x="201338" y="547967"/>
                    <a:pt x="207043" y="678854"/>
                    <a:pt x="204324" y="776718"/>
                  </a:cubicBezTo>
                  <a:cubicBezTo>
                    <a:pt x="201605" y="874582"/>
                    <a:pt x="192119" y="956995"/>
                    <a:pt x="174831" y="1042676"/>
                  </a:cubicBezTo>
                  <a:cubicBezTo>
                    <a:pt x="157543" y="1128357"/>
                    <a:pt x="129733" y="1216678"/>
                    <a:pt x="100594" y="1290805"/>
                  </a:cubicBezTo>
                  <a:cubicBezTo>
                    <a:pt x="71455" y="1364932"/>
                    <a:pt x="16766" y="1454664"/>
                    <a:pt x="0" y="1487436"/>
                  </a:cubicBezTo>
                  <a:lnTo>
                    <a:pt x="0" y="1487436"/>
                  </a:lnTo>
                </a:path>
              </a:pathLst>
            </a:custGeom>
            <a:noFill/>
            <a:ln w="38100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0" name="Forma livre 159"/>
          <p:cNvSpPr>
            <a:spLocks noChangeAspect="1"/>
          </p:cNvSpPr>
          <p:nvPr/>
        </p:nvSpPr>
        <p:spPr bwMode="auto">
          <a:xfrm>
            <a:off x="4732416" y="3564422"/>
            <a:ext cx="326979" cy="414017"/>
          </a:xfrm>
          <a:custGeom>
            <a:avLst/>
            <a:gdLst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94468 w 1162373"/>
              <a:gd name="connsiteY8" fmla="*/ 821410 h 1456841"/>
              <a:gd name="connsiteX9" fmla="*/ 320299 w 1162373"/>
              <a:gd name="connsiteY9" fmla="*/ 480447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94468 w 1162373"/>
              <a:gd name="connsiteY8" fmla="*/ 821410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144651 w 1162373"/>
              <a:gd name="connsiteY10" fmla="*/ 294468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149817 w 1162373"/>
              <a:gd name="connsiteY10" fmla="*/ 232474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90780 h 1456841"/>
              <a:gd name="connsiteX10" fmla="*/ 149817 w 1162373"/>
              <a:gd name="connsiteY10" fmla="*/ 232474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41343"/>
              <a:gd name="connsiteX1" fmla="*/ 1090048 w 1162373"/>
              <a:gd name="connsiteY1" fmla="*/ 0 h 1441343"/>
              <a:gd name="connsiteX2" fmla="*/ 1100380 w 1162373"/>
              <a:gd name="connsiteY2" fmla="*/ 51661 h 1441343"/>
              <a:gd name="connsiteX3" fmla="*/ 1162373 w 1162373"/>
              <a:gd name="connsiteY3" fmla="*/ 625098 h 1441343"/>
              <a:gd name="connsiteX4" fmla="*/ 1157207 w 1162373"/>
              <a:gd name="connsiteY4" fmla="*/ 883403 h 1441343"/>
              <a:gd name="connsiteX5" fmla="*/ 1007390 w 1162373"/>
              <a:gd name="connsiteY5" fmla="*/ 1384515 h 1441343"/>
              <a:gd name="connsiteX6" fmla="*/ 46496 w 1162373"/>
              <a:gd name="connsiteY6" fmla="*/ 1441343 h 1441343"/>
              <a:gd name="connsiteX7" fmla="*/ 185980 w 1162373"/>
              <a:gd name="connsiteY7" fmla="*/ 1141708 h 1441343"/>
              <a:gd name="connsiteX8" fmla="*/ 232475 w 1162373"/>
              <a:gd name="connsiteY8" fmla="*/ 836908 h 1441343"/>
              <a:gd name="connsiteX9" fmla="*/ 237641 w 1162373"/>
              <a:gd name="connsiteY9" fmla="*/ 490780 h 1441343"/>
              <a:gd name="connsiteX10" fmla="*/ 149817 w 1162373"/>
              <a:gd name="connsiteY10" fmla="*/ 232474 h 1441343"/>
              <a:gd name="connsiteX11" fmla="*/ 0 w 1162373"/>
              <a:gd name="connsiteY11" fmla="*/ 15498 h 1441343"/>
              <a:gd name="connsiteX12" fmla="*/ 1090048 w 1162373"/>
              <a:gd name="connsiteY12" fmla="*/ 0 h 1441343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58304 w 1234697"/>
              <a:gd name="connsiteY7" fmla="*/ 1141708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72324 w 1234697"/>
              <a:gd name="connsiteY11" fmla="*/ 15498 h 1394848"/>
              <a:gd name="connsiteX12" fmla="*/ 1162372 w 1234697"/>
              <a:gd name="connsiteY12" fmla="*/ 0 h 1394848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22141 w 1234697"/>
              <a:gd name="connsiteY7" fmla="*/ 1095213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72324 w 1234697"/>
              <a:gd name="connsiteY11" fmla="*/ 15498 h 1394848"/>
              <a:gd name="connsiteX12" fmla="*/ 1162372 w 1234697"/>
              <a:gd name="connsiteY12" fmla="*/ 0 h 1394848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22141 w 1234697"/>
              <a:gd name="connsiteY7" fmla="*/ 1095213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82657 w 1234697"/>
              <a:gd name="connsiteY11" fmla="*/ 77491 h 1394848"/>
              <a:gd name="connsiteX12" fmla="*/ 1162372 w 1234697"/>
              <a:gd name="connsiteY12" fmla="*/ 0 h 1394848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42806 w 1255362"/>
              <a:gd name="connsiteY7" fmla="*/ 1095213 h 1384515"/>
              <a:gd name="connsiteX8" fmla="*/ 325464 w 1255362"/>
              <a:gd name="connsiteY8" fmla="*/ 836908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325464 w 1255362"/>
              <a:gd name="connsiteY8" fmla="*/ 836908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06643 w 1255362"/>
              <a:gd name="connsiteY10" fmla="*/ 237640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196311 w 1255362"/>
              <a:gd name="connsiteY7" fmla="*/ 1079714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06643 w 1255362"/>
              <a:gd name="connsiteY10" fmla="*/ 237640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0196"/>
              <a:gd name="connsiteY0" fmla="*/ 0 h 1384515"/>
              <a:gd name="connsiteX1" fmla="*/ 1183037 w 1250196"/>
              <a:gd name="connsiteY1" fmla="*/ 0 h 1384515"/>
              <a:gd name="connsiteX2" fmla="*/ 1193369 w 1250196"/>
              <a:gd name="connsiteY2" fmla="*/ 51661 h 1384515"/>
              <a:gd name="connsiteX3" fmla="*/ 1239864 w 1250196"/>
              <a:gd name="connsiteY3" fmla="*/ 428786 h 1384515"/>
              <a:gd name="connsiteX4" fmla="*/ 1250196 w 1250196"/>
              <a:gd name="connsiteY4" fmla="*/ 883403 h 1384515"/>
              <a:gd name="connsiteX5" fmla="*/ 1100379 w 1250196"/>
              <a:gd name="connsiteY5" fmla="*/ 1384515 h 1384515"/>
              <a:gd name="connsiteX6" fmla="*/ 0 w 1250196"/>
              <a:gd name="connsiteY6" fmla="*/ 1239865 h 1384515"/>
              <a:gd name="connsiteX7" fmla="*/ 196311 w 1250196"/>
              <a:gd name="connsiteY7" fmla="*/ 1079714 h 1384515"/>
              <a:gd name="connsiteX8" fmla="*/ 242806 w 1250196"/>
              <a:gd name="connsiteY8" fmla="*/ 821410 h 1384515"/>
              <a:gd name="connsiteX9" fmla="*/ 263471 w 1250196"/>
              <a:gd name="connsiteY9" fmla="*/ 475281 h 1384515"/>
              <a:gd name="connsiteX10" fmla="*/ 206643 w 1250196"/>
              <a:gd name="connsiteY10" fmla="*/ 237640 h 1384515"/>
              <a:gd name="connsiteX11" fmla="*/ 103322 w 1250196"/>
              <a:gd name="connsiteY11" fmla="*/ 77491 h 1384515"/>
              <a:gd name="connsiteX12" fmla="*/ 1183037 w 1250196"/>
              <a:gd name="connsiteY12" fmla="*/ 0 h 1384515"/>
              <a:gd name="connsiteX0" fmla="*/ 1183037 w 1239864"/>
              <a:gd name="connsiteY0" fmla="*/ 0 h 1384515"/>
              <a:gd name="connsiteX1" fmla="*/ 1183037 w 1239864"/>
              <a:gd name="connsiteY1" fmla="*/ 0 h 1384515"/>
              <a:gd name="connsiteX2" fmla="*/ 1193369 w 1239864"/>
              <a:gd name="connsiteY2" fmla="*/ 51661 h 1384515"/>
              <a:gd name="connsiteX3" fmla="*/ 1239864 w 1239864"/>
              <a:gd name="connsiteY3" fmla="*/ 428786 h 1384515"/>
              <a:gd name="connsiteX4" fmla="*/ 1214033 w 1239864"/>
              <a:gd name="connsiteY4" fmla="*/ 976393 h 1384515"/>
              <a:gd name="connsiteX5" fmla="*/ 1100379 w 1239864"/>
              <a:gd name="connsiteY5" fmla="*/ 1384515 h 1384515"/>
              <a:gd name="connsiteX6" fmla="*/ 0 w 1239864"/>
              <a:gd name="connsiteY6" fmla="*/ 1239865 h 1384515"/>
              <a:gd name="connsiteX7" fmla="*/ 196311 w 1239864"/>
              <a:gd name="connsiteY7" fmla="*/ 1079714 h 1384515"/>
              <a:gd name="connsiteX8" fmla="*/ 242806 w 1239864"/>
              <a:gd name="connsiteY8" fmla="*/ 821410 h 1384515"/>
              <a:gd name="connsiteX9" fmla="*/ 263471 w 1239864"/>
              <a:gd name="connsiteY9" fmla="*/ 475281 h 1384515"/>
              <a:gd name="connsiteX10" fmla="*/ 206643 w 1239864"/>
              <a:gd name="connsiteY10" fmla="*/ 237640 h 1384515"/>
              <a:gd name="connsiteX11" fmla="*/ 103322 w 1239864"/>
              <a:gd name="connsiteY11" fmla="*/ 77491 h 1384515"/>
              <a:gd name="connsiteX12" fmla="*/ 1183037 w 1239864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63471 w 1242546"/>
              <a:gd name="connsiteY9" fmla="*/ 475281 h 1384515"/>
              <a:gd name="connsiteX10" fmla="*/ 206643 w 1242546"/>
              <a:gd name="connsiteY10" fmla="*/ 237640 h 1384515"/>
              <a:gd name="connsiteX11" fmla="*/ 103322 w 1242546"/>
              <a:gd name="connsiteY11" fmla="*/ 77491 h 1384515"/>
              <a:gd name="connsiteX12" fmla="*/ 1183037 w 1242546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63471 w 1242546"/>
              <a:gd name="connsiteY9" fmla="*/ 475281 h 1384515"/>
              <a:gd name="connsiteX10" fmla="*/ 206643 w 1242546"/>
              <a:gd name="connsiteY10" fmla="*/ 237640 h 1384515"/>
              <a:gd name="connsiteX11" fmla="*/ 103322 w 1242546"/>
              <a:gd name="connsiteY11" fmla="*/ 77491 h 1384515"/>
              <a:gd name="connsiteX12" fmla="*/ 1183037 w 1242546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42806 w 1242546"/>
              <a:gd name="connsiteY9" fmla="*/ 635431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85979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03310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03310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50886 w 1242546"/>
              <a:gd name="connsiteY7" fmla="*/ 1070747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50886 w 1242546"/>
              <a:gd name="connsiteY7" fmla="*/ 1070747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4345"/>
              <a:gd name="connsiteY0" fmla="*/ 0 h 1384515"/>
              <a:gd name="connsiteX1" fmla="*/ 1183037 w 1244345"/>
              <a:gd name="connsiteY1" fmla="*/ 0 h 1384515"/>
              <a:gd name="connsiteX2" fmla="*/ 1193369 w 1244345"/>
              <a:gd name="connsiteY2" fmla="*/ 51661 h 1384515"/>
              <a:gd name="connsiteX3" fmla="*/ 1239864 w 1244345"/>
              <a:gd name="connsiteY3" fmla="*/ 428786 h 1384515"/>
              <a:gd name="connsiteX4" fmla="*/ 1239587 w 1244345"/>
              <a:gd name="connsiteY4" fmla="*/ 660302 h 1384515"/>
              <a:gd name="connsiteX5" fmla="*/ 1214033 w 1244345"/>
              <a:gd name="connsiteY5" fmla="*/ 976393 h 1384515"/>
              <a:gd name="connsiteX6" fmla="*/ 1100379 w 1244345"/>
              <a:gd name="connsiteY6" fmla="*/ 1384515 h 1384515"/>
              <a:gd name="connsiteX7" fmla="*/ 0 w 1244345"/>
              <a:gd name="connsiteY7" fmla="*/ 1239865 h 1384515"/>
              <a:gd name="connsiteX8" fmla="*/ 150886 w 1244345"/>
              <a:gd name="connsiteY8" fmla="*/ 1070747 h 1384515"/>
              <a:gd name="connsiteX9" fmla="*/ 242806 w 1244345"/>
              <a:gd name="connsiteY9" fmla="*/ 821410 h 1384515"/>
              <a:gd name="connsiteX10" fmla="*/ 257475 w 1244345"/>
              <a:gd name="connsiteY10" fmla="*/ 613107 h 1384515"/>
              <a:gd name="connsiteX11" fmla="*/ 243877 w 1244345"/>
              <a:gd name="connsiteY11" fmla="*/ 396904 h 1384515"/>
              <a:gd name="connsiteX12" fmla="*/ 206643 w 1244345"/>
              <a:gd name="connsiteY12" fmla="*/ 237640 h 1384515"/>
              <a:gd name="connsiteX13" fmla="*/ 103322 w 1244345"/>
              <a:gd name="connsiteY13" fmla="*/ 77491 h 1384515"/>
              <a:gd name="connsiteX14" fmla="*/ 1183037 w 1244345"/>
              <a:gd name="connsiteY14" fmla="*/ 0 h 1384515"/>
              <a:gd name="connsiteX0" fmla="*/ 1183037 w 1243408"/>
              <a:gd name="connsiteY0" fmla="*/ 0 h 1384515"/>
              <a:gd name="connsiteX1" fmla="*/ 1183037 w 1243408"/>
              <a:gd name="connsiteY1" fmla="*/ 0 h 1384515"/>
              <a:gd name="connsiteX2" fmla="*/ 1193369 w 1243408"/>
              <a:gd name="connsiteY2" fmla="*/ 51661 h 1384515"/>
              <a:gd name="connsiteX3" fmla="*/ 1206930 w 1243408"/>
              <a:gd name="connsiteY3" fmla="*/ 206368 h 1384515"/>
              <a:gd name="connsiteX4" fmla="*/ 1239864 w 1243408"/>
              <a:gd name="connsiteY4" fmla="*/ 428786 h 1384515"/>
              <a:gd name="connsiteX5" fmla="*/ 1239587 w 1243408"/>
              <a:gd name="connsiteY5" fmla="*/ 660302 h 1384515"/>
              <a:gd name="connsiteX6" fmla="*/ 1214033 w 1243408"/>
              <a:gd name="connsiteY6" fmla="*/ 976393 h 1384515"/>
              <a:gd name="connsiteX7" fmla="*/ 1100379 w 1243408"/>
              <a:gd name="connsiteY7" fmla="*/ 1384515 h 1384515"/>
              <a:gd name="connsiteX8" fmla="*/ 0 w 1243408"/>
              <a:gd name="connsiteY8" fmla="*/ 1239865 h 1384515"/>
              <a:gd name="connsiteX9" fmla="*/ 150886 w 1243408"/>
              <a:gd name="connsiteY9" fmla="*/ 1070747 h 1384515"/>
              <a:gd name="connsiteX10" fmla="*/ 242806 w 1243408"/>
              <a:gd name="connsiteY10" fmla="*/ 821410 h 1384515"/>
              <a:gd name="connsiteX11" fmla="*/ 257475 w 1243408"/>
              <a:gd name="connsiteY11" fmla="*/ 613107 h 1384515"/>
              <a:gd name="connsiteX12" fmla="*/ 243877 w 1243408"/>
              <a:gd name="connsiteY12" fmla="*/ 396904 h 1384515"/>
              <a:gd name="connsiteX13" fmla="*/ 206643 w 1243408"/>
              <a:gd name="connsiteY13" fmla="*/ 237640 h 1384515"/>
              <a:gd name="connsiteX14" fmla="*/ 103322 w 1243408"/>
              <a:gd name="connsiteY14" fmla="*/ 77491 h 1384515"/>
              <a:gd name="connsiteX15" fmla="*/ 1183037 w 1243408"/>
              <a:gd name="connsiteY15" fmla="*/ 0 h 1384515"/>
              <a:gd name="connsiteX0" fmla="*/ 1183037 w 1243408"/>
              <a:gd name="connsiteY0" fmla="*/ 0 h 1384515"/>
              <a:gd name="connsiteX1" fmla="*/ 1183037 w 1243408"/>
              <a:gd name="connsiteY1" fmla="*/ 0 h 1384515"/>
              <a:gd name="connsiteX2" fmla="*/ 1193369 w 1243408"/>
              <a:gd name="connsiteY2" fmla="*/ 51661 h 1384515"/>
              <a:gd name="connsiteX3" fmla="*/ 1206930 w 1243408"/>
              <a:gd name="connsiteY3" fmla="*/ 206368 h 1384515"/>
              <a:gd name="connsiteX4" fmla="*/ 1239864 w 1243408"/>
              <a:gd name="connsiteY4" fmla="*/ 428786 h 1384515"/>
              <a:gd name="connsiteX5" fmla="*/ 1239587 w 1243408"/>
              <a:gd name="connsiteY5" fmla="*/ 660302 h 1384515"/>
              <a:gd name="connsiteX6" fmla="*/ 1207502 w 1243408"/>
              <a:gd name="connsiteY6" fmla="*/ 1048239 h 1384515"/>
              <a:gd name="connsiteX7" fmla="*/ 1100379 w 1243408"/>
              <a:gd name="connsiteY7" fmla="*/ 1384515 h 1384515"/>
              <a:gd name="connsiteX8" fmla="*/ 0 w 1243408"/>
              <a:gd name="connsiteY8" fmla="*/ 1239865 h 1384515"/>
              <a:gd name="connsiteX9" fmla="*/ 150886 w 1243408"/>
              <a:gd name="connsiteY9" fmla="*/ 1070747 h 1384515"/>
              <a:gd name="connsiteX10" fmla="*/ 242806 w 1243408"/>
              <a:gd name="connsiteY10" fmla="*/ 821410 h 1384515"/>
              <a:gd name="connsiteX11" fmla="*/ 257475 w 1243408"/>
              <a:gd name="connsiteY11" fmla="*/ 613107 h 1384515"/>
              <a:gd name="connsiteX12" fmla="*/ 243877 w 1243408"/>
              <a:gd name="connsiteY12" fmla="*/ 396904 h 1384515"/>
              <a:gd name="connsiteX13" fmla="*/ 206643 w 1243408"/>
              <a:gd name="connsiteY13" fmla="*/ 237640 h 1384515"/>
              <a:gd name="connsiteX14" fmla="*/ 103322 w 1243408"/>
              <a:gd name="connsiteY14" fmla="*/ 77491 h 1384515"/>
              <a:gd name="connsiteX15" fmla="*/ 1183037 w 1243408"/>
              <a:gd name="connsiteY15" fmla="*/ 0 h 1384515"/>
              <a:gd name="connsiteX0" fmla="*/ 1183037 w 1242323"/>
              <a:gd name="connsiteY0" fmla="*/ 0 h 1384515"/>
              <a:gd name="connsiteX1" fmla="*/ 1183037 w 1242323"/>
              <a:gd name="connsiteY1" fmla="*/ 0 h 1384515"/>
              <a:gd name="connsiteX2" fmla="*/ 1193369 w 1242323"/>
              <a:gd name="connsiteY2" fmla="*/ 51661 h 1384515"/>
              <a:gd name="connsiteX3" fmla="*/ 1206930 w 1242323"/>
              <a:gd name="connsiteY3" fmla="*/ 206368 h 1384515"/>
              <a:gd name="connsiteX4" fmla="*/ 1239864 w 1242323"/>
              <a:gd name="connsiteY4" fmla="*/ 428786 h 1384515"/>
              <a:gd name="connsiteX5" fmla="*/ 1236321 w 1242323"/>
              <a:gd name="connsiteY5" fmla="*/ 745211 h 1384515"/>
              <a:gd name="connsiteX6" fmla="*/ 1207502 w 1242323"/>
              <a:gd name="connsiteY6" fmla="*/ 1048239 h 1384515"/>
              <a:gd name="connsiteX7" fmla="*/ 1100379 w 1242323"/>
              <a:gd name="connsiteY7" fmla="*/ 1384515 h 1384515"/>
              <a:gd name="connsiteX8" fmla="*/ 0 w 1242323"/>
              <a:gd name="connsiteY8" fmla="*/ 1239865 h 1384515"/>
              <a:gd name="connsiteX9" fmla="*/ 150886 w 1242323"/>
              <a:gd name="connsiteY9" fmla="*/ 1070747 h 1384515"/>
              <a:gd name="connsiteX10" fmla="*/ 242806 w 1242323"/>
              <a:gd name="connsiteY10" fmla="*/ 821410 h 1384515"/>
              <a:gd name="connsiteX11" fmla="*/ 257475 w 1242323"/>
              <a:gd name="connsiteY11" fmla="*/ 613107 h 1384515"/>
              <a:gd name="connsiteX12" fmla="*/ 243877 w 1242323"/>
              <a:gd name="connsiteY12" fmla="*/ 396904 h 1384515"/>
              <a:gd name="connsiteX13" fmla="*/ 206643 w 1242323"/>
              <a:gd name="connsiteY13" fmla="*/ 237640 h 1384515"/>
              <a:gd name="connsiteX14" fmla="*/ 103322 w 1242323"/>
              <a:gd name="connsiteY14" fmla="*/ 77491 h 1384515"/>
              <a:gd name="connsiteX15" fmla="*/ 1183037 w 1242323"/>
              <a:gd name="connsiteY15" fmla="*/ 0 h 1384515"/>
              <a:gd name="connsiteX0" fmla="*/ 1183037 w 1241704"/>
              <a:gd name="connsiteY0" fmla="*/ 0 h 1384515"/>
              <a:gd name="connsiteX1" fmla="*/ 1183037 w 1241704"/>
              <a:gd name="connsiteY1" fmla="*/ 0 h 1384515"/>
              <a:gd name="connsiteX2" fmla="*/ 1193369 w 1241704"/>
              <a:gd name="connsiteY2" fmla="*/ 51661 h 1384515"/>
              <a:gd name="connsiteX3" fmla="*/ 1206930 w 1241704"/>
              <a:gd name="connsiteY3" fmla="*/ 206368 h 1384515"/>
              <a:gd name="connsiteX4" fmla="*/ 1239864 w 1241704"/>
              <a:gd name="connsiteY4" fmla="*/ 428786 h 1384515"/>
              <a:gd name="connsiteX5" fmla="*/ 1233055 w 1241704"/>
              <a:gd name="connsiteY5" fmla="*/ 768071 h 1384515"/>
              <a:gd name="connsiteX6" fmla="*/ 1207502 w 1241704"/>
              <a:gd name="connsiteY6" fmla="*/ 1048239 h 1384515"/>
              <a:gd name="connsiteX7" fmla="*/ 1100379 w 1241704"/>
              <a:gd name="connsiteY7" fmla="*/ 1384515 h 1384515"/>
              <a:gd name="connsiteX8" fmla="*/ 0 w 1241704"/>
              <a:gd name="connsiteY8" fmla="*/ 1239865 h 1384515"/>
              <a:gd name="connsiteX9" fmla="*/ 150886 w 1241704"/>
              <a:gd name="connsiteY9" fmla="*/ 1070747 h 1384515"/>
              <a:gd name="connsiteX10" fmla="*/ 242806 w 1241704"/>
              <a:gd name="connsiteY10" fmla="*/ 821410 h 1384515"/>
              <a:gd name="connsiteX11" fmla="*/ 257475 w 1241704"/>
              <a:gd name="connsiteY11" fmla="*/ 613107 h 1384515"/>
              <a:gd name="connsiteX12" fmla="*/ 243877 w 1241704"/>
              <a:gd name="connsiteY12" fmla="*/ 396904 h 1384515"/>
              <a:gd name="connsiteX13" fmla="*/ 206643 w 1241704"/>
              <a:gd name="connsiteY13" fmla="*/ 237640 h 1384515"/>
              <a:gd name="connsiteX14" fmla="*/ 103322 w 1241704"/>
              <a:gd name="connsiteY14" fmla="*/ 77491 h 1384515"/>
              <a:gd name="connsiteX15" fmla="*/ 1183037 w 1241704"/>
              <a:gd name="connsiteY15" fmla="*/ 0 h 1384515"/>
              <a:gd name="connsiteX0" fmla="*/ 1183037 w 1241704"/>
              <a:gd name="connsiteY0" fmla="*/ 0 h 1384515"/>
              <a:gd name="connsiteX1" fmla="*/ 1183037 w 1241704"/>
              <a:gd name="connsiteY1" fmla="*/ 0 h 1384515"/>
              <a:gd name="connsiteX2" fmla="*/ 1193369 w 1241704"/>
              <a:gd name="connsiteY2" fmla="*/ 51661 h 1384515"/>
              <a:gd name="connsiteX3" fmla="*/ 1206930 w 1241704"/>
              <a:gd name="connsiteY3" fmla="*/ 206368 h 1384515"/>
              <a:gd name="connsiteX4" fmla="*/ 1239864 w 1241704"/>
              <a:gd name="connsiteY4" fmla="*/ 428786 h 1384515"/>
              <a:gd name="connsiteX5" fmla="*/ 1233055 w 1241704"/>
              <a:gd name="connsiteY5" fmla="*/ 768071 h 1384515"/>
              <a:gd name="connsiteX6" fmla="*/ 1194439 w 1241704"/>
              <a:gd name="connsiteY6" fmla="*/ 1093959 h 1384515"/>
              <a:gd name="connsiteX7" fmla="*/ 1100379 w 1241704"/>
              <a:gd name="connsiteY7" fmla="*/ 1384515 h 1384515"/>
              <a:gd name="connsiteX8" fmla="*/ 0 w 1241704"/>
              <a:gd name="connsiteY8" fmla="*/ 1239865 h 1384515"/>
              <a:gd name="connsiteX9" fmla="*/ 150886 w 1241704"/>
              <a:gd name="connsiteY9" fmla="*/ 1070747 h 1384515"/>
              <a:gd name="connsiteX10" fmla="*/ 242806 w 1241704"/>
              <a:gd name="connsiteY10" fmla="*/ 821410 h 1384515"/>
              <a:gd name="connsiteX11" fmla="*/ 257475 w 1241704"/>
              <a:gd name="connsiteY11" fmla="*/ 613107 h 1384515"/>
              <a:gd name="connsiteX12" fmla="*/ 243877 w 1241704"/>
              <a:gd name="connsiteY12" fmla="*/ 396904 h 1384515"/>
              <a:gd name="connsiteX13" fmla="*/ 206643 w 1241704"/>
              <a:gd name="connsiteY13" fmla="*/ 237640 h 1384515"/>
              <a:gd name="connsiteX14" fmla="*/ 103322 w 1241704"/>
              <a:gd name="connsiteY14" fmla="*/ 77491 h 1384515"/>
              <a:gd name="connsiteX15" fmla="*/ 1183037 w 1241704"/>
              <a:gd name="connsiteY15" fmla="*/ 0 h 1384515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194439 w 1241704"/>
              <a:gd name="connsiteY6" fmla="*/ 1093959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194439 w 1241704"/>
              <a:gd name="connsiteY6" fmla="*/ 1093959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223830 w 1241704"/>
              <a:gd name="connsiteY6" fmla="*/ 904548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53584"/>
              <a:gd name="connsiteY0" fmla="*/ 0 h 1371452"/>
              <a:gd name="connsiteX1" fmla="*/ 1183037 w 1253584"/>
              <a:gd name="connsiteY1" fmla="*/ 0 h 1371452"/>
              <a:gd name="connsiteX2" fmla="*/ 1193369 w 1253584"/>
              <a:gd name="connsiteY2" fmla="*/ 51661 h 1371452"/>
              <a:gd name="connsiteX3" fmla="*/ 1206930 w 1253584"/>
              <a:gd name="connsiteY3" fmla="*/ 206368 h 1371452"/>
              <a:gd name="connsiteX4" fmla="*/ 1239864 w 1253584"/>
              <a:gd name="connsiteY4" fmla="*/ 428786 h 1371452"/>
              <a:gd name="connsiteX5" fmla="*/ 1252649 w 1253584"/>
              <a:gd name="connsiteY5" fmla="*/ 663568 h 1371452"/>
              <a:gd name="connsiteX6" fmla="*/ 1223830 w 1253584"/>
              <a:gd name="connsiteY6" fmla="*/ 904548 h 1371452"/>
              <a:gd name="connsiteX7" fmla="*/ 1084051 w 1253584"/>
              <a:gd name="connsiteY7" fmla="*/ 1371452 h 1371452"/>
              <a:gd name="connsiteX8" fmla="*/ 0 w 1253584"/>
              <a:gd name="connsiteY8" fmla="*/ 1239865 h 1371452"/>
              <a:gd name="connsiteX9" fmla="*/ 150886 w 1253584"/>
              <a:gd name="connsiteY9" fmla="*/ 1070747 h 1371452"/>
              <a:gd name="connsiteX10" fmla="*/ 242806 w 1253584"/>
              <a:gd name="connsiteY10" fmla="*/ 821410 h 1371452"/>
              <a:gd name="connsiteX11" fmla="*/ 257475 w 1253584"/>
              <a:gd name="connsiteY11" fmla="*/ 613107 h 1371452"/>
              <a:gd name="connsiteX12" fmla="*/ 243877 w 1253584"/>
              <a:gd name="connsiteY12" fmla="*/ 396904 h 1371452"/>
              <a:gd name="connsiteX13" fmla="*/ 206643 w 1253584"/>
              <a:gd name="connsiteY13" fmla="*/ 237640 h 1371452"/>
              <a:gd name="connsiteX14" fmla="*/ 103322 w 1253584"/>
              <a:gd name="connsiteY14" fmla="*/ 77491 h 1371452"/>
              <a:gd name="connsiteX15" fmla="*/ 1183037 w 1253584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06930 w 1253418"/>
              <a:gd name="connsiteY3" fmla="*/ 206368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23830 w 1253418"/>
              <a:gd name="connsiteY6" fmla="*/ 904548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23830 w 1253418"/>
              <a:gd name="connsiteY6" fmla="*/ 904548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23258 w 1253418"/>
              <a:gd name="connsiteY3" fmla="*/ 255355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76505 w 1246886"/>
              <a:gd name="connsiteY0" fmla="*/ 0 h 1371452"/>
              <a:gd name="connsiteX1" fmla="*/ 1176505 w 1246886"/>
              <a:gd name="connsiteY1" fmla="*/ 0 h 1371452"/>
              <a:gd name="connsiteX2" fmla="*/ 1186837 w 1246886"/>
              <a:gd name="connsiteY2" fmla="*/ 51661 h 1371452"/>
              <a:gd name="connsiteX3" fmla="*/ 1216726 w 1246886"/>
              <a:gd name="connsiteY3" fmla="*/ 255355 h 1371452"/>
              <a:gd name="connsiteX4" fmla="*/ 1230066 w 1246886"/>
              <a:gd name="connsiteY4" fmla="*/ 363472 h 1371452"/>
              <a:gd name="connsiteX5" fmla="*/ 1246117 w 1246886"/>
              <a:gd name="connsiteY5" fmla="*/ 663568 h 1371452"/>
              <a:gd name="connsiteX6" fmla="*/ 1210767 w 1246886"/>
              <a:gd name="connsiteY6" fmla="*/ 1009051 h 1371452"/>
              <a:gd name="connsiteX7" fmla="*/ 1077519 w 1246886"/>
              <a:gd name="connsiteY7" fmla="*/ 1371452 h 1371452"/>
              <a:gd name="connsiteX8" fmla="*/ 0 w 1246886"/>
              <a:gd name="connsiteY8" fmla="*/ 1223536 h 1371452"/>
              <a:gd name="connsiteX9" fmla="*/ 144354 w 1246886"/>
              <a:gd name="connsiteY9" fmla="*/ 1070747 h 1371452"/>
              <a:gd name="connsiteX10" fmla="*/ 236274 w 1246886"/>
              <a:gd name="connsiteY10" fmla="*/ 821410 h 1371452"/>
              <a:gd name="connsiteX11" fmla="*/ 250943 w 1246886"/>
              <a:gd name="connsiteY11" fmla="*/ 613107 h 1371452"/>
              <a:gd name="connsiteX12" fmla="*/ 237345 w 1246886"/>
              <a:gd name="connsiteY12" fmla="*/ 396904 h 1371452"/>
              <a:gd name="connsiteX13" fmla="*/ 200111 w 1246886"/>
              <a:gd name="connsiteY13" fmla="*/ 237640 h 1371452"/>
              <a:gd name="connsiteX14" fmla="*/ 96790 w 1246886"/>
              <a:gd name="connsiteY14" fmla="*/ 77491 h 1371452"/>
              <a:gd name="connsiteX15" fmla="*/ 1176505 w 1246886"/>
              <a:gd name="connsiteY15" fmla="*/ 0 h 1371452"/>
              <a:gd name="connsiteX0" fmla="*/ 1176505 w 1246886"/>
              <a:gd name="connsiteY0" fmla="*/ 175428 h 1546880"/>
              <a:gd name="connsiteX1" fmla="*/ 1176505 w 1246886"/>
              <a:gd name="connsiteY1" fmla="*/ 175428 h 1546880"/>
              <a:gd name="connsiteX2" fmla="*/ 1186837 w 1246886"/>
              <a:gd name="connsiteY2" fmla="*/ 227089 h 1546880"/>
              <a:gd name="connsiteX3" fmla="*/ 1216726 w 1246886"/>
              <a:gd name="connsiteY3" fmla="*/ 430783 h 1546880"/>
              <a:gd name="connsiteX4" fmla="*/ 1230066 w 1246886"/>
              <a:gd name="connsiteY4" fmla="*/ 538900 h 1546880"/>
              <a:gd name="connsiteX5" fmla="*/ 1246117 w 1246886"/>
              <a:gd name="connsiteY5" fmla="*/ 838996 h 1546880"/>
              <a:gd name="connsiteX6" fmla="*/ 1210767 w 1246886"/>
              <a:gd name="connsiteY6" fmla="*/ 1184479 h 1546880"/>
              <a:gd name="connsiteX7" fmla="*/ 1077519 w 1246886"/>
              <a:gd name="connsiteY7" fmla="*/ 1546880 h 1546880"/>
              <a:gd name="connsiteX8" fmla="*/ 0 w 1246886"/>
              <a:gd name="connsiteY8" fmla="*/ 1398964 h 1546880"/>
              <a:gd name="connsiteX9" fmla="*/ 144354 w 1246886"/>
              <a:gd name="connsiteY9" fmla="*/ 1246175 h 1546880"/>
              <a:gd name="connsiteX10" fmla="*/ 236274 w 1246886"/>
              <a:gd name="connsiteY10" fmla="*/ 996838 h 1546880"/>
              <a:gd name="connsiteX11" fmla="*/ 250943 w 1246886"/>
              <a:gd name="connsiteY11" fmla="*/ 788535 h 1546880"/>
              <a:gd name="connsiteX12" fmla="*/ 237345 w 1246886"/>
              <a:gd name="connsiteY12" fmla="*/ 572332 h 1546880"/>
              <a:gd name="connsiteX13" fmla="*/ 200111 w 1246886"/>
              <a:gd name="connsiteY13" fmla="*/ 413068 h 1546880"/>
              <a:gd name="connsiteX14" fmla="*/ 67607 w 1246886"/>
              <a:gd name="connsiteY14" fmla="*/ 0 h 1546880"/>
              <a:gd name="connsiteX15" fmla="*/ 1176505 w 1246886"/>
              <a:gd name="connsiteY15" fmla="*/ 175428 h 1546880"/>
              <a:gd name="connsiteX0" fmla="*/ 1332147 w 1402528"/>
              <a:gd name="connsiteY0" fmla="*/ 175428 h 1700521"/>
              <a:gd name="connsiteX1" fmla="*/ 1332147 w 1402528"/>
              <a:gd name="connsiteY1" fmla="*/ 175428 h 1700521"/>
              <a:gd name="connsiteX2" fmla="*/ 1342479 w 1402528"/>
              <a:gd name="connsiteY2" fmla="*/ 227089 h 1700521"/>
              <a:gd name="connsiteX3" fmla="*/ 1372368 w 1402528"/>
              <a:gd name="connsiteY3" fmla="*/ 430783 h 1700521"/>
              <a:gd name="connsiteX4" fmla="*/ 1385708 w 1402528"/>
              <a:gd name="connsiteY4" fmla="*/ 538900 h 1700521"/>
              <a:gd name="connsiteX5" fmla="*/ 1401759 w 1402528"/>
              <a:gd name="connsiteY5" fmla="*/ 838996 h 1700521"/>
              <a:gd name="connsiteX6" fmla="*/ 1366409 w 1402528"/>
              <a:gd name="connsiteY6" fmla="*/ 1184479 h 1700521"/>
              <a:gd name="connsiteX7" fmla="*/ 1233161 w 1402528"/>
              <a:gd name="connsiteY7" fmla="*/ 1546880 h 1700521"/>
              <a:gd name="connsiteX8" fmla="*/ 0 w 1402528"/>
              <a:gd name="connsiteY8" fmla="*/ 1700521 h 1700521"/>
              <a:gd name="connsiteX9" fmla="*/ 299996 w 1402528"/>
              <a:gd name="connsiteY9" fmla="*/ 1246175 h 1700521"/>
              <a:gd name="connsiteX10" fmla="*/ 391916 w 1402528"/>
              <a:gd name="connsiteY10" fmla="*/ 996838 h 1700521"/>
              <a:gd name="connsiteX11" fmla="*/ 406585 w 1402528"/>
              <a:gd name="connsiteY11" fmla="*/ 788535 h 1700521"/>
              <a:gd name="connsiteX12" fmla="*/ 392987 w 1402528"/>
              <a:gd name="connsiteY12" fmla="*/ 572332 h 1700521"/>
              <a:gd name="connsiteX13" fmla="*/ 355753 w 1402528"/>
              <a:gd name="connsiteY13" fmla="*/ 413068 h 1700521"/>
              <a:gd name="connsiteX14" fmla="*/ 223249 w 1402528"/>
              <a:gd name="connsiteY14" fmla="*/ 0 h 1700521"/>
              <a:gd name="connsiteX15" fmla="*/ 1332147 w 1402528"/>
              <a:gd name="connsiteY15" fmla="*/ 175428 h 1700521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92987 w 1402528"/>
              <a:gd name="connsiteY12" fmla="*/ 522521 h 1650710"/>
              <a:gd name="connsiteX13" fmla="*/ 355753 w 1402528"/>
              <a:gd name="connsiteY13" fmla="*/ 363257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92987 w 1402528"/>
              <a:gd name="connsiteY12" fmla="*/ 522521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27872 w 1402528"/>
              <a:gd name="connsiteY10" fmla="*/ 100039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03931 w 1402528"/>
              <a:gd name="connsiteY9" fmla="*/ 1349357 h 1650710"/>
              <a:gd name="connsiteX10" fmla="*/ 327872 w 1402528"/>
              <a:gd name="connsiteY10" fmla="*/ 100039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20756 w 1395412"/>
              <a:gd name="connsiteY10" fmla="*/ 1000397 h 1629362"/>
              <a:gd name="connsiteX11" fmla="*/ 331868 w 1395412"/>
              <a:gd name="connsiteY11" fmla="*/ 792094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1868 w 1395412"/>
              <a:gd name="connsiteY11" fmla="*/ 792094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81618 w 1395412"/>
              <a:gd name="connsiteY10" fmla="*/ 1146274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4981 w 1395412"/>
              <a:gd name="connsiteY9" fmla="*/ 1473887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39545 w 1409926"/>
              <a:gd name="connsiteY0" fmla="*/ 125617 h 1635167"/>
              <a:gd name="connsiteX1" fmla="*/ 1339545 w 1409926"/>
              <a:gd name="connsiteY1" fmla="*/ 125617 h 1635167"/>
              <a:gd name="connsiteX2" fmla="*/ 1349877 w 1409926"/>
              <a:gd name="connsiteY2" fmla="*/ 177278 h 1635167"/>
              <a:gd name="connsiteX3" fmla="*/ 1379766 w 1409926"/>
              <a:gd name="connsiteY3" fmla="*/ 380972 h 1635167"/>
              <a:gd name="connsiteX4" fmla="*/ 1393106 w 1409926"/>
              <a:gd name="connsiteY4" fmla="*/ 489089 h 1635167"/>
              <a:gd name="connsiteX5" fmla="*/ 1409157 w 1409926"/>
              <a:gd name="connsiteY5" fmla="*/ 789185 h 1635167"/>
              <a:gd name="connsiteX6" fmla="*/ 1373807 w 1409926"/>
              <a:gd name="connsiteY6" fmla="*/ 1134668 h 1635167"/>
              <a:gd name="connsiteX7" fmla="*/ 1240559 w 1409926"/>
              <a:gd name="connsiteY7" fmla="*/ 1497069 h 1635167"/>
              <a:gd name="connsiteX8" fmla="*/ 0 w 1409926"/>
              <a:gd name="connsiteY8" fmla="*/ 1635167 h 1635167"/>
              <a:gd name="connsiteX9" fmla="*/ 133053 w 1409926"/>
              <a:gd name="connsiteY9" fmla="*/ 1477445 h 1635167"/>
              <a:gd name="connsiteX10" fmla="*/ 249878 w 1409926"/>
              <a:gd name="connsiteY10" fmla="*/ 1267245 h 1635167"/>
              <a:gd name="connsiteX11" fmla="*/ 353498 w 1409926"/>
              <a:gd name="connsiteY11" fmla="*/ 841906 h 1635167"/>
              <a:gd name="connsiteX12" fmla="*/ 318551 w 1409926"/>
              <a:gd name="connsiteY12" fmla="*/ 526079 h 1635167"/>
              <a:gd name="connsiteX13" fmla="*/ 195926 w 1409926"/>
              <a:gd name="connsiteY13" fmla="*/ 228054 h 1635167"/>
              <a:gd name="connsiteX14" fmla="*/ 52748 w 1409926"/>
              <a:gd name="connsiteY14" fmla="*/ 0 h 1635167"/>
              <a:gd name="connsiteX15" fmla="*/ 1339545 w 1409926"/>
              <a:gd name="connsiteY15" fmla="*/ 125617 h 1635167"/>
              <a:gd name="connsiteX0" fmla="*/ 1339545 w 1409926"/>
              <a:gd name="connsiteY0" fmla="*/ 125617 h 1635167"/>
              <a:gd name="connsiteX1" fmla="*/ 1339545 w 1409926"/>
              <a:gd name="connsiteY1" fmla="*/ 125617 h 1635167"/>
              <a:gd name="connsiteX2" fmla="*/ 1349877 w 1409926"/>
              <a:gd name="connsiteY2" fmla="*/ 177278 h 1635167"/>
              <a:gd name="connsiteX3" fmla="*/ 1379766 w 1409926"/>
              <a:gd name="connsiteY3" fmla="*/ 380972 h 1635167"/>
              <a:gd name="connsiteX4" fmla="*/ 1393106 w 1409926"/>
              <a:gd name="connsiteY4" fmla="*/ 489089 h 1635167"/>
              <a:gd name="connsiteX5" fmla="*/ 1409157 w 1409926"/>
              <a:gd name="connsiteY5" fmla="*/ 789185 h 1635167"/>
              <a:gd name="connsiteX6" fmla="*/ 1373807 w 1409926"/>
              <a:gd name="connsiteY6" fmla="*/ 1134668 h 1635167"/>
              <a:gd name="connsiteX7" fmla="*/ 1240559 w 1409926"/>
              <a:gd name="connsiteY7" fmla="*/ 1497069 h 1635167"/>
              <a:gd name="connsiteX8" fmla="*/ 0 w 1409926"/>
              <a:gd name="connsiteY8" fmla="*/ 1635167 h 1635167"/>
              <a:gd name="connsiteX9" fmla="*/ 133053 w 1409926"/>
              <a:gd name="connsiteY9" fmla="*/ 1477445 h 1635167"/>
              <a:gd name="connsiteX10" fmla="*/ 249878 w 1409926"/>
              <a:gd name="connsiteY10" fmla="*/ 1267245 h 1635167"/>
              <a:gd name="connsiteX11" fmla="*/ 353498 w 1409926"/>
              <a:gd name="connsiteY11" fmla="*/ 841906 h 1635167"/>
              <a:gd name="connsiteX12" fmla="*/ 318551 w 1409926"/>
              <a:gd name="connsiteY12" fmla="*/ 526079 h 1635167"/>
              <a:gd name="connsiteX13" fmla="*/ 195926 w 1409926"/>
              <a:gd name="connsiteY13" fmla="*/ 228054 h 1635167"/>
              <a:gd name="connsiteX14" fmla="*/ 52748 w 1409926"/>
              <a:gd name="connsiteY14" fmla="*/ 0 h 1635167"/>
              <a:gd name="connsiteX15" fmla="*/ 1339545 w 1409926"/>
              <a:gd name="connsiteY15" fmla="*/ 125617 h 1635167"/>
              <a:gd name="connsiteX0" fmla="*/ 1339545 w 1411408"/>
              <a:gd name="connsiteY0" fmla="*/ 125617 h 1635167"/>
              <a:gd name="connsiteX1" fmla="*/ 1339545 w 1411408"/>
              <a:gd name="connsiteY1" fmla="*/ 125617 h 1635167"/>
              <a:gd name="connsiteX2" fmla="*/ 1349877 w 1411408"/>
              <a:gd name="connsiteY2" fmla="*/ 177278 h 1635167"/>
              <a:gd name="connsiteX3" fmla="*/ 1379766 w 1411408"/>
              <a:gd name="connsiteY3" fmla="*/ 380972 h 1635167"/>
              <a:gd name="connsiteX4" fmla="*/ 1405747 w 1411408"/>
              <a:gd name="connsiteY4" fmla="*/ 564938 h 1635167"/>
              <a:gd name="connsiteX5" fmla="*/ 1409157 w 1411408"/>
              <a:gd name="connsiteY5" fmla="*/ 789185 h 1635167"/>
              <a:gd name="connsiteX6" fmla="*/ 1373807 w 1411408"/>
              <a:gd name="connsiteY6" fmla="*/ 1134668 h 1635167"/>
              <a:gd name="connsiteX7" fmla="*/ 1240559 w 1411408"/>
              <a:gd name="connsiteY7" fmla="*/ 1497069 h 1635167"/>
              <a:gd name="connsiteX8" fmla="*/ 0 w 1411408"/>
              <a:gd name="connsiteY8" fmla="*/ 1635167 h 1635167"/>
              <a:gd name="connsiteX9" fmla="*/ 133053 w 1411408"/>
              <a:gd name="connsiteY9" fmla="*/ 1477445 h 1635167"/>
              <a:gd name="connsiteX10" fmla="*/ 249878 w 1411408"/>
              <a:gd name="connsiteY10" fmla="*/ 1267245 h 1635167"/>
              <a:gd name="connsiteX11" fmla="*/ 353498 w 1411408"/>
              <a:gd name="connsiteY11" fmla="*/ 841906 h 1635167"/>
              <a:gd name="connsiteX12" fmla="*/ 318551 w 1411408"/>
              <a:gd name="connsiteY12" fmla="*/ 526079 h 1635167"/>
              <a:gd name="connsiteX13" fmla="*/ 195926 w 1411408"/>
              <a:gd name="connsiteY13" fmla="*/ 228054 h 1635167"/>
              <a:gd name="connsiteX14" fmla="*/ 52748 w 1411408"/>
              <a:gd name="connsiteY14" fmla="*/ 0 h 1635167"/>
              <a:gd name="connsiteX15" fmla="*/ 1339545 w 1411408"/>
              <a:gd name="connsiteY15" fmla="*/ 125617 h 1635167"/>
              <a:gd name="connsiteX0" fmla="*/ 1339545 w 1411408"/>
              <a:gd name="connsiteY0" fmla="*/ 125617 h 1635167"/>
              <a:gd name="connsiteX1" fmla="*/ 1339545 w 1411408"/>
              <a:gd name="connsiteY1" fmla="*/ 125617 h 1635167"/>
              <a:gd name="connsiteX2" fmla="*/ 1349877 w 1411408"/>
              <a:gd name="connsiteY2" fmla="*/ 177278 h 1635167"/>
              <a:gd name="connsiteX3" fmla="*/ 1379766 w 1411408"/>
              <a:gd name="connsiteY3" fmla="*/ 343047 h 1635167"/>
              <a:gd name="connsiteX4" fmla="*/ 1405747 w 1411408"/>
              <a:gd name="connsiteY4" fmla="*/ 564938 h 1635167"/>
              <a:gd name="connsiteX5" fmla="*/ 1409157 w 1411408"/>
              <a:gd name="connsiteY5" fmla="*/ 789185 h 1635167"/>
              <a:gd name="connsiteX6" fmla="*/ 1373807 w 1411408"/>
              <a:gd name="connsiteY6" fmla="*/ 1134668 h 1635167"/>
              <a:gd name="connsiteX7" fmla="*/ 1240559 w 1411408"/>
              <a:gd name="connsiteY7" fmla="*/ 1497069 h 1635167"/>
              <a:gd name="connsiteX8" fmla="*/ 0 w 1411408"/>
              <a:gd name="connsiteY8" fmla="*/ 1635167 h 1635167"/>
              <a:gd name="connsiteX9" fmla="*/ 133053 w 1411408"/>
              <a:gd name="connsiteY9" fmla="*/ 1477445 h 1635167"/>
              <a:gd name="connsiteX10" fmla="*/ 249878 w 1411408"/>
              <a:gd name="connsiteY10" fmla="*/ 1267245 h 1635167"/>
              <a:gd name="connsiteX11" fmla="*/ 353498 w 1411408"/>
              <a:gd name="connsiteY11" fmla="*/ 841906 h 1635167"/>
              <a:gd name="connsiteX12" fmla="*/ 318551 w 1411408"/>
              <a:gd name="connsiteY12" fmla="*/ 526079 h 1635167"/>
              <a:gd name="connsiteX13" fmla="*/ 195926 w 1411408"/>
              <a:gd name="connsiteY13" fmla="*/ 228054 h 1635167"/>
              <a:gd name="connsiteX14" fmla="*/ 52748 w 1411408"/>
              <a:gd name="connsiteY14" fmla="*/ 0 h 1635167"/>
              <a:gd name="connsiteX15" fmla="*/ 1339545 w 1411408"/>
              <a:gd name="connsiteY15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73807 w 1410699"/>
              <a:gd name="connsiteY7" fmla="*/ 1134668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56952 w 1410699"/>
              <a:gd name="connsiteY7" fmla="*/ 1235800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27456 w 1410699"/>
              <a:gd name="connsiteY7" fmla="*/ 1315862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1290"/>
              <a:gd name="connsiteY0" fmla="*/ 125617 h 1635167"/>
              <a:gd name="connsiteX1" fmla="*/ 1339545 w 1411290"/>
              <a:gd name="connsiteY1" fmla="*/ 125617 h 1635167"/>
              <a:gd name="connsiteX2" fmla="*/ 1349877 w 1411290"/>
              <a:gd name="connsiteY2" fmla="*/ 177278 h 1635167"/>
              <a:gd name="connsiteX3" fmla="*/ 1379766 w 1411290"/>
              <a:gd name="connsiteY3" fmla="*/ 343047 h 1635167"/>
              <a:gd name="connsiteX4" fmla="*/ 1405747 w 1411290"/>
              <a:gd name="connsiteY4" fmla="*/ 564938 h 1635167"/>
              <a:gd name="connsiteX5" fmla="*/ 1407157 w 1411290"/>
              <a:gd name="connsiteY5" fmla="*/ 688579 h 1635167"/>
              <a:gd name="connsiteX6" fmla="*/ 1409157 w 1411290"/>
              <a:gd name="connsiteY6" fmla="*/ 789185 h 1635167"/>
              <a:gd name="connsiteX7" fmla="*/ 1327456 w 1411290"/>
              <a:gd name="connsiteY7" fmla="*/ 1315862 h 1635167"/>
              <a:gd name="connsiteX8" fmla="*/ 1240559 w 1411290"/>
              <a:gd name="connsiteY8" fmla="*/ 1497069 h 1635167"/>
              <a:gd name="connsiteX9" fmla="*/ 0 w 1411290"/>
              <a:gd name="connsiteY9" fmla="*/ 1635167 h 1635167"/>
              <a:gd name="connsiteX10" fmla="*/ 133053 w 1411290"/>
              <a:gd name="connsiteY10" fmla="*/ 1477445 h 1635167"/>
              <a:gd name="connsiteX11" fmla="*/ 249878 w 1411290"/>
              <a:gd name="connsiteY11" fmla="*/ 1267245 h 1635167"/>
              <a:gd name="connsiteX12" fmla="*/ 353498 w 1411290"/>
              <a:gd name="connsiteY12" fmla="*/ 841906 h 1635167"/>
              <a:gd name="connsiteX13" fmla="*/ 318551 w 1411290"/>
              <a:gd name="connsiteY13" fmla="*/ 526079 h 1635167"/>
              <a:gd name="connsiteX14" fmla="*/ 195926 w 1411290"/>
              <a:gd name="connsiteY14" fmla="*/ 228054 h 1635167"/>
              <a:gd name="connsiteX15" fmla="*/ 52748 w 1411290"/>
              <a:gd name="connsiteY15" fmla="*/ 0 h 1635167"/>
              <a:gd name="connsiteX16" fmla="*/ 1339545 w 1411290"/>
              <a:gd name="connsiteY16" fmla="*/ 125617 h 1635167"/>
              <a:gd name="connsiteX0" fmla="*/ 1339545 w 1408052"/>
              <a:gd name="connsiteY0" fmla="*/ 125617 h 1635167"/>
              <a:gd name="connsiteX1" fmla="*/ 1339545 w 1408052"/>
              <a:gd name="connsiteY1" fmla="*/ 125617 h 1635167"/>
              <a:gd name="connsiteX2" fmla="*/ 1349877 w 1408052"/>
              <a:gd name="connsiteY2" fmla="*/ 177278 h 1635167"/>
              <a:gd name="connsiteX3" fmla="*/ 1379766 w 1408052"/>
              <a:gd name="connsiteY3" fmla="*/ 343047 h 1635167"/>
              <a:gd name="connsiteX4" fmla="*/ 1405747 w 1408052"/>
              <a:gd name="connsiteY4" fmla="*/ 564938 h 1635167"/>
              <a:gd name="connsiteX5" fmla="*/ 1407157 w 1408052"/>
              <a:gd name="connsiteY5" fmla="*/ 688579 h 1635167"/>
              <a:gd name="connsiteX6" fmla="*/ 1392301 w 1408052"/>
              <a:gd name="connsiteY6" fmla="*/ 1050442 h 1635167"/>
              <a:gd name="connsiteX7" fmla="*/ 1327456 w 1408052"/>
              <a:gd name="connsiteY7" fmla="*/ 1315862 h 1635167"/>
              <a:gd name="connsiteX8" fmla="*/ 1240559 w 1408052"/>
              <a:gd name="connsiteY8" fmla="*/ 1497069 h 1635167"/>
              <a:gd name="connsiteX9" fmla="*/ 0 w 1408052"/>
              <a:gd name="connsiteY9" fmla="*/ 1635167 h 1635167"/>
              <a:gd name="connsiteX10" fmla="*/ 133053 w 1408052"/>
              <a:gd name="connsiteY10" fmla="*/ 1477445 h 1635167"/>
              <a:gd name="connsiteX11" fmla="*/ 249878 w 1408052"/>
              <a:gd name="connsiteY11" fmla="*/ 1267245 h 1635167"/>
              <a:gd name="connsiteX12" fmla="*/ 353498 w 1408052"/>
              <a:gd name="connsiteY12" fmla="*/ 841906 h 1635167"/>
              <a:gd name="connsiteX13" fmla="*/ 318551 w 1408052"/>
              <a:gd name="connsiteY13" fmla="*/ 526079 h 1635167"/>
              <a:gd name="connsiteX14" fmla="*/ 195926 w 1408052"/>
              <a:gd name="connsiteY14" fmla="*/ 228054 h 1635167"/>
              <a:gd name="connsiteX15" fmla="*/ 52748 w 1408052"/>
              <a:gd name="connsiteY15" fmla="*/ 0 h 1635167"/>
              <a:gd name="connsiteX16" fmla="*/ 1339545 w 1408052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92301 w 1407168"/>
              <a:gd name="connsiteY6" fmla="*/ 1050442 h 1635167"/>
              <a:gd name="connsiteX7" fmla="*/ 1327456 w 1407168"/>
              <a:gd name="connsiteY7" fmla="*/ 1315862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92301 w 1407168"/>
              <a:gd name="connsiteY6" fmla="*/ 1050442 h 1635167"/>
              <a:gd name="connsiteX7" fmla="*/ 1323242 w 1407168"/>
              <a:gd name="connsiteY7" fmla="*/ 1349573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83873 w 1407168"/>
              <a:gd name="connsiteY6" fmla="*/ 1096794 h 1635167"/>
              <a:gd name="connsiteX7" fmla="*/ 1323242 w 1407168"/>
              <a:gd name="connsiteY7" fmla="*/ 1349573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9766 w 1424018"/>
              <a:gd name="connsiteY3" fmla="*/ 343047 h 1635167"/>
              <a:gd name="connsiteX4" fmla="*/ 1405747 w 1424018"/>
              <a:gd name="connsiteY4" fmla="*/ 564938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9766 w 1424018"/>
              <a:gd name="connsiteY3" fmla="*/ 343047 h 1635167"/>
              <a:gd name="connsiteX4" fmla="*/ 1393106 w 1424018"/>
              <a:gd name="connsiteY4" fmla="*/ 514372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393106 w 1424018"/>
              <a:gd name="connsiteY4" fmla="*/ 514372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409961 w 1424018"/>
              <a:gd name="connsiteY4" fmla="*/ 590221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409961 w 1424018"/>
              <a:gd name="connsiteY4" fmla="*/ 590221 h 1635167"/>
              <a:gd name="connsiteX5" fmla="*/ 1424012 w 1424018"/>
              <a:gd name="connsiteY5" fmla="*/ 836063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75552 w 1424018"/>
              <a:gd name="connsiteY2" fmla="*/ 406255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3242 w 1424018"/>
              <a:gd name="connsiteY6" fmla="*/ 1349573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88194 w 1424018"/>
              <a:gd name="connsiteY2" fmla="*/ 321978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3242 w 1424018"/>
              <a:gd name="connsiteY6" fmla="*/ 1349573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88194 w 1424018"/>
              <a:gd name="connsiteY2" fmla="*/ 321978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7455 w 1424018"/>
              <a:gd name="connsiteY6" fmla="*/ 1324290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88087 w 1426027"/>
              <a:gd name="connsiteY5" fmla="*/ 1067298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88087 w 1426027"/>
              <a:gd name="connsiteY5" fmla="*/ 1067298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4643"/>
              <a:gd name="connsiteY0" fmla="*/ 125617 h 1635167"/>
              <a:gd name="connsiteX1" fmla="*/ 1339545 w 1424643"/>
              <a:gd name="connsiteY1" fmla="*/ 125617 h 1635167"/>
              <a:gd name="connsiteX2" fmla="*/ 1388194 w 1424643"/>
              <a:gd name="connsiteY2" fmla="*/ 321978 h 1635167"/>
              <a:gd name="connsiteX3" fmla="*/ 1409961 w 1424643"/>
              <a:gd name="connsiteY3" fmla="*/ 590221 h 1635167"/>
              <a:gd name="connsiteX4" fmla="*/ 1424012 w 1424643"/>
              <a:gd name="connsiteY4" fmla="*/ 836063 h 1635167"/>
              <a:gd name="connsiteX5" fmla="*/ 1396514 w 1424643"/>
              <a:gd name="connsiteY5" fmla="*/ 1079940 h 1635167"/>
              <a:gd name="connsiteX6" fmla="*/ 1327455 w 1424643"/>
              <a:gd name="connsiteY6" fmla="*/ 1324290 h 1635167"/>
              <a:gd name="connsiteX7" fmla="*/ 1240559 w 1424643"/>
              <a:gd name="connsiteY7" fmla="*/ 1497069 h 1635167"/>
              <a:gd name="connsiteX8" fmla="*/ 0 w 1424643"/>
              <a:gd name="connsiteY8" fmla="*/ 1635167 h 1635167"/>
              <a:gd name="connsiteX9" fmla="*/ 133053 w 1424643"/>
              <a:gd name="connsiteY9" fmla="*/ 1477445 h 1635167"/>
              <a:gd name="connsiteX10" fmla="*/ 249878 w 1424643"/>
              <a:gd name="connsiteY10" fmla="*/ 1267245 h 1635167"/>
              <a:gd name="connsiteX11" fmla="*/ 353498 w 1424643"/>
              <a:gd name="connsiteY11" fmla="*/ 841906 h 1635167"/>
              <a:gd name="connsiteX12" fmla="*/ 318551 w 1424643"/>
              <a:gd name="connsiteY12" fmla="*/ 526079 h 1635167"/>
              <a:gd name="connsiteX13" fmla="*/ 195926 w 1424643"/>
              <a:gd name="connsiteY13" fmla="*/ 228054 h 1635167"/>
              <a:gd name="connsiteX14" fmla="*/ 52748 w 1424643"/>
              <a:gd name="connsiteY14" fmla="*/ 0 h 1635167"/>
              <a:gd name="connsiteX15" fmla="*/ 1339545 w 1424643"/>
              <a:gd name="connsiteY15" fmla="*/ 125617 h 1635167"/>
              <a:gd name="connsiteX0" fmla="*/ 1339545 w 1424643"/>
              <a:gd name="connsiteY0" fmla="*/ 125617 h 1635167"/>
              <a:gd name="connsiteX1" fmla="*/ 1339545 w 1424643"/>
              <a:gd name="connsiteY1" fmla="*/ 125617 h 1635167"/>
              <a:gd name="connsiteX2" fmla="*/ 1388194 w 1424643"/>
              <a:gd name="connsiteY2" fmla="*/ 321978 h 1635167"/>
              <a:gd name="connsiteX3" fmla="*/ 1409961 w 1424643"/>
              <a:gd name="connsiteY3" fmla="*/ 590221 h 1635167"/>
              <a:gd name="connsiteX4" fmla="*/ 1424012 w 1424643"/>
              <a:gd name="connsiteY4" fmla="*/ 836063 h 1635167"/>
              <a:gd name="connsiteX5" fmla="*/ 1396514 w 1424643"/>
              <a:gd name="connsiteY5" fmla="*/ 1079940 h 1635167"/>
              <a:gd name="connsiteX6" fmla="*/ 1327455 w 1424643"/>
              <a:gd name="connsiteY6" fmla="*/ 1324290 h 1635167"/>
              <a:gd name="connsiteX7" fmla="*/ 1240559 w 1424643"/>
              <a:gd name="connsiteY7" fmla="*/ 1497069 h 1635167"/>
              <a:gd name="connsiteX8" fmla="*/ 0 w 1424643"/>
              <a:gd name="connsiteY8" fmla="*/ 1635167 h 1635167"/>
              <a:gd name="connsiteX9" fmla="*/ 133053 w 1424643"/>
              <a:gd name="connsiteY9" fmla="*/ 1477445 h 1635167"/>
              <a:gd name="connsiteX10" fmla="*/ 249878 w 1424643"/>
              <a:gd name="connsiteY10" fmla="*/ 1267245 h 1635167"/>
              <a:gd name="connsiteX11" fmla="*/ 353498 w 1424643"/>
              <a:gd name="connsiteY11" fmla="*/ 841906 h 1635167"/>
              <a:gd name="connsiteX12" fmla="*/ 318551 w 1424643"/>
              <a:gd name="connsiteY12" fmla="*/ 526079 h 1635167"/>
              <a:gd name="connsiteX13" fmla="*/ 195926 w 1424643"/>
              <a:gd name="connsiteY13" fmla="*/ 228054 h 1635167"/>
              <a:gd name="connsiteX14" fmla="*/ 52748 w 1424643"/>
              <a:gd name="connsiteY14" fmla="*/ 0 h 1635167"/>
              <a:gd name="connsiteX15" fmla="*/ 1339545 w 1424643"/>
              <a:gd name="connsiteY15" fmla="*/ 125617 h 1635167"/>
              <a:gd name="connsiteX0" fmla="*/ 1339545 w 1425313"/>
              <a:gd name="connsiteY0" fmla="*/ 125617 h 1635167"/>
              <a:gd name="connsiteX1" fmla="*/ 1339545 w 1425313"/>
              <a:gd name="connsiteY1" fmla="*/ 125617 h 1635167"/>
              <a:gd name="connsiteX2" fmla="*/ 1388194 w 1425313"/>
              <a:gd name="connsiteY2" fmla="*/ 321978 h 1635167"/>
              <a:gd name="connsiteX3" fmla="*/ 1418388 w 1425313"/>
              <a:gd name="connsiteY3" fmla="*/ 527013 h 1635167"/>
              <a:gd name="connsiteX4" fmla="*/ 1424012 w 1425313"/>
              <a:gd name="connsiteY4" fmla="*/ 836063 h 1635167"/>
              <a:gd name="connsiteX5" fmla="*/ 1396514 w 1425313"/>
              <a:gd name="connsiteY5" fmla="*/ 1079940 h 1635167"/>
              <a:gd name="connsiteX6" fmla="*/ 1327455 w 1425313"/>
              <a:gd name="connsiteY6" fmla="*/ 1324290 h 1635167"/>
              <a:gd name="connsiteX7" fmla="*/ 1240559 w 1425313"/>
              <a:gd name="connsiteY7" fmla="*/ 1497069 h 1635167"/>
              <a:gd name="connsiteX8" fmla="*/ 0 w 1425313"/>
              <a:gd name="connsiteY8" fmla="*/ 1635167 h 1635167"/>
              <a:gd name="connsiteX9" fmla="*/ 133053 w 1425313"/>
              <a:gd name="connsiteY9" fmla="*/ 1477445 h 1635167"/>
              <a:gd name="connsiteX10" fmla="*/ 249878 w 1425313"/>
              <a:gd name="connsiteY10" fmla="*/ 1267245 h 1635167"/>
              <a:gd name="connsiteX11" fmla="*/ 353498 w 1425313"/>
              <a:gd name="connsiteY11" fmla="*/ 841906 h 1635167"/>
              <a:gd name="connsiteX12" fmla="*/ 318551 w 1425313"/>
              <a:gd name="connsiteY12" fmla="*/ 526079 h 1635167"/>
              <a:gd name="connsiteX13" fmla="*/ 195926 w 1425313"/>
              <a:gd name="connsiteY13" fmla="*/ 228054 h 1635167"/>
              <a:gd name="connsiteX14" fmla="*/ 52748 w 1425313"/>
              <a:gd name="connsiteY14" fmla="*/ 0 h 1635167"/>
              <a:gd name="connsiteX15" fmla="*/ 1339545 w 1425313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27455 w 1425611"/>
              <a:gd name="connsiteY6" fmla="*/ 1324290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63887 w 1425611"/>
              <a:gd name="connsiteY7" fmla="*/ 1493420 h 1635167"/>
              <a:gd name="connsiteX8" fmla="*/ 1240559 w 1425611"/>
              <a:gd name="connsiteY8" fmla="*/ 1497069 h 1635167"/>
              <a:gd name="connsiteX9" fmla="*/ 0 w 1425611"/>
              <a:gd name="connsiteY9" fmla="*/ 1635167 h 1635167"/>
              <a:gd name="connsiteX10" fmla="*/ 133053 w 1425611"/>
              <a:gd name="connsiteY10" fmla="*/ 1477445 h 1635167"/>
              <a:gd name="connsiteX11" fmla="*/ 249878 w 1425611"/>
              <a:gd name="connsiteY11" fmla="*/ 1267245 h 1635167"/>
              <a:gd name="connsiteX12" fmla="*/ 353498 w 1425611"/>
              <a:gd name="connsiteY12" fmla="*/ 841906 h 1635167"/>
              <a:gd name="connsiteX13" fmla="*/ 318551 w 1425611"/>
              <a:gd name="connsiteY13" fmla="*/ 526079 h 1635167"/>
              <a:gd name="connsiteX14" fmla="*/ 195926 w 1425611"/>
              <a:gd name="connsiteY14" fmla="*/ 228054 h 1635167"/>
              <a:gd name="connsiteX15" fmla="*/ 52748 w 1425611"/>
              <a:gd name="connsiteY15" fmla="*/ 0 h 1635167"/>
              <a:gd name="connsiteX16" fmla="*/ 1339545 w 1425611"/>
              <a:gd name="connsiteY16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401233 w 1487299"/>
              <a:gd name="connsiteY0" fmla="*/ 125617 h 1635167"/>
              <a:gd name="connsiteX1" fmla="*/ 1401233 w 1487299"/>
              <a:gd name="connsiteY1" fmla="*/ 125617 h 1635167"/>
              <a:gd name="connsiteX2" fmla="*/ 1449882 w 1487299"/>
              <a:gd name="connsiteY2" fmla="*/ 321978 h 1635167"/>
              <a:gd name="connsiteX3" fmla="*/ 1480076 w 1487299"/>
              <a:gd name="connsiteY3" fmla="*/ 527013 h 1635167"/>
              <a:gd name="connsiteX4" fmla="*/ 1485700 w 1487299"/>
              <a:gd name="connsiteY4" fmla="*/ 836063 h 1635167"/>
              <a:gd name="connsiteX5" fmla="*/ 1453988 w 1487299"/>
              <a:gd name="connsiteY5" fmla="*/ 1105223 h 1635167"/>
              <a:gd name="connsiteX6" fmla="*/ 1380716 w 1487299"/>
              <a:gd name="connsiteY6" fmla="*/ 1336931 h 1635167"/>
              <a:gd name="connsiteX7" fmla="*/ 1302247 w 1487299"/>
              <a:gd name="connsiteY7" fmla="*/ 1497069 h 1635167"/>
              <a:gd name="connsiteX8" fmla="*/ 61688 w 1487299"/>
              <a:gd name="connsiteY8" fmla="*/ 1635167 h 1635167"/>
              <a:gd name="connsiteX9" fmla="*/ 194741 w 1487299"/>
              <a:gd name="connsiteY9" fmla="*/ 1477445 h 1635167"/>
              <a:gd name="connsiteX10" fmla="*/ 311566 w 1487299"/>
              <a:gd name="connsiteY10" fmla="*/ 1267245 h 1635167"/>
              <a:gd name="connsiteX11" fmla="*/ 415186 w 1487299"/>
              <a:gd name="connsiteY11" fmla="*/ 841906 h 1635167"/>
              <a:gd name="connsiteX12" fmla="*/ 380239 w 1487299"/>
              <a:gd name="connsiteY12" fmla="*/ 526079 h 1635167"/>
              <a:gd name="connsiteX13" fmla="*/ 257614 w 1487299"/>
              <a:gd name="connsiteY13" fmla="*/ 228054 h 1635167"/>
              <a:gd name="connsiteX14" fmla="*/ 114436 w 1487299"/>
              <a:gd name="connsiteY14" fmla="*/ 0 h 1635167"/>
              <a:gd name="connsiteX15" fmla="*/ 1401233 w 1487299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96230 w 1425611"/>
              <a:gd name="connsiteY10" fmla="*/ 1170327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96230 w 1425611"/>
              <a:gd name="connsiteY10" fmla="*/ 1170327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25611" h="1635167">
                <a:moveTo>
                  <a:pt x="1339545" y="125617"/>
                </a:moveTo>
                <a:lnTo>
                  <a:pt x="1339545" y="125617"/>
                </a:lnTo>
                <a:cubicBezTo>
                  <a:pt x="1347653" y="158344"/>
                  <a:pt x="1375054" y="255079"/>
                  <a:pt x="1388194" y="321978"/>
                </a:cubicBezTo>
                <a:cubicBezTo>
                  <a:pt x="1401334" y="388877"/>
                  <a:pt x="1413823" y="456081"/>
                  <a:pt x="1418388" y="527013"/>
                </a:cubicBezTo>
                <a:cubicBezTo>
                  <a:pt x="1422953" y="597945"/>
                  <a:pt x="1428360" y="739695"/>
                  <a:pt x="1424012" y="836063"/>
                </a:cubicBezTo>
                <a:cubicBezTo>
                  <a:pt x="1419664" y="932431"/>
                  <a:pt x="1409797" y="1021745"/>
                  <a:pt x="1392300" y="1105223"/>
                </a:cubicBezTo>
                <a:cubicBezTo>
                  <a:pt x="1374803" y="1188701"/>
                  <a:pt x="1344318" y="1271623"/>
                  <a:pt x="1319028" y="1336931"/>
                </a:cubicBezTo>
                <a:cubicBezTo>
                  <a:pt x="1293738" y="1402239"/>
                  <a:pt x="1333982" y="1325163"/>
                  <a:pt x="1240559" y="1497069"/>
                </a:cubicBezTo>
                <a:lnTo>
                  <a:pt x="0" y="1635167"/>
                </a:lnTo>
                <a:cubicBezTo>
                  <a:pt x="66526" y="1556306"/>
                  <a:pt x="104750" y="1521208"/>
                  <a:pt x="154122" y="1443735"/>
                </a:cubicBezTo>
                <a:cubicBezTo>
                  <a:pt x="203494" y="1366262"/>
                  <a:pt x="278401" y="1216417"/>
                  <a:pt x="296230" y="1170327"/>
                </a:cubicBezTo>
                <a:cubicBezTo>
                  <a:pt x="317815" y="1102745"/>
                  <a:pt x="349778" y="949281"/>
                  <a:pt x="353498" y="841906"/>
                </a:cubicBezTo>
                <a:cubicBezTo>
                  <a:pt x="357218" y="734531"/>
                  <a:pt x="343352" y="646768"/>
                  <a:pt x="318551" y="526079"/>
                </a:cubicBezTo>
                <a:cubicBezTo>
                  <a:pt x="293750" y="405390"/>
                  <a:pt x="252916" y="342077"/>
                  <a:pt x="195926" y="228054"/>
                </a:cubicBezTo>
                <a:cubicBezTo>
                  <a:pt x="138936" y="114031"/>
                  <a:pt x="100474" y="76018"/>
                  <a:pt x="52748" y="0"/>
                </a:cubicBezTo>
                <a:lnTo>
                  <a:pt x="1339545" y="12561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49000"/>
            </a:schemeClr>
          </a:solidFill>
          <a:ln w="381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90" name="Conector de seta reta 89"/>
          <p:cNvCxnSpPr>
            <a:endCxn id="9216" idx="8"/>
          </p:cNvCxnSpPr>
          <p:nvPr/>
        </p:nvCxnSpPr>
        <p:spPr bwMode="auto">
          <a:xfrm>
            <a:off x="4463688" y="3745886"/>
            <a:ext cx="1145174" cy="90465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Conector de seta reta 85"/>
          <p:cNvCxnSpPr>
            <a:endCxn id="9216" idx="14"/>
          </p:cNvCxnSpPr>
          <p:nvPr/>
        </p:nvCxnSpPr>
        <p:spPr bwMode="auto">
          <a:xfrm flipV="1">
            <a:off x="4412191" y="3009435"/>
            <a:ext cx="1244852" cy="75330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4788024" y="980728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Área unitária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7" name="CaixaDeTexto 34"/>
          <p:cNvSpPr txBox="1">
            <a:spLocks noChangeArrowheads="1"/>
          </p:cNvSpPr>
          <p:nvPr/>
        </p:nvSpPr>
        <p:spPr bwMode="auto">
          <a:xfrm>
            <a:off x="4785064" y="1556792"/>
            <a:ext cx="3732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Área 4x maior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8" name="CaixaDeTexto 34"/>
          <p:cNvSpPr txBox="1">
            <a:spLocks noChangeArrowheads="1"/>
          </p:cNvSpPr>
          <p:nvPr/>
        </p:nvSpPr>
        <p:spPr bwMode="auto">
          <a:xfrm>
            <a:off x="5623214" y="2132856"/>
            <a:ext cx="3732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Área 9x maior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" name="CaixaDeTexto 34"/>
          <p:cNvSpPr txBox="1">
            <a:spLocks noChangeArrowheads="1"/>
          </p:cNvSpPr>
          <p:nvPr/>
        </p:nvSpPr>
        <p:spPr bwMode="auto">
          <a:xfrm>
            <a:off x="3838039" y="4077072"/>
            <a:ext cx="661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d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CaixaDeTexto 34"/>
          <p:cNvSpPr txBox="1">
            <a:spLocks noChangeArrowheads="1"/>
          </p:cNvSpPr>
          <p:nvPr/>
        </p:nvSpPr>
        <p:spPr bwMode="auto">
          <a:xfrm>
            <a:off x="2915816" y="4322396"/>
            <a:ext cx="661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2d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CaixaDeTexto 34"/>
          <p:cNvSpPr txBox="1">
            <a:spLocks noChangeArrowheads="1"/>
          </p:cNvSpPr>
          <p:nvPr/>
        </p:nvSpPr>
        <p:spPr bwMode="auto">
          <a:xfrm>
            <a:off x="1763688" y="3789040"/>
            <a:ext cx="661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3d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2" name="Conector de seta reta 11"/>
          <p:cNvCxnSpPr/>
          <p:nvPr/>
        </p:nvCxnSpPr>
        <p:spPr bwMode="auto">
          <a:xfrm flipH="1">
            <a:off x="3813244" y="3739939"/>
            <a:ext cx="659082" cy="6083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2772383" y="3745886"/>
            <a:ext cx="1691306" cy="651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8" name="Conector de seta reta 57"/>
          <p:cNvCxnSpPr/>
          <p:nvPr/>
        </p:nvCxnSpPr>
        <p:spPr bwMode="auto">
          <a:xfrm flipH="1" flipV="1">
            <a:off x="1768129" y="3731272"/>
            <a:ext cx="2695531" cy="130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6" name="Conector de seta reta 65"/>
          <p:cNvCxnSpPr/>
          <p:nvPr/>
        </p:nvCxnSpPr>
        <p:spPr bwMode="auto">
          <a:xfrm>
            <a:off x="4888348" y="1503948"/>
            <a:ext cx="0" cy="21073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Conector de seta reta 68"/>
          <p:cNvCxnSpPr/>
          <p:nvPr/>
        </p:nvCxnSpPr>
        <p:spPr bwMode="auto">
          <a:xfrm flipH="1">
            <a:off x="5444095" y="2046514"/>
            <a:ext cx="13276" cy="13824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Conector de seta reta 84"/>
          <p:cNvCxnSpPr/>
          <p:nvPr/>
        </p:nvCxnSpPr>
        <p:spPr bwMode="auto">
          <a:xfrm flipH="1">
            <a:off x="6300192" y="2622578"/>
            <a:ext cx="429" cy="4689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169740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60" grpId="0" animBg="1"/>
      <p:bldP spid="52" grpId="0"/>
      <p:bldP spid="37" grpId="0"/>
      <p:bldP spid="38" grpId="0"/>
      <p:bldP spid="41" grpId="0"/>
      <p:bldP spid="42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332656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matematicamente...</a:t>
            </a: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fluxo, </a:t>
            </a:r>
            <a:r>
              <a:rPr lang="pt-BR" sz="5400" b="0" i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 , depende:</a:t>
            </a:r>
          </a:p>
          <a:p>
            <a:pPr marL="1076325" lvl="1" indent="-619125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da luminosidade, </a:t>
            </a:r>
            <a:r>
              <a:rPr lang="pt-BR" sz="5400" b="0" i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pt-BR" sz="5400" b="0" i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6325" lvl="2" indent="-62865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da distância, </a:t>
            </a:r>
            <a:r>
              <a:rPr lang="pt-BR" sz="4800" b="0" i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pt-BR" sz="4800" b="0" i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08967638"/>
              </p:ext>
            </p:extLst>
          </p:nvPr>
        </p:nvGraphicFramePr>
        <p:xfrm>
          <a:off x="2662089" y="3933056"/>
          <a:ext cx="3494087" cy="2155825"/>
        </p:xfrm>
        <a:graphic>
          <a:graphicData uri="http://schemas.openxmlformats.org/presentationml/2006/ole">
            <p:oleObj spid="_x0000_s1060" name="Equação" r:id="rId3" imgW="1358900" imgH="838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4726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</a:t>
            </a:r>
          </a:p>
        </p:txBody>
      </p:sp>
      <p:sp>
        <p:nvSpPr>
          <p:cNvPr id="13340" name="Rectangle 119"/>
          <p:cNvSpPr>
            <a:spLocks noChangeArrowheads="1"/>
          </p:cNvSpPr>
          <p:nvPr/>
        </p:nvSpPr>
        <p:spPr bwMode="auto">
          <a:xfrm>
            <a:off x="2627784" y="192642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Rectangle 126"/>
          <p:cNvSpPr>
            <a:spLocks noChangeArrowheads="1"/>
          </p:cNvSpPr>
          <p:nvPr/>
        </p:nvSpPr>
        <p:spPr bwMode="auto">
          <a:xfrm>
            <a:off x="683568" y="908720"/>
            <a:ext cx="741682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</a:t>
            </a:r>
            <a:r>
              <a:rPr lang="pt-BR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Hiparco</a:t>
            </a:r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de Nicéia, c.190-c.120 </a:t>
            </a:r>
            <a:r>
              <a:rPr lang="pt-B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a.C.)</a:t>
            </a: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3370469" y="1772816"/>
            <a:ext cx="785813" cy="785884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3441907" y="2718508"/>
            <a:ext cx="642938" cy="642996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3513344" y="3654612"/>
            <a:ext cx="500063" cy="500108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" name="Oval 3"/>
          <p:cNvSpPr>
            <a:spLocks noChangeAspect="1" noChangeArrowheads="1"/>
          </p:cNvSpPr>
          <p:nvPr/>
        </p:nvSpPr>
        <p:spPr bwMode="auto">
          <a:xfrm>
            <a:off x="3690323" y="5813225"/>
            <a:ext cx="150019" cy="150033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" name="Oval 3"/>
          <p:cNvSpPr>
            <a:spLocks noChangeAspect="1" noChangeArrowheads="1"/>
          </p:cNvSpPr>
          <p:nvPr/>
        </p:nvSpPr>
        <p:spPr bwMode="auto">
          <a:xfrm>
            <a:off x="3584782" y="4457730"/>
            <a:ext cx="357188" cy="357220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5" name="Oval 3"/>
          <p:cNvSpPr>
            <a:spLocks noChangeAspect="1" noChangeArrowheads="1"/>
          </p:cNvSpPr>
          <p:nvPr/>
        </p:nvSpPr>
        <p:spPr bwMode="auto">
          <a:xfrm>
            <a:off x="3615759" y="5166780"/>
            <a:ext cx="285750" cy="285776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0" y="6536377"/>
            <a:ext cx="8964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com adaptações; crédito da imagem de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Hiparco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Rectangle 119"/>
          <p:cNvSpPr>
            <a:spLocks noChangeArrowheads="1"/>
          </p:cNvSpPr>
          <p:nvPr/>
        </p:nvSpPr>
        <p:spPr bwMode="auto">
          <a:xfrm>
            <a:off x="2628751" y="2832265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2ª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Rectangle 119"/>
          <p:cNvSpPr>
            <a:spLocks noChangeArrowheads="1"/>
          </p:cNvSpPr>
          <p:nvPr/>
        </p:nvSpPr>
        <p:spPr bwMode="auto">
          <a:xfrm>
            <a:off x="2627784" y="3696361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3ª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Rectangle 119"/>
          <p:cNvSpPr>
            <a:spLocks noChangeArrowheads="1"/>
          </p:cNvSpPr>
          <p:nvPr/>
        </p:nvSpPr>
        <p:spPr bwMode="auto">
          <a:xfrm>
            <a:off x="2627784" y="440986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4ª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119"/>
          <p:cNvSpPr>
            <a:spLocks noChangeArrowheads="1"/>
          </p:cNvSpPr>
          <p:nvPr/>
        </p:nvSpPr>
        <p:spPr bwMode="auto">
          <a:xfrm>
            <a:off x="2628751" y="5089748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5ª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Rectangle 119"/>
          <p:cNvSpPr>
            <a:spLocks noChangeArrowheads="1"/>
          </p:cNvSpPr>
          <p:nvPr/>
        </p:nvSpPr>
        <p:spPr bwMode="auto">
          <a:xfrm>
            <a:off x="2627784" y="5655649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6ª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Rectangle 119"/>
          <p:cNvSpPr>
            <a:spLocks noChangeArrowheads="1"/>
          </p:cNvSpPr>
          <p:nvPr/>
        </p:nvSpPr>
        <p:spPr bwMode="auto">
          <a:xfrm>
            <a:off x="4355976" y="1940806"/>
            <a:ext cx="478802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As mais brilhantes do céu noturno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Rectangle 119"/>
          <p:cNvSpPr>
            <a:spLocks noChangeArrowheads="1"/>
          </p:cNvSpPr>
          <p:nvPr/>
        </p:nvSpPr>
        <p:spPr bwMode="auto">
          <a:xfrm>
            <a:off x="4176464" y="5686648"/>
            <a:ext cx="500404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No limite da visibilidade do olho humano.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4578" name="Picture 2" descr="http://upload.wikimedia.org/wikipedia/en/7/7e/Hipparchus_by_Rapha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3384376" cy="2570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0" grpId="0"/>
      <p:bldP spid="12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18" grpId="0"/>
      <p:bldP spid="19" grpId="0"/>
      <p:bldP spid="20" grpId="0"/>
      <p:bldP spid="21" grpId="0"/>
      <p:bldP spid="22" grpId="0"/>
      <p:bldP spid="23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Atenção: cuidado!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987824" y="2996952"/>
            <a:ext cx="5760640" cy="1752600"/>
          </a:xfrm>
        </p:spPr>
        <p:txBody>
          <a:bodyPr/>
          <a:lstStyle/>
          <a:p>
            <a:pPr algn="l"/>
            <a:r>
              <a:rPr lang="pt-BR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 relação entre magnitude e brilho é </a:t>
            </a:r>
            <a:r>
              <a:rPr lang="pt-BR" b="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inversa</a:t>
            </a:r>
            <a:r>
              <a:rPr lang="pt-BR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quanto maior o brilho, menor a magnitude!</a:t>
            </a:r>
            <a:endParaRPr lang="pt-BR" b="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encrypted-tbn2.gstatic.com/images?q=tbn:ANd9GcTjvS03MavYB8l1G96i9aMsJgnZRQLiuZM_TcnDR8K6rdHO2G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66" y="3139032"/>
            <a:ext cx="2114550" cy="2162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Distâncias estelares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116632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Magnitudes aparentes</a:t>
            </a: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rgbClr val="00CC99"/>
                </a:solidFill>
                <a:latin typeface="Century Gothic" pitchFamily="34" charset="0"/>
              </a:rPr>
              <a:t>diferença de 5 magnitudes= relação entre fluxos de 100x:</a:t>
            </a: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11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903288" lvl="1" indent="-53975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200" b="0" kern="0" dirty="0">
                <a:solidFill>
                  <a:srgbClr val="00CC99"/>
                </a:solidFill>
                <a:latin typeface="Century Gothic" pitchFamily="34" charset="0"/>
              </a:rPr>
              <a:t>m</a:t>
            </a: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ag.1: </a:t>
            </a:r>
            <a:r>
              <a:rPr lang="pt-BR" sz="3200" b="0" kern="0" dirty="0" smtClean="0">
                <a:solidFill>
                  <a:schemeClr val="bg1"/>
                </a:solidFill>
                <a:latin typeface="Century Gothic" pitchFamily="34" charset="0"/>
              </a:rPr>
              <a:t>≈ 2,5x </a:t>
            </a: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mais brilhante que a de mag. 2</a:t>
            </a:r>
          </a:p>
          <a:p>
            <a:pPr marL="1028700" lvl="1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b="0" i="1" kern="0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1200" lvl="2"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mag. 1: </a:t>
            </a:r>
            <a:r>
              <a:rPr lang="pt-BR" sz="3200" b="0" kern="0" dirty="0" smtClean="0">
                <a:solidFill>
                  <a:schemeClr val="bg1"/>
                </a:solidFill>
                <a:latin typeface="Century Gothic" pitchFamily="34" charset="0"/>
              </a:rPr>
              <a:t>≈ 2,5 x 2,5x</a:t>
            </a: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3200" b="0" kern="0" dirty="0">
                <a:solidFill>
                  <a:srgbClr val="00CC99"/>
                </a:solidFill>
                <a:latin typeface="Century Gothic" pitchFamily="34" charset="0"/>
              </a:rPr>
              <a:t>mais </a:t>
            </a: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brilhante que a mag. 3</a:t>
            </a:r>
          </a:p>
          <a:p>
            <a:pPr marL="961200" lvl="2"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961200" lvl="2"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200" b="0" kern="0" dirty="0" err="1" smtClean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1: </a:t>
            </a:r>
            <a:r>
              <a:rPr lang="pt-BR" sz="3200" b="0" kern="0" dirty="0">
                <a:solidFill>
                  <a:schemeClr val="bg1"/>
                </a:solidFill>
                <a:latin typeface="Century Gothic" pitchFamily="34" charset="0"/>
              </a:rPr>
              <a:t>≈ </a:t>
            </a:r>
            <a:r>
              <a:rPr lang="pt-BR" sz="3200" b="0" kern="0" dirty="0" smtClean="0">
                <a:solidFill>
                  <a:schemeClr val="bg1"/>
                </a:solidFill>
                <a:latin typeface="Century Gothic" pitchFamily="34" charset="0"/>
              </a:rPr>
              <a:t>2,5</a:t>
            </a:r>
            <a:r>
              <a:rPr lang="pt-BR" sz="3200" b="0" kern="0" baseline="30000" dirty="0" smtClean="0">
                <a:solidFill>
                  <a:schemeClr val="bg1"/>
                </a:solidFill>
                <a:latin typeface="Century Gothic" pitchFamily="34" charset="0"/>
              </a:rPr>
              <a:t>5</a:t>
            </a:r>
            <a:r>
              <a:rPr lang="pt-BR" sz="3200" b="0" kern="0" dirty="0" smtClean="0">
                <a:solidFill>
                  <a:schemeClr val="bg1"/>
                </a:solidFill>
                <a:latin typeface="Century Gothic" pitchFamily="34" charset="0"/>
              </a:rPr>
              <a:t> ≈ 100x </a:t>
            </a: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mais brilhante que a mag. 6</a:t>
            </a:r>
            <a:endParaRPr lang="pt-BR" sz="3200" b="0" i="1" kern="0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390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332656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Magnitudes aparentes</a:t>
            </a: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generalizando:</a:t>
            </a: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b="0" i="1" kern="0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80942667"/>
              </p:ext>
            </p:extLst>
          </p:nvPr>
        </p:nvGraphicFramePr>
        <p:xfrm>
          <a:off x="2173337" y="1844824"/>
          <a:ext cx="5711031" cy="2665433"/>
        </p:xfrm>
        <a:graphic>
          <a:graphicData uri="http://schemas.openxmlformats.org/presentationml/2006/ole">
            <p:oleObj spid="_x0000_s2084" name="Equação" r:id="rId3" imgW="2476500" imgH="1155700" progId="Equation.3">
              <p:embed/>
            </p:oleObj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7544" y="4437112"/>
            <a:ext cx="8496943" cy="197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b="0" dirty="0" smtClean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Onde: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44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4400" b="0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44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 F</a:t>
            </a:r>
            <a:r>
              <a:rPr lang="pt-BR" sz="4400" b="0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3200" b="0" dirty="0" smtClean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fluxos de estrelas de magnitudes </a:t>
            </a:r>
            <a:r>
              <a:rPr lang="pt-BR" sz="32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3200" b="0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3200" b="0" dirty="0" smtClean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 e </a:t>
            </a:r>
            <a:r>
              <a:rPr lang="pt-BR" sz="32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3200" b="0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b="0" dirty="0" smtClean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, respectivamente</a:t>
            </a:r>
          </a:p>
        </p:txBody>
      </p:sp>
    </p:spTree>
    <p:extLst>
      <p:ext uri="{BB962C8B-B14F-4D97-AF65-F5344CB8AC3E}">
        <p14:creationId xmlns:p14="http://schemas.microsoft.com/office/powerpoint/2010/main" xmlns="" val="3114905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332656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Ou de forma equivalente:</a:t>
            </a: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b="0" i="1" kern="0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8718226"/>
              </p:ext>
            </p:extLst>
          </p:nvPr>
        </p:nvGraphicFramePr>
        <p:xfrm>
          <a:off x="611560" y="1052736"/>
          <a:ext cx="7643812" cy="2351087"/>
        </p:xfrm>
        <a:graphic>
          <a:graphicData uri="http://schemas.openxmlformats.org/presentationml/2006/ole">
            <p:oleObj spid="_x0000_s3108" name="Equação" r:id="rId3" imgW="2971800" imgH="914400" progId="Equation.3">
              <p:embed/>
            </p:oleObj>
          </a:graphicData>
        </a:graphic>
      </p:graphicFrame>
      <p:pic>
        <p:nvPicPr>
          <p:cNvPr id="5" name="Picture 4" descr="C:\Documents and Settings\andre silva\Meus documentos\CONCURSO_CDCC\apresentações\Imagens\telescópios\very_angry_baby_face.jpg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20000"/>
          </a:blip>
          <a:srcRect/>
          <a:stretch>
            <a:fillRect/>
          </a:stretch>
        </p:blipFill>
        <p:spPr bwMode="auto">
          <a:xfrm>
            <a:off x="1783837" y="3284984"/>
            <a:ext cx="2500131" cy="3226055"/>
          </a:xfrm>
          <a:prstGeom prst="rect">
            <a:avLst/>
          </a:prstGeom>
          <a:noFill/>
          <a:ln w="25400">
            <a:solidFill>
              <a:srgbClr val="00CC99"/>
            </a:solidFill>
          </a:ln>
        </p:spPr>
      </p:pic>
      <p:pic>
        <p:nvPicPr>
          <p:cNvPr id="6" name="Picture 2" descr="F:\André\BackUp_26fev11\ASTRONOMIA\Observatório_Magno\Apresentações\atmosferas planetárias\figuras_atmosferas\einstein_bebe.jpg"/>
          <p:cNvPicPr>
            <a:picLocks noChangeAspect="1" noChangeArrowheads="1"/>
          </p:cNvPicPr>
          <p:nvPr/>
        </p:nvPicPr>
        <p:blipFill rotWithShape="1">
          <a:blip r:embed="rId5" cstate="print">
            <a:lum bright="13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  <a14:imgEffect>
                      <a14:brightnessContrast bright="-4000" contrast="-10000"/>
                    </a14:imgEffect>
                  </a14:imgLayer>
                </a14:imgProps>
              </a:ext>
            </a:extLst>
          </a:blip>
          <a:srcRect l="18045" t="27394" r="44641" b="1404"/>
          <a:stretch/>
        </p:blipFill>
        <p:spPr bwMode="auto">
          <a:xfrm>
            <a:off x="4572000" y="3271344"/>
            <a:ext cx="2700000" cy="3226055"/>
          </a:xfrm>
          <a:prstGeom prst="rect">
            <a:avLst/>
          </a:prstGeom>
          <a:noFill/>
          <a:ln w="25400">
            <a:solidFill>
              <a:srgbClr val="00CC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87018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 modernas com exemplos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56792"/>
            <a:ext cx="7772400" cy="4114800"/>
          </a:xfrm>
        </p:spPr>
        <p:txBody>
          <a:bodyPr/>
          <a:lstStyle/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Mag.30: limite </a:t>
            </a: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observado pelos maiores telescópios do mundo</a:t>
            </a:r>
            <a:endParaRPr lang="pt-BR" sz="3000" b="0" dirty="0">
              <a:solidFill>
                <a:srgbClr val="00CC99"/>
              </a:solidFill>
              <a:latin typeface="Century Gothic" pitchFamily="34" charset="0"/>
            </a:endParaRP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. 10: limite de um binóculo 7x50</a:t>
            </a: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Mag. 6: limite de </a:t>
            </a:r>
            <a:r>
              <a:rPr lang="pt-BR" sz="3000" b="0" dirty="0" err="1">
                <a:solidFill>
                  <a:srgbClr val="00CC99"/>
                </a:solidFill>
                <a:latin typeface="Century Gothic" pitchFamily="34" charset="0"/>
              </a:rPr>
              <a:t>visib</a:t>
            </a: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. do olho humano</a:t>
            </a: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Mag. 2,7:  </a:t>
            </a:r>
            <a:r>
              <a:rPr lang="el-GR" sz="3000" b="0" i="1" dirty="0" smtClean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3000" b="0" dirty="0" err="1" smtClean="0">
                <a:solidFill>
                  <a:srgbClr val="00CC99"/>
                </a:solidFill>
                <a:latin typeface="Century Gothic" pitchFamily="34" charset="0"/>
              </a:rPr>
              <a:t>Crucis</a:t>
            </a: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 (Pálida)</a:t>
            </a:r>
            <a:endParaRPr lang="pt-BR" sz="3000" b="0" dirty="0">
              <a:solidFill>
                <a:srgbClr val="00CC99"/>
              </a:solidFill>
              <a:latin typeface="Century Gothic" pitchFamily="34" charset="0"/>
            </a:endParaRP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Mag. -1,5: de </a:t>
            </a: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Sirius (a estrela mais brilhante do céu noturno)</a:t>
            </a:r>
            <a:endParaRPr lang="pt-BR" sz="3000" b="0" dirty="0">
              <a:solidFill>
                <a:srgbClr val="00CC99"/>
              </a:solidFill>
              <a:latin typeface="Century Gothic" pitchFamily="34" charset="0"/>
            </a:endParaRP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.-12,5: da Lua Cheia</a:t>
            </a: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Mag.-26,8: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48680"/>
            <a:ext cx="3657600" cy="13716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absoluta</a:t>
            </a:r>
          </a:p>
        </p:txBody>
      </p:sp>
      <p:sp>
        <p:nvSpPr>
          <p:cNvPr id="15363" name="Line 22"/>
          <p:cNvSpPr>
            <a:spLocks noChangeShapeType="1"/>
          </p:cNvSpPr>
          <p:nvPr/>
        </p:nvSpPr>
        <p:spPr bwMode="auto">
          <a:xfrm flipH="1">
            <a:off x="3200400" y="1484785"/>
            <a:ext cx="2019672" cy="4382616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4" name="Line 23"/>
          <p:cNvSpPr>
            <a:spLocks noChangeShapeType="1"/>
          </p:cNvSpPr>
          <p:nvPr/>
        </p:nvSpPr>
        <p:spPr bwMode="auto">
          <a:xfrm flipH="1">
            <a:off x="3200400" y="2000250"/>
            <a:ext cx="2943225" cy="3867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5" name="Line 24"/>
          <p:cNvSpPr>
            <a:spLocks noChangeShapeType="1"/>
          </p:cNvSpPr>
          <p:nvPr/>
        </p:nvSpPr>
        <p:spPr bwMode="auto">
          <a:xfrm flipH="1">
            <a:off x="3214688" y="2643188"/>
            <a:ext cx="3571875" cy="32242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6" name="Line 25"/>
          <p:cNvSpPr>
            <a:spLocks noChangeShapeType="1"/>
          </p:cNvSpPr>
          <p:nvPr/>
        </p:nvSpPr>
        <p:spPr bwMode="auto">
          <a:xfrm flipH="1">
            <a:off x="3200400" y="3357563"/>
            <a:ext cx="4086225" cy="2509837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7" name="Line 26"/>
          <p:cNvSpPr>
            <a:spLocks noChangeShapeType="1"/>
          </p:cNvSpPr>
          <p:nvPr/>
        </p:nvSpPr>
        <p:spPr bwMode="auto">
          <a:xfrm flipH="1">
            <a:off x="3200400" y="4071938"/>
            <a:ext cx="4514850" cy="17954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8" name="Line 27"/>
          <p:cNvSpPr>
            <a:spLocks noChangeShapeType="1"/>
          </p:cNvSpPr>
          <p:nvPr/>
        </p:nvSpPr>
        <p:spPr bwMode="auto">
          <a:xfrm flipH="1">
            <a:off x="3200400" y="4929188"/>
            <a:ext cx="4729163" cy="9382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59484" name="Rectangle 28"/>
          <p:cNvSpPr>
            <a:spLocks noChangeArrowheads="1"/>
          </p:cNvSpPr>
          <p:nvPr/>
        </p:nvSpPr>
        <p:spPr bwMode="auto">
          <a:xfrm>
            <a:off x="4643438" y="25486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5" name="Rectangle 29"/>
          <p:cNvSpPr>
            <a:spLocks noChangeArrowheads="1"/>
          </p:cNvSpPr>
          <p:nvPr/>
        </p:nvSpPr>
        <p:spPr bwMode="auto">
          <a:xfrm>
            <a:off x="5249663" y="295407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6" name="Rectangle 30"/>
          <p:cNvSpPr>
            <a:spLocks noChangeArrowheads="1"/>
          </p:cNvSpPr>
          <p:nvPr/>
        </p:nvSpPr>
        <p:spPr bwMode="auto">
          <a:xfrm>
            <a:off x="5701438" y="34038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7" name="Rectangle 31"/>
          <p:cNvSpPr>
            <a:spLocks noChangeArrowheads="1"/>
          </p:cNvSpPr>
          <p:nvPr/>
        </p:nvSpPr>
        <p:spPr bwMode="auto">
          <a:xfrm>
            <a:off x="6000750" y="39290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8" name="Rectangle 32"/>
          <p:cNvSpPr>
            <a:spLocks noChangeArrowheads="1"/>
          </p:cNvSpPr>
          <p:nvPr/>
        </p:nvSpPr>
        <p:spPr bwMode="auto">
          <a:xfrm>
            <a:off x="6286500" y="44291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9" name="Rectangle 33"/>
          <p:cNvSpPr>
            <a:spLocks noChangeArrowheads="1"/>
          </p:cNvSpPr>
          <p:nvPr/>
        </p:nvSpPr>
        <p:spPr bwMode="auto">
          <a:xfrm>
            <a:off x="6431363" y="50006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90" name="Rectangle 34"/>
          <p:cNvSpPr>
            <a:spLocks noChangeArrowheads="1"/>
          </p:cNvSpPr>
          <p:nvPr/>
        </p:nvSpPr>
        <p:spPr bwMode="auto">
          <a:xfrm>
            <a:off x="4355976" y="5877272"/>
            <a:ext cx="453810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 = 10 </a:t>
            </a:r>
            <a:r>
              <a:rPr lang="pt-BR" sz="3600" dirty="0" err="1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pc</a:t>
            </a: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= 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32,6 </a:t>
            </a:r>
            <a:r>
              <a:rPr lang="pt-BR" sz="3600" dirty="0" err="1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a.l.</a:t>
            </a:r>
            <a:endParaRPr lang="pt-BR" sz="36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59491" name="Text Box 35"/>
          <p:cNvSpPr txBox="1">
            <a:spLocks noChangeArrowheads="1"/>
          </p:cNvSpPr>
          <p:nvPr/>
        </p:nvSpPr>
        <p:spPr bwMode="auto">
          <a:xfrm>
            <a:off x="395536" y="2348880"/>
            <a:ext cx="2880320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defTabSz="762000">
              <a:defRPr/>
            </a:pPr>
            <a:r>
              <a:rPr lang="pt-BR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Magnitude aparente de uma estrela a uma distância D, fixa.</a:t>
            </a:r>
            <a:endParaRPr lang="pt-BR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377" name="Oval 3"/>
          <p:cNvSpPr>
            <a:spLocks noChangeArrowheads="1"/>
          </p:cNvSpPr>
          <p:nvPr/>
        </p:nvSpPr>
        <p:spPr bwMode="auto">
          <a:xfrm>
            <a:off x="8135801" y="4725144"/>
            <a:ext cx="285750" cy="2857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2000">
                <a:srgbClr val="FFFF00"/>
              </a:gs>
              <a:gs pos="62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78" name="Oval 3"/>
          <p:cNvSpPr>
            <a:spLocks noChangeArrowheads="1"/>
          </p:cNvSpPr>
          <p:nvPr/>
        </p:nvSpPr>
        <p:spPr bwMode="auto">
          <a:xfrm>
            <a:off x="7818369" y="3734628"/>
            <a:ext cx="428625" cy="4286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66000">
                <a:srgbClr val="FF3300"/>
              </a:gs>
              <a:gs pos="91000">
                <a:srgbClr val="4D0808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7429500" y="2928938"/>
            <a:ext cx="500063" cy="500062"/>
          </a:xfrm>
          <a:prstGeom prst="ellipse">
            <a:avLst/>
          </a:prstGeom>
          <a:gradFill flip="none" rotWithShape="1">
            <a:gsLst>
              <a:gs pos="51000">
                <a:srgbClr val="FFC000"/>
              </a:gs>
              <a:gs pos="12000">
                <a:schemeClr val="bg1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6858016" y="2000240"/>
            <a:ext cx="642942" cy="642942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rgbClr val="FFC000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6072198" y="1142984"/>
            <a:ext cx="785818" cy="785818"/>
          </a:xfrm>
          <a:prstGeom prst="ellipse">
            <a:avLst/>
          </a:prstGeom>
          <a:gradFill flip="none" rotWithShape="1">
            <a:gsLst>
              <a:gs pos="38000">
                <a:schemeClr val="bg1"/>
              </a:gs>
              <a:gs pos="62000">
                <a:srgbClr val="69D8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5000628" y="357166"/>
            <a:ext cx="1000132" cy="1000132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5" name="Text Box 141"/>
          <p:cNvSpPr txBox="1">
            <a:spLocks noChangeArrowheads="1"/>
          </p:cNvSpPr>
          <p:nvPr/>
        </p:nvSpPr>
        <p:spPr bwMode="auto">
          <a:xfrm>
            <a:off x="0" y="6536377"/>
            <a:ext cx="66602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,com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1547664" y="5454749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Terra</a:t>
            </a:r>
            <a:endParaRPr lang="pt-BR" sz="360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grpSp>
        <p:nvGrpSpPr>
          <p:cNvPr id="40" name="Grupo 54"/>
          <p:cNvGrpSpPr>
            <a:grpSpLocks noChangeAspect="1"/>
          </p:cNvGrpSpPr>
          <p:nvPr/>
        </p:nvGrpSpPr>
        <p:grpSpPr>
          <a:xfrm>
            <a:off x="2699792" y="5373216"/>
            <a:ext cx="974237" cy="959916"/>
            <a:chOff x="1436812" y="954231"/>
            <a:chExt cx="5991841" cy="5903769"/>
          </a:xfrm>
        </p:grpSpPr>
        <p:sp>
          <p:nvSpPr>
            <p:cNvPr id="42" name="Elipse 41"/>
            <p:cNvSpPr>
              <a:spLocks noChangeAspect="1"/>
            </p:cNvSpPr>
            <p:nvPr/>
          </p:nvSpPr>
          <p:spPr bwMode="auto">
            <a:xfrm>
              <a:off x="1436812" y="954231"/>
              <a:ext cx="5991841" cy="5903769"/>
            </a:xfrm>
            <a:prstGeom prst="ellipse">
              <a:avLst/>
            </a:prstGeom>
            <a:gradFill flip="none" rotWithShape="1">
              <a:gsLst>
                <a:gs pos="0">
                  <a:srgbClr val="0066FF">
                    <a:alpha val="0"/>
                  </a:srgbClr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upo 47"/>
            <p:cNvGrpSpPr/>
            <p:nvPr/>
          </p:nvGrpSpPr>
          <p:grpSpPr>
            <a:xfrm>
              <a:off x="2734232" y="2187217"/>
              <a:ext cx="3600401" cy="3609373"/>
              <a:chOff x="2734232" y="2187217"/>
              <a:chExt cx="3600401" cy="3609373"/>
            </a:xfrm>
          </p:grpSpPr>
          <p:sp>
            <p:nvSpPr>
              <p:cNvPr id="44" name="Elipse 43"/>
              <p:cNvSpPr/>
              <p:nvPr/>
            </p:nvSpPr>
            <p:spPr bwMode="auto">
              <a:xfrm>
                <a:off x="2734232" y="2196190"/>
                <a:ext cx="3600401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Forma livre 44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3831708" y="2187217"/>
                <a:ext cx="2075410" cy="1213969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Forma livre 6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5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5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5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5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5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nimBg="1"/>
      <p:bldP spid="659484" grpId="0"/>
      <p:bldP spid="659485" grpId="0"/>
      <p:bldP spid="659486" grpId="0"/>
      <p:bldP spid="659487" grpId="0"/>
      <p:bldP spid="659488" grpId="0"/>
      <p:bldP spid="659489" grpId="0"/>
      <p:bldP spid="659490" grpId="0"/>
      <p:bldP spid="659491" grpId="0" autoUpdateAnimBg="0"/>
      <p:bldP spid="15377" grpId="0" animBg="1"/>
      <p:bldP spid="15378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aixaDeTexto 201"/>
          <p:cNvSpPr txBox="1"/>
          <p:nvPr/>
        </p:nvSpPr>
        <p:spPr>
          <a:xfrm>
            <a:off x="107504" y="44624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Magnitude Absoluta e Luminosidade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4" name="CaixaDeTexto 213"/>
          <p:cNvSpPr txBox="1"/>
          <p:nvPr/>
        </p:nvSpPr>
        <p:spPr>
          <a:xfrm>
            <a:off x="3491880" y="343357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03" name="Text Box 141"/>
          <p:cNvSpPr txBox="1">
            <a:spLocks noChangeArrowheads="1"/>
          </p:cNvSpPr>
          <p:nvPr/>
        </p:nvSpPr>
        <p:spPr bwMode="auto">
          <a:xfrm>
            <a:off x="0" y="6567155"/>
            <a:ext cx="9131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Silva/CDA/CDCC/USP, baseado em diagrama de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Chaisson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&amp;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McMillan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,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Astronomy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Today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99" name="CaixaDeTexto 198"/>
          <p:cNvSpPr txBox="1"/>
          <p:nvPr/>
        </p:nvSpPr>
        <p:spPr>
          <a:xfrm>
            <a:off x="2627784" y="61197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9" name="Conector de seta reta 8"/>
          <p:cNvCxnSpPr/>
          <p:nvPr/>
        </p:nvCxnSpPr>
        <p:spPr bwMode="auto">
          <a:xfrm>
            <a:off x="3059831" y="1268760"/>
            <a:ext cx="1" cy="4968552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204" name="Conector de seta reta 203"/>
          <p:cNvCxnSpPr/>
          <p:nvPr/>
        </p:nvCxnSpPr>
        <p:spPr bwMode="auto">
          <a:xfrm>
            <a:off x="6876256" y="1588068"/>
            <a:ext cx="1" cy="4968552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205" name="Conector reto 204"/>
          <p:cNvCxnSpPr/>
          <p:nvPr/>
        </p:nvCxnSpPr>
        <p:spPr bwMode="auto">
          <a:xfrm flipV="1">
            <a:off x="2699792" y="2091912"/>
            <a:ext cx="4536000" cy="5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8" name="Conector reto 207"/>
          <p:cNvCxnSpPr/>
          <p:nvPr/>
        </p:nvCxnSpPr>
        <p:spPr bwMode="auto">
          <a:xfrm flipV="1">
            <a:off x="2699792" y="2996952"/>
            <a:ext cx="4536000" cy="5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10" name="CaixaDeTexto 209"/>
          <p:cNvSpPr txBox="1"/>
          <p:nvPr/>
        </p:nvSpPr>
        <p:spPr>
          <a:xfrm>
            <a:off x="6444208" y="62068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15" name="Conector reto 214"/>
          <p:cNvCxnSpPr/>
          <p:nvPr/>
        </p:nvCxnSpPr>
        <p:spPr bwMode="auto">
          <a:xfrm flipV="1">
            <a:off x="2699792" y="5805208"/>
            <a:ext cx="4536000" cy="5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6" name="Conector reto 215"/>
          <p:cNvCxnSpPr/>
          <p:nvPr/>
        </p:nvCxnSpPr>
        <p:spPr bwMode="auto">
          <a:xfrm flipV="1">
            <a:off x="2699792" y="3933000"/>
            <a:ext cx="4536000" cy="5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7" name="Conector reto 216"/>
          <p:cNvCxnSpPr/>
          <p:nvPr/>
        </p:nvCxnSpPr>
        <p:spPr bwMode="auto">
          <a:xfrm flipV="1">
            <a:off x="2699792" y="4869160"/>
            <a:ext cx="4536000" cy="5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50" name="Elipse 49"/>
          <p:cNvSpPr>
            <a:spLocks noChangeAspect="1"/>
          </p:cNvSpPr>
          <p:nvPr/>
        </p:nvSpPr>
        <p:spPr bwMode="auto">
          <a:xfrm>
            <a:off x="4785649" y="3725837"/>
            <a:ext cx="418038" cy="418038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4823704" y="4698272"/>
            <a:ext cx="347399" cy="347399"/>
          </a:xfrm>
          <a:prstGeom prst="ellipse">
            <a:avLst/>
          </a:prstGeom>
          <a:gradFill>
            <a:gsLst>
              <a:gs pos="9000">
                <a:schemeClr val="bg1"/>
              </a:gs>
              <a:gs pos="32000">
                <a:srgbClr val="EA8D04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5" name="CaixaDeTexto 194"/>
          <p:cNvSpPr txBox="1"/>
          <p:nvPr/>
        </p:nvSpPr>
        <p:spPr>
          <a:xfrm>
            <a:off x="1907704" y="363631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1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19" name="CaixaDeTexto 218"/>
          <p:cNvSpPr txBox="1"/>
          <p:nvPr/>
        </p:nvSpPr>
        <p:spPr>
          <a:xfrm>
            <a:off x="529188" y="180372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10.000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0" name="CaixaDeTexto 219"/>
          <p:cNvSpPr txBox="1"/>
          <p:nvPr/>
        </p:nvSpPr>
        <p:spPr>
          <a:xfrm>
            <a:off x="529188" y="270020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100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570284" y="455186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0,01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558300" y="5498247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0,0001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7" name="CaixaDeTexto 226"/>
          <p:cNvSpPr txBox="1"/>
          <p:nvPr/>
        </p:nvSpPr>
        <p:spPr>
          <a:xfrm>
            <a:off x="7236296" y="361576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+5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8" name="CaixaDeTexto 227"/>
          <p:cNvSpPr txBox="1"/>
          <p:nvPr/>
        </p:nvSpPr>
        <p:spPr>
          <a:xfrm>
            <a:off x="7308304" y="17831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-5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9" name="CaixaDeTexto 228"/>
          <p:cNvSpPr txBox="1"/>
          <p:nvPr/>
        </p:nvSpPr>
        <p:spPr>
          <a:xfrm>
            <a:off x="7380312" y="2679661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 0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30" name="CaixaDeTexto 229"/>
          <p:cNvSpPr txBox="1"/>
          <p:nvPr/>
        </p:nvSpPr>
        <p:spPr>
          <a:xfrm>
            <a:off x="7204574" y="4531321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+10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31" name="CaixaDeTexto 230"/>
          <p:cNvSpPr txBox="1"/>
          <p:nvPr/>
        </p:nvSpPr>
        <p:spPr>
          <a:xfrm>
            <a:off x="7192590" y="547769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+15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3594710" y="723692"/>
            <a:ext cx="2808312" cy="2736040"/>
          </a:xfrm>
          <a:prstGeom prst="ellipse">
            <a:avLst/>
          </a:prstGeom>
          <a:gradFill>
            <a:gsLst>
              <a:gs pos="27000">
                <a:schemeClr val="accent6">
                  <a:lumMod val="68000"/>
                  <a:lumOff val="32000"/>
                </a:schemeClr>
              </a:gs>
              <a:gs pos="11000">
                <a:schemeClr val="bg1"/>
              </a:gs>
              <a:gs pos="17000">
                <a:schemeClr val="accent6">
                  <a:lumMod val="26000"/>
                  <a:lumOff val="74000"/>
                </a:schemeClr>
              </a:gs>
              <a:gs pos="27000">
                <a:srgbClr val="3788FF">
                  <a:lumMod val="76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3" name="Elipse 212"/>
          <p:cNvSpPr>
            <a:spLocks noChangeAspect="1"/>
          </p:cNvSpPr>
          <p:nvPr/>
        </p:nvSpPr>
        <p:spPr bwMode="auto">
          <a:xfrm>
            <a:off x="4567428" y="2562105"/>
            <a:ext cx="866163" cy="869529"/>
          </a:xfrm>
          <a:prstGeom prst="ellipse">
            <a:avLst/>
          </a:prstGeom>
          <a:gradFill>
            <a:gsLst>
              <a:gs pos="20000">
                <a:schemeClr val="bg1"/>
              </a:gs>
              <a:gs pos="39000">
                <a:schemeClr val="bg1">
                  <a:lumMod val="95000"/>
                  <a:alpha val="67000"/>
                </a:schemeClr>
              </a:gs>
              <a:gs pos="67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4886794" y="5698406"/>
            <a:ext cx="218870" cy="21887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03" grpId="0"/>
      <p:bldP spid="199" grpId="0"/>
      <p:bldP spid="210" grpId="0"/>
      <p:bldP spid="50" grpId="0" animBg="1"/>
      <p:bldP spid="53" grpId="0" animBg="1"/>
      <p:bldP spid="195" grpId="0"/>
      <p:bldP spid="219" grpId="0"/>
      <p:bldP spid="220" grpId="0"/>
      <p:bldP spid="221" grpId="0"/>
      <p:bldP spid="222" grpId="0"/>
      <p:bldP spid="227" grpId="0"/>
      <p:bldP spid="228" grpId="0"/>
      <p:bldP spid="229" grpId="0"/>
      <p:bldP spid="230" grpId="0"/>
      <p:bldP spid="231" grpId="0"/>
      <p:bldP spid="30" grpId="0" animBg="1"/>
      <p:bldP spid="213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251521" y="380256"/>
            <a:ext cx="864096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Magnitudes absolutas: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b="0" kern="0" dirty="0" smtClean="0">
                <a:solidFill>
                  <a:srgbClr val="00CC99"/>
                </a:solidFill>
                <a:latin typeface="Century Gothic" pitchFamily="34" charset="0"/>
              </a:rPr>
              <a:t>Equivalentes às luminosidades</a:t>
            </a: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11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1028700" lvl="1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Característica própria da estrela: não varia com a distância</a:t>
            </a:r>
          </a:p>
          <a:p>
            <a:pPr marL="1028700" lvl="1" indent="-571500" algn="l">
              <a:spcBef>
                <a:spcPct val="20000"/>
              </a:spcBef>
              <a:buClr>
                <a:srgbClr val="00CC99"/>
              </a:buClr>
              <a:defRPr/>
            </a:pPr>
            <a:endParaRPr lang="pt-BR" sz="36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1028700" lvl="1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Permite calcular a distância</a:t>
            </a:r>
            <a:r>
              <a:rPr lang="pt-BR" sz="3600" kern="0" dirty="0" smtClean="0">
                <a:solidFill>
                  <a:srgbClr val="00CC99"/>
                </a:solidFill>
                <a:latin typeface="Century Gothic" pitchFamily="34" charset="0"/>
              </a:rPr>
              <a:t>:</a:t>
            </a:r>
          </a:p>
          <a:p>
            <a:pPr marL="1028700" lvl="1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1028700" lvl="1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i="1" kern="0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390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7544" y="2420888"/>
            <a:ext cx="8496943" cy="345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b="0" dirty="0" smtClean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Onde: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44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3200" b="0" dirty="0" smtClean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é a magnitude aparente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pt-BR" sz="44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3200" b="0" dirty="0" smtClean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é a magnitude absoluta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pt-BR" sz="44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3200" b="0" dirty="0" smtClean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é a distância, em parsecs</a:t>
            </a:r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1174576" y="980728"/>
          <a:ext cx="6781800" cy="1066800"/>
        </p:xfrm>
        <a:graphic>
          <a:graphicData uri="http://schemas.openxmlformats.org/presentationml/2006/ole">
            <p:oleObj spid="_x0000_s92163" name="Equação" r:id="rId3" imgW="2641600" imgH="4191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14905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892480" cy="1944216"/>
          </a:xfrm>
        </p:spPr>
        <p:txBody>
          <a:bodyPr/>
          <a:lstStyle/>
          <a:p>
            <a:pPr marL="182563" indent="-182563" algn="l">
              <a:buClr>
                <a:srgbClr val="00B050"/>
              </a:buClr>
              <a:tabLst>
                <a:tab pos="444500" algn="l"/>
              </a:tabLst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“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O Sol é uma estrela de quinta grandeza”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1348058" y="3392253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7380312" y="3789040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 bwMode="auto">
          <a:xfrm>
            <a:off x="6444208" y="4077072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6156256" y="278092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78000">
                <a:srgbClr val="8856D2">
                  <a:alpha val="7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1763688" y="2708920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2771800" y="1988840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755576" y="5661248"/>
            <a:ext cx="198131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36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Msol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≈ 5</a:t>
            </a:r>
            <a:endParaRPr lang="pt-BR" sz="36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3226161" y="2564904"/>
            <a:ext cx="2592288" cy="2520280"/>
            <a:chOff x="3226161" y="2564904"/>
            <a:chExt cx="2592288" cy="252028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6557" y="2857707"/>
              <a:ext cx="2017391" cy="1946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Elipse 21"/>
            <p:cNvSpPr/>
            <p:nvPr/>
          </p:nvSpPr>
          <p:spPr bwMode="auto">
            <a:xfrm>
              <a:off x="3226161" y="2564904"/>
              <a:ext cx="2592288" cy="2520280"/>
            </a:xfrm>
            <a:prstGeom prst="ellipse">
              <a:avLst/>
            </a:prstGeom>
            <a:gradFill>
              <a:gsLst>
                <a:gs pos="52000">
                  <a:srgbClr val="FFC000">
                    <a:alpha val="66000"/>
                  </a:srgbClr>
                </a:gs>
                <a:gs pos="39000">
                  <a:srgbClr val="FDE65D">
                    <a:alpha val="74000"/>
                  </a:srgbClr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Elipse 17"/>
          <p:cNvSpPr/>
          <p:nvPr/>
        </p:nvSpPr>
        <p:spPr bwMode="auto">
          <a:xfrm>
            <a:off x="4390701" y="3682307"/>
            <a:ext cx="288032" cy="287952"/>
          </a:xfrm>
          <a:prstGeom prst="ellipse">
            <a:avLst/>
          </a:prstGeom>
          <a:gradFill>
            <a:gsLst>
              <a:gs pos="19000">
                <a:srgbClr val="FFC000"/>
              </a:gs>
              <a:gs pos="11000">
                <a:srgbClr val="FFFF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464369"/>
            <a:ext cx="6084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4"/>
              </a:rPr>
              <a:t>http://wwwdevinin.blogspot.com</a:t>
            </a:r>
            <a:endParaRPr lang="pt-BR" sz="1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 animBg="1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126883"/>
            <a:ext cx="7162800" cy="624872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72000"/>
              </a:lnSpc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As cores das estrelas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59" y="764704"/>
            <a:ext cx="8700159" cy="57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 bwMode="auto">
          <a:xfrm>
            <a:off x="4427984" y="692696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38" y="-2434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Método da paralaxe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0" y="764704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Fonte: http://spot.pcc.edu/~aodman/physics%20122/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parallax-pictures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-lecture.htm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5" grpId="2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839200" cy="838200"/>
          </a:xfrm>
          <a:noFill/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cores e as temperaturas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97375" y="1081088"/>
            <a:ext cx="3032125" cy="526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defTabSz="762000"/>
            <a:r>
              <a:rPr lang="pt-BR" sz="4800" b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3</a:t>
            </a:r>
            <a:r>
              <a:rPr lang="pt-BR" sz="4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0.000 </a:t>
            </a:r>
            <a:r>
              <a:rPr lang="pt-BR" sz="4800" b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69D8FF"/>
                </a:solidFill>
                <a:latin typeface="Century Gothic" pitchFamily="34" charset="0"/>
              </a:rPr>
              <a:t>2</a:t>
            </a:r>
            <a:r>
              <a:rPr lang="pt-BR" sz="4800" b="0" dirty="0" smtClean="0">
                <a:solidFill>
                  <a:srgbClr val="69D8FF"/>
                </a:solidFill>
                <a:latin typeface="Century Gothic" pitchFamily="34" charset="0"/>
              </a:rPr>
              <a:t>0.000 </a:t>
            </a:r>
            <a:r>
              <a:rPr lang="pt-BR" sz="4800" b="0" dirty="0">
                <a:solidFill>
                  <a:srgbClr val="69D8FF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10.000 </a:t>
            </a:r>
            <a:r>
              <a:rPr lang="pt-BR" sz="4800" b="0" dirty="0">
                <a:solidFill>
                  <a:schemeClr val="bg1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FFCC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FFCC"/>
                </a:solidFill>
                <a:latin typeface="Century Gothic" pitchFamily="34" charset="0"/>
              </a:rPr>
              <a:t>7.000 </a:t>
            </a:r>
            <a:r>
              <a:rPr lang="pt-BR" sz="4800" b="0" dirty="0">
                <a:solidFill>
                  <a:srgbClr val="FFFFCC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FF00"/>
                </a:solidFill>
                <a:latin typeface="Century Gothic" pitchFamily="34" charset="0"/>
              </a:rPr>
              <a:t>  6.000 °C</a:t>
            </a:r>
          </a:p>
          <a:p>
            <a:pPr algn="l" defTabSz="762000"/>
            <a:r>
              <a:rPr lang="pt-BR" sz="4800" b="0" dirty="0">
                <a:solidFill>
                  <a:srgbClr val="FF9900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9900"/>
                </a:solidFill>
                <a:latin typeface="Century Gothic" pitchFamily="34" charset="0"/>
              </a:rPr>
              <a:t>4.000 </a:t>
            </a:r>
            <a:r>
              <a:rPr lang="pt-BR" sz="4800" b="0" dirty="0">
                <a:solidFill>
                  <a:srgbClr val="FF9900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0000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0000"/>
                </a:solidFill>
                <a:latin typeface="Century Gothic" pitchFamily="34" charset="0"/>
              </a:rPr>
              <a:t>3.000 </a:t>
            </a:r>
            <a:r>
              <a:rPr lang="pt-BR" sz="4800" b="0" dirty="0">
                <a:solidFill>
                  <a:srgbClr val="FF0000"/>
                </a:solidFill>
                <a:latin typeface="Century Gothic" pitchFamily="34" charset="0"/>
              </a:rPr>
              <a:t>°C</a:t>
            </a: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1613465" y="5562600"/>
            <a:ext cx="79829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800" dirty="0">
                <a:solidFill>
                  <a:srgbClr val="FF0000"/>
                </a:solidFill>
                <a:latin typeface="Century Gothic" pitchFamily="34" charset="0"/>
              </a:rPr>
              <a:t>Fria</a:t>
            </a: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1259632" y="1268760"/>
            <a:ext cx="13000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>
                <a:solidFill>
                  <a:srgbClr val="69D8FF"/>
                </a:solidFill>
                <a:latin typeface="Century Gothic" pitchFamily="34" charset="0"/>
              </a:rPr>
              <a:t>Quente</a:t>
            </a: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7376714" y="4286250"/>
            <a:ext cx="54213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pt-BR" sz="20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grpSp>
        <p:nvGrpSpPr>
          <p:cNvPr id="17415" name="Group 15"/>
          <p:cNvGrpSpPr>
            <a:grpSpLocks/>
          </p:cNvGrpSpPr>
          <p:nvPr/>
        </p:nvGrpSpPr>
        <p:grpSpPr bwMode="auto">
          <a:xfrm>
            <a:off x="550542" y="1241426"/>
            <a:ext cx="898527" cy="5291139"/>
            <a:chOff x="25" y="926"/>
            <a:chExt cx="566" cy="3333"/>
          </a:xfrm>
        </p:grpSpPr>
        <p:sp>
          <p:nvSpPr>
            <p:cNvPr id="17432" name="Rectangle 16"/>
            <p:cNvSpPr>
              <a:spLocks noChangeArrowheads="1"/>
            </p:cNvSpPr>
            <p:nvPr/>
          </p:nvSpPr>
          <p:spPr bwMode="auto">
            <a:xfrm>
              <a:off x="232" y="926"/>
              <a:ext cx="152" cy="2775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3" name="Oval 17"/>
            <p:cNvSpPr>
              <a:spLocks noChangeAspect="1" noChangeArrowheads="1"/>
            </p:cNvSpPr>
            <p:nvPr/>
          </p:nvSpPr>
          <p:spPr bwMode="auto">
            <a:xfrm>
              <a:off x="25" y="3693"/>
              <a:ext cx="566" cy="566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4" name="Rectangle 18"/>
            <p:cNvSpPr>
              <a:spLocks noChangeArrowheads="1"/>
            </p:cNvSpPr>
            <p:nvPr/>
          </p:nvSpPr>
          <p:spPr bwMode="auto">
            <a:xfrm>
              <a:off x="288" y="2745"/>
              <a:ext cx="47" cy="106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5" name="Oval 19"/>
            <p:cNvSpPr>
              <a:spLocks noChangeArrowheads="1"/>
            </p:cNvSpPr>
            <p:nvPr/>
          </p:nvSpPr>
          <p:spPr bwMode="auto">
            <a:xfrm>
              <a:off x="83" y="3745"/>
              <a:ext cx="454" cy="45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/>
          <p:nvPr/>
        </p:nvSpPr>
        <p:spPr bwMode="auto">
          <a:xfrm>
            <a:off x="3048195" y="184482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5000">
                <a:srgbClr val="00B0F0">
                  <a:alpha val="87000"/>
                </a:srgbClr>
              </a:gs>
              <a:gs pos="93000">
                <a:schemeClr val="tx1">
                  <a:alpha val="18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3069771" y="261227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3082128" y="3325956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3093765" y="4050304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3105979" y="4758027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3115634" y="5492598"/>
            <a:ext cx="720000" cy="720000"/>
          </a:xfrm>
          <a:prstGeom prst="ellipse">
            <a:avLst/>
          </a:prstGeom>
          <a:gradFill>
            <a:gsLst>
              <a:gs pos="19000">
                <a:schemeClr val="bg1"/>
              </a:gs>
              <a:gs pos="46000">
                <a:srgbClr val="FF0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3030095" y="112474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64000">
                <a:schemeClr val="accent6">
                  <a:lumMod val="60000"/>
                  <a:lumOff val="40000"/>
                </a:schemeClr>
              </a:gs>
              <a:gs pos="93000">
                <a:schemeClr val="tx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4536504" y="6464369"/>
            <a:ext cx="4607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original: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; adaptações: André Luiz da Silva/CDA/CDCC/USP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723504" y="5777114"/>
            <a:ext cx="562100" cy="504000"/>
          </a:xfrm>
          <a:prstGeom prst="ellipse">
            <a:avLst/>
          </a:prstGeom>
          <a:gradFill flip="none" rotWithShape="1">
            <a:gsLst>
              <a:gs pos="24000">
                <a:schemeClr val="bg1">
                  <a:alpha val="76000"/>
                </a:schemeClr>
              </a:gs>
              <a:gs pos="64000">
                <a:srgbClr val="C00000">
                  <a:alpha val="54000"/>
                </a:srgbClr>
              </a:gs>
              <a:gs pos="93000">
                <a:schemeClr val="tx1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9" grpId="0" animBg="1"/>
      <p:bldP spid="20" grpId="0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Classes espectrais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Espectro eletromagnético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Fonte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http://www.infoescola.com/fisica/espectro-eletromagnetico/</a:t>
            </a:r>
            <a:endParaRPr lang="pt-BR" sz="1200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7762" name="Picture 2" descr="Espectro eletromagnético. Ilustração: Peter Hermes Furian / Shutterstock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5153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9154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Simulador: espectro de corpo negro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Crédito: Universidade de Nebraska</a:t>
            </a:r>
            <a:endParaRPr lang="pt-BR" sz="1200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5299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12365" r="7831"/>
          <a:stretch>
            <a:fillRect/>
          </a:stretch>
        </p:blipFill>
        <p:spPr bwMode="auto">
          <a:xfrm>
            <a:off x="3286784" y="2348880"/>
            <a:ext cx="2509352" cy="250659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9184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espectros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800475" cy="8640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00822"/>
            <a:ext cx="3810000" cy="8640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464" y="5229200"/>
            <a:ext cx="3810000" cy="846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755576" y="2204864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Espectro contínuo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611560" y="3831431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Espectro de absorção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539552" y="540449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Espectro de emissão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Fonte da imagem: </a:t>
            </a:r>
            <a:r>
              <a:rPr lang="pt-BR" sz="1200" dirty="0">
                <a:solidFill>
                  <a:srgbClr val="00CC99"/>
                </a:solidFill>
                <a:latin typeface="Century Gothic" panose="020B0502020202020204" pitchFamily="34" charset="0"/>
              </a:rPr>
              <a:t>Silva, A. L., Radioastronomia, um texto introdutório.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635896" y="1988840"/>
            <a:ext cx="271709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Temperatura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67544" y="4903797"/>
            <a:ext cx="864096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</a:t>
            </a:r>
            <a:r>
              <a:rPr lang="pt-BR" sz="4800" dirty="0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h...</a:t>
            </a: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800" dirty="0" err="1" smtClean="0">
                <a:solidFill>
                  <a:srgbClr val="69D8FF"/>
                </a:solidFill>
                <a:latin typeface="Century Gothic" pitchFamily="34" charset="0"/>
              </a:rPr>
              <a:t>B</a:t>
            </a:r>
            <a:r>
              <a:rPr lang="pt-BR" sz="4800" dirty="0" err="1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e</a:t>
            </a: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800" dirty="0" smtClean="0">
                <a:solidFill>
                  <a:srgbClr val="FFFFCC"/>
                </a:solidFill>
                <a:latin typeface="Century Gothic" pitchFamily="34" charset="0"/>
              </a:rPr>
              <a:t>F</a:t>
            </a:r>
            <a:r>
              <a:rPr lang="pt-BR" sz="4800" dirty="0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ine</a:t>
            </a: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800" dirty="0" smtClean="0">
                <a:solidFill>
                  <a:srgbClr val="FFFF00"/>
                </a:solidFill>
                <a:latin typeface="Century Gothic" pitchFamily="34" charset="0"/>
              </a:rPr>
              <a:t>G</a:t>
            </a:r>
            <a:r>
              <a:rPr lang="pt-BR" sz="4800" dirty="0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irl:</a:t>
            </a: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800" dirty="0" smtClean="0">
                <a:solidFill>
                  <a:srgbClr val="FFC000"/>
                </a:solidFill>
                <a:latin typeface="Century Gothic" pitchFamily="34" charset="0"/>
              </a:rPr>
              <a:t>K</a:t>
            </a:r>
            <a:r>
              <a:rPr lang="pt-BR" sz="4800" dirty="0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iss</a:t>
            </a: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800" dirty="0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r>
              <a:rPr lang="pt-BR" sz="4800" dirty="0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e!</a:t>
            </a:r>
            <a:endParaRPr lang="pt-BR" sz="4800" dirty="0">
              <a:ln w="19050">
                <a:solidFill>
                  <a:srgbClr val="00CC99"/>
                </a:solidFill>
              </a:ln>
              <a:noFill/>
              <a:latin typeface="Century Gothic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716016" y="5550331"/>
            <a:ext cx="18966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(</a:t>
            </a:r>
            <a:r>
              <a:rPr lang="pt-BR" sz="4800" dirty="0" smtClean="0">
                <a:solidFill>
                  <a:srgbClr val="FFFF00"/>
                </a:solidFill>
                <a:latin typeface="Century Gothic" pitchFamily="34" charset="0"/>
              </a:rPr>
              <a:t>G</a:t>
            </a:r>
            <a:r>
              <a:rPr lang="pt-BR" sz="4800" dirty="0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uy)</a:t>
            </a:r>
            <a:endParaRPr lang="pt-BR" sz="4800" dirty="0">
              <a:ln w="19050">
                <a:solidFill>
                  <a:srgbClr val="00CC99"/>
                </a:solidFill>
              </a:ln>
              <a:noFill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18352" y="4149080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</a:t>
            </a:r>
            <a:endParaRPr lang="pt-BR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19872" y="4161713"/>
            <a:ext cx="487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572000" y="4173588"/>
            <a:ext cx="381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FFCC"/>
                </a:solidFill>
                <a:latin typeface="Century Gothic" pitchFamily="34" charset="0"/>
              </a:rPr>
              <a:t>F</a:t>
            </a:r>
            <a:endParaRPr lang="pt-BR" sz="3200" dirty="0">
              <a:solidFill>
                <a:srgbClr val="FFFFCC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698872" y="4173588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G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868761" y="4173588"/>
            <a:ext cx="439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K</a:t>
            </a:r>
            <a:endParaRPr lang="pt-BR" sz="3200" dirty="0">
              <a:solidFill>
                <a:srgbClr val="FFC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956376" y="4173588"/>
            <a:ext cx="553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276279" y="4161713"/>
            <a:ext cx="423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69D8FF"/>
                </a:solidFill>
                <a:latin typeface="Century Gothic" pitchFamily="34" charset="0"/>
              </a:rPr>
              <a:t>B</a:t>
            </a:r>
            <a:endParaRPr lang="pt-BR" sz="3200" dirty="0">
              <a:solidFill>
                <a:srgbClr val="69D8FF"/>
              </a:solidFill>
            </a:endParaRPr>
          </a:p>
        </p:txBody>
      </p:sp>
      <p:sp>
        <p:nvSpPr>
          <p:cNvPr id="18" name="Elipse 17"/>
          <p:cNvSpPr/>
          <p:nvPr/>
        </p:nvSpPr>
        <p:spPr bwMode="auto">
          <a:xfrm rot="16200000">
            <a:off x="1892081" y="2684578"/>
            <a:ext cx="1041808" cy="1141292"/>
          </a:xfrm>
          <a:prstGeom prst="ellipse">
            <a:avLst/>
          </a:prstGeom>
          <a:gradFill>
            <a:gsLst>
              <a:gs pos="24000">
                <a:schemeClr val="bg1"/>
              </a:gs>
              <a:gs pos="55000">
                <a:srgbClr val="00B0F0">
                  <a:alpha val="87000"/>
                </a:srgbClr>
              </a:gs>
              <a:gs pos="93000">
                <a:schemeClr val="tx1">
                  <a:alpha val="18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 rot="16200000">
            <a:off x="3091241" y="2697489"/>
            <a:ext cx="1041808" cy="1141292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 rot="16200000">
            <a:off x="4222514" y="2694206"/>
            <a:ext cx="1041808" cy="1141292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 rot="16200000">
            <a:off x="5370696" y="2697489"/>
            <a:ext cx="1041808" cy="1141292"/>
          </a:xfrm>
          <a:prstGeom prst="ellipse">
            <a:avLst/>
          </a:prstGeom>
          <a:gradFill>
            <a:gsLst>
              <a:gs pos="20000">
                <a:schemeClr val="bg1"/>
              </a:gs>
              <a:gs pos="34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Elipse 21"/>
          <p:cNvSpPr/>
          <p:nvPr/>
        </p:nvSpPr>
        <p:spPr bwMode="auto">
          <a:xfrm rot="16200000">
            <a:off x="6492529" y="2697490"/>
            <a:ext cx="1041808" cy="1141292"/>
          </a:xfrm>
          <a:prstGeom prst="ellipse">
            <a:avLst/>
          </a:prstGeom>
          <a:gradFill>
            <a:gsLst>
              <a:gs pos="29000">
                <a:schemeClr val="bg1"/>
              </a:gs>
              <a:gs pos="50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Elipse 22"/>
          <p:cNvSpPr/>
          <p:nvPr/>
        </p:nvSpPr>
        <p:spPr bwMode="auto">
          <a:xfrm rot="16200000">
            <a:off x="7656917" y="2709418"/>
            <a:ext cx="1041808" cy="1141292"/>
          </a:xfrm>
          <a:prstGeom prst="ellipse">
            <a:avLst/>
          </a:prstGeom>
          <a:gradFill>
            <a:gsLst>
              <a:gs pos="24000">
                <a:schemeClr val="bg1"/>
              </a:gs>
              <a:gs pos="50000">
                <a:srgbClr val="FF0000"/>
              </a:gs>
              <a:gs pos="100000">
                <a:schemeClr val="tx1">
                  <a:alpha val="22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 rot="16200000">
            <a:off x="712103" y="2671878"/>
            <a:ext cx="1041808" cy="1141292"/>
          </a:xfrm>
          <a:prstGeom prst="ellipse">
            <a:avLst/>
          </a:prstGeom>
          <a:gradFill>
            <a:gsLst>
              <a:gs pos="24000">
                <a:schemeClr val="bg1"/>
              </a:gs>
              <a:gs pos="56000">
                <a:schemeClr val="accent6">
                  <a:lumMod val="60000"/>
                  <a:lumOff val="40000"/>
                </a:schemeClr>
              </a:gs>
              <a:gs pos="100000">
                <a:schemeClr val="tx1">
                  <a:alpha val="42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Text Box 141"/>
          <p:cNvSpPr txBox="1">
            <a:spLocks noChangeArrowheads="1"/>
          </p:cNvSpPr>
          <p:nvPr/>
        </p:nvSpPr>
        <p:spPr bwMode="auto">
          <a:xfrm>
            <a:off x="5868144" y="6525345"/>
            <a:ext cx="309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251520" y="332656"/>
            <a:ext cx="8712968" cy="1080120"/>
          </a:xfrm>
          <a:prstGeom prst="rect">
            <a:avLst/>
          </a:prstGeom>
        </p:spPr>
        <p:txBody>
          <a:bodyPr/>
          <a:lstStyle/>
          <a:p>
            <a:pPr marL="901700" marR="0" lvl="0" indent="-9017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tabLst>
                <a:tab pos="444500" algn="l"/>
              </a:tabLst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Classes espectrais</a:t>
            </a: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>
            <a:off x="539552" y="1844824"/>
            <a:ext cx="7848872" cy="0"/>
          </a:xfrm>
          <a:prstGeom prst="straightConnector1">
            <a:avLst/>
          </a:prstGeom>
          <a:solidFill>
            <a:schemeClr val="accent1"/>
          </a:solidFill>
          <a:ln w="212725" cap="flat" cmpd="sng" algn="ctr">
            <a:gradFill flip="none" rotWithShape="1">
              <a:gsLst>
                <a:gs pos="6000">
                  <a:srgbClr val="FF0000"/>
                </a:gs>
                <a:gs pos="0">
                  <a:srgbClr val="EE8800"/>
                </a:gs>
                <a:gs pos="50000">
                  <a:srgbClr val="FFFF00">
                    <a:lumMod val="77000"/>
                    <a:lumOff val="23000"/>
                  </a:srgbClr>
                </a:gs>
                <a:gs pos="57000">
                  <a:srgbClr val="00B0F0">
                    <a:lumMod val="38000"/>
                    <a:lumOff val="62000"/>
                  </a:srgbClr>
                </a:gs>
                <a:gs pos="73000">
                  <a:srgbClr val="0070C0"/>
                </a:gs>
                <a:gs pos="73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med" len="lg"/>
            <a:tailEnd type="none" w="sm" len="med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Os tamanhos das estrelas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647482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Jon S. disponível em http://www.youtube.com/watch?v=c8CgDGhYKe8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427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3287" r="2348"/>
          <a:stretch>
            <a:fillRect/>
          </a:stretch>
        </p:blipFill>
        <p:spPr bwMode="auto">
          <a:xfrm>
            <a:off x="3274008" y="2420888"/>
            <a:ext cx="2522128" cy="2520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pt-BR" cap="none" dirty="0" smtClean="0">
                <a:solidFill>
                  <a:schemeClr val="bg1"/>
                </a:solidFill>
                <a:latin typeface="Century Gothic" pitchFamily="34" charset="0"/>
              </a:rPr>
              <a:t>Vídeo: tamanhos estelares</a:t>
            </a:r>
            <a:endParaRPr lang="pt-BR" cap="none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058539" y="3789040"/>
            <a:ext cx="1476000" cy="1476000"/>
            <a:chOff x="2451306" y="2552526"/>
            <a:chExt cx="1476000" cy="1476000"/>
          </a:xfrm>
        </p:grpSpPr>
        <p:sp>
          <p:nvSpPr>
            <p:cNvPr id="27" name="Elipse 26"/>
            <p:cNvSpPr>
              <a:spLocks noChangeAspect="1"/>
            </p:cNvSpPr>
            <p:nvPr/>
          </p:nvSpPr>
          <p:spPr bwMode="auto">
            <a:xfrm>
              <a:off x="2451306" y="2552526"/>
              <a:ext cx="1476000" cy="1476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36000">
                  <a:srgbClr val="EE8800">
                    <a:lumMod val="88000"/>
                    <a:lumOff val="12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Elipse 16"/>
            <p:cNvSpPr/>
            <p:nvPr/>
          </p:nvSpPr>
          <p:spPr bwMode="auto">
            <a:xfrm>
              <a:off x="2736888" y="2852936"/>
              <a:ext cx="864000" cy="864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rgbClr val="EE88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Retângulo 19"/>
          <p:cNvSpPr/>
          <p:nvPr/>
        </p:nvSpPr>
        <p:spPr>
          <a:xfrm>
            <a:off x="35496" y="6544005"/>
            <a:ext cx="4499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André Luiz da Silva/CDA/CDCC/USP</a:t>
            </a:r>
            <a:endParaRPr lang="pt-BR" sz="1200" dirty="0"/>
          </a:p>
        </p:txBody>
      </p:sp>
      <p:grpSp>
        <p:nvGrpSpPr>
          <p:cNvPr id="3" name="Grupo 2"/>
          <p:cNvGrpSpPr/>
          <p:nvPr/>
        </p:nvGrpSpPr>
        <p:grpSpPr>
          <a:xfrm>
            <a:off x="2317619" y="-6868143"/>
            <a:ext cx="13680000" cy="13680000"/>
            <a:chOff x="2317619" y="-6868143"/>
            <a:chExt cx="13680000" cy="13680000"/>
          </a:xfrm>
        </p:grpSpPr>
        <p:sp>
          <p:nvSpPr>
            <p:cNvPr id="26" name="Arco 25"/>
            <p:cNvSpPr>
              <a:spLocks noChangeAspect="1"/>
            </p:cNvSpPr>
            <p:nvPr/>
          </p:nvSpPr>
          <p:spPr bwMode="auto">
            <a:xfrm rot="10800000">
              <a:off x="2317619" y="-6868143"/>
              <a:ext cx="13680000" cy="13680000"/>
            </a:xfrm>
            <a:prstGeom prst="arc">
              <a:avLst/>
            </a:prstGeom>
            <a:gradFill flip="none" rotWithShape="1">
              <a:gsLst>
                <a:gs pos="71000">
                  <a:srgbClr val="FE732F">
                    <a:alpha val="0"/>
                  </a:srgbClr>
                </a:gs>
                <a:gs pos="56000">
                  <a:srgbClr val="C00000">
                    <a:alpha val="94000"/>
                  </a:srgbClr>
                </a:gs>
                <a:gs pos="13000">
                  <a:srgbClr val="FDE65D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" name="Arco 1"/>
            <p:cNvSpPr>
              <a:spLocks noChangeAspect="1"/>
            </p:cNvSpPr>
            <p:nvPr/>
          </p:nvSpPr>
          <p:spPr bwMode="auto">
            <a:xfrm rot="10800000">
              <a:off x="3744000" y="-5400000"/>
              <a:ext cx="10800000" cy="10800000"/>
            </a:xfrm>
            <a:prstGeom prst="arc">
              <a:avLst/>
            </a:prstGeom>
            <a:gradFill flip="none" rotWithShape="1">
              <a:gsLst>
                <a:gs pos="66000">
                  <a:srgbClr val="C00000"/>
                </a:gs>
                <a:gs pos="12000">
                  <a:srgbClr val="FDE65D"/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6156175" y="3585210"/>
            <a:ext cx="2808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Antares: 500 R</a:t>
            </a:r>
            <a:r>
              <a:rPr lang="pt-BR" sz="24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Arial"/>
              </a:rPr>
              <a:t>ʘ</a:t>
            </a:r>
          </a:p>
          <a:p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(2,3 UA)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endParaRPr lang="pt-BR" dirty="0"/>
          </a:p>
        </p:txBody>
      </p:sp>
      <p:grpSp>
        <p:nvGrpSpPr>
          <p:cNvPr id="32" name="Grupo 31"/>
          <p:cNvGrpSpPr/>
          <p:nvPr/>
        </p:nvGrpSpPr>
        <p:grpSpPr>
          <a:xfrm>
            <a:off x="4139952" y="5630989"/>
            <a:ext cx="396000" cy="396000"/>
            <a:chOff x="2615118" y="2724499"/>
            <a:chExt cx="396000" cy="396000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615118" y="2724499"/>
              <a:ext cx="396000" cy="396000"/>
            </a:xfrm>
            <a:prstGeom prst="ellipse">
              <a:avLst/>
            </a:prstGeom>
            <a:gradFill>
              <a:gsLst>
                <a:gs pos="11000">
                  <a:srgbClr val="69D8FF">
                    <a:alpha val="0"/>
                  </a:srgbClr>
                </a:gs>
                <a:gs pos="25000">
                  <a:srgbClr val="3788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ipse 33"/>
            <p:cNvSpPr>
              <a:spLocks noChangeAspect="1"/>
            </p:cNvSpPr>
            <p:nvPr/>
          </p:nvSpPr>
          <p:spPr bwMode="auto">
            <a:xfrm>
              <a:off x="2736888" y="2852936"/>
              <a:ext cx="144000" cy="144000"/>
            </a:xfrm>
            <a:prstGeom prst="ellipse">
              <a:avLst/>
            </a:prstGeom>
            <a:gradFill>
              <a:gsLst>
                <a:gs pos="17000">
                  <a:schemeClr val="bg1"/>
                </a:gs>
                <a:gs pos="92000">
                  <a:srgbClr val="3788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Retângulo 7"/>
          <p:cNvSpPr>
            <a:spLocks noChangeAspect="1"/>
          </p:cNvSpPr>
          <p:nvPr/>
        </p:nvSpPr>
        <p:spPr bwMode="auto">
          <a:xfrm>
            <a:off x="8221669" y="6165304"/>
            <a:ext cx="238763" cy="180000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0" name="Conector de seta reta 9"/>
          <p:cNvCxnSpPr/>
          <p:nvPr/>
        </p:nvCxnSpPr>
        <p:spPr bwMode="auto">
          <a:xfrm>
            <a:off x="7596336" y="5919021"/>
            <a:ext cx="432048" cy="231153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8322499" y="6232061"/>
            <a:ext cx="36000" cy="36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23528" y="3068960"/>
            <a:ext cx="28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>
              <a:defRPr/>
            </a:pP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Deneb</a:t>
            </a:r>
            <a:r>
              <a:rPr lang="pt-B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100 </a:t>
            </a: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</a:t>
            </a:r>
            <a:r>
              <a:rPr lang="pt-BR" sz="2400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619672" y="5097378"/>
            <a:ext cx="2808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>
              <a:defRPr/>
            </a:pP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Aldebaran</a:t>
            </a:r>
            <a:r>
              <a:rPr lang="pt-B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40 </a:t>
            </a: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</a:t>
            </a:r>
            <a:r>
              <a:rPr lang="pt-BR" sz="2400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2929565" y="5896118"/>
            <a:ext cx="2808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>
              <a:defRPr/>
            </a:pP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Spica</a:t>
            </a:r>
            <a:r>
              <a:rPr lang="pt-B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A: 7 </a:t>
            </a: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</a:t>
            </a:r>
            <a:r>
              <a:rPr lang="pt-BR" sz="2400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5508103" y="5376118"/>
            <a:ext cx="2808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>
              <a:defRPr/>
            </a:pPr>
            <a:r>
              <a:rPr lang="pt-B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Sol: próximo slide...</a:t>
            </a:r>
          </a:p>
          <a:p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213174" y="404704"/>
            <a:ext cx="2880000" cy="2880000"/>
            <a:chOff x="213174" y="404704"/>
            <a:chExt cx="2880000" cy="2880000"/>
          </a:xfrm>
        </p:grpSpPr>
        <p:sp>
          <p:nvSpPr>
            <p:cNvPr id="28" name="Elipse 27"/>
            <p:cNvSpPr>
              <a:spLocks noChangeAspect="1"/>
            </p:cNvSpPr>
            <p:nvPr/>
          </p:nvSpPr>
          <p:spPr bwMode="auto">
            <a:xfrm>
              <a:off x="213174" y="404704"/>
              <a:ext cx="2880000" cy="2880000"/>
            </a:xfrm>
            <a:prstGeom prst="ellipse">
              <a:avLst/>
            </a:prstGeom>
            <a:gradFill>
              <a:gsLst>
                <a:gs pos="7000">
                  <a:schemeClr val="bg1">
                    <a:lumMod val="83000"/>
                    <a:lumOff val="17000"/>
                    <a:alpha val="0"/>
                  </a:schemeClr>
                </a:gs>
                <a:gs pos="68000">
                  <a:srgbClr val="0066FF">
                    <a:lumMod val="38000"/>
                    <a:lumOff val="62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Elipse 11"/>
            <p:cNvSpPr>
              <a:spLocks noChangeAspect="1"/>
            </p:cNvSpPr>
            <p:nvPr/>
          </p:nvSpPr>
          <p:spPr bwMode="auto">
            <a:xfrm>
              <a:off x="564531" y="773669"/>
              <a:ext cx="2160000" cy="2160000"/>
            </a:xfrm>
            <a:prstGeom prst="ellipse">
              <a:avLst/>
            </a:prstGeom>
            <a:gradFill>
              <a:gsLst>
                <a:gs pos="3000">
                  <a:schemeClr val="bg1">
                    <a:lumMod val="83000"/>
                    <a:lumOff val="17000"/>
                  </a:schemeClr>
                </a:gs>
                <a:gs pos="94000">
                  <a:srgbClr val="0066FF">
                    <a:lumMod val="19000"/>
                    <a:lumOff val="81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70385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8" grpId="0" animBg="1"/>
      <p:bldP spid="11" grpId="0" animBg="1"/>
      <p:bldP spid="23" grpId="0"/>
      <p:bldP spid="25" grpId="0"/>
      <p:bldP spid="30" grpId="0"/>
      <p:bldP spid="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35496" y="6544005"/>
            <a:ext cx="4499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André Luiz da Silva/CDA/CDCC/USP</a:t>
            </a:r>
            <a:endParaRPr lang="pt-BR" sz="1200" dirty="0"/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3215608" y="4406853"/>
            <a:ext cx="271855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Sol: 1 R</a:t>
            </a:r>
            <a:r>
              <a:rPr lang="pt-BR" sz="24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52" name="Grupo 51"/>
          <p:cNvGrpSpPr/>
          <p:nvPr/>
        </p:nvGrpSpPr>
        <p:grpSpPr>
          <a:xfrm>
            <a:off x="3582474" y="2680299"/>
            <a:ext cx="360000" cy="360000"/>
            <a:chOff x="2435808" y="2521530"/>
            <a:chExt cx="1476000" cy="1476000"/>
          </a:xfrm>
        </p:grpSpPr>
        <p:sp>
          <p:nvSpPr>
            <p:cNvPr id="53" name="Elipse 52"/>
            <p:cNvSpPr>
              <a:spLocks noChangeAspect="1"/>
            </p:cNvSpPr>
            <p:nvPr/>
          </p:nvSpPr>
          <p:spPr bwMode="auto">
            <a:xfrm>
              <a:off x="2435808" y="2521530"/>
              <a:ext cx="1476000" cy="1476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36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Elipse 53"/>
            <p:cNvSpPr>
              <a:spLocks noChangeAspect="1"/>
            </p:cNvSpPr>
            <p:nvPr/>
          </p:nvSpPr>
          <p:spPr bwMode="auto">
            <a:xfrm>
              <a:off x="2772988" y="2886248"/>
              <a:ext cx="751680" cy="751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rgbClr val="C00000">
                    <a:lumMod val="91000"/>
                    <a:lumOff val="9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5" name="Grupo 54"/>
          <p:cNvGrpSpPr>
            <a:grpSpLocks noChangeAspect="1"/>
          </p:cNvGrpSpPr>
          <p:nvPr/>
        </p:nvGrpSpPr>
        <p:grpSpPr>
          <a:xfrm>
            <a:off x="5360818" y="3413760"/>
            <a:ext cx="95155" cy="85772"/>
            <a:chOff x="7236296" y="1412776"/>
            <a:chExt cx="339845" cy="306328"/>
          </a:xfrm>
        </p:grpSpPr>
        <p:grpSp>
          <p:nvGrpSpPr>
            <p:cNvPr id="56" name="Grupo 55"/>
            <p:cNvGrpSpPr/>
            <p:nvPr/>
          </p:nvGrpSpPr>
          <p:grpSpPr>
            <a:xfrm>
              <a:off x="7236296" y="1412776"/>
              <a:ext cx="335219" cy="306328"/>
              <a:chOff x="4647044" y="3356992"/>
              <a:chExt cx="335219" cy="306328"/>
            </a:xfrm>
          </p:grpSpPr>
          <p:sp>
            <p:nvSpPr>
              <p:cNvPr id="58" name="Elipse 57"/>
              <p:cNvSpPr>
                <a:spLocks noChangeAspect="1"/>
              </p:cNvSpPr>
              <p:nvPr/>
            </p:nvSpPr>
            <p:spPr bwMode="auto">
              <a:xfrm>
                <a:off x="4647044" y="3356992"/>
                <a:ext cx="335219" cy="306328"/>
              </a:xfrm>
              <a:prstGeom prst="ellipse">
                <a:avLst/>
              </a:prstGeom>
              <a:gradFill>
                <a:gsLst>
                  <a:gs pos="7000">
                    <a:srgbClr val="FBE4AE"/>
                  </a:gs>
                  <a:gs pos="36000">
                    <a:srgbClr val="FFFFCC"/>
                  </a:gs>
                  <a:gs pos="23000">
                    <a:srgbClr val="FFFFCC"/>
                  </a:gs>
                  <a:gs pos="63000">
                    <a:srgbClr val="FBE4AE"/>
                  </a:gs>
                  <a:gs pos="67000">
                    <a:srgbClr val="BD922A"/>
                  </a:gs>
                  <a:gs pos="70000">
                    <a:srgbClr val="835E17"/>
                  </a:gs>
                  <a:gs pos="25000">
                    <a:srgbClr val="A28949"/>
                  </a:gs>
                  <a:gs pos="85000">
                    <a:srgbClr val="FAE3B7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Elipse 58"/>
              <p:cNvSpPr/>
              <p:nvPr/>
            </p:nvSpPr>
            <p:spPr bwMode="auto">
              <a:xfrm>
                <a:off x="4704627" y="3556640"/>
                <a:ext cx="63363" cy="4571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7" name="Corda 56"/>
            <p:cNvSpPr/>
            <p:nvPr/>
          </p:nvSpPr>
          <p:spPr bwMode="auto">
            <a:xfrm rot="10800000">
              <a:off x="7237861" y="1412776"/>
              <a:ext cx="338280" cy="306328"/>
            </a:xfrm>
            <a:prstGeom prst="chord">
              <a:avLst>
                <a:gd name="adj1" fmla="val 5329930"/>
                <a:gd name="adj2" fmla="val 16236989"/>
              </a:avLst>
            </a:prstGeom>
            <a:solidFill>
              <a:schemeClr val="tx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7" name="Retângulo 66"/>
          <p:cNvSpPr>
            <a:spLocks noChangeAspect="1"/>
          </p:cNvSpPr>
          <p:nvPr/>
        </p:nvSpPr>
        <p:spPr bwMode="auto">
          <a:xfrm>
            <a:off x="3329597" y="2581441"/>
            <a:ext cx="2435627" cy="1836184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68" name="Grupo 67"/>
          <p:cNvGrpSpPr/>
          <p:nvPr/>
        </p:nvGrpSpPr>
        <p:grpSpPr>
          <a:xfrm>
            <a:off x="3662367" y="3792663"/>
            <a:ext cx="295601" cy="307090"/>
            <a:chOff x="2442606" y="2528328"/>
            <a:chExt cx="1044000" cy="1044000"/>
          </a:xfrm>
        </p:grpSpPr>
        <p:sp>
          <p:nvSpPr>
            <p:cNvPr id="69" name="Elipse 68"/>
            <p:cNvSpPr>
              <a:spLocks noChangeAspect="1"/>
            </p:cNvSpPr>
            <p:nvPr/>
          </p:nvSpPr>
          <p:spPr bwMode="auto">
            <a:xfrm>
              <a:off x="2442606" y="2528328"/>
              <a:ext cx="1044000" cy="1044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13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2805103" y="2886248"/>
              <a:ext cx="324000" cy="324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4000">
                  <a:srgbClr val="C00000">
                    <a:lumMod val="91000"/>
                    <a:lumOff val="9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upo 18"/>
          <p:cNvGrpSpPr>
            <a:grpSpLocks noChangeAspect="1"/>
          </p:cNvGrpSpPr>
          <p:nvPr/>
        </p:nvGrpSpPr>
        <p:grpSpPr>
          <a:xfrm>
            <a:off x="3851920" y="2780928"/>
            <a:ext cx="1414469" cy="1414469"/>
            <a:chOff x="2454172" y="2587564"/>
            <a:chExt cx="1476000" cy="1476000"/>
          </a:xfrm>
        </p:grpSpPr>
        <p:sp>
          <p:nvSpPr>
            <p:cNvPr id="21" name="Elipse 20"/>
            <p:cNvSpPr>
              <a:spLocks noChangeAspect="1"/>
            </p:cNvSpPr>
            <p:nvPr/>
          </p:nvSpPr>
          <p:spPr bwMode="auto">
            <a:xfrm>
              <a:off x="2454172" y="2587564"/>
              <a:ext cx="1476000" cy="1476000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50000">
                  <a:srgbClr val="FFC000"/>
                </a:gs>
                <a:gs pos="92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Elipse 21"/>
            <p:cNvSpPr>
              <a:spLocks noChangeAspect="1"/>
            </p:cNvSpPr>
            <p:nvPr/>
          </p:nvSpPr>
          <p:spPr bwMode="auto">
            <a:xfrm>
              <a:off x="2739306" y="2873371"/>
              <a:ext cx="900000" cy="900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97000">
                  <a:srgbClr val="FFC000"/>
                </a:gs>
                <a:gs pos="33000">
                  <a:srgbClr val="F4EE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91944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59" y="764704"/>
            <a:ext cx="8700159" cy="57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38" y="-2434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Método da paralaxe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Fonte: http://spot.pcc.edu/~aodman/physics%20122/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parallax-pictures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-lecture.htm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35496" y="6544005"/>
            <a:ext cx="4499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André Luiz da Silva/CDA/CDCC/USP/</a:t>
            </a:r>
            <a:endParaRPr lang="pt-BR" sz="1200" dirty="0"/>
          </a:p>
        </p:txBody>
      </p:sp>
      <p:grpSp>
        <p:nvGrpSpPr>
          <p:cNvPr id="30" name="Grupo 29"/>
          <p:cNvGrpSpPr>
            <a:grpSpLocks noChangeAspect="1"/>
          </p:cNvGrpSpPr>
          <p:nvPr/>
        </p:nvGrpSpPr>
        <p:grpSpPr>
          <a:xfrm>
            <a:off x="2067643" y="754276"/>
            <a:ext cx="5292000" cy="5292000"/>
            <a:chOff x="2454172" y="2587564"/>
            <a:chExt cx="1476000" cy="1476000"/>
          </a:xfrm>
        </p:grpSpPr>
        <p:sp>
          <p:nvSpPr>
            <p:cNvPr id="31" name="Elipse 30"/>
            <p:cNvSpPr>
              <a:spLocks noChangeAspect="1"/>
            </p:cNvSpPr>
            <p:nvPr/>
          </p:nvSpPr>
          <p:spPr bwMode="auto">
            <a:xfrm>
              <a:off x="2454172" y="2587564"/>
              <a:ext cx="1476000" cy="1476000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50000">
                  <a:srgbClr val="FFC000"/>
                </a:gs>
                <a:gs pos="92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ipse 36"/>
            <p:cNvSpPr>
              <a:spLocks noChangeAspect="1"/>
            </p:cNvSpPr>
            <p:nvPr/>
          </p:nvSpPr>
          <p:spPr bwMode="auto">
            <a:xfrm>
              <a:off x="2739306" y="2873371"/>
              <a:ext cx="900000" cy="900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97000">
                  <a:srgbClr val="FFC000"/>
                </a:gs>
                <a:gs pos="33000">
                  <a:srgbClr val="F4EE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7779264" y="3020011"/>
            <a:ext cx="339845" cy="306328"/>
            <a:chOff x="7236296" y="1412776"/>
            <a:chExt cx="339845" cy="306328"/>
          </a:xfrm>
        </p:grpSpPr>
        <p:grpSp>
          <p:nvGrpSpPr>
            <p:cNvPr id="19" name="Grupo 18"/>
            <p:cNvGrpSpPr/>
            <p:nvPr/>
          </p:nvGrpSpPr>
          <p:grpSpPr>
            <a:xfrm>
              <a:off x="7236296" y="1412776"/>
              <a:ext cx="335219" cy="306328"/>
              <a:chOff x="4647044" y="3356992"/>
              <a:chExt cx="335219" cy="306328"/>
            </a:xfrm>
          </p:grpSpPr>
          <p:sp>
            <p:nvSpPr>
              <p:cNvPr id="16" name="Elipse 15"/>
              <p:cNvSpPr/>
              <p:nvPr/>
            </p:nvSpPr>
            <p:spPr bwMode="auto">
              <a:xfrm>
                <a:off x="4647044" y="3356992"/>
                <a:ext cx="335219" cy="306328"/>
              </a:xfrm>
              <a:prstGeom prst="ellipse">
                <a:avLst/>
              </a:prstGeom>
              <a:gradFill>
                <a:gsLst>
                  <a:gs pos="7000">
                    <a:srgbClr val="FBE4AE"/>
                  </a:gs>
                  <a:gs pos="36000">
                    <a:srgbClr val="FFFFCC"/>
                  </a:gs>
                  <a:gs pos="23000">
                    <a:srgbClr val="FFFFCC"/>
                  </a:gs>
                  <a:gs pos="63000">
                    <a:srgbClr val="FBE4AE"/>
                  </a:gs>
                  <a:gs pos="67000">
                    <a:srgbClr val="BD922A"/>
                  </a:gs>
                  <a:gs pos="70000">
                    <a:srgbClr val="835E17"/>
                  </a:gs>
                  <a:gs pos="25000">
                    <a:srgbClr val="A28949"/>
                  </a:gs>
                  <a:gs pos="85000">
                    <a:srgbClr val="FAE3B7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Elipse 17"/>
              <p:cNvSpPr/>
              <p:nvPr/>
            </p:nvSpPr>
            <p:spPr bwMode="auto">
              <a:xfrm>
                <a:off x="4704627" y="3556640"/>
                <a:ext cx="63363" cy="4571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4" name="Corda 43"/>
            <p:cNvSpPr/>
            <p:nvPr/>
          </p:nvSpPr>
          <p:spPr bwMode="auto">
            <a:xfrm rot="10800000">
              <a:off x="7237861" y="1412776"/>
              <a:ext cx="338280" cy="306328"/>
            </a:xfrm>
            <a:prstGeom prst="chord">
              <a:avLst>
                <a:gd name="adj1" fmla="val 5329930"/>
                <a:gd name="adj2" fmla="val 16236989"/>
              </a:avLst>
            </a:prstGeom>
            <a:solidFill>
              <a:schemeClr val="tx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809492" y="370940"/>
            <a:ext cx="1476000" cy="1476000"/>
            <a:chOff x="2435808" y="2521530"/>
            <a:chExt cx="1476000" cy="1476000"/>
          </a:xfrm>
        </p:grpSpPr>
        <p:sp>
          <p:nvSpPr>
            <p:cNvPr id="48" name="Elipse 47"/>
            <p:cNvSpPr>
              <a:spLocks noChangeAspect="1"/>
            </p:cNvSpPr>
            <p:nvPr/>
          </p:nvSpPr>
          <p:spPr bwMode="auto">
            <a:xfrm>
              <a:off x="2435808" y="2521530"/>
              <a:ext cx="1476000" cy="1476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36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ipse 48"/>
            <p:cNvSpPr>
              <a:spLocks noChangeAspect="1"/>
            </p:cNvSpPr>
            <p:nvPr/>
          </p:nvSpPr>
          <p:spPr bwMode="auto">
            <a:xfrm>
              <a:off x="2772988" y="2886248"/>
              <a:ext cx="751680" cy="751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rgbClr val="C00000">
                    <a:lumMod val="91000"/>
                    <a:lumOff val="9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251520" y="1712360"/>
            <a:ext cx="271855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</a:t>
            </a:r>
          </a:p>
          <a:p>
            <a:pPr defTabSz="762000">
              <a:defRPr/>
            </a:pPr>
            <a:r>
              <a:rPr lang="pt-BR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Barnard</a:t>
            </a: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0,2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1" name="Rectangle 34"/>
          <p:cNvSpPr>
            <a:spLocks noChangeArrowheads="1"/>
          </p:cNvSpPr>
          <p:nvPr/>
        </p:nvSpPr>
        <p:spPr bwMode="auto">
          <a:xfrm>
            <a:off x="6677980" y="3418344"/>
            <a:ext cx="271855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Júpiter: 0,1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7419133" y="5620536"/>
            <a:ext cx="180000" cy="180000"/>
            <a:chOff x="2722538" y="2833796"/>
            <a:chExt cx="180000" cy="180000"/>
          </a:xfrm>
        </p:grpSpPr>
        <p:sp>
          <p:nvSpPr>
            <p:cNvPr id="64" name="Elipse 63"/>
            <p:cNvSpPr>
              <a:spLocks noChangeAspect="1"/>
            </p:cNvSpPr>
            <p:nvPr/>
          </p:nvSpPr>
          <p:spPr bwMode="auto">
            <a:xfrm>
              <a:off x="2722538" y="2833796"/>
              <a:ext cx="180000" cy="180000"/>
            </a:xfrm>
            <a:prstGeom prst="ellipse">
              <a:avLst/>
            </a:prstGeom>
            <a:gradFill>
              <a:gsLst>
                <a:gs pos="0">
                  <a:srgbClr val="0070C0">
                    <a:alpha val="0"/>
                  </a:srgbClr>
                </a:gs>
                <a:gs pos="2000">
                  <a:schemeClr val="accent6">
                    <a:lumMod val="40000"/>
                    <a:lumOff val="60000"/>
                  </a:schemeClr>
                </a:gs>
                <a:gs pos="69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Elipse 64"/>
            <p:cNvSpPr>
              <a:spLocks noChangeAspect="1"/>
            </p:cNvSpPr>
            <p:nvPr/>
          </p:nvSpPr>
          <p:spPr bwMode="auto">
            <a:xfrm>
              <a:off x="2793413" y="2906748"/>
              <a:ext cx="36000" cy="36000"/>
            </a:xfrm>
            <a:prstGeom prst="ellipse">
              <a:avLst/>
            </a:prstGeom>
            <a:gradFill>
              <a:gsLst>
                <a:gs pos="17000">
                  <a:schemeClr val="bg1"/>
                </a:gs>
                <a:gs pos="95000">
                  <a:schemeClr val="accent6">
                    <a:lumMod val="40000"/>
                    <a:lumOff val="6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6173924" y="5836560"/>
            <a:ext cx="271855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Sirius B: 0,01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1295752" y="4257208"/>
            <a:ext cx="1044000" cy="1044000"/>
            <a:chOff x="2442606" y="2528328"/>
            <a:chExt cx="1044000" cy="1044000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442606" y="2528328"/>
              <a:ext cx="1044000" cy="1044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13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ipse 33"/>
            <p:cNvSpPr>
              <a:spLocks noChangeAspect="1"/>
            </p:cNvSpPr>
            <p:nvPr/>
          </p:nvSpPr>
          <p:spPr bwMode="auto">
            <a:xfrm>
              <a:off x="2805103" y="2886248"/>
              <a:ext cx="324000" cy="324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4000">
                  <a:srgbClr val="C00000">
                    <a:lumMod val="91000"/>
                    <a:lumOff val="9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67544" y="5157192"/>
            <a:ext cx="271855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Próxima </a:t>
            </a:r>
          </a:p>
          <a:p>
            <a:pPr defTabSz="762000">
              <a:defRPr/>
            </a:pPr>
            <a:r>
              <a:rPr lang="pt-BR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Centauri</a:t>
            </a: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0,08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827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0" grpId="0"/>
      <p:bldP spid="51" grpId="0"/>
      <p:bldP spid="66" grpId="0"/>
      <p:bldP spid="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As massas das estrelas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386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4860152" y="3212976"/>
            <a:ext cx="1080000" cy="1080120"/>
            <a:chOff x="2435808" y="2521530"/>
            <a:chExt cx="1476000" cy="1476000"/>
          </a:xfrm>
        </p:grpSpPr>
        <p:sp>
          <p:nvSpPr>
            <p:cNvPr id="8" name="Elipse 7"/>
            <p:cNvSpPr>
              <a:spLocks noChangeAspect="1"/>
            </p:cNvSpPr>
            <p:nvPr/>
          </p:nvSpPr>
          <p:spPr bwMode="auto">
            <a:xfrm>
              <a:off x="2435808" y="2521530"/>
              <a:ext cx="1476000" cy="1476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36000">
                  <a:srgbClr val="EA8D04">
                    <a:lumMod val="9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" name="Elipse 8"/>
            <p:cNvSpPr>
              <a:spLocks noChangeAspect="1"/>
            </p:cNvSpPr>
            <p:nvPr/>
          </p:nvSpPr>
          <p:spPr bwMode="auto">
            <a:xfrm>
              <a:off x="2772988" y="2886248"/>
              <a:ext cx="751680" cy="751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4000">
                  <a:srgbClr val="FFC000">
                    <a:lumMod val="9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338042" y="1945698"/>
            <a:ext cx="3600000" cy="3600000"/>
            <a:chOff x="2454172" y="2587564"/>
            <a:chExt cx="1476000" cy="1476000"/>
          </a:xfrm>
        </p:grpSpPr>
        <p:sp>
          <p:nvSpPr>
            <p:cNvPr id="5" name="Elipse 4"/>
            <p:cNvSpPr>
              <a:spLocks noChangeAspect="1"/>
            </p:cNvSpPr>
            <p:nvPr/>
          </p:nvSpPr>
          <p:spPr bwMode="auto">
            <a:xfrm>
              <a:off x="2454172" y="2587564"/>
              <a:ext cx="1476000" cy="1476000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59000">
                  <a:srgbClr val="3788FF">
                    <a:lumMod val="80000"/>
                    <a:lumOff val="20000"/>
                  </a:srgbClr>
                </a:gs>
                <a:gs pos="75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" name="Elipse 5"/>
            <p:cNvSpPr>
              <a:spLocks noChangeAspect="1"/>
            </p:cNvSpPr>
            <p:nvPr/>
          </p:nvSpPr>
          <p:spPr bwMode="auto">
            <a:xfrm>
              <a:off x="2739306" y="2873371"/>
              <a:ext cx="900000" cy="900000"/>
            </a:xfrm>
            <a:prstGeom prst="ellipse">
              <a:avLst/>
            </a:prstGeom>
            <a:gradFill>
              <a:gsLst>
                <a:gs pos="7000">
                  <a:srgbClr val="69D8FF">
                    <a:lumMod val="37000"/>
                    <a:lumOff val="63000"/>
                  </a:srgbClr>
                </a:gs>
                <a:gs pos="96000">
                  <a:srgbClr val="00B0F0">
                    <a:lumMod val="90000"/>
                  </a:srgbClr>
                </a:gs>
                <a:gs pos="96000">
                  <a:srgbClr val="69D8FF">
                    <a:lumMod val="98000"/>
                    <a:lumOff val="2000"/>
                  </a:srgbClr>
                </a:gs>
                <a:gs pos="99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Elipse 1"/>
          <p:cNvSpPr/>
          <p:nvPr/>
        </p:nvSpPr>
        <p:spPr bwMode="auto">
          <a:xfrm>
            <a:off x="404044" y="1320799"/>
            <a:ext cx="4996108" cy="4851401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2082734" y="2927683"/>
            <a:ext cx="1625170" cy="1628275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792088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Estrelas binárias e massas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689275" y="1772816"/>
            <a:ext cx="702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0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endParaRPr lang="pt-BR" sz="4800" b="0" i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126689" y="2636912"/>
            <a:ext cx="566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0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endParaRPr lang="pt-BR" sz="4800" b="0" i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5929313" y="1212850"/>
          <a:ext cx="2709862" cy="1039813"/>
        </p:xfrm>
        <a:graphic>
          <a:graphicData uri="http://schemas.openxmlformats.org/presentationml/2006/ole">
            <p:oleObj spid="_x0000_s54277" name="Equação" r:id="rId4" imgW="1739880" imgH="672840" progId="Equation.3">
              <p:embed/>
            </p:oleObj>
          </a:graphicData>
        </a:graphic>
      </p:graphicFrame>
      <p:sp>
        <p:nvSpPr>
          <p:cNvPr id="15" name="Retângulo 14"/>
          <p:cNvSpPr/>
          <p:nvPr/>
        </p:nvSpPr>
        <p:spPr>
          <a:xfrm>
            <a:off x="5580112" y="4653136"/>
            <a:ext cx="32403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pt-BR" sz="3600" b="0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r>
              <a:rPr lang="pt-BR" sz="28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e </a:t>
            </a:r>
            <a:r>
              <a:rPr lang="pt-BR" sz="3200" b="0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em M</a:t>
            </a:r>
            <a:r>
              <a:rPr lang="pt-BR" sz="2800" b="0" baseline="-25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800" b="0" i="1" baseline="-25000" dirty="0" smtClean="0">
              <a:solidFill>
                <a:schemeClr val="bg1"/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pt-BR" sz="32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a,</a:t>
            </a:r>
            <a:r>
              <a:rPr lang="pt-BR" sz="3200" b="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3200" b="0" i="1" baseline="-25000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r>
              <a:rPr lang="pt-BR" sz="28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e</a:t>
            </a:r>
            <a:r>
              <a:rPr lang="pt-BR" sz="28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3200" b="0" i="1" baseline="-250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em UA</a:t>
            </a:r>
          </a:p>
          <a:p>
            <a:pPr algn="l">
              <a:spcBef>
                <a:spcPts val="600"/>
              </a:spcBef>
            </a:pPr>
            <a:r>
              <a:rPr lang="pt-BR" sz="32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32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em anos</a:t>
            </a:r>
            <a:endParaRPr lang="pt-BR" sz="2800" b="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>
            <a:off x="2086103" y="3718560"/>
            <a:ext cx="3289069" cy="304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8" name="Retângulo 17"/>
          <p:cNvSpPr/>
          <p:nvPr/>
        </p:nvSpPr>
        <p:spPr>
          <a:xfrm>
            <a:off x="3487999" y="3606115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pt-BR" sz="4800" b="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2832762" y="3661650"/>
            <a:ext cx="144016" cy="144016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Chave esquerda 20"/>
          <p:cNvSpPr/>
          <p:nvPr/>
        </p:nvSpPr>
        <p:spPr bwMode="auto">
          <a:xfrm rot="16200000">
            <a:off x="2393758" y="3555013"/>
            <a:ext cx="216024" cy="828092"/>
          </a:xfrm>
          <a:prstGeom prst="leftBrace">
            <a:avLst>
              <a:gd name="adj1" fmla="val 39117"/>
              <a:gd name="adj2" fmla="val 50000"/>
            </a:avLst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Chave esquerda 21"/>
          <p:cNvSpPr/>
          <p:nvPr/>
        </p:nvSpPr>
        <p:spPr bwMode="auto">
          <a:xfrm rot="5400000">
            <a:off x="4031940" y="2240868"/>
            <a:ext cx="216024" cy="2448272"/>
          </a:xfrm>
          <a:prstGeom prst="leftBrace">
            <a:avLst>
              <a:gd name="adj1" fmla="val 39117"/>
              <a:gd name="adj2" fmla="val 50000"/>
            </a:avLst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865545" y="2772217"/>
            <a:ext cx="559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3200" b="0" i="1" baseline="-25000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endParaRPr lang="pt-BR" sz="3200" b="0" i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281497" y="3924345"/>
            <a:ext cx="617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3200" b="0" i="1" baseline="-250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endParaRPr lang="pt-BR" sz="3200" b="0" i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6281738" y="2628900"/>
          <a:ext cx="2041525" cy="1116013"/>
        </p:xfrm>
        <a:graphic>
          <a:graphicData uri="http://schemas.openxmlformats.org/presentationml/2006/ole">
            <p:oleObj spid="_x0000_s54278" name="Equação" r:id="rId5" imgW="1320480" imgH="723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68295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278 C -0.00087 0.19213 -0.12135 0.35209 -0.27066 0.35209 C -0.4217 0.35209 -0.54427 0.19213 -0.54427 -0.00278 C -0.54427 -0.19745 -0.4217 -0.35486 -0.27066 -0.35486 C -0.12135 -0.35486 -0.00087 -0.19745 -0.00087 -0.00278 Z " pathEditMode="relative" rAng="5400000" ptsTypes="fffff">
                                      <p:cBhvr>
                                        <p:cTn id="33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13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00023 C -0.00608 0.06474 0.03351 0.11792 0.08212 0.11792 C 0.13055 0.11792 0.17031 0.06474 0.17031 -0.00023 C 0.17031 -0.06543 0.13055 -0.11792 0.08212 -0.11792 C 0.03351 -0.11792 -0.00608 -0.06543 -0.00608 -0.00023 Z " pathEditMode="relative" rAng="5400000" ptsTypes="fffff">
                                      <p:cBhvr>
                                        <p:cTn id="35" dur="10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/>
      <p:bldP spid="13" grpId="0"/>
      <p:bldP spid="18" grpId="0"/>
      <p:bldP spid="20" grpId="0" animBg="1"/>
      <p:bldP spid="21" grpId="0" animBg="1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308248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Massas estelares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0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pt-BR" sz="4400" b="0" kern="0" dirty="0" smtClean="0">
                <a:solidFill>
                  <a:schemeClr val="accent1"/>
                </a:solidFill>
                <a:latin typeface="Century Gothic" pitchFamily="34" charset="0"/>
              </a:rPr>
              <a:t>Fatores </a:t>
            </a:r>
            <a:r>
              <a:rPr lang="pt-BR" sz="4400" b="0" kern="0" dirty="0" err="1" smtClean="0">
                <a:solidFill>
                  <a:schemeClr val="accent1"/>
                </a:solidFill>
                <a:latin typeface="Century Gothic" pitchFamily="34" charset="0"/>
              </a:rPr>
              <a:t>complicantes</a:t>
            </a:r>
            <a:r>
              <a:rPr lang="pt-BR" sz="4400" b="0" kern="0" dirty="0" smtClean="0">
                <a:solidFill>
                  <a:schemeClr val="accent1"/>
                </a:solidFill>
                <a:latin typeface="Century Gothic" pitchFamily="34" charset="0"/>
              </a:rPr>
              <a:t>:</a:t>
            </a:r>
          </a:p>
          <a:p>
            <a:pPr indent="-571500" algn="l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endParaRPr lang="pt-BR" sz="4400" b="0" kern="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lvl="2" indent="-571500" algn="l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kern="0" dirty="0" smtClean="0">
                <a:solidFill>
                  <a:schemeClr val="accent1"/>
                </a:solidFill>
                <a:latin typeface="Century Gothic" pitchFamily="34" charset="0"/>
              </a:rPr>
              <a:t>nem sempre as duas estrelas são visíveis</a:t>
            </a:r>
          </a:p>
          <a:p>
            <a:pPr lvl="2" indent="-571500" algn="l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kern="0" dirty="0" smtClean="0">
                <a:solidFill>
                  <a:schemeClr val="accent1"/>
                </a:solidFill>
                <a:latin typeface="Century Gothic" pitchFamily="34" charset="0"/>
              </a:rPr>
              <a:t> plano de órbita inclinado</a:t>
            </a:r>
          </a:p>
          <a:p>
            <a:pPr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11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943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308248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Distribuição de massas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0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rgbClr val="FF0000"/>
                </a:solidFill>
                <a:latin typeface="Century Gothic" pitchFamily="34" charset="0"/>
              </a:rPr>
              <a:t>69%:  &lt;0,5 </a:t>
            </a:r>
            <a:r>
              <a:rPr lang="pt-BR" sz="3600" kern="0" dirty="0" err="1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r>
              <a:rPr lang="pt-BR" sz="2400" dirty="0" err="1" smtClean="0">
                <a:solidFill>
                  <a:srgbClr val="FF0000"/>
                </a:solidFill>
                <a:latin typeface="Arial"/>
                <a:cs typeface="Arial"/>
              </a:rPr>
              <a:t>ʘ</a:t>
            </a:r>
            <a:endParaRPr lang="pt-BR" sz="3600" kern="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rgbClr val="FFC000"/>
                </a:solidFill>
                <a:latin typeface="Century Gothic" pitchFamily="34" charset="0"/>
              </a:rPr>
              <a:t>19%: entre 0,5 e &lt;1 </a:t>
            </a:r>
            <a:r>
              <a:rPr lang="pt-BR" sz="3600" kern="0" dirty="0" err="1" smtClean="0">
                <a:solidFill>
                  <a:srgbClr val="FFC000"/>
                </a:solidFill>
                <a:latin typeface="Century Gothic" pitchFamily="34" charset="0"/>
              </a:rPr>
              <a:t>M</a:t>
            </a:r>
            <a:r>
              <a:rPr lang="pt-BR" sz="2400" dirty="0" err="1" smtClean="0">
                <a:solidFill>
                  <a:srgbClr val="FFC000"/>
                </a:solidFill>
                <a:latin typeface="Arial"/>
                <a:cs typeface="Arial"/>
              </a:rPr>
              <a:t>ʘ</a:t>
            </a:r>
            <a:endParaRPr lang="pt-BR" sz="3600" kern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rgbClr val="FFFF00"/>
                </a:solidFill>
                <a:latin typeface="Century Gothic" pitchFamily="34" charset="0"/>
              </a:rPr>
              <a:t>8%: entre 1 e &lt;2 </a:t>
            </a:r>
            <a:r>
              <a:rPr lang="pt-BR" sz="3600" kern="0" dirty="0" err="1" smtClean="0">
                <a:solidFill>
                  <a:srgbClr val="FFFF00"/>
                </a:solidFill>
                <a:latin typeface="Century Gothic" pitchFamily="34" charset="0"/>
              </a:rPr>
              <a:t>M</a:t>
            </a:r>
            <a:r>
              <a:rPr lang="pt-BR" sz="2400" dirty="0" err="1" smtClean="0">
                <a:solidFill>
                  <a:srgbClr val="FFFF00"/>
                </a:solidFill>
                <a:latin typeface="Arial"/>
                <a:cs typeface="Arial"/>
              </a:rPr>
              <a:t>ʘ</a:t>
            </a:r>
            <a:endParaRPr lang="pt-BR" sz="3600" kern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3%: entre 2 e 4 </a:t>
            </a:r>
            <a:r>
              <a:rPr lang="pt-BR" sz="3600" kern="0" dirty="0" err="1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24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36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rgbClr val="00B0F0"/>
                </a:solidFill>
                <a:latin typeface="Century Gothic" pitchFamily="34" charset="0"/>
              </a:rPr>
              <a:t>1% &gt;4 </a:t>
            </a:r>
            <a:r>
              <a:rPr lang="pt-BR" sz="3600" kern="0" dirty="0" err="1" smtClean="0">
                <a:solidFill>
                  <a:srgbClr val="00B0F0"/>
                </a:solidFill>
                <a:latin typeface="Century Gothic" pitchFamily="34" charset="0"/>
              </a:rPr>
              <a:t>M</a:t>
            </a:r>
            <a:r>
              <a:rPr lang="pt-BR" sz="2400" dirty="0" err="1" smtClean="0">
                <a:solidFill>
                  <a:srgbClr val="00B0F0"/>
                </a:solidFill>
                <a:latin typeface="Arial"/>
                <a:cs typeface="Arial"/>
              </a:rPr>
              <a:t>ʘ</a:t>
            </a:r>
            <a:endParaRPr lang="pt-BR" sz="3600" kern="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11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943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Diagrama H-R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712968" cy="1512168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Diagrama de </a:t>
            </a:r>
            <a:r>
              <a:rPr lang="pt-BR" sz="3600" dirty="0" err="1" smtClean="0">
                <a:solidFill>
                  <a:schemeClr val="bg1"/>
                </a:solidFill>
                <a:latin typeface="Century Gothic" pitchFamily="34" charset="0"/>
              </a:rPr>
              <a:t>Hertzprung</a:t>
            </a:r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-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Russel</a:t>
            </a:r>
            <a:b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(diagrama H-R)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413266"/>
            <a:ext cx="46440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CC99"/>
                </a:solidFill>
                <a:latin typeface="Century Gothic" pitchFamily="34" charset="0"/>
              </a:rPr>
              <a:t>Crédito da imagem: </a:t>
            </a:r>
            <a:r>
              <a:rPr lang="pt-BR" sz="1000" dirty="0" err="1" smtClean="0">
                <a:solidFill>
                  <a:srgbClr val="00CC99"/>
                </a:solidFill>
                <a:latin typeface="Century Gothic" pitchFamily="34" charset="0"/>
              </a:rPr>
              <a:t>Wikipedia</a:t>
            </a:r>
            <a:r>
              <a:rPr lang="pt-BR" sz="1000" dirty="0" smtClean="0">
                <a:solidFill>
                  <a:srgbClr val="00CC99"/>
                </a:solidFill>
                <a:latin typeface="Century Gothic" pitchFamily="34" charset="0"/>
              </a:rPr>
              <a:t>, </a:t>
            </a:r>
            <a:endParaRPr lang="pt-BR" sz="1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pic>
        <p:nvPicPr>
          <p:cNvPr id="61444" name="Picture 4" descr="http://www.sfak.org/icmpcommon/files/images/H-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40075"/>
            <a:ext cx="5400600" cy="3761133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556485" y="5373216"/>
            <a:ext cx="6615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Ejnar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Hertzsprung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 (1873 –1967) - Dinamarca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56485" y="5805264"/>
            <a:ext cx="6102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Henry Norris Russell </a:t>
            </a:r>
            <a:r>
              <a:rPr lang="en-US" sz="2400" b="0" dirty="0" smtClean="0">
                <a:solidFill>
                  <a:schemeClr val="bg1"/>
                </a:solidFill>
                <a:latin typeface="Century Gothic" pitchFamily="34" charset="0"/>
              </a:rPr>
              <a:t>(1877 – 1957) 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– </a:t>
            </a:r>
            <a:r>
              <a:rPr lang="pt-BR" sz="2400" b="0" dirty="0" err="1" smtClean="0">
                <a:solidFill>
                  <a:schemeClr val="bg1"/>
                </a:solidFill>
                <a:latin typeface="Century Gothic" pitchFamily="34" charset="0"/>
              </a:rPr>
              <a:t>E.U.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ipse 39"/>
          <p:cNvSpPr>
            <a:spLocks noChangeAspect="1"/>
          </p:cNvSpPr>
          <p:nvPr/>
        </p:nvSpPr>
        <p:spPr bwMode="auto">
          <a:xfrm rot="349981">
            <a:off x="4928056" y="-3259062"/>
            <a:ext cx="180000" cy="180000"/>
          </a:xfrm>
          <a:prstGeom prst="ellipse">
            <a:avLst/>
          </a:prstGeom>
          <a:gradFill>
            <a:gsLst>
              <a:gs pos="14000">
                <a:srgbClr val="FFC000"/>
              </a:gs>
              <a:gs pos="52000">
                <a:srgbClr val="FF0000"/>
              </a:gs>
              <a:gs pos="96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2" name="Elipse 191"/>
          <p:cNvSpPr>
            <a:spLocks noChangeAspect="1"/>
          </p:cNvSpPr>
          <p:nvPr/>
        </p:nvSpPr>
        <p:spPr bwMode="auto">
          <a:xfrm>
            <a:off x="6084168" y="-1490912"/>
            <a:ext cx="180000" cy="180000"/>
          </a:xfrm>
          <a:prstGeom prst="ellipse">
            <a:avLst/>
          </a:prstGeom>
          <a:gradFill>
            <a:gsLst>
              <a:gs pos="100000">
                <a:srgbClr val="FFC000">
                  <a:alpha val="38000"/>
                </a:srgbClr>
              </a:gs>
              <a:gs pos="83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8" name="Conector reto 197"/>
          <p:cNvCxnSpPr/>
          <p:nvPr/>
        </p:nvCxnSpPr>
        <p:spPr bwMode="auto">
          <a:xfrm flipV="1">
            <a:off x="1907704" y="3703466"/>
            <a:ext cx="3724974" cy="50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0" name="Conector reto 199"/>
          <p:cNvCxnSpPr/>
          <p:nvPr/>
        </p:nvCxnSpPr>
        <p:spPr bwMode="auto">
          <a:xfrm flipV="1">
            <a:off x="5676837" y="3736428"/>
            <a:ext cx="3442" cy="232725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193" name="Text Box 141"/>
          <p:cNvSpPr txBox="1">
            <a:spLocks noChangeArrowheads="1"/>
          </p:cNvSpPr>
          <p:nvPr/>
        </p:nvSpPr>
        <p:spPr bwMode="auto">
          <a:xfrm>
            <a:off x="0" y="6597352"/>
            <a:ext cx="9144000" cy="2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Silva/CDA/CDCC/USP, baseado em figura de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Chaisson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&amp;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McMillan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,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Astronomy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Today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78" name="CaixaDeTexto 277"/>
          <p:cNvSpPr txBox="1"/>
          <p:nvPr/>
        </p:nvSpPr>
        <p:spPr>
          <a:xfrm>
            <a:off x="827584" y="900009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Elipse 43"/>
          <p:cNvSpPr>
            <a:spLocks/>
          </p:cNvSpPr>
          <p:nvPr/>
        </p:nvSpPr>
        <p:spPr bwMode="auto">
          <a:xfrm>
            <a:off x="4139952" y="3008101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>
            <a:spLocks/>
          </p:cNvSpPr>
          <p:nvPr/>
        </p:nvSpPr>
        <p:spPr bwMode="auto">
          <a:xfrm>
            <a:off x="4572000" y="322412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>
            <a:spLocks/>
          </p:cNvSpPr>
          <p:nvPr/>
        </p:nvSpPr>
        <p:spPr bwMode="auto">
          <a:xfrm>
            <a:off x="5652120" y="380018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Elipse 46"/>
          <p:cNvSpPr>
            <a:spLocks/>
          </p:cNvSpPr>
          <p:nvPr/>
        </p:nvSpPr>
        <p:spPr bwMode="auto">
          <a:xfrm>
            <a:off x="5829132" y="380845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Elipse 47"/>
          <p:cNvSpPr>
            <a:spLocks/>
          </p:cNvSpPr>
          <p:nvPr/>
        </p:nvSpPr>
        <p:spPr bwMode="auto">
          <a:xfrm>
            <a:off x="7164288" y="438324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>
            <a:spLocks/>
          </p:cNvSpPr>
          <p:nvPr/>
        </p:nvSpPr>
        <p:spPr bwMode="auto">
          <a:xfrm>
            <a:off x="3707904" y="3152117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/>
          </p:cNvSpPr>
          <p:nvPr/>
        </p:nvSpPr>
        <p:spPr bwMode="auto">
          <a:xfrm>
            <a:off x="3203848" y="2792077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3998320" y="5029949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Elipse 53"/>
          <p:cNvSpPr>
            <a:spLocks noChangeAspect="1"/>
          </p:cNvSpPr>
          <p:nvPr/>
        </p:nvSpPr>
        <p:spPr bwMode="auto">
          <a:xfrm>
            <a:off x="4086029" y="475761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4197576" y="4941173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Elipse 56"/>
          <p:cNvSpPr>
            <a:spLocks noChangeAspect="1"/>
          </p:cNvSpPr>
          <p:nvPr/>
        </p:nvSpPr>
        <p:spPr bwMode="auto">
          <a:xfrm>
            <a:off x="4053562" y="530121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Elipse 57"/>
          <p:cNvSpPr>
            <a:spLocks noChangeAspect="1"/>
          </p:cNvSpPr>
          <p:nvPr/>
        </p:nvSpPr>
        <p:spPr bwMode="auto">
          <a:xfrm>
            <a:off x="3494262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>
            <a:spLocks noChangeAspect="1"/>
          </p:cNvSpPr>
          <p:nvPr/>
        </p:nvSpPr>
        <p:spPr bwMode="auto">
          <a:xfrm>
            <a:off x="3677076" y="505403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>
            <a:spLocks noChangeAspect="1"/>
          </p:cNvSpPr>
          <p:nvPr/>
        </p:nvSpPr>
        <p:spPr bwMode="auto">
          <a:xfrm>
            <a:off x="3615518" y="5206440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>
            <a:spLocks noChangeAspect="1"/>
          </p:cNvSpPr>
          <p:nvPr/>
        </p:nvSpPr>
        <p:spPr bwMode="auto">
          <a:xfrm>
            <a:off x="3422262" y="522920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Elipse 62"/>
          <p:cNvSpPr>
            <a:spLocks noChangeAspect="1"/>
          </p:cNvSpPr>
          <p:nvPr/>
        </p:nvSpPr>
        <p:spPr bwMode="auto">
          <a:xfrm>
            <a:off x="4485608" y="4941173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4341592" y="5085189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Elipse 64"/>
          <p:cNvSpPr>
            <a:spLocks/>
          </p:cNvSpPr>
          <p:nvPr/>
        </p:nvSpPr>
        <p:spPr bwMode="auto">
          <a:xfrm>
            <a:off x="3923928" y="3032976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6" name="Elipse 65"/>
          <p:cNvSpPr>
            <a:spLocks/>
          </p:cNvSpPr>
          <p:nvPr/>
        </p:nvSpPr>
        <p:spPr bwMode="auto">
          <a:xfrm>
            <a:off x="3923928" y="3224125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9" name="Elipse 68"/>
          <p:cNvSpPr>
            <a:spLocks/>
          </p:cNvSpPr>
          <p:nvPr/>
        </p:nvSpPr>
        <p:spPr bwMode="auto">
          <a:xfrm>
            <a:off x="6876256" y="423922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0" name="Elipse 69"/>
          <p:cNvSpPr>
            <a:spLocks/>
          </p:cNvSpPr>
          <p:nvPr/>
        </p:nvSpPr>
        <p:spPr bwMode="auto">
          <a:xfrm>
            <a:off x="7596336" y="474328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1" name="Elipse 70"/>
          <p:cNvSpPr>
            <a:spLocks/>
          </p:cNvSpPr>
          <p:nvPr/>
        </p:nvSpPr>
        <p:spPr bwMode="auto">
          <a:xfrm>
            <a:off x="7660529" y="484989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2" name="Elipse 71"/>
          <p:cNvSpPr>
            <a:spLocks/>
          </p:cNvSpPr>
          <p:nvPr/>
        </p:nvSpPr>
        <p:spPr bwMode="auto">
          <a:xfrm>
            <a:off x="7812360" y="515915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Elipse 72"/>
          <p:cNvSpPr>
            <a:spLocks/>
          </p:cNvSpPr>
          <p:nvPr/>
        </p:nvSpPr>
        <p:spPr bwMode="auto">
          <a:xfrm>
            <a:off x="6347899" y="385928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4" name="Elipse 73"/>
          <p:cNvSpPr>
            <a:spLocks/>
          </p:cNvSpPr>
          <p:nvPr/>
        </p:nvSpPr>
        <p:spPr bwMode="auto">
          <a:xfrm rot="349981">
            <a:off x="6966870" y="439563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/>
          </p:cNvSpPr>
          <p:nvPr/>
        </p:nvSpPr>
        <p:spPr bwMode="auto">
          <a:xfrm rot="349981">
            <a:off x="6524897" y="410389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Elipse 75"/>
          <p:cNvSpPr>
            <a:spLocks/>
          </p:cNvSpPr>
          <p:nvPr/>
        </p:nvSpPr>
        <p:spPr bwMode="auto">
          <a:xfrm rot="349981">
            <a:off x="7461001" y="258691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7" name="Elipse 76"/>
          <p:cNvSpPr>
            <a:spLocks/>
          </p:cNvSpPr>
          <p:nvPr/>
        </p:nvSpPr>
        <p:spPr bwMode="auto">
          <a:xfrm>
            <a:off x="6054487" y="386793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8" name="Elipse 77"/>
          <p:cNvSpPr>
            <a:spLocks/>
          </p:cNvSpPr>
          <p:nvPr/>
        </p:nvSpPr>
        <p:spPr bwMode="auto">
          <a:xfrm>
            <a:off x="5592571" y="361346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0" name="Elipse 79"/>
          <p:cNvSpPr>
            <a:spLocks/>
          </p:cNvSpPr>
          <p:nvPr/>
        </p:nvSpPr>
        <p:spPr bwMode="auto">
          <a:xfrm>
            <a:off x="6012160" y="4023201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1" name="Elipse 80"/>
          <p:cNvSpPr>
            <a:spLocks/>
          </p:cNvSpPr>
          <p:nvPr/>
        </p:nvSpPr>
        <p:spPr bwMode="auto">
          <a:xfrm>
            <a:off x="5148064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Elipse 81"/>
          <p:cNvSpPr>
            <a:spLocks/>
          </p:cNvSpPr>
          <p:nvPr/>
        </p:nvSpPr>
        <p:spPr bwMode="auto">
          <a:xfrm>
            <a:off x="5134424" y="371845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3" name="Elipse 82"/>
          <p:cNvSpPr>
            <a:spLocks/>
          </p:cNvSpPr>
          <p:nvPr/>
        </p:nvSpPr>
        <p:spPr bwMode="auto">
          <a:xfrm>
            <a:off x="7724178" y="501513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4" name="Elipse 83"/>
          <p:cNvSpPr>
            <a:spLocks/>
          </p:cNvSpPr>
          <p:nvPr/>
        </p:nvSpPr>
        <p:spPr bwMode="auto">
          <a:xfrm>
            <a:off x="6516216" y="423922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5" name="Elipse 84"/>
          <p:cNvSpPr>
            <a:spLocks/>
          </p:cNvSpPr>
          <p:nvPr/>
        </p:nvSpPr>
        <p:spPr bwMode="auto">
          <a:xfrm rot="349981">
            <a:off x="7513858" y="495232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6" name="Elipse 85"/>
          <p:cNvSpPr>
            <a:spLocks/>
          </p:cNvSpPr>
          <p:nvPr/>
        </p:nvSpPr>
        <p:spPr bwMode="auto">
          <a:xfrm rot="349981">
            <a:off x="6524897" y="323498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7" name="Elipse 86"/>
          <p:cNvSpPr>
            <a:spLocks/>
          </p:cNvSpPr>
          <p:nvPr/>
        </p:nvSpPr>
        <p:spPr bwMode="auto">
          <a:xfrm>
            <a:off x="7020272" y="27942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8" name="Elipse 87"/>
          <p:cNvSpPr>
            <a:spLocks/>
          </p:cNvSpPr>
          <p:nvPr/>
        </p:nvSpPr>
        <p:spPr bwMode="auto">
          <a:xfrm rot="349981">
            <a:off x="6236865" y="287494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9" name="Elipse 88"/>
          <p:cNvSpPr>
            <a:spLocks/>
          </p:cNvSpPr>
          <p:nvPr/>
        </p:nvSpPr>
        <p:spPr bwMode="auto">
          <a:xfrm rot="349981">
            <a:off x="7172969" y="309097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0" name="Elipse 89"/>
          <p:cNvSpPr>
            <a:spLocks/>
          </p:cNvSpPr>
          <p:nvPr/>
        </p:nvSpPr>
        <p:spPr bwMode="auto">
          <a:xfrm rot="349981">
            <a:off x="6380881" y="294695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1" name="Elipse 90"/>
          <p:cNvSpPr>
            <a:spLocks/>
          </p:cNvSpPr>
          <p:nvPr/>
        </p:nvSpPr>
        <p:spPr bwMode="auto">
          <a:xfrm>
            <a:off x="7507157" y="522959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2" name="Elipse 91"/>
          <p:cNvSpPr>
            <a:spLocks/>
          </p:cNvSpPr>
          <p:nvPr/>
        </p:nvSpPr>
        <p:spPr bwMode="auto">
          <a:xfrm>
            <a:off x="7637734" y="525290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3" name="Elipse 92"/>
          <p:cNvSpPr>
            <a:spLocks/>
          </p:cNvSpPr>
          <p:nvPr/>
        </p:nvSpPr>
        <p:spPr bwMode="auto">
          <a:xfrm>
            <a:off x="7740352" y="539135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4" name="Elipse 93"/>
          <p:cNvSpPr>
            <a:spLocks/>
          </p:cNvSpPr>
          <p:nvPr/>
        </p:nvSpPr>
        <p:spPr bwMode="auto">
          <a:xfrm>
            <a:off x="7812360" y="531934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5" name="Elipse 94"/>
          <p:cNvSpPr>
            <a:spLocks/>
          </p:cNvSpPr>
          <p:nvPr/>
        </p:nvSpPr>
        <p:spPr bwMode="auto">
          <a:xfrm>
            <a:off x="7997636" y="53850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6" name="Elipse 95"/>
          <p:cNvSpPr>
            <a:spLocks/>
          </p:cNvSpPr>
          <p:nvPr/>
        </p:nvSpPr>
        <p:spPr bwMode="auto">
          <a:xfrm>
            <a:off x="7945876" y="524104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7" name="Elipse 96"/>
          <p:cNvSpPr>
            <a:spLocks/>
          </p:cNvSpPr>
          <p:nvPr/>
        </p:nvSpPr>
        <p:spPr bwMode="auto">
          <a:xfrm>
            <a:off x="7452320" y="531934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8" name="Elipse 97"/>
          <p:cNvSpPr>
            <a:spLocks/>
          </p:cNvSpPr>
          <p:nvPr/>
        </p:nvSpPr>
        <p:spPr bwMode="auto">
          <a:xfrm rot="1728569">
            <a:off x="7398989" y="471067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9" name="Elipse 98"/>
          <p:cNvSpPr>
            <a:spLocks/>
          </p:cNvSpPr>
          <p:nvPr/>
        </p:nvSpPr>
        <p:spPr bwMode="auto">
          <a:xfrm rot="2078550">
            <a:off x="7809842" y="492960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0" name="Elipse 99"/>
          <p:cNvSpPr>
            <a:spLocks/>
          </p:cNvSpPr>
          <p:nvPr/>
        </p:nvSpPr>
        <p:spPr bwMode="auto">
          <a:xfrm rot="2078550">
            <a:off x="7319412" y="491657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1" name="Elipse 100"/>
          <p:cNvSpPr>
            <a:spLocks/>
          </p:cNvSpPr>
          <p:nvPr/>
        </p:nvSpPr>
        <p:spPr bwMode="auto">
          <a:xfrm rot="1728569">
            <a:off x="7196519" y="28131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2" name="Elipse 101"/>
          <p:cNvSpPr>
            <a:spLocks/>
          </p:cNvSpPr>
          <p:nvPr/>
        </p:nvSpPr>
        <p:spPr bwMode="auto">
          <a:xfrm rot="2078550">
            <a:off x="7467985" y="485049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" name="Elipse 102"/>
          <p:cNvSpPr>
            <a:spLocks/>
          </p:cNvSpPr>
          <p:nvPr/>
        </p:nvSpPr>
        <p:spPr bwMode="auto">
          <a:xfrm rot="2078550">
            <a:off x="7362355" y="272033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4" name="Elipse 103"/>
          <p:cNvSpPr>
            <a:spLocks/>
          </p:cNvSpPr>
          <p:nvPr/>
        </p:nvSpPr>
        <p:spPr bwMode="auto">
          <a:xfrm>
            <a:off x="5868144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5" name="Elipse 104"/>
          <p:cNvSpPr>
            <a:spLocks/>
          </p:cNvSpPr>
          <p:nvPr/>
        </p:nvSpPr>
        <p:spPr bwMode="auto">
          <a:xfrm>
            <a:off x="6012160" y="329613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6" name="Elipse 105"/>
          <p:cNvSpPr>
            <a:spLocks/>
          </p:cNvSpPr>
          <p:nvPr/>
        </p:nvSpPr>
        <p:spPr bwMode="auto">
          <a:xfrm>
            <a:off x="6093866" y="3688145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Elipse 106"/>
          <p:cNvSpPr>
            <a:spLocks/>
          </p:cNvSpPr>
          <p:nvPr/>
        </p:nvSpPr>
        <p:spPr bwMode="auto">
          <a:xfrm>
            <a:off x="5868144" y="3944205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8" name="Elipse 107"/>
          <p:cNvSpPr>
            <a:spLocks noChangeAspect="1"/>
          </p:cNvSpPr>
          <p:nvPr/>
        </p:nvSpPr>
        <p:spPr bwMode="auto">
          <a:xfrm>
            <a:off x="2987824" y="4941168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0" name="Elipse 109"/>
          <p:cNvSpPr>
            <a:spLocks noChangeAspect="1"/>
          </p:cNvSpPr>
          <p:nvPr/>
        </p:nvSpPr>
        <p:spPr bwMode="auto">
          <a:xfrm>
            <a:off x="3854302" y="510195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2" name="Elipse 111"/>
          <p:cNvSpPr>
            <a:spLocks noChangeAspect="1"/>
          </p:cNvSpPr>
          <p:nvPr/>
        </p:nvSpPr>
        <p:spPr bwMode="auto">
          <a:xfrm>
            <a:off x="3856362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3" name="Elipse 112"/>
          <p:cNvSpPr>
            <a:spLocks noChangeAspect="1"/>
          </p:cNvSpPr>
          <p:nvPr/>
        </p:nvSpPr>
        <p:spPr bwMode="auto">
          <a:xfrm>
            <a:off x="3691455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4" name="Elipse 113"/>
          <p:cNvSpPr>
            <a:spLocks noChangeAspect="1"/>
          </p:cNvSpPr>
          <p:nvPr/>
        </p:nvSpPr>
        <p:spPr bwMode="auto">
          <a:xfrm>
            <a:off x="4286350" y="4869160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Elipse 115"/>
          <p:cNvSpPr>
            <a:spLocks noChangeAspect="1"/>
          </p:cNvSpPr>
          <p:nvPr/>
        </p:nvSpPr>
        <p:spPr bwMode="auto">
          <a:xfrm>
            <a:off x="3278238" y="5085184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7" name="Elipse 116"/>
          <p:cNvSpPr>
            <a:spLocks noChangeAspect="1"/>
          </p:cNvSpPr>
          <p:nvPr/>
        </p:nvSpPr>
        <p:spPr bwMode="auto">
          <a:xfrm>
            <a:off x="3350246" y="4725144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8" name="Elipse 117"/>
          <p:cNvSpPr>
            <a:spLocks noChangeAspect="1"/>
          </p:cNvSpPr>
          <p:nvPr/>
        </p:nvSpPr>
        <p:spPr bwMode="auto">
          <a:xfrm>
            <a:off x="3045448" y="5150397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9" name="Elipse 118"/>
          <p:cNvSpPr>
            <a:spLocks noChangeAspect="1"/>
          </p:cNvSpPr>
          <p:nvPr/>
        </p:nvSpPr>
        <p:spPr bwMode="auto">
          <a:xfrm>
            <a:off x="3278241" y="5301211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0" name="Elipse 119"/>
          <p:cNvSpPr>
            <a:spLocks noChangeAspect="1"/>
          </p:cNvSpPr>
          <p:nvPr/>
        </p:nvSpPr>
        <p:spPr bwMode="auto">
          <a:xfrm>
            <a:off x="3691458" y="528682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1" name="Elipse 120"/>
          <p:cNvSpPr>
            <a:spLocks noChangeAspect="1"/>
          </p:cNvSpPr>
          <p:nvPr/>
        </p:nvSpPr>
        <p:spPr bwMode="auto">
          <a:xfrm>
            <a:off x="4430366" y="530120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2" name="Elipse 121"/>
          <p:cNvSpPr>
            <a:spLocks noChangeAspect="1"/>
          </p:cNvSpPr>
          <p:nvPr/>
        </p:nvSpPr>
        <p:spPr bwMode="auto">
          <a:xfrm>
            <a:off x="4197574" y="515719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3" name="Elipse 122"/>
          <p:cNvSpPr>
            <a:spLocks/>
          </p:cNvSpPr>
          <p:nvPr/>
        </p:nvSpPr>
        <p:spPr bwMode="auto">
          <a:xfrm>
            <a:off x="3635896" y="2492896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5" name="Elipse 124"/>
          <p:cNvSpPr>
            <a:spLocks/>
          </p:cNvSpPr>
          <p:nvPr/>
        </p:nvSpPr>
        <p:spPr bwMode="auto">
          <a:xfrm rot="1305844">
            <a:off x="8109460" y="2605191"/>
            <a:ext cx="180000" cy="180000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6" name="Elipse 125"/>
          <p:cNvSpPr>
            <a:spLocks/>
          </p:cNvSpPr>
          <p:nvPr/>
        </p:nvSpPr>
        <p:spPr bwMode="auto">
          <a:xfrm rot="1305844">
            <a:off x="7911324" y="2749207"/>
            <a:ext cx="180000" cy="180000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7" name="Elipse 126"/>
          <p:cNvSpPr>
            <a:spLocks/>
          </p:cNvSpPr>
          <p:nvPr/>
        </p:nvSpPr>
        <p:spPr bwMode="auto">
          <a:xfrm rot="349981">
            <a:off x="6831591" y="44692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8" name="Elipse 127"/>
          <p:cNvSpPr>
            <a:spLocks/>
          </p:cNvSpPr>
          <p:nvPr/>
        </p:nvSpPr>
        <p:spPr bwMode="auto">
          <a:xfrm rot="349981">
            <a:off x="7534489" y="287494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9" name="Elipse 128"/>
          <p:cNvSpPr>
            <a:spLocks/>
          </p:cNvSpPr>
          <p:nvPr/>
        </p:nvSpPr>
        <p:spPr bwMode="auto">
          <a:xfrm>
            <a:off x="7380312" y="467127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0" name="Elipse 129"/>
          <p:cNvSpPr>
            <a:spLocks/>
          </p:cNvSpPr>
          <p:nvPr/>
        </p:nvSpPr>
        <p:spPr bwMode="auto">
          <a:xfrm>
            <a:off x="7740352" y="272225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1" name="Elipse 130"/>
          <p:cNvSpPr>
            <a:spLocks/>
          </p:cNvSpPr>
          <p:nvPr/>
        </p:nvSpPr>
        <p:spPr bwMode="auto">
          <a:xfrm>
            <a:off x="4139952" y="3152117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32" name="Grupo 192"/>
          <p:cNvGrpSpPr>
            <a:grpSpLocks/>
          </p:cNvGrpSpPr>
          <p:nvPr/>
        </p:nvGrpSpPr>
        <p:grpSpPr>
          <a:xfrm>
            <a:off x="6261116" y="3010284"/>
            <a:ext cx="180000" cy="180000"/>
            <a:chOff x="6643010" y="1611579"/>
            <a:chExt cx="2629170" cy="2629170"/>
          </a:xfrm>
        </p:grpSpPr>
        <p:sp>
          <p:nvSpPr>
            <p:cNvPr id="133" name="Elipse 132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Elipse 133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5" name="Elipse 134"/>
          <p:cNvSpPr>
            <a:spLocks/>
          </p:cNvSpPr>
          <p:nvPr/>
        </p:nvSpPr>
        <p:spPr bwMode="auto">
          <a:xfrm>
            <a:off x="4175976" y="2600928"/>
            <a:ext cx="180000" cy="18000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Elipse 135"/>
          <p:cNvSpPr>
            <a:spLocks/>
          </p:cNvSpPr>
          <p:nvPr/>
        </p:nvSpPr>
        <p:spPr bwMode="auto">
          <a:xfrm>
            <a:off x="7236296" y="472710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Elipse 136"/>
          <p:cNvSpPr>
            <a:spLocks/>
          </p:cNvSpPr>
          <p:nvPr/>
        </p:nvSpPr>
        <p:spPr bwMode="auto">
          <a:xfrm rot="349981">
            <a:off x="7601523" y="510472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8" name="Elipse 137"/>
          <p:cNvSpPr>
            <a:spLocks/>
          </p:cNvSpPr>
          <p:nvPr/>
        </p:nvSpPr>
        <p:spPr bwMode="auto">
          <a:xfrm>
            <a:off x="5341553" y="374204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9" name="Elipse 138"/>
          <p:cNvSpPr>
            <a:spLocks/>
          </p:cNvSpPr>
          <p:nvPr/>
        </p:nvSpPr>
        <p:spPr bwMode="auto">
          <a:xfrm>
            <a:off x="4572000" y="3080109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0" name="Elipse 139"/>
          <p:cNvSpPr>
            <a:spLocks/>
          </p:cNvSpPr>
          <p:nvPr/>
        </p:nvSpPr>
        <p:spPr bwMode="auto">
          <a:xfrm>
            <a:off x="7277178" y="448062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1" name="Elipse 140"/>
          <p:cNvSpPr>
            <a:spLocks/>
          </p:cNvSpPr>
          <p:nvPr/>
        </p:nvSpPr>
        <p:spPr bwMode="auto">
          <a:xfrm rot="349981">
            <a:off x="6668912" y="431991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2" name="Elipse 141"/>
          <p:cNvSpPr>
            <a:spLocks/>
          </p:cNvSpPr>
          <p:nvPr/>
        </p:nvSpPr>
        <p:spPr bwMode="auto">
          <a:xfrm>
            <a:off x="7092280" y="452725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3" name="Elipse 142"/>
          <p:cNvSpPr>
            <a:spLocks/>
          </p:cNvSpPr>
          <p:nvPr/>
        </p:nvSpPr>
        <p:spPr bwMode="auto">
          <a:xfrm rot="349981">
            <a:off x="6479561" y="370083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4" name="Elipse 143"/>
          <p:cNvSpPr>
            <a:spLocks/>
          </p:cNvSpPr>
          <p:nvPr/>
        </p:nvSpPr>
        <p:spPr bwMode="auto">
          <a:xfrm rot="349981">
            <a:off x="6261502" y="404288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5" name="Elipse 144"/>
          <p:cNvSpPr>
            <a:spLocks/>
          </p:cNvSpPr>
          <p:nvPr/>
        </p:nvSpPr>
        <p:spPr bwMode="auto">
          <a:xfrm>
            <a:off x="4797755" y="3446698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7" name="Elipse 146"/>
          <p:cNvSpPr>
            <a:spLocks/>
          </p:cNvSpPr>
          <p:nvPr/>
        </p:nvSpPr>
        <p:spPr bwMode="auto">
          <a:xfrm rot="349981">
            <a:off x="6236865" y="321004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8" name="Elipse 147"/>
          <p:cNvSpPr>
            <a:spLocks/>
          </p:cNvSpPr>
          <p:nvPr/>
        </p:nvSpPr>
        <p:spPr bwMode="auto">
          <a:xfrm rot="1728569">
            <a:off x="6315667" y="343096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9" name="Elipse 148"/>
          <p:cNvSpPr>
            <a:spLocks/>
          </p:cNvSpPr>
          <p:nvPr/>
        </p:nvSpPr>
        <p:spPr bwMode="auto">
          <a:xfrm>
            <a:off x="6444208" y="308229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0" name="Elipse 149"/>
          <p:cNvSpPr>
            <a:spLocks/>
          </p:cNvSpPr>
          <p:nvPr/>
        </p:nvSpPr>
        <p:spPr bwMode="auto">
          <a:xfrm>
            <a:off x="3419872" y="2504045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2" name="Elipse 151"/>
          <p:cNvSpPr>
            <a:spLocks/>
          </p:cNvSpPr>
          <p:nvPr/>
        </p:nvSpPr>
        <p:spPr bwMode="auto">
          <a:xfrm rot="4742081">
            <a:off x="6568925" y="307479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3" name="Grupo 192"/>
          <p:cNvGrpSpPr>
            <a:grpSpLocks/>
          </p:cNvGrpSpPr>
          <p:nvPr/>
        </p:nvGrpSpPr>
        <p:grpSpPr>
          <a:xfrm rot="4742081">
            <a:off x="6969781" y="3061722"/>
            <a:ext cx="180000" cy="180000"/>
            <a:chOff x="6643010" y="1611579"/>
            <a:chExt cx="2629170" cy="2629170"/>
          </a:xfrm>
        </p:grpSpPr>
        <p:sp>
          <p:nvSpPr>
            <p:cNvPr id="154" name="Elipse 153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Elipse 154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6" name="Elipse 155"/>
          <p:cNvSpPr>
            <a:spLocks/>
          </p:cNvSpPr>
          <p:nvPr/>
        </p:nvSpPr>
        <p:spPr bwMode="auto">
          <a:xfrm rot="4742081">
            <a:off x="6443167" y="279701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7" name="Elipse 156"/>
          <p:cNvSpPr>
            <a:spLocks/>
          </p:cNvSpPr>
          <p:nvPr/>
        </p:nvSpPr>
        <p:spPr bwMode="auto">
          <a:xfrm rot="5092062">
            <a:off x="6765349" y="318792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8" name="Elipse 157"/>
          <p:cNvSpPr>
            <a:spLocks/>
          </p:cNvSpPr>
          <p:nvPr/>
        </p:nvSpPr>
        <p:spPr bwMode="auto">
          <a:xfrm rot="4742081">
            <a:off x="6718097" y="289840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9" name="Elipse 158"/>
          <p:cNvSpPr>
            <a:spLocks/>
          </p:cNvSpPr>
          <p:nvPr/>
        </p:nvSpPr>
        <p:spPr bwMode="auto">
          <a:xfrm rot="5092062">
            <a:off x="6730939" y="276963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0" name="Elipse 159"/>
          <p:cNvSpPr>
            <a:spLocks/>
          </p:cNvSpPr>
          <p:nvPr/>
        </p:nvSpPr>
        <p:spPr bwMode="auto">
          <a:xfrm rot="5092062">
            <a:off x="6864824" y="294420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1" name="Elipse 160"/>
          <p:cNvSpPr>
            <a:spLocks/>
          </p:cNvSpPr>
          <p:nvPr/>
        </p:nvSpPr>
        <p:spPr bwMode="auto">
          <a:xfrm rot="6470650">
            <a:off x="6729254" y="302153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2" name="Elipse 161"/>
          <p:cNvSpPr>
            <a:spLocks/>
          </p:cNvSpPr>
          <p:nvPr/>
        </p:nvSpPr>
        <p:spPr bwMode="auto">
          <a:xfrm rot="4742081">
            <a:off x="6626514" y="280129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3" name="Elipse 162"/>
          <p:cNvSpPr>
            <a:spLocks/>
          </p:cNvSpPr>
          <p:nvPr/>
        </p:nvSpPr>
        <p:spPr bwMode="auto">
          <a:xfrm rot="5092062">
            <a:off x="6315668" y="270288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4" name="Elipse 163"/>
          <p:cNvSpPr>
            <a:spLocks/>
          </p:cNvSpPr>
          <p:nvPr/>
        </p:nvSpPr>
        <p:spPr bwMode="auto">
          <a:xfrm rot="17523369">
            <a:off x="3663106" y="2963303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6" name="Elipse 165"/>
          <p:cNvSpPr>
            <a:spLocks/>
          </p:cNvSpPr>
          <p:nvPr/>
        </p:nvSpPr>
        <p:spPr bwMode="auto">
          <a:xfrm rot="17523369">
            <a:off x="3087042" y="2531255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7" name="Elipse 166"/>
          <p:cNvSpPr>
            <a:spLocks/>
          </p:cNvSpPr>
          <p:nvPr/>
        </p:nvSpPr>
        <p:spPr bwMode="auto">
          <a:xfrm rot="17523369">
            <a:off x="3375074" y="2675271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9" name="Elipse 168"/>
          <p:cNvSpPr>
            <a:spLocks/>
          </p:cNvSpPr>
          <p:nvPr/>
        </p:nvSpPr>
        <p:spPr bwMode="auto">
          <a:xfrm rot="17523369">
            <a:off x="3881832" y="2775526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4" name="Elipse 173"/>
          <p:cNvSpPr>
            <a:spLocks/>
          </p:cNvSpPr>
          <p:nvPr/>
        </p:nvSpPr>
        <p:spPr bwMode="auto">
          <a:xfrm rot="17523369">
            <a:off x="3447082" y="2963302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6" name="Elipse 175"/>
          <p:cNvSpPr>
            <a:spLocks/>
          </p:cNvSpPr>
          <p:nvPr/>
        </p:nvSpPr>
        <p:spPr bwMode="auto">
          <a:xfrm rot="17523369">
            <a:off x="4004750" y="2717734"/>
            <a:ext cx="180000" cy="18000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7" name="Elipse 176"/>
          <p:cNvSpPr>
            <a:spLocks/>
          </p:cNvSpPr>
          <p:nvPr/>
        </p:nvSpPr>
        <p:spPr bwMode="auto">
          <a:xfrm rot="17523369">
            <a:off x="3648266" y="2680893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9" name="Elipse 178"/>
          <p:cNvSpPr>
            <a:spLocks/>
          </p:cNvSpPr>
          <p:nvPr/>
        </p:nvSpPr>
        <p:spPr bwMode="auto">
          <a:xfrm>
            <a:off x="4932040" y="358416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0" name="Elipse 179"/>
          <p:cNvSpPr>
            <a:spLocks/>
          </p:cNvSpPr>
          <p:nvPr/>
        </p:nvSpPr>
        <p:spPr bwMode="auto">
          <a:xfrm>
            <a:off x="5381187" y="3470482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1" name="Elipse 180"/>
          <p:cNvSpPr>
            <a:spLocks/>
          </p:cNvSpPr>
          <p:nvPr/>
        </p:nvSpPr>
        <p:spPr bwMode="auto">
          <a:xfrm>
            <a:off x="5470557" y="330004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2" name="Elipse 181"/>
          <p:cNvSpPr>
            <a:spLocks/>
          </p:cNvSpPr>
          <p:nvPr/>
        </p:nvSpPr>
        <p:spPr bwMode="auto">
          <a:xfrm>
            <a:off x="5724128" y="329613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3" name="Elipse 182"/>
          <p:cNvSpPr>
            <a:spLocks/>
          </p:cNvSpPr>
          <p:nvPr/>
        </p:nvSpPr>
        <p:spPr bwMode="auto">
          <a:xfrm>
            <a:off x="5940152" y="3154300"/>
            <a:ext cx="180000" cy="180000"/>
          </a:xfrm>
          <a:prstGeom prst="ellipse">
            <a:avLst/>
          </a:prstGeom>
          <a:gradFill>
            <a:gsLst>
              <a:gs pos="9000">
                <a:schemeClr val="bg1"/>
              </a:gs>
              <a:gs pos="32000">
                <a:srgbClr val="EA8D04"/>
              </a:gs>
              <a:gs pos="8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4" name="Elipse 183"/>
          <p:cNvSpPr>
            <a:spLocks/>
          </p:cNvSpPr>
          <p:nvPr/>
        </p:nvSpPr>
        <p:spPr bwMode="auto">
          <a:xfrm rot="5400000">
            <a:off x="4860032" y="322412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5" name="Elipse 184"/>
          <p:cNvSpPr>
            <a:spLocks/>
          </p:cNvSpPr>
          <p:nvPr/>
        </p:nvSpPr>
        <p:spPr bwMode="auto">
          <a:xfrm rot="5400000">
            <a:off x="4355976" y="3224125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6" name="Elipse 185"/>
          <p:cNvSpPr>
            <a:spLocks/>
          </p:cNvSpPr>
          <p:nvPr/>
        </p:nvSpPr>
        <p:spPr bwMode="auto">
          <a:xfrm rot="5400000">
            <a:off x="4283968" y="3008101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7" name="Elipse 186"/>
          <p:cNvSpPr>
            <a:spLocks/>
          </p:cNvSpPr>
          <p:nvPr/>
        </p:nvSpPr>
        <p:spPr bwMode="auto">
          <a:xfrm rot="5400000">
            <a:off x="4644008" y="3512157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8" name="Elipse 187"/>
          <p:cNvSpPr>
            <a:spLocks/>
          </p:cNvSpPr>
          <p:nvPr/>
        </p:nvSpPr>
        <p:spPr bwMode="auto">
          <a:xfrm>
            <a:off x="5742120" y="343346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9" name="Elipse 188"/>
          <p:cNvSpPr>
            <a:spLocks/>
          </p:cNvSpPr>
          <p:nvPr/>
        </p:nvSpPr>
        <p:spPr bwMode="auto">
          <a:xfrm>
            <a:off x="6084168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0" name="Elipse 189"/>
          <p:cNvSpPr>
            <a:spLocks/>
          </p:cNvSpPr>
          <p:nvPr/>
        </p:nvSpPr>
        <p:spPr bwMode="auto">
          <a:xfrm>
            <a:off x="6217728" y="357394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1" name="Elipse 190"/>
          <p:cNvSpPr>
            <a:spLocks/>
          </p:cNvSpPr>
          <p:nvPr/>
        </p:nvSpPr>
        <p:spPr bwMode="auto">
          <a:xfrm>
            <a:off x="5076056" y="3368141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7" name="Elipse 196"/>
          <p:cNvSpPr>
            <a:spLocks/>
          </p:cNvSpPr>
          <p:nvPr/>
        </p:nvSpPr>
        <p:spPr bwMode="auto">
          <a:xfrm>
            <a:off x="5292080" y="324941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9" name="Elipse 198"/>
          <p:cNvSpPr>
            <a:spLocks/>
          </p:cNvSpPr>
          <p:nvPr/>
        </p:nvSpPr>
        <p:spPr bwMode="auto">
          <a:xfrm>
            <a:off x="5873370" y="331942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3" name="Elipse 202"/>
          <p:cNvSpPr>
            <a:spLocks/>
          </p:cNvSpPr>
          <p:nvPr/>
        </p:nvSpPr>
        <p:spPr bwMode="auto">
          <a:xfrm>
            <a:off x="6092552" y="3082292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9" name="Elipse 78"/>
          <p:cNvSpPr>
            <a:spLocks/>
          </p:cNvSpPr>
          <p:nvPr/>
        </p:nvSpPr>
        <p:spPr bwMode="auto">
          <a:xfrm>
            <a:off x="5919132" y="367076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09" name="Conector de seta reta 208"/>
          <p:cNvCxnSpPr/>
          <p:nvPr/>
        </p:nvCxnSpPr>
        <p:spPr bwMode="auto">
          <a:xfrm flipH="1">
            <a:off x="1969477" y="886991"/>
            <a:ext cx="1850" cy="5105846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210" name="CaixaDeTexto 209"/>
          <p:cNvSpPr txBox="1"/>
          <p:nvPr/>
        </p:nvSpPr>
        <p:spPr>
          <a:xfrm>
            <a:off x="-108520" y="6053226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Temp.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1" name="CaixaDeTexto 210"/>
          <p:cNvSpPr txBox="1"/>
          <p:nvPr/>
        </p:nvSpPr>
        <p:spPr>
          <a:xfrm>
            <a:off x="1179240" y="342900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2" name="CaixaDeTexto 211"/>
          <p:cNvSpPr txBox="1"/>
          <p:nvPr/>
        </p:nvSpPr>
        <p:spPr>
          <a:xfrm>
            <a:off x="4952727" y="605388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6.000°C</a:t>
            </a:r>
            <a:endParaRPr lang="pt-BR" sz="24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13" name="CaixaDeTexto 212"/>
          <p:cNvSpPr txBox="1"/>
          <p:nvPr/>
        </p:nvSpPr>
        <p:spPr>
          <a:xfrm>
            <a:off x="1208311" y="6063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954ECA"/>
                </a:solidFill>
                <a:latin typeface="Century Gothic" pitchFamily="34" charset="0"/>
              </a:rPr>
              <a:t>3</a:t>
            </a:r>
            <a:r>
              <a:rPr lang="pt-BR" sz="2400" dirty="0" smtClean="0">
                <a:solidFill>
                  <a:srgbClr val="954ECA"/>
                </a:solidFill>
                <a:latin typeface="Century Gothic" pitchFamily="34" charset="0"/>
              </a:rPr>
              <a:t>0.000°C</a:t>
            </a:r>
            <a:endParaRPr lang="pt-BR" sz="2400" dirty="0">
              <a:solidFill>
                <a:srgbClr val="954ECA"/>
              </a:solidFill>
              <a:latin typeface="Century Gothic" pitchFamily="34" charset="0"/>
            </a:endParaRPr>
          </a:p>
        </p:txBody>
      </p:sp>
      <p:sp>
        <p:nvSpPr>
          <p:cNvPr id="214" name="CaixaDeTexto 213"/>
          <p:cNvSpPr txBox="1"/>
          <p:nvPr/>
        </p:nvSpPr>
        <p:spPr>
          <a:xfrm>
            <a:off x="6968951" y="602426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3.000°C</a:t>
            </a:r>
            <a:endParaRPr lang="pt-B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5" name="CaixaDeTexto 214"/>
          <p:cNvSpPr txBox="1"/>
          <p:nvPr/>
        </p:nvSpPr>
        <p:spPr>
          <a:xfrm>
            <a:off x="315144" y="173574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8" name="CaixaDeTexto 217"/>
          <p:cNvSpPr txBox="1"/>
          <p:nvPr/>
        </p:nvSpPr>
        <p:spPr>
          <a:xfrm>
            <a:off x="3224535" y="6063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10.000°C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9" name="CaixaDeTexto 218"/>
          <p:cNvSpPr txBox="1"/>
          <p:nvPr/>
        </p:nvSpPr>
        <p:spPr>
          <a:xfrm>
            <a:off x="573460" y="44074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611560" y="26072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2" name="Conector reto 221"/>
          <p:cNvCxnSpPr/>
          <p:nvPr/>
        </p:nvCxnSpPr>
        <p:spPr bwMode="auto">
          <a:xfrm flipV="1">
            <a:off x="1736254" y="2807849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3" name="Conector reto 222"/>
          <p:cNvCxnSpPr/>
          <p:nvPr/>
        </p:nvCxnSpPr>
        <p:spPr bwMode="auto">
          <a:xfrm flipV="1">
            <a:off x="1755304" y="3716321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4" name="Conector reto 223"/>
          <p:cNvCxnSpPr/>
          <p:nvPr/>
        </p:nvCxnSpPr>
        <p:spPr bwMode="auto">
          <a:xfrm flipV="1">
            <a:off x="1717204" y="4620625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6" name="Conector reto 225"/>
          <p:cNvCxnSpPr/>
          <p:nvPr/>
        </p:nvCxnSpPr>
        <p:spPr bwMode="auto">
          <a:xfrm flipV="1">
            <a:off x="1759160" y="1946600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7" name="CaixaDeTexto 226"/>
          <p:cNvSpPr txBox="1"/>
          <p:nvPr/>
        </p:nvSpPr>
        <p:spPr>
          <a:xfrm>
            <a:off x="395536" y="527159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0,0001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9" name="Conector de seta reta 228"/>
          <p:cNvCxnSpPr/>
          <p:nvPr/>
        </p:nvCxnSpPr>
        <p:spPr bwMode="auto">
          <a:xfrm flipV="1">
            <a:off x="886265" y="6003750"/>
            <a:ext cx="7858831" cy="17222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gradFill flip="none" rotWithShape="1">
              <a:gsLst>
                <a:gs pos="13000">
                  <a:srgbClr val="FF0000"/>
                </a:gs>
                <a:gs pos="0">
                  <a:srgbClr val="EE8800"/>
                </a:gs>
                <a:gs pos="48000">
                  <a:schemeClr val="bg1"/>
                </a:gs>
                <a:gs pos="35000">
                  <a:srgbClr val="FFFF00"/>
                </a:gs>
                <a:gs pos="59000">
                  <a:srgbClr val="00B0F0"/>
                </a:gs>
                <a:gs pos="70000">
                  <a:srgbClr val="0070C0"/>
                </a:gs>
                <a:gs pos="78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196" name="Elipse 195"/>
          <p:cNvSpPr>
            <a:spLocks/>
          </p:cNvSpPr>
          <p:nvPr/>
        </p:nvSpPr>
        <p:spPr bwMode="auto">
          <a:xfrm>
            <a:off x="5589538" y="3609040"/>
            <a:ext cx="180000" cy="180000"/>
          </a:xfrm>
          <a:prstGeom prst="ellipse">
            <a:avLst/>
          </a:prstGeom>
          <a:noFill/>
          <a:ln w="4445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31" name="Conector reto 230"/>
          <p:cNvCxnSpPr/>
          <p:nvPr/>
        </p:nvCxnSpPr>
        <p:spPr bwMode="auto">
          <a:xfrm flipV="1">
            <a:off x="1691680" y="5514338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3" name="Elipse 232"/>
          <p:cNvSpPr>
            <a:spLocks noChangeAspect="1"/>
          </p:cNvSpPr>
          <p:nvPr/>
        </p:nvSpPr>
        <p:spPr bwMode="auto">
          <a:xfrm>
            <a:off x="3117456" y="4797152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4" name="Elipse 233"/>
          <p:cNvSpPr>
            <a:spLocks noChangeAspect="1"/>
          </p:cNvSpPr>
          <p:nvPr/>
        </p:nvSpPr>
        <p:spPr bwMode="auto">
          <a:xfrm>
            <a:off x="3134461" y="2183674"/>
            <a:ext cx="216000" cy="216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5" name="Elipse 234"/>
          <p:cNvSpPr>
            <a:spLocks noChangeAspect="1"/>
          </p:cNvSpPr>
          <p:nvPr/>
        </p:nvSpPr>
        <p:spPr bwMode="auto">
          <a:xfrm>
            <a:off x="2901432" y="2414093"/>
            <a:ext cx="216000" cy="216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6" name="Elipse 235"/>
          <p:cNvSpPr>
            <a:spLocks noChangeAspect="1"/>
          </p:cNvSpPr>
          <p:nvPr/>
        </p:nvSpPr>
        <p:spPr bwMode="auto">
          <a:xfrm>
            <a:off x="2973440" y="2060848"/>
            <a:ext cx="216000" cy="216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7" name="Rectangle 2"/>
          <p:cNvSpPr txBox="1">
            <a:spLocks noChangeArrowheads="1"/>
          </p:cNvSpPr>
          <p:nvPr/>
        </p:nvSpPr>
        <p:spPr bwMode="auto">
          <a:xfrm>
            <a:off x="179512" y="44624"/>
            <a:ext cx="8856984" cy="119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Diagrama </a:t>
            </a:r>
            <a:r>
              <a:rPr kumimoji="0" lang="pt-BR" sz="3600" i="0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Hertzprung</a:t>
            </a:r>
            <a:r>
              <a:rPr kumimoji="0" lang="en-US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-</a:t>
            </a: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Russel</a:t>
            </a:r>
            <a:b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(diagrama H-R)</a:t>
            </a:r>
          </a:p>
        </p:txBody>
      </p:sp>
    </p:spTree>
    <p:extLst>
      <p:ext uri="{BB962C8B-B14F-4D97-AF65-F5344CB8AC3E}">
        <p14:creationId xmlns:p14="http://schemas.microsoft.com/office/powerpoint/2010/main" xmlns="" val="927779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5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5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5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5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2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25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3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5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45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5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6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75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9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95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50"/>
                            </p:stCondLst>
                            <p:childTnLst>
                              <p:par>
                                <p:cTn id="2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10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150"/>
                            </p:stCondLst>
                            <p:childTnLst>
                              <p:par>
                                <p:cTn id="2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250"/>
                            </p:stCondLst>
                            <p:childTnLst>
                              <p:par>
                                <p:cTn id="2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300"/>
                            </p:stCondLst>
                            <p:childTnLst>
                              <p:par>
                                <p:cTn id="2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350"/>
                            </p:stCondLst>
                            <p:childTnLst>
                              <p:par>
                                <p:cTn id="2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400"/>
                            </p:stCondLst>
                            <p:childTnLst>
                              <p:par>
                                <p:cTn id="2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450"/>
                            </p:stCondLst>
                            <p:childTnLst>
                              <p:par>
                                <p:cTn id="2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500"/>
                            </p:stCondLst>
                            <p:childTnLst>
                              <p:par>
                                <p:cTn id="2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50"/>
                            </p:stCondLst>
                            <p:childTnLst>
                              <p:par>
                                <p:cTn id="2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600"/>
                            </p:stCondLst>
                            <p:childTnLst>
                              <p:par>
                                <p:cTn id="2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650"/>
                            </p:stCondLst>
                            <p:childTnLst>
                              <p:par>
                                <p:cTn id="2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700"/>
                            </p:stCondLst>
                            <p:childTnLst>
                              <p:par>
                                <p:cTn id="2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800"/>
                            </p:stCondLst>
                            <p:childTnLst>
                              <p:par>
                                <p:cTn id="3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850"/>
                            </p:stCondLst>
                            <p:childTnLst>
                              <p:par>
                                <p:cTn id="3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950"/>
                            </p:stCondLst>
                            <p:childTnLst>
                              <p:par>
                                <p:cTn id="3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0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05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100"/>
                            </p:stCondLst>
                            <p:childTnLst>
                              <p:par>
                                <p:cTn id="3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150"/>
                            </p:stCondLst>
                            <p:childTnLst>
                              <p:par>
                                <p:cTn id="3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"/>
                            </p:stCondLst>
                            <p:childTnLst>
                              <p:par>
                                <p:cTn id="3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33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35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34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450"/>
                            </p:stCondLst>
                            <p:childTnLst>
                              <p:par>
                                <p:cTn id="3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500"/>
                            </p:stCondLst>
                            <p:childTnLst>
                              <p:par>
                                <p:cTn id="3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550"/>
                            </p:stCondLst>
                            <p:childTnLst>
                              <p:par>
                                <p:cTn id="3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3600"/>
                            </p:stCondLst>
                            <p:childTnLst>
                              <p:par>
                                <p:cTn id="3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50"/>
                            </p:stCondLst>
                            <p:childTnLst>
                              <p:par>
                                <p:cTn id="3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3700"/>
                            </p:stCondLst>
                            <p:childTnLst>
                              <p:par>
                                <p:cTn id="3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750"/>
                            </p:stCondLst>
                            <p:childTnLst>
                              <p:par>
                                <p:cTn id="3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3800"/>
                            </p:stCondLst>
                            <p:childTnLst>
                              <p:par>
                                <p:cTn id="3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5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900"/>
                            </p:stCondLst>
                            <p:childTnLst>
                              <p:par>
                                <p:cTn id="3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50"/>
                            </p:stCondLst>
                            <p:childTnLst>
                              <p:par>
                                <p:cTn id="3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50"/>
                            </p:stCondLst>
                            <p:childTnLst>
                              <p:par>
                                <p:cTn id="4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100"/>
                            </p:stCondLst>
                            <p:childTnLst>
                              <p:par>
                                <p:cTn id="4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150"/>
                            </p:stCondLst>
                            <p:childTnLst>
                              <p:par>
                                <p:cTn id="4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4200"/>
                            </p:stCondLst>
                            <p:childTnLst>
                              <p:par>
                                <p:cTn id="4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250"/>
                            </p:stCondLst>
                            <p:childTnLst>
                              <p:par>
                                <p:cTn id="4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4300"/>
                            </p:stCondLst>
                            <p:childTnLst>
                              <p:par>
                                <p:cTn id="4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350"/>
                            </p:stCondLst>
                            <p:childTnLst>
                              <p:par>
                                <p:cTn id="4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400"/>
                            </p:stCondLst>
                            <p:childTnLst>
                              <p:par>
                                <p:cTn id="4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450"/>
                            </p:stCondLst>
                            <p:childTnLst>
                              <p:par>
                                <p:cTn id="4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500"/>
                            </p:stCondLst>
                            <p:childTnLst>
                              <p:par>
                                <p:cTn id="4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4550"/>
                            </p:stCondLst>
                            <p:childTnLst>
                              <p:par>
                                <p:cTn id="4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4600"/>
                            </p:stCondLst>
                            <p:childTnLst>
                              <p:par>
                                <p:cTn id="4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4650"/>
                            </p:stCondLst>
                            <p:childTnLst>
                              <p:par>
                                <p:cTn id="4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4700"/>
                            </p:stCondLst>
                            <p:childTnLst>
                              <p:par>
                                <p:cTn id="4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475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48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85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9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4950"/>
                            </p:stCondLst>
                            <p:childTnLst>
                              <p:par>
                                <p:cTn id="4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0"/>
                            </p:stCondLst>
                            <p:childTnLst>
                              <p:par>
                                <p:cTn id="4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5050"/>
                            </p:stCondLst>
                            <p:childTnLst>
                              <p:par>
                                <p:cTn id="4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100"/>
                            </p:stCondLst>
                            <p:childTnLst>
                              <p:par>
                                <p:cTn id="4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150"/>
                            </p:stCondLst>
                            <p:childTnLst>
                              <p:par>
                                <p:cTn id="4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5200"/>
                            </p:stCondLst>
                            <p:childTnLst>
                              <p:par>
                                <p:cTn id="4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300"/>
                            </p:stCondLst>
                            <p:childTnLst>
                              <p:par>
                                <p:cTn id="5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350"/>
                            </p:stCondLst>
                            <p:childTnLst>
                              <p:par>
                                <p:cTn id="5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400"/>
                            </p:stCondLst>
                            <p:childTnLst>
                              <p:par>
                                <p:cTn id="5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450"/>
                            </p:stCondLst>
                            <p:childTnLst>
                              <p:par>
                                <p:cTn id="5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500"/>
                            </p:stCondLst>
                            <p:childTnLst>
                              <p:par>
                                <p:cTn id="5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550"/>
                            </p:stCondLst>
                            <p:childTnLst>
                              <p:par>
                                <p:cTn id="5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600"/>
                            </p:stCondLst>
                            <p:childTnLst>
                              <p:par>
                                <p:cTn id="5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650"/>
                            </p:stCondLst>
                            <p:childTnLst>
                              <p:par>
                                <p:cTn id="5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5700"/>
                            </p:stCondLst>
                            <p:childTnLst>
                              <p:par>
                                <p:cTn id="5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5750"/>
                            </p:stCondLst>
                            <p:childTnLst>
                              <p:par>
                                <p:cTn id="5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5800"/>
                            </p:stCondLst>
                            <p:childTnLst>
                              <p:par>
                                <p:cTn id="5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850"/>
                            </p:stCondLst>
                            <p:childTnLst>
                              <p:par>
                                <p:cTn id="5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5900"/>
                            </p:stCondLst>
                            <p:childTnLst>
                              <p:par>
                                <p:cTn id="5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5950"/>
                            </p:stCondLst>
                            <p:childTnLst>
                              <p:par>
                                <p:cTn id="5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6050"/>
                            </p:stCondLst>
                            <p:childTnLst>
                              <p:par>
                                <p:cTn id="5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6100"/>
                            </p:stCondLst>
                            <p:childTnLst>
                              <p:par>
                                <p:cTn id="5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6150"/>
                            </p:stCondLst>
                            <p:childTnLst>
                              <p:par>
                                <p:cTn id="5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6200"/>
                            </p:stCondLst>
                            <p:childTnLst>
                              <p:par>
                                <p:cTn id="5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6250"/>
                            </p:stCondLst>
                            <p:childTnLst>
                              <p:par>
                                <p:cTn id="5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6300"/>
                            </p:stCondLst>
                            <p:childTnLst>
                              <p:par>
                                <p:cTn id="5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5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6350"/>
                            </p:stCondLst>
                            <p:childTnLst>
                              <p:par>
                                <p:cTn id="5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6400"/>
                            </p:stCondLst>
                            <p:childTnLst>
                              <p:par>
                                <p:cTn id="5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6450"/>
                            </p:stCondLst>
                            <p:childTnLst>
                              <p:par>
                                <p:cTn id="5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3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3000"/>
                            </p:stCondLst>
                            <p:childTnLst>
                              <p:par>
                                <p:cTn id="6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278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0" grpId="0" animBg="1"/>
      <p:bldP spid="112" grpId="0" animBg="1"/>
      <p:bldP spid="113" grpId="0" animBg="1"/>
      <p:bldP spid="114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7" grpId="0" animBg="1"/>
      <p:bldP spid="148" grpId="0" animBg="1"/>
      <p:bldP spid="149" grpId="0" animBg="1"/>
      <p:bldP spid="150" grpId="0" animBg="1"/>
      <p:bldP spid="152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6" grpId="0" animBg="1"/>
      <p:bldP spid="167" grpId="0" animBg="1"/>
      <p:bldP spid="169" grpId="0" animBg="1"/>
      <p:bldP spid="174" grpId="0" animBg="1"/>
      <p:bldP spid="176" grpId="0" animBg="1"/>
      <p:bldP spid="177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7" grpId="0" animBg="1"/>
      <p:bldP spid="199" grpId="0" animBg="1"/>
      <p:bldP spid="203" grpId="0" animBg="1"/>
      <p:bldP spid="79" grpId="0" animBg="1"/>
      <p:bldP spid="210" grpId="0"/>
      <p:bldP spid="211" grpId="0"/>
      <p:bldP spid="212" grpId="0"/>
      <p:bldP spid="213" grpId="0"/>
      <p:bldP spid="214" grpId="0"/>
      <p:bldP spid="215" grpId="0"/>
      <p:bldP spid="218" grpId="0"/>
      <p:bldP spid="219" grpId="0"/>
      <p:bldP spid="221" grpId="0"/>
      <p:bldP spid="227" grpId="0"/>
      <p:bldP spid="196" grpId="0" animBg="1"/>
      <p:bldP spid="233" grpId="0" animBg="1"/>
      <p:bldP spid="234" grpId="0" animBg="1"/>
      <p:bldP spid="235" grpId="0" animBg="1"/>
      <p:bldP spid="23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58584" y="-851139"/>
            <a:ext cx="8780108" cy="8780108"/>
          </a:xfrm>
          <a:prstGeom prst="ellipse">
            <a:avLst/>
          </a:prstGeom>
          <a:gradFill flip="none" rotWithShape="1">
            <a:gsLst>
              <a:gs pos="57000">
                <a:srgbClr val="000000">
                  <a:alpha val="0"/>
                </a:srgbClr>
              </a:gs>
              <a:gs pos="33000">
                <a:schemeClr val="bg1">
                  <a:alpha val="0"/>
                </a:schemeClr>
              </a:gs>
              <a:gs pos="39000">
                <a:srgbClr val="3788FF">
                  <a:lumMod val="7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20000"/>
                <a:lumOff val="80000"/>
                <a:alpha val="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9855030" y="4744441"/>
            <a:ext cx="2305050" cy="0"/>
            <a:chOff x="5929322" y="4929198"/>
            <a:chExt cx="2305050" cy="0"/>
          </a:xfrm>
        </p:grpSpPr>
        <p:sp>
          <p:nvSpPr>
            <p:cNvPr id="174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5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6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7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180"/>
          <p:cNvGrpSpPr>
            <a:grpSpLocks noChangeAspect="1"/>
          </p:cNvGrpSpPr>
          <p:nvPr/>
        </p:nvGrpSpPr>
        <p:grpSpPr>
          <a:xfrm>
            <a:off x="2048834" y="1125045"/>
            <a:ext cx="4824235" cy="4824235"/>
            <a:chOff x="3705186" y="2961048"/>
            <a:chExt cx="1800000" cy="1800000"/>
          </a:xfrm>
        </p:grpSpPr>
        <p:sp>
          <p:nvSpPr>
            <p:cNvPr id="182" name="Oval 2"/>
            <p:cNvSpPr>
              <a:spLocks noChangeArrowheads="1"/>
            </p:cNvSpPr>
            <p:nvPr/>
          </p:nvSpPr>
          <p:spPr bwMode="auto">
            <a:xfrm>
              <a:off x="3705186" y="2961048"/>
              <a:ext cx="1800000" cy="1800000"/>
            </a:xfrm>
            <a:prstGeom prst="ellipse">
              <a:avLst/>
            </a:prstGeom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18000">
                  <a:schemeClr val="bg1"/>
                </a:gs>
                <a:gs pos="97000">
                  <a:srgbClr val="3788FF">
                    <a:alpha val="84000"/>
                    <a:lumMod val="99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solidFill>
                <a:schemeClr val="accent6">
                  <a:lumMod val="20000"/>
                  <a:lumOff val="80000"/>
                  <a:alpha val="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3" name="Elipse 182"/>
            <p:cNvSpPr>
              <a:spLocks noChangeAspect="1"/>
            </p:cNvSpPr>
            <p:nvPr/>
          </p:nvSpPr>
          <p:spPr bwMode="auto">
            <a:xfrm>
              <a:off x="3951607" y="3057419"/>
              <a:ext cx="1307157" cy="996949"/>
            </a:xfrm>
            <a:prstGeom prst="ellipse">
              <a:avLst/>
            </a:prstGeom>
            <a:gradFill>
              <a:gsLst>
                <a:gs pos="49000">
                  <a:srgbClr val="00B0F0">
                    <a:lumMod val="46000"/>
                    <a:alpha val="0"/>
                  </a:srgbClr>
                </a:gs>
                <a:gs pos="91000">
                  <a:schemeClr val="tx1">
                    <a:alpha val="0"/>
                  </a:schemeClr>
                </a:gs>
                <a:gs pos="7000">
                  <a:schemeClr val="bg1">
                    <a:alpha val="92000"/>
                  </a:schemeClr>
                </a:gs>
              </a:gsLst>
              <a:lin ang="5400000" scaled="0"/>
            </a:gradFill>
            <a:ln w="12700" cap="flat" cmpd="sng" algn="ctr">
              <a:solidFill>
                <a:schemeClr val="accent6">
                  <a:lumMod val="20000"/>
                  <a:lumOff val="80000"/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22" name="CaixaDeTexto 34"/>
          <p:cNvSpPr txBox="1">
            <a:spLocks noChangeArrowheads="1"/>
          </p:cNvSpPr>
          <p:nvPr/>
        </p:nvSpPr>
        <p:spPr bwMode="auto">
          <a:xfrm>
            <a:off x="3063874" y="4797152"/>
            <a:ext cx="661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R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endCxn id="182" idx="3"/>
          </p:cNvCxnSpPr>
          <p:nvPr/>
        </p:nvCxnSpPr>
        <p:spPr bwMode="auto">
          <a:xfrm flipH="1">
            <a:off x="2755327" y="3492944"/>
            <a:ext cx="1658386" cy="17498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715375" cy="79208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 azul</a:t>
            </a:r>
          </a:p>
        </p:txBody>
      </p:sp>
      <p:sp>
        <p:nvSpPr>
          <p:cNvPr id="200" name="CaixaDeTexto 34"/>
          <p:cNvSpPr txBox="1">
            <a:spLocks noChangeArrowheads="1"/>
          </p:cNvSpPr>
          <p:nvPr/>
        </p:nvSpPr>
        <p:spPr bwMode="auto">
          <a:xfrm>
            <a:off x="6372200" y="4581708"/>
            <a:ext cx="25202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Área na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superfície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da estrela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11" name="Conector de seta reta 210"/>
          <p:cNvCxnSpPr>
            <a:stCxn id="200" idx="0"/>
            <a:endCxn id="188" idx="4"/>
          </p:cNvCxnSpPr>
          <p:nvPr/>
        </p:nvCxnSpPr>
        <p:spPr bwMode="auto">
          <a:xfrm flipH="1" flipV="1">
            <a:off x="6591363" y="3522084"/>
            <a:ext cx="1040977" cy="10596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8" name="Forma livre 187"/>
          <p:cNvSpPr/>
          <p:nvPr/>
        </p:nvSpPr>
        <p:spPr bwMode="auto">
          <a:xfrm>
            <a:off x="5667772" y="2844160"/>
            <a:ext cx="924628" cy="1325879"/>
          </a:xfrm>
          <a:custGeom>
            <a:avLst/>
            <a:gdLst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94468 w 1162373"/>
              <a:gd name="connsiteY8" fmla="*/ 821410 h 1456841"/>
              <a:gd name="connsiteX9" fmla="*/ 320299 w 1162373"/>
              <a:gd name="connsiteY9" fmla="*/ 480447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94468 w 1162373"/>
              <a:gd name="connsiteY8" fmla="*/ 821410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144651 w 1162373"/>
              <a:gd name="connsiteY10" fmla="*/ 294468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149817 w 1162373"/>
              <a:gd name="connsiteY10" fmla="*/ 232474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90780 h 1456841"/>
              <a:gd name="connsiteX10" fmla="*/ 149817 w 1162373"/>
              <a:gd name="connsiteY10" fmla="*/ 232474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41343"/>
              <a:gd name="connsiteX1" fmla="*/ 1090048 w 1162373"/>
              <a:gd name="connsiteY1" fmla="*/ 0 h 1441343"/>
              <a:gd name="connsiteX2" fmla="*/ 1100380 w 1162373"/>
              <a:gd name="connsiteY2" fmla="*/ 51661 h 1441343"/>
              <a:gd name="connsiteX3" fmla="*/ 1162373 w 1162373"/>
              <a:gd name="connsiteY3" fmla="*/ 625098 h 1441343"/>
              <a:gd name="connsiteX4" fmla="*/ 1157207 w 1162373"/>
              <a:gd name="connsiteY4" fmla="*/ 883403 h 1441343"/>
              <a:gd name="connsiteX5" fmla="*/ 1007390 w 1162373"/>
              <a:gd name="connsiteY5" fmla="*/ 1384515 h 1441343"/>
              <a:gd name="connsiteX6" fmla="*/ 46496 w 1162373"/>
              <a:gd name="connsiteY6" fmla="*/ 1441343 h 1441343"/>
              <a:gd name="connsiteX7" fmla="*/ 185980 w 1162373"/>
              <a:gd name="connsiteY7" fmla="*/ 1141708 h 1441343"/>
              <a:gd name="connsiteX8" fmla="*/ 232475 w 1162373"/>
              <a:gd name="connsiteY8" fmla="*/ 836908 h 1441343"/>
              <a:gd name="connsiteX9" fmla="*/ 237641 w 1162373"/>
              <a:gd name="connsiteY9" fmla="*/ 490780 h 1441343"/>
              <a:gd name="connsiteX10" fmla="*/ 149817 w 1162373"/>
              <a:gd name="connsiteY10" fmla="*/ 232474 h 1441343"/>
              <a:gd name="connsiteX11" fmla="*/ 0 w 1162373"/>
              <a:gd name="connsiteY11" fmla="*/ 15498 h 1441343"/>
              <a:gd name="connsiteX12" fmla="*/ 1090048 w 1162373"/>
              <a:gd name="connsiteY12" fmla="*/ 0 h 1441343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58304 w 1234697"/>
              <a:gd name="connsiteY7" fmla="*/ 1141708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72324 w 1234697"/>
              <a:gd name="connsiteY11" fmla="*/ 15498 h 1394848"/>
              <a:gd name="connsiteX12" fmla="*/ 1162372 w 1234697"/>
              <a:gd name="connsiteY12" fmla="*/ 0 h 1394848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22141 w 1234697"/>
              <a:gd name="connsiteY7" fmla="*/ 1095213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72324 w 1234697"/>
              <a:gd name="connsiteY11" fmla="*/ 15498 h 1394848"/>
              <a:gd name="connsiteX12" fmla="*/ 1162372 w 1234697"/>
              <a:gd name="connsiteY12" fmla="*/ 0 h 1394848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22141 w 1234697"/>
              <a:gd name="connsiteY7" fmla="*/ 1095213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82657 w 1234697"/>
              <a:gd name="connsiteY11" fmla="*/ 77491 h 1394848"/>
              <a:gd name="connsiteX12" fmla="*/ 1162372 w 1234697"/>
              <a:gd name="connsiteY12" fmla="*/ 0 h 1394848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42806 w 1255362"/>
              <a:gd name="connsiteY7" fmla="*/ 1095213 h 1384515"/>
              <a:gd name="connsiteX8" fmla="*/ 325464 w 1255362"/>
              <a:gd name="connsiteY8" fmla="*/ 836908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325464 w 1255362"/>
              <a:gd name="connsiteY8" fmla="*/ 836908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06643 w 1255362"/>
              <a:gd name="connsiteY10" fmla="*/ 237640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196311 w 1255362"/>
              <a:gd name="connsiteY7" fmla="*/ 1079714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06643 w 1255362"/>
              <a:gd name="connsiteY10" fmla="*/ 237640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0196"/>
              <a:gd name="connsiteY0" fmla="*/ 0 h 1384515"/>
              <a:gd name="connsiteX1" fmla="*/ 1183037 w 1250196"/>
              <a:gd name="connsiteY1" fmla="*/ 0 h 1384515"/>
              <a:gd name="connsiteX2" fmla="*/ 1193369 w 1250196"/>
              <a:gd name="connsiteY2" fmla="*/ 51661 h 1384515"/>
              <a:gd name="connsiteX3" fmla="*/ 1239864 w 1250196"/>
              <a:gd name="connsiteY3" fmla="*/ 428786 h 1384515"/>
              <a:gd name="connsiteX4" fmla="*/ 1250196 w 1250196"/>
              <a:gd name="connsiteY4" fmla="*/ 883403 h 1384515"/>
              <a:gd name="connsiteX5" fmla="*/ 1100379 w 1250196"/>
              <a:gd name="connsiteY5" fmla="*/ 1384515 h 1384515"/>
              <a:gd name="connsiteX6" fmla="*/ 0 w 1250196"/>
              <a:gd name="connsiteY6" fmla="*/ 1239865 h 1384515"/>
              <a:gd name="connsiteX7" fmla="*/ 196311 w 1250196"/>
              <a:gd name="connsiteY7" fmla="*/ 1079714 h 1384515"/>
              <a:gd name="connsiteX8" fmla="*/ 242806 w 1250196"/>
              <a:gd name="connsiteY8" fmla="*/ 821410 h 1384515"/>
              <a:gd name="connsiteX9" fmla="*/ 263471 w 1250196"/>
              <a:gd name="connsiteY9" fmla="*/ 475281 h 1384515"/>
              <a:gd name="connsiteX10" fmla="*/ 206643 w 1250196"/>
              <a:gd name="connsiteY10" fmla="*/ 237640 h 1384515"/>
              <a:gd name="connsiteX11" fmla="*/ 103322 w 1250196"/>
              <a:gd name="connsiteY11" fmla="*/ 77491 h 1384515"/>
              <a:gd name="connsiteX12" fmla="*/ 1183037 w 1250196"/>
              <a:gd name="connsiteY12" fmla="*/ 0 h 1384515"/>
              <a:gd name="connsiteX0" fmla="*/ 1183037 w 1239864"/>
              <a:gd name="connsiteY0" fmla="*/ 0 h 1384515"/>
              <a:gd name="connsiteX1" fmla="*/ 1183037 w 1239864"/>
              <a:gd name="connsiteY1" fmla="*/ 0 h 1384515"/>
              <a:gd name="connsiteX2" fmla="*/ 1193369 w 1239864"/>
              <a:gd name="connsiteY2" fmla="*/ 51661 h 1384515"/>
              <a:gd name="connsiteX3" fmla="*/ 1239864 w 1239864"/>
              <a:gd name="connsiteY3" fmla="*/ 428786 h 1384515"/>
              <a:gd name="connsiteX4" fmla="*/ 1214033 w 1239864"/>
              <a:gd name="connsiteY4" fmla="*/ 976393 h 1384515"/>
              <a:gd name="connsiteX5" fmla="*/ 1100379 w 1239864"/>
              <a:gd name="connsiteY5" fmla="*/ 1384515 h 1384515"/>
              <a:gd name="connsiteX6" fmla="*/ 0 w 1239864"/>
              <a:gd name="connsiteY6" fmla="*/ 1239865 h 1384515"/>
              <a:gd name="connsiteX7" fmla="*/ 196311 w 1239864"/>
              <a:gd name="connsiteY7" fmla="*/ 1079714 h 1384515"/>
              <a:gd name="connsiteX8" fmla="*/ 242806 w 1239864"/>
              <a:gd name="connsiteY8" fmla="*/ 821410 h 1384515"/>
              <a:gd name="connsiteX9" fmla="*/ 263471 w 1239864"/>
              <a:gd name="connsiteY9" fmla="*/ 475281 h 1384515"/>
              <a:gd name="connsiteX10" fmla="*/ 206643 w 1239864"/>
              <a:gd name="connsiteY10" fmla="*/ 237640 h 1384515"/>
              <a:gd name="connsiteX11" fmla="*/ 103322 w 1239864"/>
              <a:gd name="connsiteY11" fmla="*/ 77491 h 1384515"/>
              <a:gd name="connsiteX12" fmla="*/ 1183037 w 1239864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63471 w 1242546"/>
              <a:gd name="connsiteY9" fmla="*/ 475281 h 1384515"/>
              <a:gd name="connsiteX10" fmla="*/ 206643 w 1242546"/>
              <a:gd name="connsiteY10" fmla="*/ 237640 h 1384515"/>
              <a:gd name="connsiteX11" fmla="*/ 103322 w 1242546"/>
              <a:gd name="connsiteY11" fmla="*/ 77491 h 1384515"/>
              <a:gd name="connsiteX12" fmla="*/ 1183037 w 1242546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63471 w 1242546"/>
              <a:gd name="connsiteY9" fmla="*/ 475281 h 1384515"/>
              <a:gd name="connsiteX10" fmla="*/ 206643 w 1242546"/>
              <a:gd name="connsiteY10" fmla="*/ 237640 h 1384515"/>
              <a:gd name="connsiteX11" fmla="*/ 103322 w 1242546"/>
              <a:gd name="connsiteY11" fmla="*/ 77491 h 1384515"/>
              <a:gd name="connsiteX12" fmla="*/ 1183037 w 1242546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42806 w 1242546"/>
              <a:gd name="connsiteY9" fmla="*/ 635431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85979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03310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03310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50886 w 1242546"/>
              <a:gd name="connsiteY7" fmla="*/ 1070747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50886 w 1242546"/>
              <a:gd name="connsiteY7" fmla="*/ 1070747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4345"/>
              <a:gd name="connsiteY0" fmla="*/ 0 h 1384515"/>
              <a:gd name="connsiteX1" fmla="*/ 1183037 w 1244345"/>
              <a:gd name="connsiteY1" fmla="*/ 0 h 1384515"/>
              <a:gd name="connsiteX2" fmla="*/ 1193369 w 1244345"/>
              <a:gd name="connsiteY2" fmla="*/ 51661 h 1384515"/>
              <a:gd name="connsiteX3" fmla="*/ 1239864 w 1244345"/>
              <a:gd name="connsiteY3" fmla="*/ 428786 h 1384515"/>
              <a:gd name="connsiteX4" fmla="*/ 1239587 w 1244345"/>
              <a:gd name="connsiteY4" fmla="*/ 660302 h 1384515"/>
              <a:gd name="connsiteX5" fmla="*/ 1214033 w 1244345"/>
              <a:gd name="connsiteY5" fmla="*/ 976393 h 1384515"/>
              <a:gd name="connsiteX6" fmla="*/ 1100379 w 1244345"/>
              <a:gd name="connsiteY6" fmla="*/ 1384515 h 1384515"/>
              <a:gd name="connsiteX7" fmla="*/ 0 w 1244345"/>
              <a:gd name="connsiteY7" fmla="*/ 1239865 h 1384515"/>
              <a:gd name="connsiteX8" fmla="*/ 150886 w 1244345"/>
              <a:gd name="connsiteY8" fmla="*/ 1070747 h 1384515"/>
              <a:gd name="connsiteX9" fmla="*/ 242806 w 1244345"/>
              <a:gd name="connsiteY9" fmla="*/ 821410 h 1384515"/>
              <a:gd name="connsiteX10" fmla="*/ 257475 w 1244345"/>
              <a:gd name="connsiteY10" fmla="*/ 613107 h 1384515"/>
              <a:gd name="connsiteX11" fmla="*/ 243877 w 1244345"/>
              <a:gd name="connsiteY11" fmla="*/ 396904 h 1384515"/>
              <a:gd name="connsiteX12" fmla="*/ 206643 w 1244345"/>
              <a:gd name="connsiteY12" fmla="*/ 237640 h 1384515"/>
              <a:gd name="connsiteX13" fmla="*/ 103322 w 1244345"/>
              <a:gd name="connsiteY13" fmla="*/ 77491 h 1384515"/>
              <a:gd name="connsiteX14" fmla="*/ 1183037 w 1244345"/>
              <a:gd name="connsiteY14" fmla="*/ 0 h 1384515"/>
              <a:gd name="connsiteX0" fmla="*/ 1183037 w 1243408"/>
              <a:gd name="connsiteY0" fmla="*/ 0 h 1384515"/>
              <a:gd name="connsiteX1" fmla="*/ 1183037 w 1243408"/>
              <a:gd name="connsiteY1" fmla="*/ 0 h 1384515"/>
              <a:gd name="connsiteX2" fmla="*/ 1193369 w 1243408"/>
              <a:gd name="connsiteY2" fmla="*/ 51661 h 1384515"/>
              <a:gd name="connsiteX3" fmla="*/ 1206930 w 1243408"/>
              <a:gd name="connsiteY3" fmla="*/ 206368 h 1384515"/>
              <a:gd name="connsiteX4" fmla="*/ 1239864 w 1243408"/>
              <a:gd name="connsiteY4" fmla="*/ 428786 h 1384515"/>
              <a:gd name="connsiteX5" fmla="*/ 1239587 w 1243408"/>
              <a:gd name="connsiteY5" fmla="*/ 660302 h 1384515"/>
              <a:gd name="connsiteX6" fmla="*/ 1214033 w 1243408"/>
              <a:gd name="connsiteY6" fmla="*/ 976393 h 1384515"/>
              <a:gd name="connsiteX7" fmla="*/ 1100379 w 1243408"/>
              <a:gd name="connsiteY7" fmla="*/ 1384515 h 1384515"/>
              <a:gd name="connsiteX8" fmla="*/ 0 w 1243408"/>
              <a:gd name="connsiteY8" fmla="*/ 1239865 h 1384515"/>
              <a:gd name="connsiteX9" fmla="*/ 150886 w 1243408"/>
              <a:gd name="connsiteY9" fmla="*/ 1070747 h 1384515"/>
              <a:gd name="connsiteX10" fmla="*/ 242806 w 1243408"/>
              <a:gd name="connsiteY10" fmla="*/ 821410 h 1384515"/>
              <a:gd name="connsiteX11" fmla="*/ 257475 w 1243408"/>
              <a:gd name="connsiteY11" fmla="*/ 613107 h 1384515"/>
              <a:gd name="connsiteX12" fmla="*/ 243877 w 1243408"/>
              <a:gd name="connsiteY12" fmla="*/ 396904 h 1384515"/>
              <a:gd name="connsiteX13" fmla="*/ 206643 w 1243408"/>
              <a:gd name="connsiteY13" fmla="*/ 237640 h 1384515"/>
              <a:gd name="connsiteX14" fmla="*/ 103322 w 1243408"/>
              <a:gd name="connsiteY14" fmla="*/ 77491 h 1384515"/>
              <a:gd name="connsiteX15" fmla="*/ 1183037 w 1243408"/>
              <a:gd name="connsiteY15" fmla="*/ 0 h 1384515"/>
              <a:gd name="connsiteX0" fmla="*/ 1183037 w 1243408"/>
              <a:gd name="connsiteY0" fmla="*/ 0 h 1384515"/>
              <a:gd name="connsiteX1" fmla="*/ 1183037 w 1243408"/>
              <a:gd name="connsiteY1" fmla="*/ 0 h 1384515"/>
              <a:gd name="connsiteX2" fmla="*/ 1193369 w 1243408"/>
              <a:gd name="connsiteY2" fmla="*/ 51661 h 1384515"/>
              <a:gd name="connsiteX3" fmla="*/ 1206930 w 1243408"/>
              <a:gd name="connsiteY3" fmla="*/ 206368 h 1384515"/>
              <a:gd name="connsiteX4" fmla="*/ 1239864 w 1243408"/>
              <a:gd name="connsiteY4" fmla="*/ 428786 h 1384515"/>
              <a:gd name="connsiteX5" fmla="*/ 1239587 w 1243408"/>
              <a:gd name="connsiteY5" fmla="*/ 660302 h 1384515"/>
              <a:gd name="connsiteX6" fmla="*/ 1207502 w 1243408"/>
              <a:gd name="connsiteY6" fmla="*/ 1048239 h 1384515"/>
              <a:gd name="connsiteX7" fmla="*/ 1100379 w 1243408"/>
              <a:gd name="connsiteY7" fmla="*/ 1384515 h 1384515"/>
              <a:gd name="connsiteX8" fmla="*/ 0 w 1243408"/>
              <a:gd name="connsiteY8" fmla="*/ 1239865 h 1384515"/>
              <a:gd name="connsiteX9" fmla="*/ 150886 w 1243408"/>
              <a:gd name="connsiteY9" fmla="*/ 1070747 h 1384515"/>
              <a:gd name="connsiteX10" fmla="*/ 242806 w 1243408"/>
              <a:gd name="connsiteY10" fmla="*/ 821410 h 1384515"/>
              <a:gd name="connsiteX11" fmla="*/ 257475 w 1243408"/>
              <a:gd name="connsiteY11" fmla="*/ 613107 h 1384515"/>
              <a:gd name="connsiteX12" fmla="*/ 243877 w 1243408"/>
              <a:gd name="connsiteY12" fmla="*/ 396904 h 1384515"/>
              <a:gd name="connsiteX13" fmla="*/ 206643 w 1243408"/>
              <a:gd name="connsiteY13" fmla="*/ 237640 h 1384515"/>
              <a:gd name="connsiteX14" fmla="*/ 103322 w 1243408"/>
              <a:gd name="connsiteY14" fmla="*/ 77491 h 1384515"/>
              <a:gd name="connsiteX15" fmla="*/ 1183037 w 1243408"/>
              <a:gd name="connsiteY15" fmla="*/ 0 h 1384515"/>
              <a:gd name="connsiteX0" fmla="*/ 1183037 w 1242323"/>
              <a:gd name="connsiteY0" fmla="*/ 0 h 1384515"/>
              <a:gd name="connsiteX1" fmla="*/ 1183037 w 1242323"/>
              <a:gd name="connsiteY1" fmla="*/ 0 h 1384515"/>
              <a:gd name="connsiteX2" fmla="*/ 1193369 w 1242323"/>
              <a:gd name="connsiteY2" fmla="*/ 51661 h 1384515"/>
              <a:gd name="connsiteX3" fmla="*/ 1206930 w 1242323"/>
              <a:gd name="connsiteY3" fmla="*/ 206368 h 1384515"/>
              <a:gd name="connsiteX4" fmla="*/ 1239864 w 1242323"/>
              <a:gd name="connsiteY4" fmla="*/ 428786 h 1384515"/>
              <a:gd name="connsiteX5" fmla="*/ 1236321 w 1242323"/>
              <a:gd name="connsiteY5" fmla="*/ 745211 h 1384515"/>
              <a:gd name="connsiteX6" fmla="*/ 1207502 w 1242323"/>
              <a:gd name="connsiteY6" fmla="*/ 1048239 h 1384515"/>
              <a:gd name="connsiteX7" fmla="*/ 1100379 w 1242323"/>
              <a:gd name="connsiteY7" fmla="*/ 1384515 h 1384515"/>
              <a:gd name="connsiteX8" fmla="*/ 0 w 1242323"/>
              <a:gd name="connsiteY8" fmla="*/ 1239865 h 1384515"/>
              <a:gd name="connsiteX9" fmla="*/ 150886 w 1242323"/>
              <a:gd name="connsiteY9" fmla="*/ 1070747 h 1384515"/>
              <a:gd name="connsiteX10" fmla="*/ 242806 w 1242323"/>
              <a:gd name="connsiteY10" fmla="*/ 821410 h 1384515"/>
              <a:gd name="connsiteX11" fmla="*/ 257475 w 1242323"/>
              <a:gd name="connsiteY11" fmla="*/ 613107 h 1384515"/>
              <a:gd name="connsiteX12" fmla="*/ 243877 w 1242323"/>
              <a:gd name="connsiteY12" fmla="*/ 396904 h 1384515"/>
              <a:gd name="connsiteX13" fmla="*/ 206643 w 1242323"/>
              <a:gd name="connsiteY13" fmla="*/ 237640 h 1384515"/>
              <a:gd name="connsiteX14" fmla="*/ 103322 w 1242323"/>
              <a:gd name="connsiteY14" fmla="*/ 77491 h 1384515"/>
              <a:gd name="connsiteX15" fmla="*/ 1183037 w 1242323"/>
              <a:gd name="connsiteY15" fmla="*/ 0 h 1384515"/>
              <a:gd name="connsiteX0" fmla="*/ 1183037 w 1241704"/>
              <a:gd name="connsiteY0" fmla="*/ 0 h 1384515"/>
              <a:gd name="connsiteX1" fmla="*/ 1183037 w 1241704"/>
              <a:gd name="connsiteY1" fmla="*/ 0 h 1384515"/>
              <a:gd name="connsiteX2" fmla="*/ 1193369 w 1241704"/>
              <a:gd name="connsiteY2" fmla="*/ 51661 h 1384515"/>
              <a:gd name="connsiteX3" fmla="*/ 1206930 w 1241704"/>
              <a:gd name="connsiteY3" fmla="*/ 206368 h 1384515"/>
              <a:gd name="connsiteX4" fmla="*/ 1239864 w 1241704"/>
              <a:gd name="connsiteY4" fmla="*/ 428786 h 1384515"/>
              <a:gd name="connsiteX5" fmla="*/ 1233055 w 1241704"/>
              <a:gd name="connsiteY5" fmla="*/ 768071 h 1384515"/>
              <a:gd name="connsiteX6" fmla="*/ 1207502 w 1241704"/>
              <a:gd name="connsiteY6" fmla="*/ 1048239 h 1384515"/>
              <a:gd name="connsiteX7" fmla="*/ 1100379 w 1241704"/>
              <a:gd name="connsiteY7" fmla="*/ 1384515 h 1384515"/>
              <a:gd name="connsiteX8" fmla="*/ 0 w 1241704"/>
              <a:gd name="connsiteY8" fmla="*/ 1239865 h 1384515"/>
              <a:gd name="connsiteX9" fmla="*/ 150886 w 1241704"/>
              <a:gd name="connsiteY9" fmla="*/ 1070747 h 1384515"/>
              <a:gd name="connsiteX10" fmla="*/ 242806 w 1241704"/>
              <a:gd name="connsiteY10" fmla="*/ 821410 h 1384515"/>
              <a:gd name="connsiteX11" fmla="*/ 257475 w 1241704"/>
              <a:gd name="connsiteY11" fmla="*/ 613107 h 1384515"/>
              <a:gd name="connsiteX12" fmla="*/ 243877 w 1241704"/>
              <a:gd name="connsiteY12" fmla="*/ 396904 h 1384515"/>
              <a:gd name="connsiteX13" fmla="*/ 206643 w 1241704"/>
              <a:gd name="connsiteY13" fmla="*/ 237640 h 1384515"/>
              <a:gd name="connsiteX14" fmla="*/ 103322 w 1241704"/>
              <a:gd name="connsiteY14" fmla="*/ 77491 h 1384515"/>
              <a:gd name="connsiteX15" fmla="*/ 1183037 w 1241704"/>
              <a:gd name="connsiteY15" fmla="*/ 0 h 1384515"/>
              <a:gd name="connsiteX0" fmla="*/ 1183037 w 1241704"/>
              <a:gd name="connsiteY0" fmla="*/ 0 h 1384515"/>
              <a:gd name="connsiteX1" fmla="*/ 1183037 w 1241704"/>
              <a:gd name="connsiteY1" fmla="*/ 0 h 1384515"/>
              <a:gd name="connsiteX2" fmla="*/ 1193369 w 1241704"/>
              <a:gd name="connsiteY2" fmla="*/ 51661 h 1384515"/>
              <a:gd name="connsiteX3" fmla="*/ 1206930 w 1241704"/>
              <a:gd name="connsiteY3" fmla="*/ 206368 h 1384515"/>
              <a:gd name="connsiteX4" fmla="*/ 1239864 w 1241704"/>
              <a:gd name="connsiteY4" fmla="*/ 428786 h 1384515"/>
              <a:gd name="connsiteX5" fmla="*/ 1233055 w 1241704"/>
              <a:gd name="connsiteY5" fmla="*/ 768071 h 1384515"/>
              <a:gd name="connsiteX6" fmla="*/ 1194439 w 1241704"/>
              <a:gd name="connsiteY6" fmla="*/ 1093959 h 1384515"/>
              <a:gd name="connsiteX7" fmla="*/ 1100379 w 1241704"/>
              <a:gd name="connsiteY7" fmla="*/ 1384515 h 1384515"/>
              <a:gd name="connsiteX8" fmla="*/ 0 w 1241704"/>
              <a:gd name="connsiteY8" fmla="*/ 1239865 h 1384515"/>
              <a:gd name="connsiteX9" fmla="*/ 150886 w 1241704"/>
              <a:gd name="connsiteY9" fmla="*/ 1070747 h 1384515"/>
              <a:gd name="connsiteX10" fmla="*/ 242806 w 1241704"/>
              <a:gd name="connsiteY10" fmla="*/ 821410 h 1384515"/>
              <a:gd name="connsiteX11" fmla="*/ 257475 w 1241704"/>
              <a:gd name="connsiteY11" fmla="*/ 613107 h 1384515"/>
              <a:gd name="connsiteX12" fmla="*/ 243877 w 1241704"/>
              <a:gd name="connsiteY12" fmla="*/ 396904 h 1384515"/>
              <a:gd name="connsiteX13" fmla="*/ 206643 w 1241704"/>
              <a:gd name="connsiteY13" fmla="*/ 237640 h 1384515"/>
              <a:gd name="connsiteX14" fmla="*/ 103322 w 1241704"/>
              <a:gd name="connsiteY14" fmla="*/ 77491 h 1384515"/>
              <a:gd name="connsiteX15" fmla="*/ 1183037 w 1241704"/>
              <a:gd name="connsiteY15" fmla="*/ 0 h 1384515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194439 w 1241704"/>
              <a:gd name="connsiteY6" fmla="*/ 1093959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194439 w 1241704"/>
              <a:gd name="connsiteY6" fmla="*/ 1093959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223830 w 1241704"/>
              <a:gd name="connsiteY6" fmla="*/ 904548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53584"/>
              <a:gd name="connsiteY0" fmla="*/ 0 h 1371452"/>
              <a:gd name="connsiteX1" fmla="*/ 1183037 w 1253584"/>
              <a:gd name="connsiteY1" fmla="*/ 0 h 1371452"/>
              <a:gd name="connsiteX2" fmla="*/ 1193369 w 1253584"/>
              <a:gd name="connsiteY2" fmla="*/ 51661 h 1371452"/>
              <a:gd name="connsiteX3" fmla="*/ 1206930 w 1253584"/>
              <a:gd name="connsiteY3" fmla="*/ 206368 h 1371452"/>
              <a:gd name="connsiteX4" fmla="*/ 1239864 w 1253584"/>
              <a:gd name="connsiteY4" fmla="*/ 428786 h 1371452"/>
              <a:gd name="connsiteX5" fmla="*/ 1252649 w 1253584"/>
              <a:gd name="connsiteY5" fmla="*/ 663568 h 1371452"/>
              <a:gd name="connsiteX6" fmla="*/ 1223830 w 1253584"/>
              <a:gd name="connsiteY6" fmla="*/ 904548 h 1371452"/>
              <a:gd name="connsiteX7" fmla="*/ 1084051 w 1253584"/>
              <a:gd name="connsiteY7" fmla="*/ 1371452 h 1371452"/>
              <a:gd name="connsiteX8" fmla="*/ 0 w 1253584"/>
              <a:gd name="connsiteY8" fmla="*/ 1239865 h 1371452"/>
              <a:gd name="connsiteX9" fmla="*/ 150886 w 1253584"/>
              <a:gd name="connsiteY9" fmla="*/ 1070747 h 1371452"/>
              <a:gd name="connsiteX10" fmla="*/ 242806 w 1253584"/>
              <a:gd name="connsiteY10" fmla="*/ 821410 h 1371452"/>
              <a:gd name="connsiteX11" fmla="*/ 257475 w 1253584"/>
              <a:gd name="connsiteY11" fmla="*/ 613107 h 1371452"/>
              <a:gd name="connsiteX12" fmla="*/ 243877 w 1253584"/>
              <a:gd name="connsiteY12" fmla="*/ 396904 h 1371452"/>
              <a:gd name="connsiteX13" fmla="*/ 206643 w 1253584"/>
              <a:gd name="connsiteY13" fmla="*/ 237640 h 1371452"/>
              <a:gd name="connsiteX14" fmla="*/ 103322 w 1253584"/>
              <a:gd name="connsiteY14" fmla="*/ 77491 h 1371452"/>
              <a:gd name="connsiteX15" fmla="*/ 1183037 w 1253584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06930 w 1253418"/>
              <a:gd name="connsiteY3" fmla="*/ 206368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23830 w 1253418"/>
              <a:gd name="connsiteY6" fmla="*/ 904548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23830 w 1253418"/>
              <a:gd name="connsiteY6" fmla="*/ 904548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23258 w 1253418"/>
              <a:gd name="connsiteY3" fmla="*/ 255355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76505 w 1246886"/>
              <a:gd name="connsiteY0" fmla="*/ 0 h 1371452"/>
              <a:gd name="connsiteX1" fmla="*/ 1176505 w 1246886"/>
              <a:gd name="connsiteY1" fmla="*/ 0 h 1371452"/>
              <a:gd name="connsiteX2" fmla="*/ 1186837 w 1246886"/>
              <a:gd name="connsiteY2" fmla="*/ 51661 h 1371452"/>
              <a:gd name="connsiteX3" fmla="*/ 1216726 w 1246886"/>
              <a:gd name="connsiteY3" fmla="*/ 255355 h 1371452"/>
              <a:gd name="connsiteX4" fmla="*/ 1230066 w 1246886"/>
              <a:gd name="connsiteY4" fmla="*/ 363472 h 1371452"/>
              <a:gd name="connsiteX5" fmla="*/ 1246117 w 1246886"/>
              <a:gd name="connsiteY5" fmla="*/ 663568 h 1371452"/>
              <a:gd name="connsiteX6" fmla="*/ 1210767 w 1246886"/>
              <a:gd name="connsiteY6" fmla="*/ 1009051 h 1371452"/>
              <a:gd name="connsiteX7" fmla="*/ 1077519 w 1246886"/>
              <a:gd name="connsiteY7" fmla="*/ 1371452 h 1371452"/>
              <a:gd name="connsiteX8" fmla="*/ 0 w 1246886"/>
              <a:gd name="connsiteY8" fmla="*/ 1223536 h 1371452"/>
              <a:gd name="connsiteX9" fmla="*/ 144354 w 1246886"/>
              <a:gd name="connsiteY9" fmla="*/ 1070747 h 1371452"/>
              <a:gd name="connsiteX10" fmla="*/ 236274 w 1246886"/>
              <a:gd name="connsiteY10" fmla="*/ 821410 h 1371452"/>
              <a:gd name="connsiteX11" fmla="*/ 250943 w 1246886"/>
              <a:gd name="connsiteY11" fmla="*/ 613107 h 1371452"/>
              <a:gd name="connsiteX12" fmla="*/ 237345 w 1246886"/>
              <a:gd name="connsiteY12" fmla="*/ 396904 h 1371452"/>
              <a:gd name="connsiteX13" fmla="*/ 200111 w 1246886"/>
              <a:gd name="connsiteY13" fmla="*/ 237640 h 1371452"/>
              <a:gd name="connsiteX14" fmla="*/ 96790 w 1246886"/>
              <a:gd name="connsiteY14" fmla="*/ 77491 h 1371452"/>
              <a:gd name="connsiteX15" fmla="*/ 1176505 w 1246886"/>
              <a:gd name="connsiteY15" fmla="*/ 0 h 1371452"/>
              <a:gd name="connsiteX0" fmla="*/ 1176505 w 1246886"/>
              <a:gd name="connsiteY0" fmla="*/ 175428 h 1546880"/>
              <a:gd name="connsiteX1" fmla="*/ 1176505 w 1246886"/>
              <a:gd name="connsiteY1" fmla="*/ 175428 h 1546880"/>
              <a:gd name="connsiteX2" fmla="*/ 1186837 w 1246886"/>
              <a:gd name="connsiteY2" fmla="*/ 227089 h 1546880"/>
              <a:gd name="connsiteX3" fmla="*/ 1216726 w 1246886"/>
              <a:gd name="connsiteY3" fmla="*/ 430783 h 1546880"/>
              <a:gd name="connsiteX4" fmla="*/ 1230066 w 1246886"/>
              <a:gd name="connsiteY4" fmla="*/ 538900 h 1546880"/>
              <a:gd name="connsiteX5" fmla="*/ 1246117 w 1246886"/>
              <a:gd name="connsiteY5" fmla="*/ 838996 h 1546880"/>
              <a:gd name="connsiteX6" fmla="*/ 1210767 w 1246886"/>
              <a:gd name="connsiteY6" fmla="*/ 1184479 h 1546880"/>
              <a:gd name="connsiteX7" fmla="*/ 1077519 w 1246886"/>
              <a:gd name="connsiteY7" fmla="*/ 1546880 h 1546880"/>
              <a:gd name="connsiteX8" fmla="*/ 0 w 1246886"/>
              <a:gd name="connsiteY8" fmla="*/ 1398964 h 1546880"/>
              <a:gd name="connsiteX9" fmla="*/ 144354 w 1246886"/>
              <a:gd name="connsiteY9" fmla="*/ 1246175 h 1546880"/>
              <a:gd name="connsiteX10" fmla="*/ 236274 w 1246886"/>
              <a:gd name="connsiteY10" fmla="*/ 996838 h 1546880"/>
              <a:gd name="connsiteX11" fmla="*/ 250943 w 1246886"/>
              <a:gd name="connsiteY11" fmla="*/ 788535 h 1546880"/>
              <a:gd name="connsiteX12" fmla="*/ 237345 w 1246886"/>
              <a:gd name="connsiteY12" fmla="*/ 572332 h 1546880"/>
              <a:gd name="connsiteX13" fmla="*/ 200111 w 1246886"/>
              <a:gd name="connsiteY13" fmla="*/ 413068 h 1546880"/>
              <a:gd name="connsiteX14" fmla="*/ 67607 w 1246886"/>
              <a:gd name="connsiteY14" fmla="*/ 0 h 1546880"/>
              <a:gd name="connsiteX15" fmla="*/ 1176505 w 1246886"/>
              <a:gd name="connsiteY15" fmla="*/ 175428 h 1546880"/>
              <a:gd name="connsiteX0" fmla="*/ 1332147 w 1402528"/>
              <a:gd name="connsiteY0" fmla="*/ 175428 h 1700521"/>
              <a:gd name="connsiteX1" fmla="*/ 1332147 w 1402528"/>
              <a:gd name="connsiteY1" fmla="*/ 175428 h 1700521"/>
              <a:gd name="connsiteX2" fmla="*/ 1342479 w 1402528"/>
              <a:gd name="connsiteY2" fmla="*/ 227089 h 1700521"/>
              <a:gd name="connsiteX3" fmla="*/ 1372368 w 1402528"/>
              <a:gd name="connsiteY3" fmla="*/ 430783 h 1700521"/>
              <a:gd name="connsiteX4" fmla="*/ 1385708 w 1402528"/>
              <a:gd name="connsiteY4" fmla="*/ 538900 h 1700521"/>
              <a:gd name="connsiteX5" fmla="*/ 1401759 w 1402528"/>
              <a:gd name="connsiteY5" fmla="*/ 838996 h 1700521"/>
              <a:gd name="connsiteX6" fmla="*/ 1366409 w 1402528"/>
              <a:gd name="connsiteY6" fmla="*/ 1184479 h 1700521"/>
              <a:gd name="connsiteX7" fmla="*/ 1233161 w 1402528"/>
              <a:gd name="connsiteY7" fmla="*/ 1546880 h 1700521"/>
              <a:gd name="connsiteX8" fmla="*/ 0 w 1402528"/>
              <a:gd name="connsiteY8" fmla="*/ 1700521 h 1700521"/>
              <a:gd name="connsiteX9" fmla="*/ 299996 w 1402528"/>
              <a:gd name="connsiteY9" fmla="*/ 1246175 h 1700521"/>
              <a:gd name="connsiteX10" fmla="*/ 391916 w 1402528"/>
              <a:gd name="connsiteY10" fmla="*/ 996838 h 1700521"/>
              <a:gd name="connsiteX11" fmla="*/ 406585 w 1402528"/>
              <a:gd name="connsiteY11" fmla="*/ 788535 h 1700521"/>
              <a:gd name="connsiteX12" fmla="*/ 392987 w 1402528"/>
              <a:gd name="connsiteY12" fmla="*/ 572332 h 1700521"/>
              <a:gd name="connsiteX13" fmla="*/ 355753 w 1402528"/>
              <a:gd name="connsiteY13" fmla="*/ 413068 h 1700521"/>
              <a:gd name="connsiteX14" fmla="*/ 223249 w 1402528"/>
              <a:gd name="connsiteY14" fmla="*/ 0 h 1700521"/>
              <a:gd name="connsiteX15" fmla="*/ 1332147 w 1402528"/>
              <a:gd name="connsiteY15" fmla="*/ 175428 h 1700521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92987 w 1402528"/>
              <a:gd name="connsiteY12" fmla="*/ 522521 h 1650710"/>
              <a:gd name="connsiteX13" fmla="*/ 355753 w 1402528"/>
              <a:gd name="connsiteY13" fmla="*/ 363257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92987 w 1402528"/>
              <a:gd name="connsiteY12" fmla="*/ 522521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27872 w 1402528"/>
              <a:gd name="connsiteY10" fmla="*/ 100039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03931 w 1402528"/>
              <a:gd name="connsiteY9" fmla="*/ 1349357 h 1650710"/>
              <a:gd name="connsiteX10" fmla="*/ 327872 w 1402528"/>
              <a:gd name="connsiteY10" fmla="*/ 100039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20756 w 1395412"/>
              <a:gd name="connsiteY10" fmla="*/ 1000397 h 1629362"/>
              <a:gd name="connsiteX11" fmla="*/ 331868 w 1395412"/>
              <a:gd name="connsiteY11" fmla="*/ 792094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1868 w 1395412"/>
              <a:gd name="connsiteY11" fmla="*/ 792094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81618 w 1395412"/>
              <a:gd name="connsiteY10" fmla="*/ 1146274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4981 w 1395412"/>
              <a:gd name="connsiteY9" fmla="*/ 1473887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39545 w 1409926"/>
              <a:gd name="connsiteY0" fmla="*/ 125617 h 1635167"/>
              <a:gd name="connsiteX1" fmla="*/ 1339545 w 1409926"/>
              <a:gd name="connsiteY1" fmla="*/ 125617 h 1635167"/>
              <a:gd name="connsiteX2" fmla="*/ 1349877 w 1409926"/>
              <a:gd name="connsiteY2" fmla="*/ 177278 h 1635167"/>
              <a:gd name="connsiteX3" fmla="*/ 1379766 w 1409926"/>
              <a:gd name="connsiteY3" fmla="*/ 380972 h 1635167"/>
              <a:gd name="connsiteX4" fmla="*/ 1393106 w 1409926"/>
              <a:gd name="connsiteY4" fmla="*/ 489089 h 1635167"/>
              <a:gd name="connsiteX5" fmla="*/ 1409157 w 1409926"/>
              <a:gd name="connsiteY5" fmla="*/ 789185 h 1635167"/>
              <a:gd name="connsiteX6" fmla="*/ 1373807 w 1409926"/>
              <a:gd name="connsiteY6" fmla="*/ 1134668 h 1635167"/>
              <a:gd name="connsiteX7" fmla="*/ 1240559 w 1409926"/>
              <a:gd name="connsiteY7" fmla="*/ 1497069 h 1635167"/>
              <a:gd name="connsiteX8" fmla="*/ 0 w 1409926"/>
              <a:gd name="connsiteY8" fmla="*/ 1635167 h 1635167"/>
              <a:gd name="connsiteX9" fmla="*/ 133053 w 1409926"/>
              <a:gd name="connsiteY9" fmla="*/ 1477445 h 1635167"/>
              <a:gd name="connsiteX10" fmla="*/ 249878 w 1409926"/>
              <a:gd name="connsiteY10" fmla="*/ 1267245 h 1635167"/>
              <a:gd name="connsiteX11" fmla="*/ 353498 w 1409926"/>
              <a:gd name="connsiteY11" fmla="*/ 841906 h 1635167"/>
              <a:gd name="connsiteX12" fmla="*/ 318551 w 1409926"/>
              <a:gd name="connsiteY12" fmla="*/ 526079 h 1635167"/>
              <a:gd name="connsiteX13" fmla="*/ 195926 w 1409926"/>
              <a:gd name="connsiteY13" fmla="*/ 228054 h 1635167"/>
              <a:gd name="connsiteX14" fmla="*/ 52748 w 1409926"/>
              <a:gd name="connsiteY14" fmla="*/ 0 h 1635167"/>
              <a:gd name="connsiteX15" fmla="*/ 1339545 w 1409926"/>
              <a:gd name="connsiteY15" fmla="*/ 125617 h 1635167"/>
              <a:gd name="connsiteX0" fmla="*/ 1339545 w 1409926"/>
              <a:gd name="connsiteY0" fmla="*/ 125617 h 1635167"/>
              <a:gd name="connsiteX1" fmla="*/ 1339545 w 1409926"/>
              <a:gd name="connsiteY1" fmla="*/ 125617 h 1635167"/>
              <a:gd name="connsiteX2" fmla="*/ 1349877 w 1409926"/>
              <a:gd name="connsiteY2" fmla="*/ 177278 h 1635167"/>
              <a:gd name="connsiteX3" fmla="*/ 1379766 w 1409926"/>
              <a:gd name="connsiteY3" fmla="*/ 380972 h 1635167"/>
              <a:gd name="connsiteX4" fmla="*/ 1393106 w 1409926"/>
              <a:gd name="connsiteY4" fmla="*/ 489089 h 1635167"/>
              <a:gd name="connsiteX5" fmla="*/ 1409157 w 1409926"/>
              <a:gd name="connsiteY5" fmla="*/ 789185 h 1635167"/>
              <a:gd name="connsiteX6" fmla="*/ 1373807 w 1409926"/>
              <a:gd name="connsiteY6" fmla="*/ 1134668 h 1635167"/>
              <a:gd name="connsiteX7" fmla="*/ 1240559 w 1409926"/>
              <a:gd name="connsiteY7" fmla="*/ 1497069 h 1635167"/>
              <a:gd name="connsiteX8" fmla="*/ 0 w 1409926"/>
              <a:gd name="connsiteY8" fmla="*/ 1635167 h 1635167"/>
              <a:gd name="connsiteX9" fmla="*/ 133053 w 1409926"/>
              <a:gd name="connsiteY9" fmla="*/ 1477445 h 1635167"/>
              <a:gd name="connsiteX10" fmla="*/ 249878 w 1409926"/>
              <a:gd name="connsiteY10" fmla="*/ 1267245 h 1635167"/>
              <a:gd name="connsiteX11" fmla="*/ 353498 w 1409926"/>
              <a:gd name="connsiteY11" fmla="*/ 841906 h 1635167"/>
              <a:gd name="connsiteX12" fmla="*/ 318551 w 1409926"/>
              <a:gd name="connsiteY12" fmla="*/ 526079 h 1635167"/>
              <a:gd name="connsiteX13" fmla="*/ 195926 w 1409926"/>
              <a:gd name="connsiteY13" fmla="*/ 228054 h 1635167"/>
              <a:gd name="connsiteX14" fmla="*/ 52748 w 1409926"/>
              <a:gd name="connsiteY14" fmla="*/ 0 h 1635167"/>
              <a:gd name="connsiteX15" fmla="*/ 1339545 w 1409926"/>
              <a:gd name="connsiteY15" fmla="*/ 125617 h 1635167"/>
              <a:gd name="connsiteX0" fmla="*/ 1339545 w 1411408"/>
              <a:gd name="connsiteY0" fmla="*/ 125617 h 1635167"/>
              <a:gd name="connsiteX1" fmla="*/ 1339545 w 1411408"/>
              <a:gd name="connsiteY1" fmla="*/ 125617 h 1635167"/>
              <a:gd name="connsiteX2" fmla="*/ 1349877 w 1411408"/>
              <a:gd name="connsiteY2" fmla="*/ 177278 h 1635167"/>
              <a:gd name="connsiteX3" fmla="*/ 1379766 w 1411408"/>
              <a:gd name="connsiteY3" fmla="*/ 380972 h 1635167"/>
              <a:gd name="connsiteX4" fmla="*/ 1405747 w 1411408"/>
              <a:gd name="connsiteY4" fmla="*/ 564938 h 1635167"/>
              <a:gd name="connsiteX5" fmla="*/ 1409157 w 1411408"/>
              <a:gd name="connsiteY5" fmla="*/ 789185 h 1635167"/>
              <a:gd name="connsiteX6" fmla="*/ 1373807 w 1411408"/>
              <a:gd name="connsiteY6" fmla="*/ 1134668 h 1635167"/>
              <a:gd name="connsiteX7" fmla="*/ 1240559 w 1411408"/>
              <a:gd name="connsiteY7" fmla="*/ 1497069 h 1635167"/>
              <a:gd name="connsiteX8" fmla="*/ 0 w 1411408"/>
              <a:gd name="connsiteY8" fmla="*/ 1635167 h 1635167"/>
              <a:gd name="connsiteX9" fmla="*/ 133053 w 1411408"/>
              <a:gd name="connsiteY9" fmla="*/ 1477445 h 1635167"/>
              <a:gd name="connsiteX10" fmla="*/ 249878 w 1411408"/>
              <a:gd name="connsiteY10" fmla="*/ 1267245 h 1635167"/>
              <a:gd name="connsiteX11" fmla="*/ 353498 w 1411408"/>
              <a:gd name="connsiteY11" fmla="*/ 841906 h 1635167"/>
              <a:gd name="connsiteX12" fmla="*/ 318551 w 1411408"/>
              <a:gd name="connsiteY12" fmla="*/ 526079 h 1635167"/>
              <a:gd name="connsiteX13" fmla="*/ 195926 w 1411408"/>
              <a:gd name="connsiteY13" fmla="*/ 228054 h 1635167"/>
              <a:gd name="connsiteX14" fmla="*/ 52748 w 1411408"/>
              <a:gd name="connsiteY14" fmla="*/ 0 h 1635167"/>
              <a:gd name="connsiteX15" fmla="*/ 1339545 w 1411408"/>
              <a:gd name="connsiteY15" fmla="*/ 125617 h 1635167"/>
              <a:gd name="connsiteX0" fmla="*/ 1339545 w 1411408"/>
              <a:gd name="connsiteY0" fmla="*/ 125617 h 1635167"/>
              <a:gd name="connsiteX1" fmla="*/ 1339545 w 1411408"/>
              <a:gd name="connsiteY1" fmla="*/ 125617 h 1635167"/>
              <a:gd name="connsiteX2" fmla="*/ 1349877 w 1411408"/>
              <a:gd name="connsiteY2" fmla="*/ 177278 h 1635167"/>
              <a:gd name="connsiteX3" fmla="*/ 1379766 w 1411408"/>
              <a:gd name="connsiteY3" fmla="*/ 343047 h 1635167"/>
              <a:gd name="connsiteX4" fmla="*/ 1405747 w 1411408"/>
              <a:gd name="connsiteY4" fmla="*/ 564938 h 1635167"/>
              <a:gd name="connsiteX5" fmla="*/ 1409157 w 1411408"/>
              <a:gd name="connsiteY5" fmla="*/ 789185 h 1635167"/>
              <a:gd name="connsiteX6" fmla="*/ 1373807 w 1411408"/>
              <a:gd name="connsiteY6" fmla="*/ 1134668 h 1635167"/>
              <a:gd name="connsiteX7" fmla="*/ 1240559 w 1411408"/>
              <a:gd name="connsiteY7" fmla="*/ 1497069 h 1635167"/>
              <a:gd name="connsiteX8" fmla="*/ 0 w 1411408"/>
              <a:gd name="connsiteY8" fmla="*/ 1635167 h 1635167"/>
              <a:gd name="connsiteX9" fmla="*/ 133053 w 1411408"/>
              <a:gd name="connsiteY9" fmla="*/ 1477445 h 1635167"/>
              <a:gd name="connsiteX10" fmla="*/ 249878 w 1411408"/>
              <a:gd name="connsiteY10" fmla="*/ 1267245 h 1635167"/>
              <a:gd name="connsiteX11" fmla="*/ 353498 w 1411408"/>
              <a:gd name="connsiteY11" fmla="*/ 841906 h 1635167"/>
              <a:gd name="connsiteX12" fmla="*/ 318551 w 1411408"/>
              <a:gd name="connsiteY12" fmla="*/ 526079 h 1635167"/>
              <a:gd name="connsiteX13" fmla="*/ 195926 w 1411408"/>
              <a:gd name="connsiteY13" fmla="*/ 228054 h 1635167"/>
              <a:gd name="connsiteX14" fmla="*/ 52748 w 1411408"/>
              <a:gd name="connsiteY14" fmla="*/ 0 h 1635167"/>
              <a:gd name="connsiteX15" fmla="*/ 1339545 w 1411408"/>
              <a:gd name="connsiteY15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73807 w 1410699"/>
              <a:gd name="connsiteY7" fmla="*/ 1134668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56952 w 1410699"/>
              <a:gd name="connsiteY7" fmla="*/ 1235800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27456 w 1410699"/>
              <a:gd name="connsiteY7" fmla="*/ 1315862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1290"/>
              <a:gd name="connsiteY0" fmla="*/ 125617 h 1635167"/>
              <a:gd name="connsiteX1" fmla="*/ 1339545 w 1411290"/>
              <a:gd name="connsiteY1" fmla="*/ 125617 h 1635167"/>
              <a:gd name="connsiteX2" fmla="*/ 1349877 w 1411290"/>
              <a:gd name="connsiteY2" fmla="*/ 177278 h 1635167"/>
              <a:gd name="connsiteX3" fmla="*/ 1379766 w 1411290"/>
              <a:gd name="connsiteY3" fmla="*/ 343047 h 1635167"/>
              <a:gd name="connsiteX4" fmla="*/ 1405747 w 1411290"/>
              <a:gd name="connsiteY4" fmla="*/ 564938 h 1635167"/>
              <a:gd name="connsiteX5" fmla="*/ 1407157 w 1411290"/>
              <a:gd name="connsiteY5" fmla="*/ 688579 h 1635167"/>
              <a:gd name="connsiteX6" fmla="*/ 1409157 w 1411290"/>
              <a:gd name="connsiteY6" fmla="*/ 789185 h 1635167"/>
              <a:gd name="connsiteX7" fmla="*/ 1327456 w 1411290"/>
              <a:gd name="connsiteY7" fmla="*/ 1315862 h 1635167"/>
              <a:gd name="connsiteX8" fmla="*/ 1240559 w 1411290"/>
              <a:gd name="connsiteY8" fmla="*/ 1497069 h 1635167"/>
              <a:gd name="connsiteX9" fmla="*/ 0 w 1411290"/>
              <a:gd name="connsiteY9" fmla="*/ 1635167 h 1635167"/>
              <a:gd name="connsiteX10" fmla="*/ 133053 w 1411290"/>
              <a:gd name="connsiteY10" fmla="*/ 1477445 h 1635167"/>
              <a:gd name="connsiteX11" fmla="*/ 249878 w 1411290"/>
              <a:gd name="connsiteY11" fmla="*/ 1267245 h 1635167"/>
              <a:gd name="connsiteX12" fmla="*/ 353498 w 1411290"/>
              <a:gd name="connsiteY12" fmla="*/ 841906 h 1635167"/>
              <a:gd name="connsiteX13" fmla="*/ 318551 w 1411290"/>
              <a:gd name="connsiteY13" fmla="*/ 526079 h 1635167"/>
              <a:gd name="connsiteX14" fmla="*/ 195926 w 1411290"/>
              <a:gd name="connsiteY14" fmla="*/ 228054 h 1635167"/>
              <a:gd name="connsiteX15" fmla="*/ 52748 w 1411290"/>
              <a:gd name="connsiteY15" fmla="*/ 0 h 1635167"/>
              <a:gd name="connsiteX16" fmla="*/ 1339545 w 1411290"/>
              <a:gd name="connsiteY16" fmla="*/ 125617 h 1635167"/>
              <a:gd name="connsiteX0" fmla="*/ 1339545 w 1408052"/>
              <a:gd name="connsiteY0" fmla="*/ 125617 h 1635167"/>
              <a:gd name="connsiteX1" fmla="*/ 1339545 w 1408052"/>
              <a:gd name="connsiteY1" fmla="*/ 125617 h 1635167"/>
              <a:gd name="connsiteX2" fmla="*/ 1349877 w 1408052"/>
              <a:gd name="connsiteY2" fmla="*/ 177278 h 1635167"/>
              <a:gd name="connsiteX3" fmla="*/ 1379766 w 1408052"/>
              <a:gd name="connsiteY3" fmla="*/ 343047 h 1635167"/>
              <a:gd name="connsiteX4" fmla="*/ 1405747 w 1408052"/>
              <a:gd name="connsiteY4" fmla="*/ 564938 h 1635167"/>
              <a:gd name="connsiteX5" fmla="*/ 1407157 w 1408052"/>
              <a:gd name="connsiteY5" fmla="*/ 688579 h 1635167"/>
              <a:gd name="connsiteX6" fmla="*/ 1392301 w 1408052"/>
              <a:gd name="connsiteY6" fmla="*/ 1050442 h 1635167"/>
              <a:gd name="connsiteX7" fmla="*/ 1327456 w 1408052"/>
              <a:gd name="connsiteY7" fmla="*/ 1315862 h 1635167"/>
              <a:gd name="connsiteX8" fmla="*/ 1240559 w 1408052"/>
              <a:gd name="connsiteY8" fmla="*/ 1497069 h 1635167"/>
              <a:gd name="connsiteX9" fmla="*/ 0 w 1408052"/>
              <a:gd name="connsiteY9" fmla="*/ 1635167 h 1635167"/>
              <a:gd name="connsiteX10" fmla="*/ 133053 w 1408052"/>
              <a:gd name="connsiteY10" fmla="*/ 1477445 h 1635167"/>
              <a:gd name="connsiteX11" fmla="*/ 249878 w 1408052"/>
              <a:gd name="connsiteY11" fmla="*/ 1267245 h 1635167"/>
              <a:gd name="connsiteX12" fmla="*/ 353498 w 1408052"/>
              <a:gd name="connsiteY12" fmla="*/ 841906 h 1635167"/>
              <a:gd name="connsiteX13" fmla="*/ 318551 w 1408052"/>
              <a:gd name="connsiteY13" fmla="*/ 526079 h 1635167"/>
              <a:gd name="connsiteX14" fmla="*/ 195926 w 1408052"/>
              <a:gd name="connsiteY14" fmla="*/ 228054 h 1635167"/>
              <a:gd name="connsiteX15" fmla="*/ 52748 w 1408052"/>
              <a:gd name="connsiteY15" fmla="*/ 0 h 1635167"/>
              <a:gd name="connsiteX16" fmla="*/ 1339545 w 1408052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92301 w 1407168"/>
              <a:gd name="connsiteY6" fmla="*/ 1050442 h 1635167"/>
              <a:gd name="connsiteX7" fmla="*/ 1327456 w 1407168"/>
              <a:gd name="connsiteY7" fmla="*/ 1315862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92301 w 1407168"/>
              <a:gd name="connsiteY6" fmla="*/ 1050442 h 1635167"/>
              <a:gd name="connsiteX7" fmla="*/ 1323242 w 1407168"/>
              <a:gd name="connsiteY7" fmla="*/ 1349573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83873 w 1407168"/>
              <a:gd name="connsiteY6" fmla="*/ 1096794 h 1635167"/>
              <a:gd name="connsiteX7" fmla="*/ 1323242 w 1407168"/>
              <a:gd name="connsiteY7" fmla="*/ 1349573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9766 w 1424018"/>
              <a:gd name="connsiteY3" fmla="*/ 343047 h 1635167"/>
              <a:gd name="connsiteX4" fmla="*/ 1405747 w 1424018"/>
              <a:gd name="connsiteY4" fmla="*/ 564938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9766 w 1424018"/>
              <a:gd name="connsiteY3" fmla="*/ 343047 h 1635167"/>
              <a:gd name="connsiteX4" fmla="*/ 1393106 w 1424018"/>
              <a:gd name="connsiteY4" fmla="*/ 514372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393106 w 1424018"/>
              <a:gd name="connsiteY4" fmla="*/ 514372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409961 w 1424018"/>
              <a:gd name="connsiteY4" fmla="*/ 590221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409961 w 1424018"/>
              <a:gd name="connsiteY4" fmla="*/ 590221 h 1635167"/>
              <a:gd name="connsiteX5" fmla="*/ 1424012 w 1424018"/>
              <a:gd name="connsiteY5" fmla="*/ 836063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75552 w 1424018"/>
              <a:gd name="connsiteY2" fmla="*/ 406255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3242 w 1424018"/>
              <a:gd name="connsiteY6" fmla="*/ 1349573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88194 w 1424018"/>
              <a:gd name="connsiteY2" fmla="*/ 321978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3242 w 1424018"/>
              <a:gd name="connsiteY6" fmla="*/ 1349573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88194 w 1424018"/>
              <a:gd name="connsiteY2" fmla="*/ 321978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7455 w 1424018"/>
              <a:gd name="connsiteY6" fmla="*/ 1324290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88087 w 1426027"/>
              <a:gd name="connsiteY5" fmla="*/ 1067298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88087 w 1426027"/>
              <a:gd name="connsiteY5" fmla="*/ 1067298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4643"/>
              <a:gd name="connsiteY0" fmla="*/ 125617 h 1635167"/>
              <a:gd name="connsiteX1" fmla="*/ 1339545 w 1424643"/>
              <a:gd name="connsiteY1" fmla="*/ 125617 h 1635167"/>
              <a:gd name="connsiteX2" fmla="*/ 1388194 w 1424643"/>
              <a:gd name="connsiteY2" fmla="*/ 321978 h 1635167"/>
              <a:gd name="connsiteX3" fmla="*/ 1409961 w 1424643"/>
              <a:gd name="connsiteY3" fmla="*/ 590221 h 1635167"/>
              <a:gd name="connsiteX4" fmla="*/ 1424012 w 1424643"/>
              <a:gd name="connsiteY4" fmla="*/ 836063 h 1635167"/>
              <a:gd name="connsiteX5" fmla="*/ 1396514 w 1424643"/>
              <a:gd name="connsiteY5" fmla="*/ 1079940 h 1635167"/>
              <a:gd name="connsiteX6" fmla="*/ 1327455 w 1424643"/>
              <a:gd name="connsiteY6" fmla="*/ 1324290 h 1635167"/>
              <a:gd name="connsiteX7" fmla="*/ 1240559 w 1424643"/>
              <a:gd name="connsiteY7" fmla="*/ 1497069 h 1635167"/>
              <a:gd name="connsiteX8" fmla="*/ 0 w 1424643"/>
              <a:gd name="connsiteY8" fmla="*/ 1635167 h 1635167"/>
              <a:gd name="connsiteX9" fmla="*/ 133053 w 1424643"/>
              <a:gd name="connsiteY9" fmla="*/ 1477445 h 1635167"/>
              <a:gd name="connsiteX10" fmla="*/ 249878 w 1424643"/>
              <a:gd name="connsiteY10" fmla="*/ 1267245 h 1635167"/>
              <a:gd name="connsiteX11" fmla="*/ 353498 w 1424643"/>
              <a:gd name="connsiteY11" fmla="*/ 841906 h 1635167"/>
              <a:gd name="connsiteX12" fmla="*/ 318551 w 1424643"/>
              <a:gd name="connsiteY12" fmla="*/ 526079 h 1635167"/>
              <a:gd name="connsiteX13" fmla="*/ 195926 w 1424643"/>
              <a:gd name="connsiteY13" fmla="*/ 228054 h 1635167"/>
              <a:gd name="connsiteX14" fmla="*/ 52748 w 1424643"/>
              <a:gd name="connsiteY14" fmla="*/ 0 h 1635167"/>
              <a:gd name="connsiteX15" fmla="*/ 1339545 w 1424643"/>
              <a:gd name="connsiteY15" fmla="*/ 125617 h 1635167"/>
              <a:gd name="connsiteX0" fmla="*/ 1339545 w 1424643"/>
              <a:gd name="connsiteY0" fmla="*/ 125617 h 1635167"/>
              <a:gd name="connsiteX1" fmla="*/ 1339545 w 1424643"/>
              <a:gd name="connsiteY1" fmla="*/ 125617 h 1635167"/>
              <a:gd name="connsiteX2" fmla="*/ 1388194 w 1424643"/>
              <a:gd name="connsiteY2" fmla="*/ 321978 h 1635167"/>
              <a:gd name="connsiteX3" fmla="*/ 1409961 w 1424643"/>
              <a:gd name="connsiteY3" fmla="*/ 590221 h 1635167"/>
              <a:gd name="connsiteX4" fmla="*/ 1424012 w 1424643"/>
              <a:gd name="connsiteY4" fmla="*/ 836063 h 1635167"/>
              <a:gd name="connsiteX5" fmla="*/ 1396514 w 1424643"/>
              <a:gd name="connsiteY5" fmla="*/ 1079940 h 1635167"/>
              <a:gd name="connsiteX6" fmla="*/ 1327455 w 1424643"/>
              <a:gd name="connsiteY6" fmla="*/ 1324290 h 1635167"/>
              <a:gd name="connsiteX7" fmla="*/ 1240559 w 1424643"/>
              <a:gd name="connsiteY7" fmla="*/ 1497069 h 1635167"/>
              <a:gd name="connsiteX8" fmla="*/ 0 w 1424643"/>
              <a:gd name="connsiteY8" fmla="*/ 1635167 h 1635167"/>
              <a:gd name="connsiteX9" fmla="*/ 133053 w 1424643"/>
              <a:gd name="connsiteY9" fmla="*/ 1477445 h 1635167"/>
              <a:gd name="connsiteX10" fmla="*/ 249878 w 1424643"/>
              <a:gd name="connsiteY10" fmla="*/ 1267245 h 1635167"/>
              <a:gd name="connsiteX11" fmla="*/ 353498 w 1424643"/>
              <a:gd name="connsiteY11" fmla="*/ 841906 h 1635167"/>
              <a:gd name="connsiteX12" fmla="*/ 318551 w 1424643"/>
              <a:gd name="connsiteY12" fmla="*/ 526079 h 1635167"/>
              <a:gd name="connsiteX13" fmla="*/ 195926 w 1424643"/>
              <a:gd name="connsiteY13" fmla="*/ 228054 h 1635167"/>
              <a:gd name="connsiteX14" fmla="*/ 52748 w 1424643"/>
              <a:gd name="connsiteY14" fmla="*/ 0 h 1635167"/>
              <a:gd name="connsiteX15" fmla="*/ 1339545 w 1424643"/>
              <a:gd name="connsiteY15" fmla="*/ 125617 h 1635167"/>
              <a:gd name="connsiteX0" fmla="*/ 1339545 w 1425313"/>
              <a:gd name="connsiteY0" fmla="*/ 125617 h 1635167"/>
              <a:gd name="connsiteX1" fmla="*/ 1339545 w 1425313"/>
              <a:gd name="connsiteY1" fmla="*/ 125617 h 1635167"/>
              <a:gd name="connsiteX2" fmla="*/ 1388194 w 1425313"/>
              <a:gd name="connsiteY2" fmla="*/ 321978 h 1635167"/>
              <a:gd name="connsiteX3" fmla="*/ 1418388 w 1425313"/>
              <a:gd name="connsiteY3" fmla="*/ 527013 h 1635167"/>
              <a:gd name="connsiteX4" fmla="*/ 1424012 w 1425313"/>
              <a:gd name="connsiteY4" fmla="*/ 836063 h 1635167"/>
              <a:gd name="connsiteX5" fmla="*/ 1396514 w 1425313"/>
              <a:gd name="connsiteY5" fmla="*/ 1079940 h 1635167"/>
              <a:gd name="connsiteX6" fmla="*/ 1327455 w 1425313"/>
              <a:gd name="connsiteY6" fmla="*/ 1324290 h 1635167"/>
              <a:gd name="connsiteX7" fmla="*/ 1240559 w 1425313"/>
              <a:gd name="connsiteY7" fmla="*/ 1497069 h 1635167"/>
              <a:gd name="connsiteX8" fmla="*/ 0 w 1425313"/>
              <a:gd name="connsiteY8" fmla="*/ 1635167 h 1635167"/>
              <a:gd name="connsiteX9" fmla="*/ 133053 w 1425313"/>
              <a:gd name="connsiteY9" fmla="*/ 1477445 h 1635167"/>
              <a:gd name="connsiteX10" fmla="*/ 249878 w 1425313"/>
              <a:gd name="connsiteY10" fmla="*/ 1267245 h 1635167"/>
              <a:gd name="connsiteX11" fmla="*/ 353498 w 1425313"/>
              <a:gd name="connsiteY11" fmla="*/ 841906 h 1635167"/>
              <a:gd name="connsiteX12" fmla="*/ 318551 w 1425313"/>
              <a:gd name="connsiteY12" fmla="*/ 526079 h 1635167"/>
              <a:gd name="connsiteX13" fmla="*/ 195926 w 1425313"/>
              <a:gd name="connsiteY13" fmla="*/ 228054 h 1635167"/>
              <a:gd name="connsiteX14" fmla="*/ 52748 w 1425313"/>
              <a:gd name="connsiteY14" fmla="*/ 0 h 1635167"/>
              <a:gd name="connsiteX15" fmla="*/ 1339545 w 1425313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27455 w 1425611"/>
              <a:gd name="connsiteY6" fmla="*/ 1324290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63887 w 1425611"/>
              <a:gd name="connsiteY7" fmla="*/ 1493420 h 1635167"/>
              <a:gd name="connsiteX8" fmla="*/ 1240559 w 1425611"/>
              <a:gd name="connsiteY8" fmla="*/ 1497069 h 1635167"/>
              <a:gd name="connsiteX9" fmla="*/ 0 w 1425611"/>
              <a:gd name="connsiteY9" fmla="*/ 1635167 h 1635167"/>
              <a:gd name="connsiteX10" fmla="*/ 133053 w 1425611"/>
              <a:gd name="connsiteY10" fmla="*/ 1477445 h 1635167"/>
              <a:gd name="connsiteX11" fmla="*/ 249878 w 1425611"/>
              <a:gd name="connsiteY11" fmla="*/ 1267245 h 1635167"/>
              <a:gd name="connsiteX12" fmla="*/ 353498 w 1425611"/>
              <a:gd name="connsiteY12" fmla="*/ 841906 h 1635167"/>
              <a:gd name="connsiteX13" fmla="*/ 318551 w 1425611"/>
              <a:gd name="connsiteY13" fmla="*/ 526079 h 1635167"/>
              <a:gd name="connsiteX14" fmla="*/ 195926 w 1425611"/>
              <a:gd name="connsiteY14" fmla="*/ 228054 h 1635167"/>
              <a:gd name="connsiteX15" fmla="*/ 52748 w 1425611"/>
              <a:gd name="connsiteY15" fmla="*/ 0 h 1635167"/>
              <a:gd name="connsiteX16" fmla="*/ 1339545 w 1425611"/>
              <a:gd name="connsiteY16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401233 w 1487299"/>
              <a:gd name="connsiteY0" fmla="*/ 125617 h 1635167"/>
              <a:gd name="connsiteX1" fmla="*/ 1401233 w 1487299"/>
              <a:gd name="connsiteY1" fmla="*/ 125617 h 1635167"/>
              <a:gd name="connsiteX2" fmla="*/ 1449882 w 1487299"/>
              <a:gd name="connsiteY2" fmla="*/ 321978 h 1635167"/>
              <a:gd name="connsiteX3" fmla="*/ 1480076 w 1487299"/>
              <a:gd name="connsiteY3" fmla="*/ 527013 h 1635167"/>
              <a:gd name="connsiteX4" fmla="*/ 1485700 w 1487299"/>
              <a:gd name="connsiteY4" fmla="*/ 836063 h 1635167"/>
              <a:gd name="connsiteX5" fmla="*/ 1453988 w 1487299"/>
              <a:gd name="connsiteY5" fmla="*/ 1105223 h 1635167"/>
              <a:gd name="connsiteX6" fmla="*/ 1380716 w 1487299"/>
              <a:gd name="connsiteY6" fmla="*/ 1336931 h 1635167"/>
              <a:gd name="connsiteX7" fmla="*/ 1302247 w 1487299"/>
              <a:gd name="connsiteY7" fmla="*/ 1497069 h 1635167"/>
              <a:gd name="connsiteX8" fmla="*/ 61688 w 1487299"/>
              <a:gd name="connsiteY8" fmla="*/ 1635167 h 1635167"/>
              <a:gd name="connsiteX9" fmla="*/ 194741 w 1487299"/>
              <a:gd name="connsiteY9" fmla="*/ 1477445 h 1635167"/>
              <a:gd name="connsiteX10" fmla="*/ 311566 w 1487299"/>
              <a:gd name="connsiteY10" fmla="*/ 1267245 h 1635167"/>
              <a:gd name="connsiteX11" fmla="*/ 415186 w 1487299"/>
              <a:gd name="connsiteY11" fmla="*/ 841906 h 1635167"/>
              <a:gd name="connsiteX12" fmla="*/ 380239 w 1487299"/>
              <a:gd name="connsiteY12" fmla="*/ 526079 h 1635167"/>
              <a:gd name="connsiteX13" fmla="*/ 257614 w 1487299"/>
              <a:gd name="connsiteY13" fmla="*/ 228054 h 1635167"/>
              <a:gd name="connsiteX14" fmla="*/ 114436 w 1487299"/>
              <a:gd name="connsiteY14" fmla="*/ 0 h 1635167"/>
              <a:gd name="connsiteX15" fmla="*/ 1401233 w 1487299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96230 w 1425611"/>
              <a:gd name="connsiteY10" fmla="*/ 1170327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96230 w 1425611"/>
              <a:gd name="connsiteY10" fmla="*/ 1170327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25611" h="1635167">
                <a:moveTo>
                  <a:pt x="1339545" y="125617"/>
                </a:moveTo>
                <a:lnTo>
                  <a:pt x="1339545" y="125617"/>
                </a:lnTo>
                <a:cubicBezTo>
                  <a:pt x="1347653" y="158344"/>
                  <a:pt x="1375054" y="255079"/>
                  <a:pt x="1388194" y="321978"/>
                </a:cubicBezTo>
                <a:cubicBezTo>
                  <a:pt x="1401334" y="388877"/>
                  <a:pt x="1413823" y="456081"/>
                  <a:pt x="1418388" y="527013"/>
                </a:cubicBezTo>
                <a:cubicBezTo>
                  <a:pt x="1422953" y="597945"/>
                  <a:pt x="1428360" y="739695"/>
                  <a:pt x="1424012" y="836063"/>
                </a:cubicBezTo>
                <a:cubicBezTo>
                  <a:pt x="1419664" y="932431"/>
                  <a:pt x="1409797" y="1021745"/>
                  <a:pt x="1392300" y="1105223"/>
                </a:cubicBezTo>
                <a:cubicBezTo>
                  <a:pt x="1374803" y="1188701"/>
                  <a:pt x="1344318" y="1271623"/>
                  <a:pt x="1319028" y="1336931"/>
                </a:cubicBezTo>
                <a:cubicBezTo>
                  <a:pt x="1293738" y="1402239"/>
                  <a:pt x="1333982" y="1325163"/>
                  <a:pt x="1240559" y="1497069"/>
                </a:cubicBezTo>
                <a:lnTo>
                  <a:pt x="0" y="1635167"/>
                </a:lnTo>
                <a:cubicBezTo>
                  <a:pt x="66526" y="1556306"/>
                  <a:pt x="104750" y="1521208"/>
                  <a:pt x="154122" y="1443735"/>
                </a:cubicBezTo>
                <a:cubicBezTo>
                  <a:pt x="203494" y="1366262"/>
                  <a:pt x="278401" y="1216417"/>
                  <a:pt x="296230" y="1170327"/>
                </a:cubicBezTo>
                <a:cubicBezTo>
                  <a:pt x="317815" y="1102745"/>
                  <a:pt x="349778" y="949281"/>
                  <a:pt x="353498" y="841906"/>
                </a:cubicBezTo>
                <a:cubicBezTo>
                  <a:pt x="357218" y="734531"/>
                  <a:pt x="343352" y="646768"/>
                  <a:pt x="318551" y="526079"/>
                </a:cubicBezTo>
                <a:cubicBezTo>
                  <a:pt x="293750" y="405390"/>
                  <a:pt x="252916" y="342077"/>
                  <a:pt x="195926" y="228054"/>
                </a:cubicBezTo>
                <a:cubicBezTo>
                  <a:pt x="138936" y="114031"/>
                  <a:pt x="100474" y="76018"/>
                  <a:pt x="52748" y="0"/>
                </a:cubicBezTo>
                <a:lnTo>
                  <a:pt x="1339545" y="125617"/>
                </a:lnTo>
                <a:close/>
              </a:path>
            </a:pathLst>
          </a:custGeom>
          <a:solidFill>
            <a:srgbClr val="00B0F0">
              <a:alpha val="12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rgbClr val="00CC99"/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imagem: André Luiz da Silva/CDA/CDCC/USP</a:t>
            </a:r>
            <a:endParaRPr lang="pt-BR" sz="11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9238" name="Grupo 9237"/>
          <p:cNvGrpSpPr/>
          <p:nvPr/>
        </p:nvGrpSpPr>
        <p:grpSpPr>
          <a:xfrm>
            <a:off x="6225523" y="971808"/>
            <a:ext cx="2360333" cy="2067403"/>
            <a:chOff x="6225523" y="971808"/>
            <a:chExt cx="2360333" cy="2067403"/>
          </a:xfrm>
        </p:grpSpPr>
        <p:grpSp>
          <p:nvGrpSpPr>
            <p:cNvPr id="10" name="Grupo 9"/>
            <p:cNvGrpSpPr/>
            <p:nvPr/>
          </p:nvGrpSpPr>
          <p:grpSpPr>
            <a:xfrm rot="21446735">
              <a:off x="6225523" y="998354"/>
              <a:ext cx="2360333" cy="2040857"/>
              <a:chOff x="6177543" y="-136914"/>
              <a:chExt cx="2360333" cy="2040857"/>
            </a:xfrm>
          </p:grpSpPr>
          <p:cxnSp>
            <p:nvCxnSpPr>
              <p:cNvPr id="20" name="Conector de seta reta 19"/>
              <p:cNvCxnSpPr/>
              <p:nvPr/>
            </p:nvCxnSpPr>
            <p:spPr bwMode="auto">
              <a:xfrm rot="153265" flipV="1">
                <a:off x="6214767" y="-136914"/>
                <a:ext cx="1734261" cy="2027734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1" name="Conector de seta reta 20"/>
              <p:cNvCxnSpPr/>
              <p:nvPr/>
            </p:nvCxnSpPr>
            <p:spPr bwMode="auto">
              <a:xfrm rot="153265" flipV="1">
                <a:off x="6190005" y="973762"/>
                <a:ext cx="2347871" cy="930181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1" name="Conector de seta reta 30"/>
              <p:cNvCxnSpPr/>
              <p:nvPr/>
            </p:nvCxnSpPr>
            <p:spPr bwMode="auto">
              <a:xfrm rot="153265" flipV="1">
                <a:off x="6177543" y="1543995"/>
                <a:ext cx="1613442" cy="354583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2" name="Conector de seta reta 31"/>
              <p:cNvCxnSpPr/>
              <p:nvPr/>
            </p:nvCxnSpPr>
            <p:spPr bwMode="auto">
              <a:xfrm rot="153265" flipV="1">
                <a:off x="6208319" y="152171"/>
                <a:ext cx="855958" cy="1718926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230" name="Trapezoide 9229"/>
            <p:cNvSpPr/>
            <p:nvPr/>
          </p:nvSpPr>
          <p:spPr bwMode="auto">
            <a:xfrm rot="3668173">
              <a:off x="7090050" y="1309668"/>
              <a:ext cx="1620180" cy="944459"/>
            </a:xfrm>
            <a:prstGeom prst="trapezoid">
              <a:avLst>
                <a:gd name="adj" fmla="val 17285"/>
              </a:avLst>
            </a:prstGeom>
            <a:solidFill>
              <a:srgbClr val="69D8FF">
                <a:alpha val="93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CaixaDeTexto 34"/>
            <p:cNvSpPr txBox="1">
              <a:spLocks noChangeArrowheads="1"/>
            </p:cNvSpPr>
            <p:nvPr/>
          </p:nvSpPr>
          <p:spPr bwMode="auto">
            <a:xfrm>
              <a:off x="7308304" y="1484784"/>
              <a:ext cx="11077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800" dirty="0" smtClean="0">
                  <a:solidFill>
                    <a:schemeClr val="bg1"/>
                  </a:solidFill>
                  <a:latin typeface="Century Gothic" pitchFamily="34" charset="0"/>
                </a:rPr>
                <a:t>1 m</a:t>
              </a:r>
              <a:r>
                <a:rPr lang="pt-BR" sz="2800" baseline="30000" dirty="0" smtClean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endParaRPr lang="pt-BR" sz="28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84257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0" grpId="0"/>
      <p:bldP spid="188" grpId="0" animBg="1"/>
      <p:bldP spid="3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4236" y="-854841"/>
            <a:ext cx="8780108" cy="8780108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0"/>
                  <a:lumMod val="94000"/>
                </a:srgbClr>
              </a:gs>
              <a:gs pos="34000">
                <a:schemeClr val="bg1">
                  <a:alpha val="0"/>
                </a:schemeClr>
              </a:gs>
              <a:gs pos="39000">
                <a:srgbClr val="FF0000">
                  <a:alpha val="72000"/>
                  <a:lumMod val="76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20000"/>
                <a:lumOff val="80000"/>
                <a:alpha val="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9855030" y="4744441"/>
            <a:ext cx="2305050" cy="0"/>
            <a:chOff x="5929322" y="4929198"/>
            <a:chExt cx="2305050" cy="0"/>
          </a:xfrm>
        </p:grpSpPr>
        <p:sp>
          <p:nvSpPr>
            <p:cNvPr id="174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5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6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7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180"/>
          <p:cNvGrpSpPr>
            <a:grpSpLocks noChangeAspect="1"/>
          </p:cNvGrpSpPr>
          <p:nvPr/>
        </p:nvGrpSpPr>
        <p:grpSpPr>
          <a:xfrm>
            <a:off x="2052021" y="1125045"/>
            <a:ext cx="4824235" cy="4824235"/>
            <a:chOff x="3705186" y="2961048"/>
            <a:chExt cx="1800000" cy="1800000"/>
          </a:xfrm>
        </p:grpSpPr>
        <p:sp>
          <p:nvSpPr>
            <p:cNvPr id="182" name="Oval 2"/>
            <p:cNvSpPr>
              <a:spLocks noChangeArrowheads="1"/>
            </p:cNvSpPr>
            <p:nvPr/>
          </p:nvSpPr>
          <p:spPr bwMode="auto">
            <a:xfrm>
              <a:off x="3705186" y="2961048"/>
              <a:ext cx="1800000" cy="1800000"/>
            </a:xfrm>
            <a:prstGeom prst="ellipse">
              <a:avLst/>
            </a:prstGeom>
            <a:gradFill flip="none" rotWithShape="1">
              <a:gsLst>
                <a:gs pos="99000">
                  <a:srgbClr val="000000">
                    <a:lumMod val="0"/>
                    <a:lumOff val="100000"/>
                    <a:alpha val="0"/>
                  </a:srgbClr>
                </a:gs>
                <a:gs pos="20000">
                  <a:schemeClr val="bg1">
                    <a:lumMod val="0"/>
                    <a:lumOff val="100000"/>
                  </a:schemeClr>
                </a:gs>
                <a:gs pos="68000">
                  <a:srgbClr val="FF0000">
                    <a:lumMod val="94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solidFill>
                <a:schemeClr val="accent6">
                  <a:lumMod val="20000"/>
                  <a:lumOff val="80000"/>
                  <a:alpha val="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3" name="Elipse 182"/>
            <p:cNvSpPr>
              <a:spLocks noChangeAspect="1"/>
            </p:cNvSpPr>
            <p:nvPr/>
          </p:nvSpPr>
          <p:spPr bwMode="auto">
            <a:xfrm>
              <a:off x="3951607" y="3057419"/>
              <a:ext cx="1307157" cy="996949"/>
            </a:xfrm>
            <a:prstGeom prst="ellipse">
              <a:avLst/>
            </a:prstGeom>
            <a:gradFill>
              <a:gsLst>
                <a:gs pos="45000">
                  <a:srgbClr val="69D8FF">
                    <a:alpha val="0"/>
                  </a:srgbClr>
                </a:gs>
                <a:gs pos="91000">
                  <a:schemeClr val="tx1"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solidFill>
                <a:schemeClr val="accent6">
                  <a:lumMod val="20000"/>
                  <a:lumOff val="80000"/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22" name="CaixaDeTexto 34"/>
          <p:cNvSpPr txBox="1">
            <a:spLocks noChangeArrowheads="1"/>
          </p:cNvSpPr>
          <p:nvPr/>
        </p:nvSpPr>
        <p:spPr bwMode="auto">
          <a:xfrm>
            <a:off x="3063874" y="4797152"/>
            <a:ext cx="661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R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/>
          <p:nvPr/>
        </p:nvCxnSpPr>
        <p:spPr bwMode="auto">
          <a:xfrm flipH="1">
            <a:off x="2755327" y="3492944"/>
            <a:ext cx="1658386" cy="17498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44624"/>
            <a:ext cx="8715375" cy="79208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 vermelha</a:t>
            </a:r>
          </a:p>
        </p:txBody>
      </p:sp>
      <p:sp>
        <p:nvSpPr>
          <p:cNvPr id="188" name="Forma livre 187"/>
          <p:cNvSpPr/>
          <p:nvPr/>
        </p:nvSpPr>
        <p:spPr bwMode="auto">
          <a:xfrm>
            <a:off x="5667772" y="2844160"/>
            <a:ext cx="924628" cy="1325879"/>
          </a:xfrm>
          <a:custGeom>
            <a:avLst/>
            <a:gdLst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94468 w 1162373"/>
              <a:gd name="connsiteY8" fmla="*/ 821410 h 1456841"/>
              <a:gd name="connsiteX9" fmla="*/ 320299 w 1162373"/>
              <a:gd name="connsiteY9" fmla="*/ 480447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94468 w 1162373"/>
              <a:gd name="connsiteY8" fmla="*/ 821410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144651 w 1162373"/>
              <a:gd name="connsiteY10" fmla="*/ 294468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149817 w 1162373"/>
              <a:gd name="connsiteY10" fmla="*/ 232474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90780 h 1456841"/>
              <a:gd name="connsiteX10" fmla="*/ 149817 w 1162373"/>
              <a:gd name="connsiteY10" fmla="*/ 232474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41343"/>
              <a:gd name="connsiteX1" fmla="*/ 1090048 w 1162373"/>
              <a:gd name="connsiteY1" fmla="*/ 0 h 1441343"/>
              <a:gd name="connsiteX2" fmla="*/ 1100380 w 1162373"/>
              <a:gd name="connsiteY2" fmla="*/ 51661 h 1441343"/>
              <a:gd name="connsiteX3" fmla="*/ 1162373 w 1162373"/>
              <a:gd name="connsiteY3" fmla="*/ 625098 h 1441343"/>
              <a:gd name="connsiteX4" fmla="*/ 1157207 w 1162373"/>
              <a:gd name="connsiteY4" fmla="*/ 883403 h 1441343"/>
              <a:gd name="connsiteX5" fmla="*/ 1007390 w 1162373"/>
              <a:gd name="connsiteY5" fmla="*/ 1384515 h 1441343"/>
              <a:gd name="connsiteX6" fmla="*/ 46496 w 1162373"/>
              <a:gd name="connsiteY6" fmla="*/ 1441343 h 1441343"/>
              <a:gd name="connsiteX7" fmla="*/ 185980 w 1162373"/>
              <a:gd name="connsiteY7" fmla="*/ 1141708 h 1441343"/>
              <a:gd name="connsiteX8" fmla="*/ 232475 w 1162373"/>
              <a:gd name="connsiteY8" fmla="*/ 836908 h 1441343"/>
              <a:gd name="connsiteX9" fmla="*/ 237641 w 1162373"/>
              <a:gd name="connsiteY9" fmla="*/ 490780 h 1441343"/>
              <a:gd name="connsiteX10" fmla="*/ 149817 w 1162373"/>
              <a:gd name="connsiteY10" fmla="*/ 232474 h 1441343"/>
              <a:gd name="connsiteX11" fmla="*/ 0 w 1162373"/>
              <a:gd name="connsiteY11" fmla="*/ 15498 h 1441343"/>
              <a:gd name="connsiteX12" fmla="*/ 1090048 w 1162373"/>
              <a:gd name="connsiteY12" fmla="*/ 0 h 1441343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58304 w 1234697"/>
              <a:gd name="connsiteY7" fmla="*/ 1141708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72324 w 1234697"/>
              <a:gd name="connsiteY11" fmla="*/ 15498 h 1394848"/>
              <a:gd name="connsiteX12" fmla="*/ 1162372 w 1234697"/>
              <a:gd name="connsiteY12" fmla="*/ 0 h 1394848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22141 w 1234697"/>
              <a:gd name="connsiteY7" fmla="*/ 1095213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72324 w 1234697"/>
              <a:gd name="connsiteY11" fmla="*/ 15498 h 1394848"/>
              <a:gd name="connsiteX12" fmla="*/ 1162372 w 1234697"/>
              <a:gd name="connsiteY12" fmla="*/ 0 h 1394848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22141 w 1234697"/>
              <a:gd name="connsiteY7" fmla="*/ 1095213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82657 w 1234697"/>
              <a:gd name="connsiteY11" fmla="*/ 77491 h 1394848"/>
              <a:gd name="connsiteX12" fmla="*/ 1162372 w 1234697"/>
              <a:gd name="connsiteY12" fmla="*/ 0 h 1394848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42806 w 1255362"/>
              <a:gd name="connsiteY7" fmla="*/ 1095213 h 1384515"/>
              <a:gd name="connsiteX8" fmla="*/ 325464 w 1255362"/>
              <a:gd name="connsiteY8" fmla="*/ 836908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325464 w 1255362"/>
              <a:gd name="connsiteY8" fmla="*/ 836908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06643 w 1255362"/>
              <a:gd name="connsiteY10" fmla="*/ 237640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196311 w 1255362"/>
              <a:gd name="connsiteY7" fmla="*/ 1079714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06643 w 1255362"/>
              <a:gd name="connsiteY10" fmla="*/ 237640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0196"/>
              <a:gd name="connsiteY0" fmla="*/ 0 h 1384515"/>
              <a:gd name="connsiteX1" fmla="*/ 1183037 w 1250196"/>
              <a:gd name="connsiteY1" fmla="*/ 0 h 1384515"/>
              <a:gd name="connsiteX2" fmla="*/ 1193369 w 1250196"/>
              <a:gd name="connsiteY2" fmla="*/ 51661 h 1384515"/>
              <a:gd name="connsiteX3" fmla="*/ 1239864 w 1250196"/>
              <a:gd name="connsiteY3" fmla="*/ 428786 h 1384515"/>
              <a:gd name="connsiteX4" fmla="*/ 1250196 w 1250196"/>
              <a:gd name="connsiteY4" fmla="*/ 883403 h 1384515"/>
              <a:gd name="connsiteX5" fmla="*/ 1100379 w 1250196"/>
              <a:gd name="connsiteY5" fmla="*/ 1384515 h 1384515"/>
              <a:gd name="connsiteX6" fmla="*/ 0 w 1250196"/>
              <a:gd name="connsiteY6" fmla="*/ 1239865 h 1384515"/>
              <a:gd name="connsiteX7" fmla="*/ 196311 w 1250196"/>
              <a:gd name="connsiteY7" fmla="*/ 1079714 h 1384515"/>
              <a:gd name="connsiteX8" fmla="*/ 242806 w 1250196"/>
              <a:gd name="connsiteY8" fmla="*/ 821410 h 1384515"/>
              <a:gd name="connsiteX9" fmla="*/ 263471 w 1250196"/>
              <a:gd name="connsiteY9" fmla="*/ 475281 h 1384515"/>
              <a:gd name="connsiteX10" fmla="*/ 206643 w 1250196"/>
              <a:gd name="connsiteY10" fmla="*/ 237640 h 1384515"/>
              <a:gd name="connsiteX11" fmla="*/ 103322 w 1250196"/>
              <a:gd name="connsiteY11" fmla="*/ 77491 h 1384515"/>
              <a:gd name="connsiteX12" fmla="*/ 1183037 w 1250196"/>
              <a:gd name="connsiteY12" fmla="*/ 0 h 1384515"/>
              <a:gd name="connsiteX0" fmla="*/ 1183037 w 1239864"/>
              <a:gd name="connsiteY0" fmla="*/ 0 h 1384515"/>
              <a:gd name="connsiteX1" fmla="*/ 1183037 w 1239864"/>
              <a:gd name="connsiteY1" fmla="*/ 0 h 1384515"/>
              <a:gd name="connsiteX2" fmla="*/ 1193369 w 1239864"/>
              <a:gd name="connsiteY2" fmla="*/ 51661 h 1384515"/>
              <a:gd name="connsiteX3" fmla="*/ 1239864 w 1239864"/>
              <a:gd name="connsiteY3" fmla="*/ 428786 h 1384515"/>
              <a:gd name="connsiteX4" fmla="*/ 1214033 w 1239864"/>
              <a:gd name="connsiteY4" fmla="*/ 976393 h 1384515"/>
              <a:gd name="connsiteX5" fmla="*/ 1100379 w 1239864"/>
              <a:gd name="connsiteY5" fmla="*/ 1384515 h 1384515"/>
              <a:gd name="connsiteX6" fmla="*/ 0 w 1239864"/>
              <a:gd name="connsiteY6" fmla="*/ 1239865 h 1384515"/>
              <a:gd name="connsiteX7" fmla="*/ 196311 w 1239864"/>
              <a:gd name="connsiteY7" fmla="*/ 1079714 h 1384515"/>
              <a:gd name="connsiteX8" fmla="*/ 242806 w 1239864"/>
              <a:gd name="connsiteY8" fmla="*/ 821410 h 1384515"/>
              <a:gd name="connsiteX9" fmla="*/ 263471 w 1239864"/>
              <a:gd name="connsiteY9" fmla="*/ 475281 h 1384515"/>
              <a:gd name="connsiteX10" fmla="*/ 206643 w 1239864"/>
              <a:gd name="connsiteY10" fmla="*/ 237640 h 1384515"/>
              <a:gd name="connsiteX11" fmla="*/ 103322 w 1239864"/>
              <a:gd name="connsiteY11" fmla="*/ 77491 h 1384515"/>
              <a:gd name="connsiteX12" fmla="*/ 1183037 w 1239864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63471 w 1242546"/>
              <a:gd name="connsiteY9" fmla="*/ 475281 h 1384515"/>
              <a:gd name="connsiteX10" fmla="*/ 206643 w 1242546"/>
              <a:gd name="connsiteY10" fmla="*/ 237640 h 1384515"/>
              <a:gd name="connsiteX11" fmla="*/ 103322 w 1242546"/>
              <a:gd name="connsiteY11" fmla="*/ 77491 h 1384515"/>
              <a:gd name="connsiteX12" fmla="*/ 1183037 w 1242546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63471 w 1242546"/>
              <a:gd name="connsiteY9" fmla="*/ 475281 h 1384515"/>
              <a:gd name="connsiteX10" fmla="*/ 206643 w 1242546"/>
              <a:gd name="connsiteY10" fmla="*/ 237640 h 1384515"/>
              <a:gd name="connsiteX11" fmla="*/ 103322 w 1242546"/>
              <a:gd name="connsiteY11" fmla="*/ 77491 h 1384515"/>
              <a:gd name="connsiteX12" fmla="*/ 1183037 w 1242546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42806 w 1242546"/>
              <a:gd name="connsiteY9" fmla="*/ 635431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85979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03310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03310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50886 w 1242546"/>
              <a:gd name="connsiteY7" fmla="*/ 1070747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50886 w 1242546"/>
              <a:gd name="connsiteY7" fmla="*/ 1070747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4345"/>
              <a:gd name="connsiteY0" fmla="*/ 0 h 1384515"/>
              <a:gd name="connsiteX1" fmla="*/ 1183037 w 1244345"/>
              <a:gd name="connsiteY1" fmla="*/ 0 h 1384515"/>
              <a:gd name="connsiteX2" fmla="*/ 1193369 w 1244345"/>
              <a:gd name="connsiteY2" fmla="*/ 51661 h 1384515"/>
              <a:gd name="connsiteX3" fmla="*/ 1239864 w 1244345"/>
              <a:gd name="connsiteY3" fmla="*/ 428786 h 1384515"/>
              <a:gd name="connsiteX4" fmla="*/ 1239587 w 1244345"/>
              <a:gd name="connsiteY4" fmla="*/ 660302 h 1384515"/>
              <a:gd name="connsiteX5" fmla="*/ 1214033 w 1244345"/>
              <a:gd name="connsiteY5" fmla="*/ 976393 h 1384515"/>
              <a:gd name="connsiteX6" fmla="*/ 1100379 w 1244345"/>
              <a:gd name="connsiteY6" fmla="*/ 1384515 h 1384515"/>
              <a:gd name="connsiteX7" fmla="*/ 0 w 1244345"/>
              <a:gd name="connsiteY7" fmla="*/ 1239865 h 1384515"/>
              <a:gd name="connsiteX8" fmla="*/ 150886 w 1244345"/>
              <a:gd name="connsiteY8" fmla="*/ 1070747 h 1384515"/>
              <a:gd name="connsiteX9" fmla="*/ 242806 w 1244345"/>
              <a:gd name="connsiteY9" fmla="*/ 821410 h 1384515"/>
              <a:gd name="connsiteX10" fmla="*/ 257475 w 1244345"/>
              <a:gd name="connsiteY10" fmla="*/ 613107 h 1384515"/>
              <a:gd name="connsiteX11" fmla="*/ 243877 w 1244345"/>
              <a:gd name="connsiteY11" fmla="*/ 396904 h 1384515"/>
              <a:gd name="connsiteX12" fmla="*/ 206643 w 1244345"/>
              <a:gd name="connsiteY12" fmla="*/ 237640 h 1384515"/>
              <a:gd name="connsiteX13" fmla="*/ 103322 w 1244345"/>
              <a:gd name="connsiteY13" fmla="*/ 77491 h 1384515"/>
              <a:gd name="connsiteX14" fmla="*/ 1183037 w 1244345"/>
              <a:gd name="connsiteY14" fmla="*/ 0 h 1384515"/>
              <a:gd name="connsiteX0" fmla="*/ 1183037 w 1243408"/>
              <a:gd name="connsiteY0" fmla="*/ 0 h 1384515"/>
              <a:gd name="connsiteX1" fmla="*/ 1183037 w 1243408"/>
              <a:gd name="connsiteY1" fmla="*/ 0 h 1384515"/>
              <a:gd name="connsiteX2" fmla="*/ 1193369 w 1243408"/>
              <a:gd name="connsiteY2" fmla="*/ 51661 h 1384515"/>
              <a:gd name="connsiteX3" fmla="*/ 1206930 w 1243408"/>
              <a:gd name="connsiteY3" fmla="*/ 206368 h 1384515"/>
              <a:gd name="connsiteX4" fmla="*/ 1239864 w 1243408"/>
              <a:gd name="connsiteY4" fmla="*/ 428786 h 1384515"/>
              <a:gd name="connsiteX5" fmla="*/ 1239587 w 1243408"/>
              <a:gd name="connsiteY5" fmla="*/ 660302 h 1384515"/>
              <a:gd name="connsiteX6" fmla="*/ 1214033 w 1243408"/>
              <a:gd name="connsiteY6" fmla="*/ 976393 h 1384515"/>
              <a:gd name="connsiteX7" fmla="*/ 1100379 w 1243408"/>
              <a:gd name="connsiteY7" fmla="*/ 1384515 h 1384515"/>
              <a:gd name="connsiteX8" fmla="*/ 0 w 1243408"/>
              <a:gd name="connsiteY8" fmla="*/ 1239865 h 1384515"/>
              <a:gd name="connsiteX9" fmla="*/ 150886 w 1243408"/>
              <a:gd name="connsiteY9" fmla="*/ 1070747 h 1384515"/>
              <a:gd name="connsiteX10" fmla="*/ 242806 w 1243408"/>
              <a:gd name="connsiteY10" fmla="*/ 821410 h 1384515"/>
              <a:gd name="connsiteX11" fmla="*/ 257475 w 1243408"/>
              <a:gd name="connsiteY11" fmla="*/ 613107 h 1384515"/>
              <a:gd name="connsiteX12" fmla="*/ 243877 w 1243408"/>
              <a:gd name="connsiteY12" fmla="*/ 396904 h 1384515"/>
              <a:gd name="connsiteX13" fmla="*/ 206643 w 1243408"/>
              <a:gd name="connsiteY13" fmla="*/ 237640 h 1384515"/>
              <a:gd name="connsiteX14" fmla="*/ 103322 w 1243408"/>
              <a:gd name="connsiteY14" fmla="*/ 77491 h 1384515"/>
              <a:gd name="connsiteX15" fmla="*/ 1183037 w 1243408"/>
              <a:gd name="connsiteY15" fmla="*/ 0 h 1384515"/>
              <a:gd name="connsiteX0" fmla="*/ 1183037 w 1243408"/>
              <a:gd name="connsiteY0" fmla="*/ 0 h 1384515"/>
              <a:gd name="connsiteX1" fmla="*/ 1183037 w 1243408"/>
              <a:gd name="connsiteY1" fmla="*/ 0 h 1384515"/>
              <a:gd name="connsiteX2" fmla="*/ 1193369 w 1243408"/>
              <a:gd name="connsiteY2" fmla="*/ 51661 h 1384515"/>
              <a:gd name="connsiteX3" fmla="*/ 1206930 w 1243408"/>
              <a:gd name="connsiteY3" fmla="*/ 206368 h 1384515"/>
              <a:gd name="connsiteX4" fmla="*/ 1239864 w 1243408"/>
              <a:gd name="connsiteY4" fmla="*/ 428786 h 1384515"/>
              <a:gd name="connsiteX5" fmla="*/ 1239587 w 1243408"/>
              <a:gd name="connsiteY5" fmla="*/ 660302 h 1384515"/>
              <a:gd name="connsiteX6" fmla="*/ 1207502 w 1243408"/>
              <a:gd name="connsiteY6" fmla="*/ 1048239 h 1384515"/>
              <a:gd name="connsiteX7" fmla="*/ 1100379 w 1243408"/>
              <a:gd name="connsiteY7" fmla="*/ 1384515 h 1384515"/>
              <a:gd name="connsiteX8" fmla="*/ 0 w 1243408"/>
              <a:gd name="connsiteY8" fmla="*/ 1239865 h 1384515"/>
              <a:gd name="connsiteX9" fmla="*/ 150886 w 1243408"/>
              <a:gd name="connsiteY9" fmla="*/ 1070747 h 1384515"/>
              <a:gd name="connsiteX10" fmla="*/ 242806 w 1243408"/>
              <a:gd name="connsiteY10" fmla="*/ 821410 h 1384515"/>
              <a:gd name="connsiteX11" fmla="*/ 257475 w 1243408"/>
              <a:gd name="connsiteY11" fmla="*/ 613107 h 1384515"/>
              <a:gd name="connsiteX12" fmla="*/ 243877 w 1243408"/>
              <a:gd name="connsiteY12" fmla="*/ 396904 h 1384515"/>
              <a:gd name="connsiteX13" fmla="*/ 206643 w 1243408"/>
              <a:gd name="connsiteY13" fmla="*/ 237640 h 1384515"/>
              <a:gd name="connsiteX14" fmla="*/ 103322 w 1243408"/>
              <a:gd name="connsiteY14" fmla="*/ 77491 h 1384515"/>
              <a:gd name="connsiteX15" fmla="*/ 1183037 w 1243408"/>
              <a:gd name="connsiteY15" fmla="*/ 0 h 1384515"/>
              <a:gd name="connsiteX0" fmla="*/ 1183037 w 1242323"/>
              <a:gd name="connsiteY0" fmla="*/ 0 h 1384515"/>
              <a:gd name="connsiteX1" fmla="*/ 1183037 w 1242323"/>
              <a:gd name="connsiteY1" fmla="*/ 0 h 1384515"/>
              <a:gd name="connsiteX2" fmla="*/ 1193369 w 1242323"/>
              <a:gd name="connsiteY2" fmla="*/ 51661 h 1384515"/>
              <a:gd name="connsiteX3" fmla="*/ 1206930 w 1242323"/>
              <a:gd name="connsiteY3" fmla="*/ 206368 h 1384515"/>
              <a:gd name="connsiteX4" fmla="*/ 1239864 w 1242323"/>
              <a:gd name="connsiteY4" fmla="*/ 428786 h 1384515"/>
              <a:gd name="connsiteX5" fmla="*/ 1236321 w 1242323"/>
              <a:gd name="connsiteY5" fmla="*/ 745211 h 1384515"/>
              <a:gd name="connsiteX6" fmla="*/ 1207502 w 1242323"/>
              <a:gd name="connsiteY6" fmla="*/ 1048239 h 1384515"/>
              <a:gd name="connsiteX7" fmla="*/ 1100379 w 1242323"/>
              <a:gd name="connsiteY7" fmla="*/ 1384515 h 1384515"/>
              <a:gd name="connsiteX8" fmla="*/ 0 w 1242323"/>
              <a:gd name="connsiteY8" fmla="*/ 1239865 h 1384515"/>
              <a:gd name="connsiteX9" fmla="*/ 150886 w 1242323"/>
              <a:gd name="connsiteY9" fmla="*/ 1070747 h 1384515"/>
              <a:gd name="connsiteX10" fmla="*/ 242806 w 1242323"/>
              <a:gd name="connsiteY10" fmla="*/ 821410 h 1384515"/>
              <a:gd name="connsiteX11" fmla="*/ 257475 w 1242323"/>
              <a:gd name="connsiteY11" fmla="*/ 613107 h 1384515"/>
              <a:gd name="connsiteX12" fmla="*/ 243877 w 1242323"/>
              <a:gd name="connsiteY12" fmla="*/ 396904 h 1384515"/>
              <a:gd name="connsiteX13" fmla="*/ 206643 w 1242323"/>
              <a:gd name="connsiteY13" fmla="*/ 237640 h 1384515"/>
              <a:gd name="connsiteX14" fmla="*/ 103322 w 1242323"/>
              <a:gd name="connsiteY14" fmla="*/ 77491 h 1384515"/>
              <a:gd name="connsiteX15" fmla="*/ 1183037 w 1242323"/>
              <a:gd name="connsiteY15" fmla="*/ 0 h 1384515"/>
              <a:gd name="connsiteX0" fmla="*/ 1183037 w 1241704"/>
              <a:gd name="connsiteY0" fmla="*/ 0 h 1384515"/>
              <a:gd name="connsiteX1" fmla="*/ 1183037 w 1241704"/>
              <a:gd name="connsiteY1" fmla="*/ 0 h 1384515"/>
              <a:gd name="connsiteX2" fmla="*/ 1193369 w 1241704"/>
              <a:gd name="connsiteY2" fmla="*/ 51661 h 1384515"/>
              <a:gd name="connsiteX3" fmla="*/ 1206930 w 1241704"/>
              <a:gd name="connsiteY3" fmla="*/ 206368 h 1384515"/>
              <a:gd name="connsiteX4" fmla="*/ 1239864 w 1241704"/>
              <a:gd name="connsiteY4" fmla="*/ 428786 h 1384515"/>
              <a:gd name="connsiteX5" fmla="*/ 1233055 w 1241704"/>
              <a:gd name="connsiteY5" fmla="*/ 768071 h 1384515"/>
              <a:gd name="connsiteX6" fmla="*/ 1207502 w 1241704"/>
              <a:gd name="connsiteY6" fmla="*/ 1048239 h 1384515"/>
              <a:gd name="connsiteX7" fmla="*/ 1100379 w 1241704"/>
              <a:gd name="connsiteY7" fmla="*/ 1384515 h 1384515"/>
              <a:gd name="connsiteX8" fmla="*/ 0 w 1241704"/>
              <a:gd name="connsiteY8" fmla="*/ 1239865 h 1384515"/>
              <a:gd name="connsiteX9" fmla="*/ 150886 w 1241704"/>
              <a:gd name="connsiteY9" fmla="*/ 1070747 h 1384515"/>
              <a:gd name="connsiteX10" fmla="*/ 242806 w 1241704"/>
              <a:gd name="connsiteY10" fmla="*/ 821410 h 1384515"/>
              <a:gd name="connsiteX11" fmla="*/ 257475 w 1241704"/>
              <a:gd name="connsiteY11" fmla="*/ 613107 h 1384515"/>
              <a:gd name="connsiteX12" fmla="*/ 243877 w 1241704"/>
              <a:gd name="connsiteY12" fmla="*/ 396904 h 1384515"/>
              <a:gd name="connsiteX13" fmla="*/ 206643 w 1241704"/>
              <a:gd name="connsiteY13" fmla="*/ 237640 h 1384515"/>
              <a:gd name="connsiteX14" fmla="*/ 103322 w 1241704"/>
              <a:gd name="connsiteY14" fmla="*/ 77491 h 1384515"/>
              <a:gd name="connsiteX15" fmla="*/ 1183037 w 1241704"/>
              <a:gd name="connsiteY15" fmla="*/ 0 h 1384515"/>
              <a:gd name="connsiteX0" fmla="*/ 1183037 w 1241704"/>
              <a:gd name="connsiteY0" fmla="*/ 0 h 1384515"/>
              <a:gd name="connsiteX1" fmla="*/ 1183037 w 1241704"/>
              <a:gd name="connsiteY1" fmla="*/ 0 h 1384515"/>
              <a:gd name="connsiteX2" fmla="*/ 1193369 w 1241704"/>
              <a:gd name="connsiteY2" fmla="*/ 51661 h 1384515"/>
              <a:gd name="connsiteX3" fmla="*/ 1206930 w 1241704"/>
              <a:gd name="connsiteY3" fmla="*/ 206368 h 1384515"/>
              <a:gd name="connsiteX4" fmla="*/ 1239864 w 1241704"/>
              <a:gd name="connsiteY4" fmla="*/ 428786 h 1384515"/>
              <a:gd name="connsiteX5" fmla="*/ 1233055 w 1241704"/>
              <a:gd name="connsiteY5" fmla="*/ 768071 h 1384515"/>
              <a:gd name="connsiteX6" fmla="*/ 1194439 w 1241704"/>
              <a:gd name="connsiteY6" fmla="*/ 1093959 h 1384515"/>
              <a:gd name="connsiteX7" fmla="*/ 1100379 w 1241704"/>
              <a:gd name="connsiteY7" fmla="*/ 1384515 h 1384515"/>
              <a:gd name="connsiteX8" fmla="*/ 0 w 1241704"/>
              <a:gd name="connsiteY8" fmla="*/ 1239865 h 1384515"/>
              <a:gd name="connsiteX9" fmla="*/ 150886 w 1241704"/>
              <a:gd name="connsiteY9" fmla="*/ 1070747 h 1384515"/>
              <a:gd name="connsiteX10" fmla="*/ 242806 w 1241704"/>
              <a:gd name="connsiteY10" fmla="*/ 821410 h 1384515"/>
              <a:gd name="connsiteX11" fmla="*/ 257475 w 1241704"/>
              <a:gd name="connsiteY11" fmla="*/ 613107 h 1384515"/>
              <a:gd name="connsiteX12" fmla="*/ 243877 w 1241704"/>
              <a:gd name="connsiteY12" fmla="*/ 396904 h 1384515"/>
              <a:gd name="connsiteX13" fmla="*/ 206643 w 1241704"/>
              <a:gd name="connsiteY13" fmla="*/ 237640 h 1384515"/>
              <a:gd name="connsiteX14" fmla="*/ 103322 w 1241704"/>
              <a:gd name="connsiteY14" fmla="*/ 77491 h 1384515"/>
              <a:gd name="connsiteX15" fmla="*/ 1183037 w 1241704"/>
              <a:gd name="connsiteY15" fmla="*/ 0 h 1384515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194439 w 1241704"/>
              <a:gd name="connsiteY6" fmla="*/ 1093959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194439 w 1241704"/>
              <a:gd name="connsiteY6" fmla="*/ 1093959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223830 w 1241704"/>
              <a:gd name="connsiteY6" fmla="*/ 904548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53584"/>
              <a:gd name="connsiteY0" fmla="*/ 0 h 1371452"/>
              <a:gd name="connsiteX1" fmla="*/ 1183037 w 1253584"/>
              <a:gd name="connsiteY1" fmla="*/ 0 h 1371452"/>
              <a:gd name="connsiteX2" fmla="*/ 1193369 w 1253584"/>
              <a:gd name="connsiteY2" fmla="*/ 51661 h 1371452"/>
              <a:gd name="connsiteX3" fmla="*/ 1206930 w 1253584"/>
              <a:gd name="connsiteY3" fmla="*/ 206368 h 1371452"/>
              <a:gd name="connsiteX4" fmla="*/ 1239864 w 1253584"/>
              <a:gd name="connsiteY4" fmla="*/ 428786 h 1371452"/>
              <a:gd name="connsiteX5" fmla="*/ 1252649 w 1253584"/>
              <a:gd name="connsiteY5" fmla="*/ 663568 h 1371452"/>
              <a:gd name="connsiteX6" fmla="*/ 1223830 w 1253584"/>
              <a:gd name="connsiteY6" fmla="*/ 904548 h 1371452"/>
              <a:gd name="connsiteX7" fmla="*/ 1084051 w 1253584"/>
              <a:gd name="connsiteY7" fmla="*/ 1371452 h 1371452"/>
              <a:gd name="connsiteX8" fmla="*/ 0 w 1253584"/>
              <a:gd name="connsiteY8" fmla="*/ 1239865 h 1371452"/>
              <a:gd name="connsiteX9" fmla="*/ 150886 w 1253584"/>
              <a:gd name="connsiteY9" fmla="*/ 1070747 h 1371452"/>
              <a:gd name="connsiteX10" fmla="*/ 242806 w 1253584"/>
              <a:gd name="connsiteY10" fmla="*/ 821410 h 1371452"/>
              <a:gd name="connsiteX11" fmla="*/ 257475 w 1253584"/>
              <a:gd name="connsiteY11" fmla="*/ 613107 h 1371452"/>
              <a:gd name="connsiteX12" fmla="*/ 243877 w 1253584"/>
              <a:gd name="connsiteY12" fmla="*/ 396904 h 1371452"/>
              <a:gd name="connsiteX13" fmla="*/ 206643 w 1253584"/>
              <a:gd name="connsiteY13" fmla="*/ 237640 h 1371452"/>
              <a:gd name="connsiteX14" fmla="*/ 103322 w 1253584"/>
              <a:gd name="connsiteY14" fmla="*/ 77491 h 1371452"/>
              <a:gd name="connsiteX15" fmla="*/ 1183037 w 1253584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06930 w 1253418"/>
              <a:gd name="connsiteY3" fmla="*/ 206368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23830 w 1253418"/>
              <a:gd name="connsiteY6" fmla="*/ 904548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23830 w 1253418"/>
              <a:gd name="connsiteY6" fmla="*/ 904548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23258 w 1253418"/>
              <a:gd name="connsiteY3" fmla="*/ 255355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76505 w 1246886"/>
              <a:gd name="connsiteY0" fmla="*/ 0 h 1371452"/>
              <a:gd name="connsiteX1" fmla="*/ 1176505 w 1246886"/>
              <a:gd name="connsiteY1" fmla="*/ 0 h 1371452"/>
              <a:gd name="connsiteX2" fmla="*/ 1186837 w 1246886"/>
              <a:gd name="connsiteY2" fmla="*/ 51661 h 1371452"/>
              <a:gd name="connsiteX3" fmla="*/ 1216726 w 1246886"/>
              <a:gd name="connsiteY3" fmla="*/ 255355 h 1371452"/>
              <a:gd name="connsiteX4" fmla="*/ 1230066 w 1246886"/>
              <a:gd name="connsiteY4" fmla="*/ 363472 h 1371452"/>
              <a:gd name="connsiteX5" fmla="*/ 1246117 w 1246886"/>
              <a:gd name="connsiteY5" fmla="*/ 663568 h 1371452"/>
              <a:gd name="connsiteX6" fmla="*/ 1210767 w 1246886"/>
              <a:gd name="connsiteY6" fmla="*/ 1009051 h 1371452"/>
              <a:gd name="connsiteX7" fmla="*/ 1077519 w 1246886"/>
              <a:gd name="connsiteY7" fmla="*/ 1371452 h 1371452"/>
              <a:gd name="connsiteX8" fmla="*/ 0 w 1246886"/>
              <a:gd name="connsiteY8" fmla="*/ 1223536 h 1371452"/>
              <a:gd name="connsiteX9" fmla="*/ 144354 w 1246886"/>
              <a:gd name="connsiteY9" fmla="*/ 1070747 h 1371452"/>
              <a:gd name="connsiteX10" fmla="*/ 236274 w 1246886"/>
              <a:gd name="connsiteY10" fmla="*/ 821410 h 1371452"/>
              <a:gd name="connsiteX11" fmla="*/ 250943 w 1246886"/>
              <a:gd name="connsiteY11" fmla="*/ 613107 h 1371452"/>
              <a:gd name="connsiteX12" fmla="*/ 237345 w 1246886"/>
              <a:gd name="connsiteY12" fmla="*/ 396904 h 1371452"/>
              <a:gd name="connsiteX13" fmla="*/ 200111 w 1246886"/>
              <a:gd name="connsiteY13" fmla="*/ 237640 h 1371452"/>
              <a:gd name="connsiteX14" fmla="*/ 96790 w 1246886"/>
              <a:gd name="connsiteY14" fmla="*/ 77491 h 1371452"/>
              <a:gd name="connsiteX15" fmla="*/ 1176505 w 1246886"/>
              <a:gd name="connsiteY15" fmla="*/ 0 h 1371452"/>
              <a:gd name="connsiteX0" fmla="*/ 1176505 w 1246886"/>
              <a:gd name="connsiteY0" fmla="*/ 175428 h 1546880"/>
              <a:gd name="connsiteX1" fmla="*/ 1176505 w 1246886"/>
              <a:gd name="connsiteY1" fmla="*/ 175428 h 1546880"/>
              <a:gd name="connsiteX2" fmla="*/ 1186837 w 1246886"/>
              <a:gd name="connsiteY2" fmla="*/ 227089 h 1546880"/>
              <a:gd name="connsiteX3" fmla="*/ 1216726 w 1246886"/>
              <a:gd name="connsiteY3" fmla="*/ 430783 h 1546880"/>
              <a:gd name="connsiteX4" fmla="*/ 1230066 w 1246886"/>
              <a:gd name="connsiteY4" fmla="*/ 538900 h 1546880"/>
              <a:gd name="connsiteX5" fmla="*/ 1246117 w 1246886"/>
              <a:gd name="connsiteY5" fmla="*/ 838996 h 1546880"/>
              <a:gd name="connsiteX6" fmla="*/ 1210767 w 1246886"/>
              <a:gd name="connsiteY6" fmla="*/ 1184479 h 1546880"/>
              <a:gd name="connsiteX7" fmla="*/ 1077519 w 1246886"/>
              <a:gd name="connsiteY7" fmla="*/ 1546880 h 1546880"/>
              <a:gd name="connsiteX8" fmla="*/ 0 w 1246886"/>
              <a:gd name="connsiteY8" fmla="*/ 1398964 h 1546880"/>
              <a:gd name="connsiteX9" fmla="*/ 144354 w 1246886"/>
              <a:gd name="connsiteY9" fmla="*/ 1246175 h 1546880"/>
              <a:gd name="connsiteX10" fmla="*/ 236274 w 1246886"/>
              <a:gd name="connsiteY10" fmla="*/ 996838 h 1546880"/>
              <a:gd name="connsiteX11" fmla="*/ 250943 w 1246886"/>
              <a:gd name="connsiteY11" fmla="*/ 788535 h 1546880"/>
              <a:gd name="connsiteX12" fmla="*/ 237345 w 1246886"/>
              <a:gd name="connsiteY12" fmla="*/ 572332 h 1546880"/>
              <a:gd name="connsiteX13" fmla="*/ 200111 w 1246886"/>
              <a:gd name="connsiteY13" fmla="*/ 413068 h 1546880"/>
              <a:gd name="connsiteX14" fmla="*/ 67607 w 1246886"/>
              <a:gd name="connsiteY14" fmla="*/ 0 h 1546880"/>
              <a:gd name="connsiteX15" fmla="*/ 1176505 w 1246886"/>
              <a:gd name="connsiteY15" fmla="*/ 175428 h 1546880"/>
              <a:gd name="connsiteX0" fmla="*/ 1332147 w 1402528"/>
              <a:gd name="connsiteY0" fmla="*/ 175428 h 1700521"/>
              <a:gd name="connsiteX1" fmla="*/ 1332147 w 1402528"/>
              <a:gd name="connsiteY1" fmla="*/ 175428 h 1700521"/>
              <a:gd name="connsiteX2" fmla="*/ 1342479 w 1402528"/>
              <a:gd name="connsiteY2" fmla="*/ 227089 h 1700521"/>
              <a:gd name="connsiteX3" fmla="*/ 1372368 w 1402528"/>
              <a:gd name="connsiteY3" fmla="*/ 430783 h 1700521"/>
              <a:gd name="connsiteX4" fmla="*/ 1385708 w 1402528"/>
              <a:gd name="connsiteY4" fmla="*/ 538900 h 1700521"/>
              <a:gd name="connsiteX5" fmla="*/ 1401759 w 1402528"/>
              <a:gd name="connsiteY5" fmla="*/ 838996 h 1700521"/>
              <a:gd name="connsiteX6" fmla="*/ 1366409 w 1402528"/>
              <a:gd name="connsiteY6" fmla="*/ 1184479 h 1700521"/>
              <a:gd name="connsiteX7" fmla="*/ 1233161 w 1402528"/>
              <a:gd name="connsiteY7" fmla="*/ 1546880 h 1700521"/>
              <a:gd name="connsiteX8" fmla="*/ 0 w 1402528"/>
              <a:gd name="connsiteY8" fmla="*/ 1700521 h 1700521"/>
              <a:gd name="connsiteX9" fmla="*/ 299996 w 1402528"/>
              <a:gd name="connsiteY9" fmla="*/ 1246175 h 1700521"/>
              <a:gd name="connsiteX10" fmla="*/ 391916 w 1402528"/>
              <a:gd name="connsiteY10" fmla="*/ 996838 h 1700521"/>
              <a:gd name="connsiteX11" fmla="*/ 406585 w 1402528"/>
              <a:gd name="connsiteY11" fmla="*/ 788535 h 1700521"/>
              <a:gd name="connsiteX12" fmla="*/ 392987 w 1402528"/>
              <a:gd name="connsiteY12" fmla="*/ 572332 h 1700521"/>
              <a:gd name="connsiteX13" fmla="*/ 355753 w 1402528"/>
              <a:gd name="connsiteY13" fmla="*/ 413068 h 1700521"/>
              <a:gd name="connsiteX14" fmla="*/ 223249 w 1402528"/>
              <a:gd name="connsiteY14" fmla="*/ 0 h 1700521"/>
              <a:gd name="connsiteX15" fmla="*/ 1332147 w 1402528"/>
              <a:gd name="connsiteY15" fmla="*/ 175428 h 1700521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92987 w 1402528"/>
              <a:gd name="connsiteY12" fmla="*/ 522521 h 1650710"/>
              <a:gd name="connsiteX13" fmla="*/ 355753 w 1402528"/>
              <a:gd name="connsiteY13" fmla="*/ 363257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92987 w 1402528"/>
              <a:gd name="connsiteY12" fmla="*/ 522521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27872 w 1402528"/>
              <a:gd name="connsiteY10" fmla="*/ 100039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03931 w 1402528"/>
              <a:gd name="connsiteY9" fmla="*/ 1349357 h 1650710"/>
              <a:gd name="connsiteX10" fmla="*/ 327872 w 1402528"/>
              <a:gd name="connsiteY10" fmla="*/ 100039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20756 w 1395412"/>
              <a:gd name="connsiteY10" fmla="*/ 1000397 h 1629362"/>
              <a:gd name="connsiteX11" fmla="*/ 331868 w 1395412"/>
              <a:gd name="connsiteY11" fmla="*/ 792094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1868 w 1395412"/>
              <a:gd name="connsiteY11" fmla="*/ 792094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81618 w 1395412"/>
              <a:gd name="connsiteY10" fmla="*/ 1146274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4981 w 1395412"/>
              <a:gd name="connsiteY9" fmla="*/ 1473887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39545 w 1409926"/>
              <a:gd name="connsiteY0" fmla="*/ 125617 h 1635167"/>
              <a:gd name="connsiteX1" fmla="*/ 1339545 w 1409926"/>
              <a:gd name="connsiteY1" fmla="*/ 125617 h 1635167"/>
              <a:gd name="connsiteX2" fmla="*/ 1349877 w 1409926"/>
              <a:gd name="connsiteY2" fmla="*/ 177278 h 1635167"/>
              <a:gd name="connsiteX3" fmla="*/ 1379766 w 1409926"/>
              <a:gd name="connsiteY3" fmla="*/ 380972 h 1635167"/>
              <a:gd name="connsiteX4" fmla="*/ 1393106 w 1409926"/>
              <a:gd name="connsiteY4" fmla="*/ 489089 h 1635167"/>
              <a:gd name="connsiteX5" fmla="*/ 1409157 w 1409926"/>
              <a:gd name="connsiteY5" fmla="*/ 789185 h 1635167"/>
              <a:gd name="connsiteX6" fmla="*/ 1373807 w 1409926"/>
              <a:gd name="connsiteY6" fmla="*/ 1134668 h 1635167"/>
              <a:gd name="connsiteX7" fmla="*/ 1240559 w 1409926"/>
              <a:gd name="connsiteY7" fmla="*/ 1497069 h 1635167"/>
              <a:gd name="connsiteX8" fmla="*/ 0 w 1409926"/>
              <a:gd name="connsiteY8" fmla="*/ 1635167 h 1635167"/>
              <a:gd name="connsiteX9" fmla="*/ 133053 w 1409926"/>
              <a:gd name="connsiteY9" fmla="*/ 1477445 h 1635167"/>
              <a:gd name="connsiteX10" fmla="*/ 249878 w 1409926"/>
              <a:gd name="connsiteY10" fmla="*/ 1267245 h 1635167"/>
              <a:gd name="connsiteX11" fmla="*/ 353498 w 1409926"/>
              <a:gd name="connsiteY11" fmla="*/ 841906 h 1635167"/>
              <a:gd name="connsiteX12" fmla="*/ 318551 w 1409926"/>
              <a:gd name="connsiteY12" fmla="*/ 526079 h 1635167"/>
              <a:gd name="connsiteX13" fmla="*/ 195926 w 1409926"/>
              <a:gd name="connsiteY13" fmla="*/ 228054 h 1635167"/>
              <a:gd name="connsiteX14" fmla="*/ 52748 w 1409926"/>
              <a:gd name="connsiteY14" fmla="*/ 0 h 1635167"/>
              <a:gd name="connsiteX15" fmla="*/ 1339545 w 1409926"/>
              <a:gd name="connsiteY15" fmla="*/ 125617 h 1635167"/>
              <a:gd name="connsiteX0" fmla="*/ 1339545 w 1409926"/>
              <a:gd name="connsiteY0" fmla="*/ 125617 h 1635167"/>
              <a:gd name="connsiteX1" fmla="*/ 1339545 w 1409926"/>
              <a:gd name="connsiteY1" fmla="*/ 125617 h 1635167"/>
              <a:gd name="connsiteX2" fmla="*/ 1349877 w 1409926"/>
              <a:gd name="connsiteY2" fmla="*/ 177278 h 1635167"/>
              <a:gd name="connsiteX3" fmla="*/ 1379766 w 1409926"/>
              <a:gd name="connsiteY3" fmla="*/ 380972 h 1635167"/>
              <a:gd name="connsiteX4" fmla="*/ 1393106 w 1409926"/>
              <a:gd name="connsiteY4" fmla="*/ 489089 h 1635167"/>
              <a:gd name="connsiteX5" fmla="*/ 1409157 w 1409926"/>
              <a:gd name="connsiteY5" fmla="*/ 789185 h 1635167"/>
              <a:gd name="connsiteX6" fmla="*/ 1373807 w 1409926"/>
              <a:gd name="connsiteY6" fmla="*/ 1134668 h 1635167"/>
              <a:gd name="connsiteX7" fmla="*/ 1240559 w 1409926"/>
              <a:gd name="connsiteY7" fmla="*/ 1497069 h 1635167"/>
              <a:gd name="connsiteX8" fmla="*/ 0 w 1409926"/>
              <a:gd name="connsiteY8" fmla="*/ 1635167 h 1635167"/>
              <a:gd name="connsiteX9" fmla="*/ 133053 w 1409926"/>
              <a:gd name="connsiteY9" fmla="*/ 1477445 h 1635167"/>
              <a:gd name="connsiteX10" fmla="*/ 249878 w 1409926"/>
              <a:gd name="connsiteY10" fmla="*/ 1267245 h 1635167"/>
              <a:gd name="connsiteX11" fmla="*/ 353498 w 1409926"/>
              <a:gd name="connsiteY11" fmla="*/ 841906 h 1635167"/>
              <a:gd name="connsiteX12" fmla="*/ 318551 w 1409926"/>
              <a:gd name="connsiteY12" fmla="*/ 526079 h 1635167"/>
              <a:gd name="connsiteX13" fmla="*/ 195926 w 1409926"/>
              <a:gd name="connsiteY13" fmla="*/ 228054 h 1635167"/>
              <a:gd name="connsiteX14" fmla="*/ 52748 w 1409926"/>
              <a:gd name="connsiteY14" fmla="*/ 0 h 1635167"/>
              <a:gd name="connsiteX15" fmla="*/ 1339545 w 1409926"/>
              <a:gd name="connsiteY15" fmla="*/ 125617 h 1635167"/>
              <a:gd name="connsiteX0" fmla="*/ 1339545 w 1411408"/>
              <a:gd name="connsiteY0" fmla="*/ 125617 h 1635167"/>
              <a:gd name="connsiteX1" fmla="*/ 1339545 w 1411408"/>
              <a:gd name="connsiteY1" fmla="*/ 125617 h 1635167"/>
              <a:gd name="connsiteX2" fmla="*/ 1349877 w 1411408"/>
              <a:gd name="connsiteY2" fmla="*/ 177278 h 1635167"/>
              <a:gd name="connsiteX3" fmla="*/ 1379766 w 1411408"/>
              <a:gd name="connsiteY3" fmla="*/ 380972 h 1635167"/>
              <a:gd name="connsiteX4" fmla="*/ 1405747 w 1411408"/>
              <a:gd name="connsiteY4" fmla="*/ 564938 h 1635167"/>
              <a:gd name="connsiteX5" fmla="*/ 1409157 w 1411408"/>
              <a:gd name="connsiteY5" fmla="*/ 789185 h 1635167"/>
              <a:gd name="connsiteX6" fmla="*/ 1373807 w 1411408"/>
              <a:gd name="connsiteY6" fmla="*/ 1134668 h 1635167"/>
              <a:gd name="connsiteX7" fmla="*/ 1240559 w 1411408"/>
              <a:gd name="connsiteY7" fmla="*/ 1497069 h 1635167"/>
              <a:gd name="connsiteX8" fmla="*/ 0 w 1411408"/>
              <a:gd name="connsiteY8" fmla="*/ 1635167 h 1635167"/>
              <a:gd name="connsiteX9" fmla="*/ 133053 w 1411408"/>
              <a:gd name="connsiteY9" fmla="*/ 1477445 h 1635167"/>
              <a:gd name="connsiteX10" fmla="*/ 249878 w 1411408"/>
              <a:gd name="connsiteY10" fmla="*/ 1267245 h 1635167"/>
              <a:gd name="connsiteX11" fmla="*/ 353498 w 1411408"/>
              <a:gd name="connsiteY11" fmla="*/ 841906 h 1635167"/>
              <a:gd name="connsiteX12" fmla="*/ 318551 w 1411408"/>
              <a:gd name="connsiteY12" fmla="*/ 526079 h 1635167"/>
              <a:gd name="connsiteX13" fmla="*/ 195926 w 1411408"/>
              <a:gd name="connsiteY13" fmla="*/ 228054 h 1635167"/>
              <a:gd name="connsiteX14" fmla="*/ 52748 w 1411408"/>
              <a:gd name="connsiteY14" fmla="*/ 0 h 1635167"/>
              <a:gd name="connsiteX15" fmla="*/ 1339545 w 1411408"/>
              <a:gd name="connsiteY15" fmla="*/ 125617 h 1635167"/>
              <a:gd name="connsiteX0" fmla="*/ 1339545 w 1411408"/>
              <a:gd name="connsiteY0" fmla="*/ 125617 h 1635167"/>
              <a:gd name="connsiteX1" fmla="*/ 1339545 w 1411408"/>
              <a:gd name="connsiteY1" fmla="*/ 125617 h 1635167"/>
              <a:gd name="connsiteX2" fmla="*/ 1349877 w 1411408"/>
              <a:gd name="connsiteY2" fmla="*/ 177278 h 1635167"/>
              <a:gd name="connsiteX3" fmla="*/ 1379766 w 1411408"/>
              <a:gd name="connsiteY3" fmla="*/ 343047 h 1635167"/>
              <a:gd name="connsiteX4" fmla="*/ 1405747 w 1411408"/>
              <a:gd name="connsiteY4" fmla="*/ 564938 h 1635167"/>
              <a:gd name="connsiteX5" fmla="*/ 1409157 w 1411408"/>
              <a:gd name="connsiteY5" fmla="*/ 789185 h 1635167"/>
              <a:gd name="connsiteX6" fmla="*/ 1373807 w 1411408"/>
              <a:gd name="connsiteY6" fmla="*/ 1134668 h 1635167"/>
              <a:gd name="connsiteX7" fmla="*/ 1240559 w 1411408"/>
              <a:gd name="connsiteY7" fmla="*/ 1497069 h 1635167"/>
              <a:gd name="connsiteX8" fmla="*/ 0 w 1411408"/>
              <a:gd name="connsiteY8" fmla="*/ 1635167 h 1635167"/>
              <a:gd name="connsiteX9" fmla="*/ 133053 w 1411408"/>
              <a:gd name="connsiteY9" fmla="*/ 1477445 h 1635167"/>
              <a:gd name="connsiteX10" fmla="*/ 249878 w 1411408"/>
              <a:gd name="connsiteY10" fmla="*/ 1267245 h 1635167"/>
              <a:gd name="connsiteX11" fmla="*/ 353498 w 1411408"/>
              <a:gd name="connsiteY11" fmla="*/ 841906 h 1635167"/>
              <a:gd name="connsiteX12" fmla="*/ 318551 w 1411408"/>
              <a:gd name="connsiteY12" fmla="*/ 526079 h 1635167"/>
              <a:gd name="connsiteX13" fmla="*/ 195926 w 1411408"/>
              <a:gd name="connsiteY13" fmla="*/ 228054 h 1635167"/>
              <a:gd name="connsiteX14" fmla="*/ 52748 w 1411408"/>
              <a:gd name="connsiteY14" fmla="*/ 0 h 1635167"/>
              <a:gd name="connsiteX15" fmla="*/ 1339545 w 1411408"/>
              <a:gd name="connsiteY15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73807 w 1410699"/>
              <a:gd name="connsiteY7" fmla="*/ 1134668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56952 w 1410699"/>
              <a:gd name="connsiteY7" fmla="*/ 1235800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27456 w 1410699"/>
              <a:gd name="connsiteY7" fmla="*/ 1315862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1290"/>
              <a:gd name="connsiteY0" fmla="*/ 125617 h 1635167"/>
              <a:gd name="connsiteX1" fmla="*/ 1339545 w 1411290"/>
              <a:gd name="connsiteY1" fmla="*/ 125617 h 1635167"/>
              <a:gd name="connsiteX2" fmla="*/ 1349877 w 1411290"/>
              <a:gd name="connsiteY2" fmla="*/ 177278 h 1635167"/>
              <a:gd name="connsiteX3" fmla="*/ 1379766 w 1411290"/>
              <a:gd name="connsiteY3" fmla="*/ 343047 h 1635167"/>
              <a:gd name="connsiteX4" fmla="*/ 1405747 w 1411290"/>
              <a:gd name="connsiteY4" fmla="*/ 564938 h 1635167"/>
              <a:gd name="connsiteX5" fmla="*/ 1407157 w 1411290"/>
              <a:gd name="connsiteY5" fmla="*/ 688579 h 1635167"/>
              <a:gd name="connsiteX6" fmla="*/ 1409157 w 1411290"/>
              <a:gd name="connsiteY6" fmla="*/ 789185 h 1635167"/>
              <a:gd name="connsiteX7" fmla="*/ 1327456 w 1411290"/>
              <a:gd name="connsiteY7" fmla="*/ 1315862 h 1635167"/>
              <a:gd name="connsiteX8" fmla="*/ 1240559 w 1411290"/>
              <a:gd name="connsiteY8" fmla="*/ 1497069 h 1635167"/>
              <a:gd name="connsiteX9" fmla="*/ 0 w 1411290"/>
              <a:gd name="connsiteY9" fmla="*/ 1635167 h 1635167"/>
              <a:gd name="connsiteX10" fmla="*/ 133053 w 1411290"/>
              <a:gd name="connsiteY10" fmla="*/ 1477445 h 1635167"/>
              <a:gd name="connsiteX11" fmla="*/ 249878 w 1411290"/>
              <a:gd name="connsiteY11" fmla="*/ 1267245 h 1635167"/>
              <a:gd name="connsiteX12" fmla="*/ 353498 w 1411290"/>
              <a:gd name="connsiteY12" fmla="*/ 841906 h 1635167"/>
              <a:gd name="connsiteX13" fmla="*/ 318551 w 1411290"/>
              <a:gd name="connsiteY13" fmla="*/ 526079 h 1635167"/>
              <a:gd name="connsiteX14" fmla="*/ 195926 w 1411290"/>
              <a:gd name="connsiteY14" fmla="*/ 228054 h 1635167"/>
              <a:gd name="connsiteX15" fmla="*/ 52748 w 1411290"/>
              <a:gd name="connsiteY15" fmla="*/ 0 h 1635167"/>
              <a:gd name="connsiteX16" fmla="*/ 1339545 w 1411290"/>
              <a:gd name="connsiteY16" fmla="*/ 125617 h 1635167"/>
              <a:gd name="connsiteX0" fmla="*/ 1339545 w 1408052"/>
              <a:gd name="connsiteY0" fmla="*/ 125617 h 1635167"/>
              <a:gd name="connsiteX1" fmla="*/ 1339545 w 1408052"/>
              <a:gd name="connsiteY1" fmla="*/ 125617 h 1635167"/>
              <a:gd name="connsiteX2" fmla="*/ 1349877 w 1408052"/>
              <a:gd name="connsiteY2" fmla="*/ 177278 h 1635167"/>
              <a:gd name="connsiteX3" fmla="*/ 1379766 w 1408052"/>
              <a:gd name="connsiteY3" fmla="*/ 343047 h 1635167"/>
              <a:gd name="connsiteX4" fmla="*/ 1405747 w 1408052"/>
              <a:gd name="connsiteY4" fmla="*/ 564938 h 1635167"/>
              <a:gd name="connsiteX5" fmla="*/ 1407157 w 1408052"/>
              <a:gd name="connsiteY5" fmla="*/ 688579 h 1635167"/>
              <a:gd name="connsiteX6" fmla="*/ 1392301 w 1408052"/>
              <a:gd name="connsiteY6" fmla="*/ 1050442 h 1635167"/>
              <a:gd name="connsiteX7" fmla="*/ 1327456 w 1408052"/>
              <a:gd name="connsiteY7" fmla="*/ 1315862 h 1635167"/>
              <a:gd name="connsiteX8" fmla="*/ 1240559 w 1408052"/>
              <a:gd name="connsiteY8" fmla="*/ 1497069 h 1635167"/>
              <a:gd name="connsiteX9" fmla="*/ 0 w 1408052"/>
              <a:gd name="connsiteY9" fmla="*/ 1635167 h 1635167"/>
              <a:gd name="connsiteX10" fmla="*/ 133053 w 1408052"/>
              <a:gd name="connsiteY10" fmla="*/ 1477445 h 1635167"/>
              <a:gd name="connsiteX11" fmla="*/ 249878 w 1408052"/>
              <a:gd name="connsiteY11" fmla="*/ 1267245 h 1635167"/>
              <a:gd name="connsiteX12" fmla="*/ 353498 w 1408052"/>
              <a:gd name="connsiteY12" fmla="*/ 841906 h 1635167"/>
              <a:gd name="connsiteX13" fmla="*/ 318551 w 1408052"/>
              <a:gd name="connsiteY13" fmla="*/ 526079 h 1635167"/>
              <a:gd name="connsiteX14" fmla="*/ 195926 w 1408052"/>
              <a:gd name="connsiteY14" fmla="*/ 228054 h 1635167"/>
              <a:gd name="connsiteX15" fmla="*/ 52748 w 1408052"/>
              <a:gd name="connsiteY15" fmla="*/ 0 h 1635167"/>
              <a:gd name="connsiteX16" fmla="*/ 1339545 w 1408052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92301 w 1407168"/>
              <a:gd name="connsiteY6" fmla="*/ 1050442 h 1635167"/>
              <a:gd name="connsiteX7" fmla="*/ 1327456 w 1407168"/>
              <a:gd name="connsiteY7" fmla="*/ 1315862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92301 w 1407168"/>
              <a:gd name="connsiteY6" fmla="*/ 1050442 h 1635167"/>
              <a:gd name="connsiteX7" fmla="*/ 1323242 w 1407168"/>
              <a:gd name="connsiteY7" fmla="*/ 1349573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83873 w 1407168"/>
              <a:gd name="connsiteY6" fmla="*/ 1096794 h 1635167"/>
              <a:gd name="connsiteX7" fmla="*/ 1323242 w 1407168"/>
              <a:gd name="connsiteY7" fmla="*/ 1349573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9766 w 1424018"/>
              <a:gd name="connsiteY3" fmla="*/ 343047 h 1635167"/>
              <a:gd name="connsiteX4" fmla="*/ 1405747 w 1424018"/>
              <a:gd name="connsiteY4" fmla="*/ 564938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9766 w 1424018"/>
              <a:gd name="connsiteY3" fmla="*/ 343047 h 1635167"/>
              <a:gd name="connsiteX4" fmla="*/ 1393106 w 1424018"/>
              <a:gd name="connsiteY4" fmla="*/ 514372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393106 w 1424018"/>
              <a:gd name="connsiteY4" fmla="*/ 514372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409961 w 1424018"/>
              <a:gd name="connsiteY4" fmla="*/ 590221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409961 w 1424018"/>
              <a:gd name="connsiteY4" fmla="*/ 590221 h 1635167"/>
              <a:gd name="connsiteX5" fmla="*/ 1424012 w 1424018"/>
              <a:gd name="connsiteY5" fmla="*/ 836063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75552 w 1424018"/>
              <a:gd name="connsiteY2" fmla="*/ 406255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3242 w 1424018"/>
              <a:gd name="connsiteY6" fmla="*/ 1349573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88194 w 1424018"/>
              <a:gd name="connsiteY2" fmla="*/ 321978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3242 w 1424018"/>
              <a:gd name="connsiteY6" fmla="*/ 1349573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88194 w 1424018"/>
              <a:gd name="connsiteY2" fmla="*/ 321978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7455 w 1424018"/>
              <a:gd name="connsiteY6" fmla="*/ 1324290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88087 w 1426027"/>
              <a:gd name="connsiteY5" fmla="*/ 1067298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88087 w 1426027"/>
              <a:gd name="connsiteY5" fmla="*/ 1067298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4643"/>
              <a:gd name="connsiteY0" fmla="*/ 125617 h 1635167"/>
              <a:gd name="connsiteX1" fmla="*/ 1339545 w 1424643"/>
              <a:gd name="connsiteY1" fmla="*/ 125617 h 1635167"/>
              <a:gd name="connsiteX2" fmla="*/ 1388194 w 1424643"/>
              <a:gd name="connsiteY2" fmla="*/ 321978 h 1635167"/>
              <a:gd name="connsiteX3" fmla="*/ 1409961 w 1424643"/>
              <a:gd name="connsiteY3" fmla="*/ 590221 h 1635167"/>
              <a:gd name="connsiteX4" fmla="*/ 1424012 w 1424643"/>
              <a:gd name="connsiteY4" fmla="*/ 836063 h 1635167"/>
              <a:gd name="connsiteX5" fmla="*/ 1396514 w 1424643"/>
              <a:gd name="connsiteY5" fmla="*/ 1079940 h 1635167"/>
              <a:gd name="connsiteX6" fmla="*/ 1327455 w 1424643"/>
              <a:gd name="connsiteY6" fmla="*/ 1324290 h 1635167"/>
              <a:gd name="connsiteX7" fmla="*/ 1240559 w 1424643"/>
              <a:gd name="connsiteY7" fmla="*/ 1497069 h 1635167"/>
              <a:gd name="connsiteX8" fmla="*/ 0 w 1424643"/>
              <a:gd name="connsiteY8" fmla="*/ 1635167 h 1635167"/>
              <a:gd name="connsiteX9" fmla="*/ 133053 w 1424643"/>
              <a:gd name="connsiteY9" fmla="*/ 1477445 h 1635167"/>
              <a:gd name="connsiteX10" fmla="*/ 249878 w 1424643"/>
              <a:gd name="connsiteY10" fmla="*/ 1267245 h 1635167"/>
              <a:gd name="connsiteX11" fmla="*/ 353498 w 1424643"/>
              <a:gd name="connsiteY11" fmla="*/ 841906 h 1635167"/>
              <a:gd name="connsiteX12" fmla="*/ 318551 w 1424643"/>
              <a:gd name="connsiteY12" fmla="*/ 526079 h 1635167"/>
              <a:gd name="connsiteX13" fmla="*/ 195926 w 1424643"/>
              <a:gd name="connsiteY13" fmla="*/ 228054 h 1635167"/>
              <a:gd name="connsiteX14" fmla="*/ 52748 w 1424643"/>
              <a:gd name="connsiteY14" fmla="*/ 0 h 1635167"/>
              <a:gd name="connsiteX15" fmla="*/ 1339545 w 1424643"/>
              <a:gd name="connsiteY15" fmla="*/ 125617 h 1635167"/>
              <a:gd name="connsiteX0" fmla="*/ 1339545 w 1424643"/>
              <a:gd name="connsiteY0" fmla="*/ 125617 h 1635167"/>
              <a:gd name="connsiteX1" fmla="*/ 1339545 w 1424643"/>
              <a:gd name="connsiteY1" fmla="*/ 125617 h 1635167"/>
              <a:gd name="connsiteX2" fmla="*/ 1388194 w 1424643"/>
              <a:gd name="connsiteY2" fmla="*/ 321978 h 1635167"/>
              <a:gd name="connsiteX3" fmla="*/ 1409961 w 1424643"/>
              <a:gd name="connsiteY3" fmla="*/ 590221 h 1635167"/>
              <a:gd name="connsiteX4" fmla="*/ 1424012 w 1424643"/>
              <a:gd name="connsiteY4" fmla="*/ 836063 h 1635167"/>
              <a:gd name="connsiteX5" fmla="*/ 1396514 w 1424643"/>
              <a:gd name="connsiteY5" fmla="*/ 1079940 h 1635167"/>
              <a:gd name="connsiteX6" fmla="*/ 1327455 w 1424643"/>
              <a:gd name="connsiteY6" fmla="*/ 1324290 h 1635167"/>
              <a:gd name="connsiteX7" fmla="*/ 1240559 w 1424643"/>
              <a:gd name="connsiteY7" fmla="*/ 1497069 h 1635167"/>
              <a:gd name="connsiteX8" fmla="*/ 0 w 1424643"/>
              <a:gd name="connsiteY8" fmla="*/ 1635167 h 1635167"/>
              <a:gd name="connsiteX9" fmla="*/ 133053 w 1424643"/>
              <a:gd name="connsiteY9" fmla="*/ 1477445 h 1635167"/>
              <a:gd name="connsiteX10" fmla="*/ 249878 w 1424643"/>
              <a:gd name="connsiteY10" fmla="*/ 1267245 h 1635167"/>
              <a:gd name="connsiteX11" fmla="*/ 353498 w 1424643"/>
              <a:gd name="connsiteY11" fmla="*/ 841906 h 1635167"/>
              <a:gd name="connsiteX12" fmla="*/ 318551 w 1424643"/>
              <a:gd name="connsiteY12" fmla="*/ 526079 h 1635167"/>
              <a:gd name="connsiteX13" fmla="*/ 195926 w 1424643"/>
              <a:gd name="connsiteY13" fmla="*/ 228054 h 1635167"/>
              <a:gd name="connsiteX14" fmla="*/ 52748 w 1424643"/>
              <a:gd name="connsiteY14" fmla="*/ 0 h 1635167"/>
              <a:gd name="connsiteX15" fmla="*/ 1339545 w 1424643"/>
              <a:gd name="connsiteY15" fmla="*/ 125617 h 1635167"/>
              <a:gd name="connsiteX0" fmla="*/ 1339545 w 1425313"/>
              <a:gd name="connsiteY0" fmla="*/ 125617 h 1635167"/>
              <a:gd name="connsiteX1" fmla="*/ 1339545 w 1425313"/>
              <a:gd name="connsiteY1" fmla="*/ 125617 h 1635167"/>
              <a:gd name="connsiteX2" fmla="*/ 1388194 w 1425313"/>
              <a:gd name="connsiteY2" fmla="*/ 321978 h 1635167"/>
              <a:gd name="connsiteX3" fmla="*/ 1418388 w 1425313"/>
              <a:gd name="connsiteY3" fmla="*/ 527013 h 1635167"/>
              <a:gd name="connsiteX4" fmla="*/ 1424012 w 1425313"/>
              <a:gd name="connsiteY4" fmla="*/ 836063 h 1635167"/>
              <a:gd name="connsiteX5" fmla="*/ 1396514 w 1425313"/>
              <a:gd name="connsiteY5" fmla="*/ 1079940 h 1635167"/>
              <a:gd name="connsiteX6" fmla="*/ 1327455 w 1425313"/>
              <a:gd name="connsiteY6" fmla="*/ 1324290 h 1635167"/>
              <a:gd name="connsiteX7" fmla="*/ 1240559 w 1425313"/>
              <a:gd name="connsiteY7" fmla="*/ 1497069 h 1635167"/>
              <a:gd name="connsiteX8" fmla="*/ 0 w 1425313"/>
              <a:gd name="connsiteY8" fmla="*/ 1635167 h 1635167"/>
              <a:gd name="connsiteX9" fmla="*/ 133053 w 1425313"/>
              <a:gd name="connsiteY9" fmla="*/ 1477445 h 1635167"/>
              <a:gd name="connsiteX10" fmla="*/ 249878 w 1425313"/>
              <a:gd name="connsiteY10" fmla="*/ 1267245 h 1635167"/>
              <a:gd name="connsiteX11" fmla="*/ 353498 w 1425313"/>
              <a:gd name="connsiteY11" fmla="*/ 841906 h 1635167"/>
              <a:gd name="connsiteX12" fmla="*/ 318551 w 1425313"/>
              <a:gd name="connsiteY12" fmla="*/ 526079 h 1635167"/>
              <a:gd name="connsiteX13" fmla="*/ 195926 w 1425313"/>
              <a:gd name="connsiteY13" fmla="*/ 228054 h 1635167"/>
              <a:gd name="connsiteX14" fmla="*/ 52748 w 1425313"/>
              <a:gd name="connsiteY14" fmla="*/ 0 h 1635167"/>
              <a:gd name="connsiteX15" fmla="*/ 1339545 w 1425313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27455 w 1425611"/>
              <a:gd name="connsiteY6" fmla="*/ 1324290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63887 w 1425611"/>
              <a:gd name="connsiteY7" fmla="*/ 1493420 h 1635167"/>
              <a:gd name="connsiteX8" fmla="*/ 1240559 w 1425611"/>
              <a:gd name="connsiteY8" fmla="*/ 1497069 h 1635167"/>
              <a:gd name="connsiteX9" fmla="*/ 0 w 1425611"/>
              <a:gd name="connsiteY9" fmla="*/ 1635167 h 1635167"/>
              <a:gd name="connsiteX10" fmla="*/ 133053 w 1425611"/>
              <a:gd name="connsiteY10" fmla="*/ 1477445 h 1635167"/>
              <a:gd name="connsiteX11" fmla="*/ 249878 w 1425611"/>
              <a:gd name="connsiteY11" fmla="*/ 1267245 h 1635167"/>
              <a:gd name="connsiteX12" fmla="*/ 353498 w 1425611"/>
              <a:gd name="connsiteY12" fmla="*/ 841906 h 1635167"/>
              <a:gd name="connsiteX13" fmla="*/ 318551 w 1425611"/>
              <a:gd name="connsiteY13" fmla="*/ 526079 h 1635167"/>
              <a:gd name="connsiteX14" fmla="*/ 195926 w 1425611"/>
              <a:gd name="connsiteY14" fmla="*/ 228054 h 1635167"/>
              <a:gd name="connsiteX15" fmla="*/ 52748 w 1425611"/>
              <a:gd name="connsiteY15" fmla="*/ 0 h 1635167"/>
              <a:gd name="connsiteX16" fmla="*/ 1339545 w 1425611"/>
              <a:gd name="connsiteY16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401233 w 1487299"/>
              <a:gd name="connsiteY0" fmla="*/ 125617 h 1635167"/>
              <a:gd name="connsiteX1" fmla="*/ 1401233 w 1487299"/>
              <a:gd name="connsiteY1" fmla="*/ 125617 h 1635167"/>
              <a:gd name="connsiteX2" fmla="*/ 1449882 w 1487299"/>
              <a:gd name="connsiteY2" fmla="*/ 321978 h 1635167"/>
              <a:gd name="connsiteX3" fmla="*/ 1480076 w 1487299"/>
              <a:gd name="connsiteY3" fmla="*/ 527013 h 1635167"/>
              <a:gd name="connsiteX4" fmla="*/ 1485700 w 1487299"/>
              <a:gd name="connsiteY4" fmla="*/ 836063 h 1635167"/>
              <a:gd name="connsiteX5" fmla="*/ 1453988 w 1487299"/>
              <a:gd name="connsiteY5" fmla="*/ 1105223 h 1635167"/>
              <a:gd name="connsiteX6" fmla="*/ 1380716 w 1487299"/>
              <a:gd name="connsiteY6" fmla="*/ 1336931 h 1635167"/>
              <a:gd name="connsiteX7" fmla="*/ 1302247 w 1487299"/>
              <a:gd name="connsiteY7" fmla="*/ 1497069 h 1635167"/>
              <a:gd name="connsiteX8" fmla="*/ 61688 w 1487299"/>
              <a:gd name="connsiteY8" fmla="*/ 1635167 h 1635167"/>
              <a:gd name="connsiteX9" fmla="*/ 194741 w 1487299"/>
              <a:gd name="connsiteY9" fmla="*/ 1477445 h 1635167"/>
              <a:gd name="connsiteX10" fmla="*/ 311566 w 1487299"/>
              <a:gd name="connsiteY10" fmla="*/ 1267245 h 1635167"/>
              <a:gd name="connsiteX11" fmla="*/ 415186 w 1487299"/>
              <a:gd name="connsiteY11" fmla="*/ 841906 h 1635167"/>
              <a:gd name="connsiteX12" fmla="*/ 380239 w 1487299"/>
              <a:gd name="connsiteY12" fmla="*/ 526079 h 1635167"/>
              <a:gd name="connsiteX13" fmla="*/ 257614 w 1487299"/>
              <a:gd name="connsiteY13" fmla="*/ 228054 h 1635167"/>
              <a:gd name="connsiteX14" fmla="*/ 114436 w 1487299"/>
              <a:gd name="connsiteY14" fmla="*/ 0 h 1635167"/>
              <a:gd name="connsiteX15" fmla="*/ 1401233 w 1487299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96230 w 1425611"/>
              <a:gd name="connsiteY10" fmla="*/ 1170327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96230 w 1425611"/>
              <a:gd name="connsiteY10" fmla="*/ 1170327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25611" h="1635167">
                <a:moveTo>
                  <a:pt x="1339545" y="125617"/>
                </a:moveTo>
                <a:lnTo>
                  <a:pt x="1339545" y="125617"/>
                </a:lnTo>
                <a:cubicBezTo>
                  <a:pt x="1347653" y="158344"/>
                  <a:pt x="1375054" y="255079"/>
                  <a:pt x="1388194" y="321978"/>
                </a:cubicBezTo>
                <a:cubicBezTo>
                  <a:pt x="1401334" y="388877"/>
                  <a:pt x="1413823" y="456081"/>
                  <a:pt x="1418388" y="527013"/>
                </a:cubicBezTo>
                <a:cubicBezTo>
                  <a:pt x="1422953" y="597945"/>
                  <a:pt x="1428360" y="739695"/>
                  <a:pt x="1424012" y="836063"/>
                </a:cubicBezTo>
                <a:cubicBezTo>
                  <a:pt x="1419664" y="932431"/>
                  <a:pt x="1409797" y="1021745"/>
                  <a:pt x="1392300" y="1105223"/>
                </a:cubicBezTo>
                <a:cubicBezTo>
                  <a:pt x="1374803" y="1188701"/>
                  <a:pt x="1344318" y="1271623"/>
                  <a:pt x="1319028" y="1336931"/>
                </a:cubicBezTo>
                <a:cubicBezTo>
                  <a:pt x="1293738" y="1402239"/>
                  <a:pt x="1333982" y="1325163"/>
                  <a:pt x="1240559" y="1497069"/>
                </a:cubicBezTo>
                <a:lnTo>
                  <a:pt x="0" y="1635167"/>
                </a:lnTo>
                <a:cubicBezTo>
                  <a:pt x="66526" y="1556306"/>
                  <a:pt x="104750" y="1521208"/>
                  <a:pt x="154122" y="1443735"/>
                </a:cubicBezTo>
                <a:cubicBezTo>
                  <a:pt x="203494" y="1366262"/>
                  <a:pt x="278401" y="1216417"/>
                  <a:pt x="296230" y="1170327"/>
                </a:cubicBezTo>
                <a:cubicBezTo>
                  <a:pt x="317815" y="1102745"/>
                  <a:pt x="349778" y="949281"/>
                  <a:pt x="353498" y="841906"/>
                </a:cubicBezTo>
                <a:cubicBezTo>
                  <a:pt x="357218" y="734531"/>
                  <a:pt x="343352" y="646768"/>
                  <a:pt x="318551" y="526079"/>
                </a:cubicBezTo>
                <a:cubicBezTo>
                  <a:pt x="293750" y="405390"/>
                  <a:pt x="252916" y="342077"/>
                  <a:pt x="195926" y="228054"/>
                </a:cubicBezTo>
                <a:cubicBezTo>
                  <a:pt x="138936" y="114031"/>
                  <a:pt x="100474" y="76018"/>
                  <a:pt x="52748" y="0"/>
                </a:cubicBezTo>
                <a:lnTo>
                  <a:pt x="1339545" y="125617"/>
                </a:lnTo>
                <a:close/>
              </a:path>
            </a:pathLst>
          </a:custGeom>
          <a:solidFill>
            <a:srgbClr val="FF8989">
              <a:alpha val="78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rgbClr val="00CC99"/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imagem: André Luiz da Silva/CDA/CDCC/USP</a:t>
            </a:r>
            <a:endParaRPr lang="pt-BR" sz="11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8" name="CaixaDeTexto 34"/>
          <p:cNvSpPr txBox="1">
            <a:spLocks noChangeArrowheads="1"/>
          </p:cNvSpPr>
          <p:nvPr/>
        </p:nvSpPr>
        <p:spPr bwMode="auto">
          <a:xfrm>
            <a:off x="6372200" y="4581708"/>
            <a:ext cx="25202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Área na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superfície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da estrela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9" name="Conector de seta reta 18"/>
          <p:cNvCxnSpPr>
            <a:stCxn id="18" idx="0"/>
          </p:cNvCxnSpPr>
          <p:nvPr/>
        </p:nvCxnSpPr>
        <p:spPr bwMode="auto">
          <a:xfrm flipH="1" flipV="1">
            <a:off x="6591363" y="3522084"/>
            <a:ext cx="1040977" cy="10596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upo 19"/>
          <p:cNvGrpSpPr/>
          <p:nvPr/>
        </p:nvGrpSpPr>
        <p:grpSpPr>
          <a:xfrm>
            <a:off x="6225523" y="971808"/>
            <a:ext cx="2360333" cy="2067403"/>
            <a:chOff x="6225523" y="971808"/>
            <a:chExt cx="2360333" cy="2067403"/>
          </a:xfrm>
        </p:grpSpPr>
        <p:grpSp>
          <p:nvGrpSpPr>
            <p:cNvPr id="21" name="Grupo 20"/>
            <p:cNvGrpSpPr/>
            <p:nvPr/>
          </p:nvGrpSpPr>
          <p:grpSpPr>
            <a:xfrm rot="21446735">
              <a:off x="6225523" y="998354"/>
              <a:ext cx="2360333" cy="2040857"/>
              <a:chOff x="6177543" y="-136914"/>
              <a:chExt cx="2360333" cy="2040857"/>
            </a:xfrm>
          </p:grpSpPr>
          <p:cxnSp>
            <p:nvCxnSpPr>
              <p:cNvPr id="26" name="Conector de seta reta 25"/>
              <p:cNvCxnSpPr/>
              <p:nvPr/>
            </p:nvCxnSpPr>
            <p:spPr bwMode="auto">
              <a:xfrm rot="153265" flipV="1">
                <a:off x="6214767" y="-136914"/>
                <a:ext cx="1734261" cy="2027734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7" name="Conector de seta reta 26"/>
              <p:cNvCxnSpPr/>
              <p:nvPr/>
            </p:nvCxnSpPr>
            <p:spPr bwMode="auto">
              <a:xfrm rot="153265" flipV="1">
                <a:off x="6190005" y="973762"/>
                <a:ext cx="2347871" cy="930181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9" name="Conector de seta reta 28"/>
              <p:cNvCxnSpPr/>
              <p:nvPr/>
            </p:nvCxnSpPr>
            <p:spPr bwMode="auto">
              <a:xfrm rot="153265" flipV="1">
                <a:off x="6177543" y="1543995"/>
                <a:ext cx="1613442" cy="354583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0" name="Conector de seta reta 29"/>
              <p:cNvCxnSpPr/>
              <p:nvPr/>
            </p:nvCxnSpPr>
            <p:spPr bwMode="auto">
              <a:xfrm rot="153265" flipV="1">
                <a:off x="6208319" y="152171"/>
                <a:ext cx="855958" cy="1718926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24" name="Trapezoide 23"/>
            <p:cNvSpPr/>
            <p:nvPr/>
          </p:nvSpPr>
          <p:spPr bwMode="auto">
            <a:xfrm rot="3668173">
              <a:off x="7090050" y="1309668"/>
              <a:ext cx="1620180" cy="944459"/>
            </a:xfrm>
            <a:prstGeom prst="trapezoid">
              <a:avLst>
                <a:gd name="adj" fmla="val 17285"/>
              </a:avLst>
            </a:prstGeom>
            <a:solidFill>
              <a:srgbClr val="FF0000">
                <a:alpha val="78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CaixaDeTexto 34"/>
            <p:cNvSpPr txBox="1">
              <a:spLocks noChangeArrowheads="1"/>
            </p:cNvSpPr>
            <p:nvPr/>
          </p:nvSpPr>
          <p:spPr bwMode="auto">
            <a:xfrm>
              <a:off x="7308304" y="1484784"/>
              <a:ext cx="11077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800" dirty="0" smtClean="0">
                  <a:solidFill>
                    <a:schemeClr val="bg1"/>
                  </a:solidFill>
                  <a:latin typeface="Century Gothic" pitchFamily="34" charset="0"/>
                </a:rPr>
                <a:t>1 m</a:t>
              </a:r>
              <a:r>
                <a:rPr lang="pt-BR" sz="2800" baseline="30000" dirty="0" smtClean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endParaRPr lang="pt-BR" sz="28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84892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8" grpId="0" animBg="1"/>
      <p:bldP spid="3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ipse 45"/>
          <p:cNvSpPr/>
          <p:nvPr/>
        </p:nvSpPr>
        <p:spPr bwMode="auto">
          <a:xfrm>
            <a:off x="4612109" y="2451305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Elipse 42"/>
          <p:cNvSpPr/>
          <p:nvPr/>
        </p:nvSpPr>
        <p:spPr bwMode="auto">
          <a:xfrm>
            <a:off x="7065227" y="1052736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Elipse 40"/>
          <p:cNvSpPr>
            <a:spLocks noChangeAspect="1"/>
          </p:cNvSpPr>
          <p:nvPr/>
        </p:nvSpPr>
        <p:spPr bwMode="auto">
          <a:xfrm>
            <a:off x="4595691" y="1191908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Paralaxe de uma estrela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468313" y="4776826"/>
            <a:ext cx="7272039" cy="1657499"/>
          </a:xfrm>
          <a:prstGeom prst="parallelogram">
            <a:avLst>
              <a:gd name="adj" fmla="val 100395"/>
            </a:avLst>
          </a:prstGeom>
          <a:solidFill>
            <a:schemeClr val="bg2">
              <a:lumMod val="60000"/>
              <a:lumOff val="40000"/>
              <a:alpha val="27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1963738" y="5024626"/>
            <a:ext cx="4075112" cy="1154113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5" name="Rectangle 37"/>
          <p:cNvSpPr>
            <a:spLocks noChangeArrowheads="1"/>
          </p:cNvSpPr>
          <p:nvPr/>
        </p:nvSpPr>
        <p:spPr bwMode="auto">
          <a:xfrm>
            <a:off x="6085593" y="5710613"/>
            <a:ext cx="100668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Janeiro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6156" name="Rectangle 38"/>
          <p:cNvSpPr>
            <a:spLocks noChangeArrowheads="1"/>
          </p:cNvSpPr>
          <p:nvPr/>
        </p:nvSpPr>
        <p:spPr bwMode="auto">
          <a:xfrm>
            <a:off x="1715809" y="4692839"/>
            <a:ext cx="87844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Junho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5024887" y="1624008"/>
            <a:ext cx="180000" cy="180000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chemeClr val="accent2">
                  <a:lumMod val="60000"/>
                  <a:lumOff val="40000"/>
                  <a:alpha val="31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grpSp>
        <p:nvGrpSpPr>
          <p:cNvPr id="73" name="Grupo 72"/>
          <p:cNvGrpSpPr/>
          <p:nvPr/>
        </p:nvGrpSpPr>
        <p:grpSpPr>
          <a:xfrm>
            <a:off x="3422501" y="4858563"/>
            <a:ext cx="1260000" cy="1260000"/>
            <a:chOff x="3432229" y="5157192"/>
            <a:chExt cx="1260000" cy="1260000"/>
          </a:xfrm>
        </p:grpSpPr>
        <p:sp>
          <p:nvSpPr>
            <p:cNvPr id="47" name="Elipse 46"/>
            <p:cNvSpPr/>
            <p:nvPr/>
          </p:nvSpPr>
          <p:spPr bwMode="auto">
            <a:xfrm>
              <a:off x="3432229" y="5157192"/>
              <a:ext cx="1260000" cy="1260000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3714750" y="5429250"/>
              <a:ext cx="714375" cy="714375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51" name="AutoShape 21"/>
          <p:cNvSpPr>
            <a:spLocks noChangeArrowheads="1"/>
          </p:cNvSpPr>
          <p:nvPr/>
        </p:nvSpPr>
        <p:spPr bwMode="auto">
          <a:xfrm rot="21368868">
            <a:off x="3212088" y="4905218"/>
            <a:ext cx="873125" cy="274637"/>
          </a:xfrm>
          <a:prstGeom prst="leftArrow">
            <a:avLst>
              <a:gd name="adj1" fmla="val 50000"/>
              <a:gd name="adj2" fmla="val 148966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2" name="AutoShape 22"/>
          <p:cNvSpPr>
            <a:spLocks noChangeArrowheads="1"/>
          </p:cNvSpPr>
          <p:nvPr/>
        </p:nvSpPr>
        <p:spPr bwMode="auto">
          <a:xfrm>
            <a:off x="3692525" y="6019521"/>
            <a:ext cx="873125" cy="276225"/>
          </a:xfrm>
          <a:prstGeom prst="rightArrow">
            <a:avLst>
              <a:gd name="adj1" fmla="val 50000"/>
              <a:gd name="adj2" fmla="val 148197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 flipH="1" flipV="1">
            <a:off x="2771800" y="5136867"/>
            <a:ext cx="2952328" cy="792088"/>
          </a:xfrm>
          <a:prstGeom prst="line">
            <a:avLst/>
          </a:prstGeom>
          <a:noFill/>
          <a:ln w="50800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" name="AutoShape 7"/>
          <p:cNvSpPr>
            <a:spLocks noChangeArrowheads="1"/>
          </p:cNvSpPr>
          <p:nvPr/>
        </p:nvSpPr>
        <p:spPr bwMode="auto">
          <a:xfrm rot="5731025">
            <a:off x="4476033" y="2832727"/>
            <a:ext cx="1533377" cy="151826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4716016" y="4254187"/>
            <a:ext cx="936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p”</a:t>
            </a:r>
            <a:endParaRPr lang="pt-BR" sz="4800" b="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Grupo 76"/>
          <p:cNvGrpSpPr/>
          <p:nvPr/>
        </p:nvGrpSpPr>
        <p:grpSpPr>
          <a:xfrm>
            <a:off x="2494775" y="4848835"/>
            <a:ext cx="565057" cy="556751"/>
            <a:chOff x="2494775" y="5085184"/>
            <a:chExt cx="565057" cy="556751"/>
          </a:xfrm>
        </p:grpSpPr>
        <p:grpSp>
          <p:nvGrpSpPr>
            <p:cNvPr id="56" name="Grupo 55"/>
            <p:cNvGrpSpPr>
              <a:grpSpLocks noChangeAspect="1"/>
            </p:cNvGrpSpPr>
            <p:nvPr/>
          </p:nvGrpSpPr>
          <p:grpSpPr>
            <a:xfrm>
              <a:off x="2494775" y="5085184"/>
              <a:ext cx="565057" cy="556751"/>
              <a:chOff x="1436812" y="954231"/>
              <a:chExt cx="5991841" cy="5903769"/>
            </a:xfrm>
          </p:grpSpPr>
          <p:sp>
            <p:nvSpPr>
              <p:cNvPr id="57" name="Elipse 56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8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9" name="Elipse 5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Forma livre 5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Forma livre 6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Forma livre 6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Forma livre 6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4" name="Lua 73"/>
            <p:cNvSpPr>
              <a:spLocks/>
            </p:cNvSpPr>
            <p:nvPr/>
          </p:nvSpPr>
          <p:spPr bwMode="auto">
            <a:xfrm>
              <a:off x="2608158" y="5200050"/>
              <a:ext cx="179998" cy="342000"/>
            </a:xfrm>
            <a:prstGeom prst="moon">
              <a:avLst>
                <a:gd name="adj" fmla="val 30614"/>
              </a:avLst>
            </a:prstGeom>
            <a:solidFill>
              <a:schemeClr val="tx1">
                <a:alpha val="63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5253947" y="5401087"/>
            <a:ext cx="974237" cy="959916"/>
            <a:chOff x="5253947" y="5637436"/>
            <a:chExt cx="974237" cy="959916"/>
          </a:xfrm>
        </p:grpSpPr>
        <p:grpSp>
          <p:nvGrpSpPr>
            <p:cNvPr id="55" name="Grupo 54"/>
            <p:cNvGrpSpPr>
              <a:grpSpLocks noChangeAspect="1"/>
            </p:cNvGrpSpPr>
            <p:nvPr/>
          </p:nvGrpSpPr>
          <p:grpSpPr>
            <a:xfrm>
              <a:off x="5253947" y="5637436"/>
              <a:ext cx="974237" cy="959916"/>
              <a:chOff x="1436812" y="954231"/>
              <a:chExt cx="5991841" cy="5903769"/>
            </a:xfrm>
          </p:grpSpPr>
          <p:sp>
            <p:nvSpPr>
              <p:cNvPr id="45" name="Elipse 44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8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49" name="Elipse 4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Forma livre 4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Forma livre 5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5" name="Elipse 74"/>
            <p:cNvSpPr/>
            <p:nvPr/>
          </p:nvSpPr>
          <p:spPr bwMode="auto">
            <a:xfrm rot="17679432">
              <a:off x="5511322" y="5897278"/>
              <a:ext cx="565200" cy="500280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4" name="Retângulo 5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5135" name="Line 19"/>
          <p:cNvSpPr>
            <a:spLocks noChangeShapeType="1"/>
          </p:cNvSpPr>
          <p:nvPr/>
        </p:nvSpPr>
        <p:spPr bwMode="auto">
          <a:xfrm flipV="1">
            <a:off x="2836863" y="1608326"/>
            <a:ext cx="4581525" cy="34448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138" name="Line 23"/>
          <p:cNvSpPr>
            <a:spLocks noChangeShapeType="1"/>
          </p:cNvSpPr>
          <p:nvPr/>
        </p:nvSpPr>
        <p:spPr bwMode="auto">
          <a:xfrm flipH="1" flipV="1">
            <a:off x="5159375" y="1980611"/>
            <a:ext cx="579438" cy="3865563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 flipV="1">
            <a:off x="4067944" y="3192651"/>
            <a:ext cx="1266960" cy="2304256"/>
          </a:xfrm>
          <a:prstGeom prst="line">
            <a:avLst/>
          </a:prstGeom>
          <a:noFill/>
          <a:ln w="50800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" name="Estrela de 12 Pontos 2"/>
          <p:cNvSpPr/>
          <p:nvPr/>
        </p:nvSpPr>
        <p:spPr bwMode="auto">
          <a:xfrm>
            <a:off x="4794904" y="2631385"/>
            <a:ext cx="1080000" cy="1080000"/>
          </a:xfrm>
          <a:prstGeom prst="star12">
            <a:avLst>
              <a:gd name="adj" fmla="val 11449"/>
            </a:avLst>
          </a:prstGeom>
          <a:gradFill>
            <a:gsLst>
              <a:gs pos="95000">
                <a:schemeClr val="tx1">
                  <a:alpha val="0"/>
                </a:scheme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Estrela de 12 Pontos 66"/>
          <p:cNvSpPr/>
          <p:nvPr/>
        </p:nvSpPr>
        <p:spPr bwMode="auto">
          <a:xfrm>
            <a:off x="4783020" y="1342516"/>
            <a:ext cx="720000" cy="720000"/>
          </a:xfrm>
          <a:prstGeom prst="star12">
            <a:avLst>
              <a:gd name="adj" fmla="val 11449"/>
            </a:avLst>
          </a:prstGeom>
          <a:gradFill>
            <a:gsLst>
              <a:gs pos="95000">
                <a:schemeClr val="tx1">
                  <a:alpha val="0"/>
                </a:scheme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8" name="Estrela de 12 Pontos 67"/>
          <p:cNvSpPr/>
          <p:nvPr/>
        </p:nvSpPr>
        <p:spPr bwMode="auto">
          <a:xfrm>
            <a:off x="7146985" y="1153120"/>
            <a:ext cx="720000" cy="720000"/>
          </a:xfrm>
          <a:prstGeom prst="star12">
            <a:avLst>
              <a:gd name="adj" fmla="val 11449"/>
            </a:avLst>
          </a:prstGeom>
          <a:gradFill>
            <a:gsLst>
              <a:gs pos="95000">
                <a:schemeClr val="tx1">
                  <a:alpha val="0"/>
                </a:scheme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  <p:bldP spid="72" grpId="0"/>
      <p:bldP spid="54" grpId="0"/>
      <p:bldP spid="5135" grpId="0" animBg="1"/>
      <p:bldP spid="5135" grpId="1" animBg="1"/>
      <p:bldP spid="5135" grpId="2" animBg="1"/>
      <p:bldP spid="5138" grpId="0" animBg="1"/>
      <p:bldP spid="5138" grpId="1" animBg="1"/>
      <p:bldP spid="5138" grpId="2" animBg="1"/>
      <p:bldP spid="6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/>
          <p:cNvSpPr/>
          <p:nvPr/>
        </p:nvSpPr>
        <p:spPr bwMode="auto">
          <a:xfrm>
            <a:off x="-36512" y="476936"/>
            <a:ext cx="2808312" cy="2736040"/>
          </a:xfrm>
          <a:prstGeom prst="ellipse">
            <a:avLst/>
          </a:prstGeom>
          <a:gradFill>
            <a:gsLst>
              <a:gs pos="27000">
                <a:schemeClr val="accent6">
                  <a:lumMod val="68000"/>
                  <a:lumOff val="32000"/>
                </a:schemeClr>
              </a:gs>
              <a:gs pos="11000">
                <a:schemeClr val="bg1"/>
              </a:gs>
              <a:gs pos="17000">
                <a:schemeClr val="accent6">
                  <a:lumMod val="26000"/>
                  <a:lumOff val="74000"/>
                </a:schemeClr>
              </a:gs>
              <a:gs pos="27000">
                <a:srgbClr val="3788FF">
                  <a:lumMod val="76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>
            <a:spLocks noChangeAspect="1"/>
          </p:cNvSpPr>
          <p:nvPr/>
        </p:nvSpPr>
        <p:spPr bwMode="auto">
          <a:xfrm>
            <a:off x="2483773" y="5020695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>
            <a:spLocks noChangeAspect="1"/>
          </p:cNvSpPr>
          <p:nvPr/>
        </p:nvSpPr>
        <p:spPr bwMode="auto">
          <a:xfrm>
            <a:off x="2699792" y="4876674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Elipse 19"/>
          <p:cNvSpPr>
            <a:spLocks noChangeAspect="1"/>
          </p:cNvSpPr>
          <p:nvPr/>
        </p:nvSpPr>
        <p:spPr bwMode="auto">
          <a:xfrm>
            <a:off x="3145483" y="4909148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Elipse 20"/>
          <p:cNvSpPr>
            <a:spLocks noChangeAspect="1"/>
          </p:cNvSpPr>
          <p:nvPr/>
        </p:nvSpPr>
        <p:spPr bwMode="auto">
          <a:xfrm>
            <a:off x="3059832" y="5020690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545062" y="5092703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979712" y="2224583"/>
            <a:ext cx="1056298" cy="1060401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8" name="Elipse 37"/>
          <p:cNvSpPr>
            <a:spLocks noChangeAspect="1"/>
          </p:cNvSpPr>
          <p:nvPr/>
        </p:nvSpPr>
        <p:spPr bwMode="auto">
          <a:xfrm>
            <a:off x="7740352" y="5429050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Elipse 62"/>
          <p:cNvSpPr>
            <a:spLocks noChangeAspect="1"/>
          </p:cNvSpPr>
          <p:nvPr/>
        </p:nvSpPr>
        <p:spPr bwMode="auto">
          <a:xfrm>
            <a:off x="7939205" y="5499492"/>
            <a:ext cx="126522" cy="1265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0" name="Elipse 89"/>
          <p:cNvSpPr>
            <a:spLocks noChangeAspect="1"/>
          </p:cNvSpPr>
          <p:nvPr/>
        </p:nvSpPr>
        <p:spPr bwMode="auto">
          <a:xfrm>
            <a:off x="8028384" y="5661248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2" name="Elipse 91"/>
          <p:cNvSpPr>
            <a:spLocks noChangeAspect="1"/>
          </p:cNvSpPr>
          <p:nvPr/>
        </p:nvSpPr>
        <p:spPr bwMode="auto">
          <a:xfrm>
            <a:off x="7956376" y="5733256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9" name="Elipse 98"/>
          <p:cNvSpPr>
            <a:spLocks noChangeAspect="1"/>
          </p:cNvSpPr>
          <p:nvPr/>
        </p:nvSpPr>
        <p:spPr bwMode="auto">
          <a:xfrm>
            <a:off x="7884368" y="5589240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1" name="Elipse 110"/>
          <p:cNvSpPr>
            <a:spLocks noChangeAspect="1"/>
          </p:cNvSpPr>
          <p:nvPr/>
        </p:nvSpPr>
        <p:spPr bwMode="auto">
          <a:xfrm>
            <a:off x="2339752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2" name="Elipse 111"/>
          <p:cNvSpPr>
            <a:spLocks noChangeAspect="1"/>
          </p:cNvSpPr>
          <p:nvPr/>
        </p:nvSpPr>
        <p:spPr bwMode="auto">
          <a:xfrm>
            <a:off x="2627784" y="5020690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5" name="Elipse 114"/>
          <p:cNvSpPr>
            <a:spLocks noChangeAspect="1"/>
          </p:cNvSpPr>
          <p:nvPr/>
        </p:nvSpPr>
        <p:spPr bwMode="auto">
          <a:xfrm>
            <a:off x="2915816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Elipse 115"/>
          <p:cNvSpPr>
            <a:spLocks noChangeAspect="1"/>
          </p:cNvSpPr>
          <p:nvPr/>
        </p:nvSpPr>
        <p:spPr bwMode="auto">
          <a:xfrm>
            <a:off x="2824977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7" name="Elipse 116"/>
          <p:cNvSpPr>
            <a:spLocks noChangeAspect="1"/>
          </p:cNvSpPr>
          <p:nvPr/>
        </p:nvSpPr>
        <p:spPr bwMode="auto">
          <a:xfrm>
            <a:off x="3203848" y="5164706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4" name="Elipse 123"/>
          <p:cNvSpPr>
            <a:spLocks noChangeAspect="1"/>
          </p:cNvSpPr>
          <p:nvPr/>
        </p:nvSpPr>
        <p:spPr bwMode="auto">
          <a:xfrm>
            <a:off x="3401041" y="5164706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6" name="Elipse 125"/>
          <p:cNvSpPr>
            <a:spLocks noChangeAspect="1"/>
          </p:cNvSpPr>
          <p:nvPr/>
        </p:nvSpPr>
        <p:spPr bwMode="auto">
          <a:xfrm>
            <a:off x="2824974" y="4876671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0" name="Elipse 179"/>
          <p:cNvSpPr>
            <a:spLocks noChangeAspect="1"/>
          </p:cNvSpPr>
          <p:nvPr/>
        </p:nvSpPr>
        <p:spPr bwMode="auto">
          <a:xfrm rot="349981">
            <a:off x="7531351" y="5372966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3" name="Text Box 141"/>
          <p:cNvSpPr txBox="1">
            <a:spLocks noChangeArrowheads="1"/>
          </p:cNvSpPr>
          <p:nvPr/>
        </p:nvSpPr>
        <p:spPr bwMode="auto">
          <a:xfrm>
            <a:off x="5868144" y="6525345"/>
            <a:ext cx="309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rgbClr val="00B050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06" name="CaixaDeTexto 205"/>
          <p:cNvSpPr txBox="1"/>
          <p:nvPr/>
        </p:nvSpPr>
        <p:spPr>
          <a:xfrm>
            <a:off x="-252536" y="6269250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Temp.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8" name="CaixaDeTexto 207"/>
          <p:cNvSpPr txBox="1"/>
          <p:nvPr/>
        </p:nvSpPr>
        <p:spPr>
          <a:xfrm>
            <a:off x="-108520" y="349229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9" name="CaixaDeTexto 208"/>
          <p:cNvSpPr txBox="1"/>
          <p:nvPr/>
        </p:nvSpPr>
        <p:spPr>
          <a:xfrm>
            <a:off x="35496" y="61197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0" name="CaixaDeTexto 209"/>
          <p:cNvSpPr txBox="1"/>
          <p:nvPr/>
        </p:nvSpPr>
        <p:spPr>
          <a:xfrm>
            <a:off x="4067944" y="605176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6.000°C</a:t>
            </a:r>
            <a:endParaRPr lang="pt-BR" sz="24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11" name="CaixaDeTexto 210"/>
          <p:cNvSpPr txBox="1"/>
          <p:nvPr/>
        </p:nvSpPr>
        <p:spPr>
          <a:xfrm>
            <a:off x="467544" y="604626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788FF"/>
                </a:solidFill>
                <a:latin typeface="Century Gothic" pitchFamily="34" charset="0"/>
              </a:rPr>
              <a:t>30.000°C</a:t>
            </a:r>
            <a:endParaRPr lang="pt-BR" sz="2400" dirty="0">
              <a:solidFill>
                <a:srgbClr val="3788FF"/>
              </a:solidFill>
              <a:latin typeface="Century Gothic" pitchFamily="34" charset="0"/>
            </a:endParaRPr>
          </a:p>
        </p:txBody>
      </p:sp>
      <p:sp>
        <p:nvSpPr>
          <p:cNvPr id="212" name="CaixaDeTexto 211"/>
          <p:cNvSpPr txBox="1"/>
          <p:nvPr/>
        </p:nvSpPr>
        <p:spPr>
          <a:xfrm>
            <a:off x="7380312" y="605176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3.000°C</a:t>
            </a:r>
            <a:endParaRPr lang="pt-B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3" name="CaixaDeTexto 212"/>
          <p:cNvSpPr txBox="1"/>
          <p:nvPr/>
        </p:nvSpPr>
        <p:spPr>
          <a:xfrm>
            <a:off x="-63983" y="164644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2400" baseline="30000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pt-BR" sz="2400" baseline="30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5" name="CaixaDeTexto 214"/>
          <p:cNvSpPr txBox="1"/>
          <p:nvPr/>
        </p:nvSpPr>
        <p:spPr>
          <a:xfrm>
            <a:off x="-108520" y="530120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2400" baseline="30000" dirty="0" smtClean="0">
                <a:solidFill>
                  <a:schemeClr val="bg1"/>
                </a:solidFill>
                <a:latin typeface="Century Gothic" pitchFamily="34" charset="0"/>
              </a:rPr>
              <a:t>-4</a:t>
            </a:r>
            <a:endParaRPr lang="pt-BR" sz="2400" baseline="30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16" name="Conector reto 215"/>
          <p:cNvCxnSpPr/>
          <p:nvPr/>
        </p:nvCxnSpPr>
        <p:spPr bwMode="auto">
          <a:xfrm flipV="1">
            <a:off x="592494" y="1816359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7" name="Conector reto 216"/>
          <p:cNvCxnSpPr/>
          <p:nvPr/>
        </p:nvCxnSpPr>
        <p:spPr bwMode="auto">
          <a:xfrm>
            <a:off x="600410" y="5589240"/>
            <a:ext cx="299182" cy="8429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8" name="Conector de seta reta 217"/>
          <p:cNvCxnSpPr/>
          <p:nvPr/>
        </p:nvCxnSpPr>
        <p:spPr bwMode="auto">
          <a:xfrm>
            <a:off x="755575" y="1052736"/>
            <a:ext cx="1" cy="4968552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219" name="Conector reto 218"/>
          <p:cNvCxnSpPr/>
          <p:nvPr/>
        </p:nvCxnSpPr>
        <p:spPr bwMode="auto">
          <a:xfrm>
            <a:off x="575124" y="3708603"/>
            <a:ext cx="299182" cy="8429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5" name="CaixaDeTexto 204"/>
          <p:cNvSpPr txBox="1"/>
          <p:nvPr/>
        </p:nvSpPr>
        <p:spPr>
          <a:xfrm>
            <a:off x="1197110" y="432156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anãs brancas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400190" y="-3865916"/>
            <a:ext cx="7483120" cy="7718371"/>
            <a:chOff x="5400190" y="-3865916"/>
            <a:chExt cx="7483120" cy="7718371"/>
          </a:xfrm>
        </p:grpSpPr>
        <p:sp>
          <p:nvSpPr>
            <p:cNvPr id="220" name="Arco 219"/>
            <p:cNvSpPr>
              <a:spLocks noChangeAspect="1"/>
            </p:cNvSpPr>
            <p:nvPr/>
          </p:nvSpPr>
          <p:spPr bwMode="auto">
            <a:xfrm rot="10800000">
              <a:off x="5400190" y="-3865916"/>
              <a:ext cx="7483120" cy="7718371"/>
            </a:xfrm>
            <a:prstGeom prst="arc">
              <a:avLst/>
            </a:prstGeom>
            <a:gradFill flip="none" rotWithShape="1">
              <a:gsLst>
                <a:gs pos="71000">
                  <a:srgbClr val="FE732F">
                    <a:alpha val="0"/>
                  </a:srgbClr>
                </a:gs>
                <a:gs pos="56000">
                  <a:srgbClr val="C00000">
                    <a:alpha val="94000"/>
                  </a:srgbClr>
                </a:gs>
                <a:gs pos="13000">
                  <a:srgbClr val="FDE65D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Arco 220"/>
            <p:cNvSpPr>
              <a:spLocks noChangeAspect="1"/>
            </p:cNvSpPr>
            <p:nvPr/>
          </p:nvSpPr>
          <p:spPr bwMode="auto">
            <a:xfrm rot="10800000">
              <a:off x="6129878" y="-3009905"/>
              <a:ext cx="6012576" cy="6012576"/>
            </a:xfrm>
            <a:prstGeom prst="arc">
              <a:avLst/>
            </a:prstGeom>
            <a:gradFill flip="none" rotWithShape="1">
              <a:gsLst>
                <a:gs pos="66000">
                  <a:srgbClr val="C00000"/>
                </a:gs>
                <a:gs pos="12000">
                  <a:srgbClr val="FDE65D"/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</a:endParaRPr>
            </a:p>
          </p:txBody>
        </p:sp>
      </p:grpSp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3995936" y="3212976"/>
            <a:ext cx="489600" cy="4896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Elipse 46"/>
          <p:cNvSpPr>
            <a:spLocks noChangeAspect="1"/>
          </p:cNvSpPr>
          <p:nvPr/>
        </p:nvSpPr>
        <p:spPr bwMode="auto">
          <a:xfrm>
            <a:off x="6300192" y="4310595"/>
            <a:ext cx="198525" cy="198525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Elipse 49"/>
          <p:cNvSpPr>
            <a:spLocks noChangeAspect="1"/>
          </p:cNvSpPr>
          <p:nvPr/>
        </p:nvSpPr>
        <p:spPr bwMode="auto">
          <a:xfrm>
            <a:off x="4716016" y="3501008"/>
            <a:ext cx="387072" cy="387072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Elipse 106"/>
          <p:cNvSpPr>
            <a:spLocks noChangeAspect="1"/>
          </p:cNvSpPr>
          <p:nvPr/>
        </p:nvSpPr>
        <p:spPr bwMode="auto">
          <a:xfrm>
            <a:off x="5758853" y="3993432"/>
            <a:ext cx="278106" cy="278106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9" name="Elipse 108"/>
          <p:cNvSpPr>
            <a:spLocks noChangeAspect="1"/>
          </p:cNvSpPr>
          <p:nvPr/>
        </p:nvSpPr>
        <p:spPr bwMode="auto">
          <a:xfrm>
            <a:off x="6300192" y="4005064"/>
            <a:ext cx="244489" cy="244489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3" name="Elipse 182"/>
          <p:cNvSpPr>
            <a:spLocks noChangeAspect="1"/>
          </p:cNvSpPr>
          <p:nvPr/>
        </p:nvSpPr>
        <p:spPr bwMode="auto">
          <a:xfrm>
            <a:off x="3131840" y="3073048"/>
            <a:ext cx="499968" cy="499968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6" name="Elipse 195"/>
          <p:cNvSpPr/>
          <p:nvPr/>
        </p:nvSpPr>
        <p:spPr bwMode="auto">
          <a:xfrm>
            <a:off x="4695111" y="3480834"/>
            <a:ext cx="432000" cy="432000"/>
          </a:xfrm>
          <a:prstGeom prst="ellipse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5" name="Elipse 154"/>
          <p:cNvSpPr>
            <a:spLocks noChangeAspect="1"/>
          </p:cNvSpPr>
          <p:nvPr/>
        </p:nvSpPr>
        <p:spPr bwMode="auto">
          <a:xfrm>
            <a:off x="5813495" y="3284984"/>
            <a:ext cx="630713" cy="630713"/>
          </a:xfrm>
          <a:prstGeom prst="ellipse">
            <a:avLst/>
          </a:prstGeom>
          <a:gradFill>
            <a:gsLst>
              <a:gs pos="9000">
                <a:schemeClr val="bg1"/>
              </a:gs>
              <a:gs pos="32000">
                <a:srgbClr val="EA8D04"/>
              </a:gs>
              <a:gs pos="8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7" name="Elipse 196"/>
          <p:cNvSpPr>
            <a:spLocks noChangeAspect="1"/>
          </p:cNvSpPr>
          <p:nvPr/>
        </p:nvSpPr>
        <p:spPr bwMode="auto">
          <a:xfrm>
            <a:off x="5220072" y="3669840"/>
            <a:ext cx="407232" cy="407232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4" name="CaixaDeTexto 213"/>
          <p:cNvSpPr txBox="1"/>
          <p:nvPr/>
        </p:nvSpPr>
        <p:spPr>
          <a:xfrm>
            <a:off x="3779912" y="386104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7" name="CaixaDeTexto 206"/>
          <p:cNvSpPr txBox="1"/>
          <p:nvPr/>
        </p:nvSpPr>
        <p:spPr>
          <a:xfrm>
            <a:off x="3203848" y="95111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supergigantes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2" name="CaixaDeTexto 201"/>
          <p:cNvSpPr txBox="1"/>
          <p:nvPr/>
        </p:nvSpPr>
        <p:spPr>
          <a:xfrm>
            <a:off x="107504" y="116632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Diagrama H-R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2" name="Elipse 221"/>
          <p:cNvSpPr>
            <a:spLocks noChangeAspect="1"/>
          </p:cNvSpPr>
          <p:nvPr/>
        </p:nvSpPr>
        <p:spPr bwMode="auto">
          <a:xfrm>
            <a:off x="5252212" y="901712"/>
            <a:ext cx="2448000" cy="2448000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rgbClr val="FF0000"/>
              </a:gs>
              <a:gs pos="7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4" name="CaixaDeTexto 203"/>
          <p:cNvSpPr txBox="1"/>
          <p:nvPr/>
        </p:nvSpPr>
        <p:spPr>
          <a:xfrm>
            <a:off x="4283968" y="227687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gigantes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3" name="Elipse 222"/>
          <p:cNvSpPr>
            <a:spLocks noChangeAspect="1"/>
          </p:cNvSpPr>
          <p:nvPr/>
        </p:nvSpPr>
        <p:spPr bwMode="auto">
          <a:xfrm>
            <a:off x="6228184" y="2924944"/>
            <a:ext cx="583135" cy="583135"/>
          </a:xfrm>
          <a:prstGeom prst="ellipse">
            <a:avLst/>
          </a:prstGeom>
          <a:gradFill>
            <a:gsLst>
              <a:gs pos="12000">
                <a:srgbClr val="FFC000"/>
              </a:gs>
              <a:gs pos="61000">
                <a:srgbClr val="FF0000"/>
              </a:gs>
              <a:gs pos="99000">
                <a:srgbClr val="FFC000">
                  <a:alpha val="0"/>
                  <a:lumMod val="4000"/>
                  <a:lumOff val="96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9" name="Conector de seta reta 198"/>
          <p:cNvCxnSpPr/>
          <p:nvPr/>
        </p:nvCxnSpPr>
        <p:spPr bwMode="auto">
          <a:xfrm>
            <a:off x="0" y="6021288"/>
            <a:ext cx="8920720" cy="0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gradFill flip="none" rotWithShape="1">
              <a:gsLst>
                <a:gs pos="6000">
                  <a:srgbClr val="FF0000"/>
                </a:gs>
                <a:gs pos="0">
                  <a:srgbClr val="EE8800"/>
                </a:gs>
                <a:gs pos="56000">
                  <a:srgbClr val="00B050"/>
                </a:gs>
                <a:gs pos="52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95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56" name="Elipse 55"/>
          <p:cNvSpPr>
            <a:spLocks noChangeAspect="1"/>
          </p:cNvSpPr>
          <p:nvPr/>
        </p:nvSpPr>
        <p:spPr bwMode="auto">
          <a:xfrm rot="349981">
            <a:off x="7103744" y="4861023"/>
            <a:ext cx="237713" cy="23771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 animBg="1"/>
      <p:bldP spid="21" grpId="0" animBg="1"/>
      <p:bldP spid="29" grpId="0" animBg="1"/>
      <p:bldP spid="32" grpId="0" animBg="1"/>
      <p:bldP spid="38" grpId="0" animBg="1"/>
      <p:bldP spid="63" grpId="0" animBg="1"/>
      <p:bldP spid="90" grpId="0" animBg="1"/>
      <p:bldP spid="92" grpId="0" animBg="1"/>
      <p:bldP spid="99" grpId="0" animBg="1"/>
      <p:bldP spid="111" grpId="0" animBg="1"/>
      <p:bldP spid="112" grpId="0" animBg="1"/>
      <p:bldP spid="115" grpId="0" animBg="1"/>
      <p:bldP spid="116" grpId="0" animBg="1"/>
      <p:bldP spid="117" grpId="0" animBg="1"/>
      <p:bldP spid="124" grpId="0" animBg="1"/>
      <p:bldP spid="126" grpId="0" animBg="1"/>
      <p:bldP spid="180" grpId="0" animBg="1"/>
      <p:bldP spid="205" grpId="0"/>
      <p:bldP spid="11" grpId="0" animBg="1"/>
      <p:bldP spid="47" grpId="0" animBg="1"/>
      <p:bldP spid="50" grpId="0" animBg="1"/>
      <p:bldP spid="107" grpId="0" animBg="1"/>
      <p:bldP spid="109" grpId="0" animBg="1"/>
      <p:bldP spid="183" grpId="0" animBg="1"/>
      <p:bldP spid="196" grpId="0" animBg="1"/>
      <p:bldP spid="155" grpId="0" animBg="1"/>
      <p:bldP spid="197" grpId="0" animBg="1"/>
      <p:bldP spid="214" grpId="0"/>
      <p:bldP spid="207" grpId="0"/>
      <p:bldP spid="222" grpId="0" animBg="1"/>
      <p:bldP spid="204" grpId="0"/>
      <p:bldP spid="223" grpId="0" animBg="1"/>
      <p:bldP spid="5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ipse 39"/>
          <p:cNvSpPr>
            <a:spLocks noChangeAspect="1"/>
          </p:cNvSpPr>
          <p:nvPr/>
        </p:nvSpPr>
        <p:spPr bwMode="auto">
          <a:xfrm rot="349981">
            <a:off x="4928056" y="-3259062"/>
            <a:ext cx="180000" cy="180000"/>
          </a:xfrm>
          <a:prstGeom prst="ellipse">
            <a:avLst/>
          </a:prstGeom>
          <a:gradFill>
            <a:gsLst>
              <a:gs pos="14000">
                <a:srgbClr val="FFC000"/>
              </a:gs>
              <a:gs pos="52000">
                <a:srgbClr val="FF0000"/>
              </a:gs>
              <a:gs pos="96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2" name="Elipse 191"/>
          <p:cNvSpPr>
            <a:spLocks noChangeAspect="1"/>
          </p:cNvSpPr>
          <p:nvPr/>
        </p:nvSpPr>
        <p:spPr bwMode="auto">
          <a:xfrm>
            <a:off x="6084168" y="-1490912"/>
            <a:ext cx="180000" cy="180000"/>
          </a:xfrm>
          <a:prstGeom prst="ellipse">
            <a:avLst/>
          </a:prstGeom>
          <a:gradFill>
            <a:gsLst>
              <a:gs pos="100000">
                <a:srgbClr val="FFC000">
                  <a:alpha val="38000"/>
                </a:srgbClr>
              </a:gs>
              <a:gs pos="83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8" name="Conector reto 197"/>
          <p:cNvCxnSpPr/>
          <p:nvPr/>
        </p:nvCxnSpPr>
        <p:spPr bwMode="auto">
          <a:xfrm flipV="1">
            <a:off x="1907704" y="3703466"/>
            <a:ext cx="3724974" cy="50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0" name="Conector reto 199"/>
          <p:cNvCxnSpPr/>
          <p:nvPr/>
        </p:nvCxnSpPr>
        <p:spPr bwMode="auto">
          <a:xfrm flipV="1">
            <a:off x="5676837" y="3736428"/>
            <a:ext cx="3442" cy="232725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72" name="Conector reto 171"/>
          <p:cNvCxnSpPr/>
          <p:nvPr/>
        </p:nvCxnSpPr>
        <p:spPr bwMode="auto">
          <a:xfrm>
            <a:off x="2411760" y="1078032"/>
            <a:ext cx="6243842" cy="185192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95000"/>
                <a:alpha val="73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75" name="Conector reto 174"/>
          <p:cNvCxnSpPr/>
          <p:nvPr/>
        </p:nvCxnSpPr>
        <p:spPr bwMode="auto">
          <a:xfrm>
            <a:off x="2349305" y="1955409"/>
            <a:ext cx="6286841" cy="184293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95000"/>
                <a:alpha val="73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1" name="Conector reto 200"/>
          <p:cNvCxnSpPr/>
          <p:nvPr/>
        </p:nvCxnSpPr>
        <p:spPr bwMode="auto">
          <a:xfrm>
            <a:off x="2349305" y="2771335"/>
            <a:ext cx="6278225" cy="180979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95000"/>
                <a:alpha val="73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2" name="Conector reto 201"/>
          <p:cNvCxnSpPr/>
          <p:nvPr/>
        </p:nvCxnSpPr>
        <p:spPr bwMode="auto">
          <a:xfrm>
            <a:off x="2335237" y="3657600"/>
            <a:ext cx="6320365" cy="1787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95000"/>
                <a:alpha val="73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193" name="Text Box 141"/>
          <p:cNvSpPr txBox="1">
            <a:spLocks noChangeArrowheads="1"/>
          </p:cNvSpPr>
          <p:nvPr/>
        </p:nvSpPr>
        <p:spPr bwMode="auto">
          <a:xfrm>
            <a:off x="0" y="6597352"/>
            <a:ext cx="9144000" cy="2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Silva/CDA/CDCC/USP, baseado em figura de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Chaisson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&amp;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McMillan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,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Astronomy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Today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0" name="CaixaDeTexto 219"/>
          <p:cNvSpPr txBox="1"/>
          <p:nvPr/>
        </p:nvSpPr>
        <p:spPr>
          <a:xfrm>
            <a:off x="7452320" y="321297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10 R</a:t>
            </a:r>
            <a:r>
              <a:rPr lang="pt-BR" sz="2800" baseline="-25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1" name="CaixaDeTexto 250"/>
          <p:cNvSpPr txBox="1"/>
          <p:nvPr/>
        </p:nvSpPr>
        <p:spPr>
          <a:xfrm>
            <a:off x="7596336" y="4077072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1R</a:t>
            </a:r>
            <a:r>
              <a:rPr lang="pt-BR" sz="2800" baseline="-25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800" kern="0" baseline="-25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8" name="CaixaDeTexto 277"/>
          <p:cNvSpPr txBox="1"/>
          <p:nvPr/>
        </p:nvSpPr>
        <p:spPr>
          <a:xfrm>
            <a:off x="827584" y="683985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Elipse 43"/>
          <p:cNvSpPr>
            <a:spLocks/>
          </p:cNvSpPr>
          <p:nvPr/>
        </p:nvSpPr>
        <p:spPr bwMode="auto">
          <a:xfrm>
            <a:off x="4139952" y="3008101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>
            <a:spLocks/>
          </p:cNvSpPr>
          <p:nvPr/>
        </p:nvSpPr>
        <p:spPr bwMode="auto">
          <a:xfrm>
            <a:off x="4572000" y="322412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>
            <a:spLocks/>
          </p:cNvSpPr>
          <p:nvPr/>
        </p:nvSpPr>
        <p:spPr bwMode="auto">
          <a:xfrm>
            <a:off x="5652120" y="380018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Elipse 46"/>
          <p:cNvSpPr>
            <a:spLocks/>
          </p:cNvSpPr>
          <p:nvPr/>
        </p:nvSpPr>
        <p:spPr bwMode="auto">
          <a:xfrm>
            <a:off x="5829132" y="380845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Elipse 47"/>
          <p:cNvSpPr>
            <a:spLocks/>
          </p:cNvSpPr>
          <p:nvPr/>
        </p:nvSpPr>
        <p:spPr bwMode="auto">
          <a:xfrm>
            <a:off x="7164288" y="438324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>
            <a:spLocks/>
          </p:cNvSpPr>
          <p:nvPr/>
        </p:nvSpPr>
        <p:spPr bwMode="auto">
          <a:xfrm>
            <a:off x="3707904" y="3152117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/>
          </p:cNvSpPr>
          <p:nvPr/>
        </p:nvSpPr>
        <p:spPr bwMode="auto">
          <a:xfrm>
            <a:off x="3203848" y="2792077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3998320" y="5029949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Elipse 53"/>
          <p:cNvSpPr>
            <a:spLocks noChangeAspect="1"/>
          </p:cNvSpPr>
          <p:nvPr/>
        </p:nvSpPr>
        <p:spPr bwMode="auto">
          <a:xfrm>
            <a:off x="4086029" y="475761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4197576" y="4941173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Elipse 56"/>
          <p:cNvSpPr>
            <a:spLocks noChangeAspect="1"/>
          </p:cNvSpPr>
          <p:nvPr/>
        </p:nvSpPr>
        <p:spPr bwMode="auto">
          <a:xfrm>
            <a:off x="4053562" y="530121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Elipse 57"/>
          <p:cNvSpPr>
            <a:spLocks noChangeAspect="1"/>
          </p:cNvSpPr>
          <p:nvPr/>
        </p:nvSpPr>
        <p:spPr bwMode="auto">
          <a:xfrm>
            <a:off x="3494262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>
            <a:spLocks noChangeAspect="1"/>
          </p:cNvSpPr>
          <p:nvPr/>
        </p:nvSpPr>
        <p:spPr bwMode="auto">
          <a:xfrm>
            <a:off x="3677076" y="505403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>
            <a:spLocks noChangeAspect="1"/>
          </p:cNvSpPr>
          <p:nvPr/>
        </p:nvSpPr>
        <p:spPr bwMode="auto">
          <a:xfrm>
            <a:off x="3615518" y="5206440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>
            <a:spLocks noChangeAspect="1"/>
          </p:cNvSpPr>
          <p:nvPr/>
        </p:nvSpPr>
        <p:spPr bwMode="auto">
          <a:xfrm>
            <a:off x="3422262" y="522920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Elipse 62"/>
          <p:cNvSpPr>
            <a:spLocks noChangeAspect="1"/>
          </p:cNvSpPr>
          <p:nvPr/>
        </p:nvSpPr>
        <p:spPr bwMode="auto">
          <a:xfrm>
            <a:off x="4485608" y="4941173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4341592" y="5085189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Elipse 64"/>
          <p:cNvSpPr>
            <a:spLocks/>
          </p:cNvSpPr>
          <p:nvPr/>
        </p:nvSpPr>
        <p:spPr bwMode="auto">
          <a:xfrm>
            <a:off x="3923928" y="3008101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6" name="Elipse 65"/>
          <p:cNvSpPr>
            <a:spLocks/>
          </p:cNvSpPr>
          <p:nvPr/>
        </p:nvSpPr>
        <p:spPr bwMode="auto">
          <a:xfrm>
            <a:off x="3923928" y="3224125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9" name="Elipse 68"/>
          <p:cNvSpPr>
            <a:spLocks/>
          </p:cNvSpPr>
          <p:nvPr/>
        </p:nvSpPr>
        <p:spPr bwMode="auto">
          <a:xfrm>
            <a:off x="6876256" y="423922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0" name="Elipse 69"/>
          <p:cNvSpPr>
            <a:spLocks/>
          </p:cNvSpPr>
          <p:nvPr/>
        </p:nvSpPr>
        <p:spPr bwMode="auto">
          <a:xfrm>
            <a:off x="7596336" y="474328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1" name="Elipse 70"/>
          <p:cNvSpPr>
            <a:spLocks/>
          </p:cNvSpPr>
          <p:nvPr/>
        </p:nvSpPr>
        <p:spPr bwMode="auto">
          <a:xfrm>
            <a:off x="7660529" y="484989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2" name="Elipse 71"/>
          <p:cNvSpPr>
            <a:spLocks/>
          </p:cNvSpPr>
          <p:nvPr/>
        </p:nvSpPr>
        <p:spPr bwMode="auto">
          <a:xfrm>
            <a:off x="7812360" y="515915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Elipse 72"/>
          <p:cNvSpPr>
            <a:spLocks/>
          </p:cNvSpPr>
          <p:nvPr/>
        </p:nvSpPr>
        <p:spPr bwMode="auto">
          <a:xfrm>
            <a:off x="6347899" y="385928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4" name="Elipse 73"/>
          <p:cNvSpPr>
            <a:spLocks/>
          </p:cNvSpPr>
          <p:nvPr/>
        </p:nvSpPr>
        <p:spPr bwMode="auto">
          <a:xfrm rot="349981">
            <a:off x="6966870" y="439563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/>
          </p:cNvSpPr>
          <p:nvPr/>
        </p:nvSpPr>
        <p:spPr bwMode="auto">
          <a:xfrm rot="349981">
            <a:off x="6524897" y="410389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Elipse 75"/>
          <p:cNvSpPr>
            <a:spLocks/>
          </p:cNvSpPr>
          <p:nvPr/>
        </p:nvSpPr>
        <p:spPr bwMode="auto">
          <a:xfrm rot="349981">
            <a:off x="7461001" y="258691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7" name="Elipse 76"/>
          <p:cNvSpPr>
            <a:spLocks/>
          </p:cNvSpPr>
          <p:nvPr/>
        </p:nvSpPr>
        <p:spPr bwMode="auto">
          <a:xfrm>
            <a:off x="6054487" y="386793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8" name="Elipse 77"/>
          <p:cNvSpPr>
            <a:spLocks/>
          </p:cNvSpPr>
          <p:nvPr/>
        </p:nvSpPr>
        <p:spPr bwMode="auto">
          <a:xfrm>
            <a:off x="5592571" y="361346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0" name="Elipse 79"/>
          <p:cNvSpPr>
            <a:spLocks/>
          </p:cNvSpPr>
          <p:nvPr/>
        </p:nvSpPr>
        <p:spPr bwMode="auto">
          <a:xfrm>
            <a:off x="6012160" y="4023201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1" name="Elipse 80"/>
          <p:cNvSpPr>
            <a:spLocks/>
          </p:cNvSpPr>
          <p:nvPr/>
        </p:nvSpPr>
        <p:spPr bwMode="auto">
          <a:xfrm>
            <a:off x="5148064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Elipse 81"/>
          <p:cNvSpPr>
            <a:spLocks/>
          </p:cNvSpPr>
          <p:nvPr/>
        </p:nvSpPr>
        <p:spPr bwMode="auto">
          <a:xfrm>
            <a:off x="5134424" y="371845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3" name="Elipse 82"/>
          <p:cNvSpPr>
            <a:spLocks/>
          </p:cNvSpPr>
          <p:nvPr/>
        </p:nvSpPr>
        <p:spPr bwMode="auto">
          <a:xfrm>
            <a:off x="7724178" y="501513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4" name="Elipse 83"/>
          <p:cNvSpPr>
            <a:spLocks/>
          </p:cNvSpPr>
          <p:nvPr/>
        </p:nvSpPr>
        <p:spPr bwMode="auto">
          <a:xfrm>
            <a:off x="6516216" y="423922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5" name="Elipse 84"/>
          <p:cNvSpPr>
            <a:spLocks/>
          </p:cNvSpPr>
          <p:nvPr/>
        </p:nvSpPr>
        <p:spPr bwMode="auto">
          <a:xfrm rot="349981">
            <a:off x="7513858" y="495232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6" name="Elipse 85"/>
          <p:cNvSpPr>
            <a:spLocks/>
          </p:cNvSpPr>
          <p:nvPr/>
        </p:nvSpPr>
        <p:spPr bwMode="auto">
          <a:xfrm rot="349981">
            <a:off x="6524897" y="323498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7" name="Elipse 86"/>
          <p:cNvSpPr>
            <a:spLocks/>
          </p:cNvSpPr>
          <p:nvPr/>
        </p:nvSpPr>
        <p:spPr bwMode="auto">
          <a:xfrm>
            <a:off x="7020272" y="27942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8" name="Elipse 87"/>
          <p:cNvSpPr>
            <a:spLocks/>
          </p:cNvSpPr>
          <p:nvPr/>
        </p:nvSpPr>
        <p:spPr bwMode="auto">
          <a:xfrm rot="349981">
            <a:off x="6236865" y="287494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9" name="Elipse 88"/>
          <p:cNvSpPr>
            <a:spLocks/>
          </p:cNvSpPr>
          <p:nvPr/>
        </p:nvSpPr>
        <p:spPr bwMode="auto">
          <a:xfrm rot="349981">
            <a:off x="7172969" y="309097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0" name="Elipse 89"/>
          <p:cNvSpPr>
            <a:spLocks/>
          </p:cNvSpPr>
          <p:nvPr/>
        </p:nvSpPr>
        <p:spPr bwMode="auto">
          <a:xfrm rot="349981">
            <a:off x="6380881" y="294695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1" name="Elipse 90"/>
          <p:cNvSpPr>
            <a:spLocks/>
          </p:cNvSpPr>
          <p:nvPr/>
        </p:nvSpPr>
        <p:spPr bwMode="auto">
          <a:xfrm>
            <a:off x="7507157" y="522959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2" name="Elipse 91"/>
          <p:cNvSpPr>
            <a:spLocks/>
          </p:cNvSpPr>
          <p:nvPr/>
        </p:nvSpPr>
        <p:spPr bwMode="auto">
          <a:xfrm>
            <a:off x="7637734" y="525290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3" name="Elipse 92"/>
          <p:cNvSpPr>
            <a:spLocks/>
          </p:cNvSpPr>
          <p:nvPr/>
        </p:nvSpPr>
        <p:spPr bwMode="auto">
          <a:xfrm>
            <a:off x="7740352" y="539135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4" name="Elipse 93"/>
          <p:cNvSpPr>
            <a:spLocks/>
          </p:cNvSpPr>
          <p:nvPr/>
        </p:nvSpPr>
        <p:spPr bwMode="auto">
          <a:xfrm>
            <a:off x="7812360" y="531934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5" name="Elipse 94"/>
          <p:cNvSpPr>
            <a:spLocks/>
          </p:cNvSpPr>
          <p:nvPr/>
        </p:nvSpPr>
        <p:spPr bwMode="auto">
          <a:xfrm>
            <a:off x="7997636" y="53850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6" name="Elipse 95"/>
          <p:cNvSpPr>
            <a:spLocks/>
          </p:cNvSpPr>
          <p:nvPr/>
        </p:nvSpPr>
        <p:spPr bwMode="auto">
          <a:xfrm>
            <a:off x="7945876" y="524104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7" name="Elipse 96"/>
          <p:cNvSpPr>
            <a:spLocks/>
          </p:cNvSpPr>
          <p:nvPr/>
        </p:nvSpPr>
        <p:spPr bwMode="auto">
          <a:xfrm>
            <a:off x="7452320" y="531934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8" name="Elipse 97"/>
          <p:cNvSpPr>
            <a:spLocks/>
          </p:cNvSpPr>
          <p:nvPr/>
        </p:nvSpPr>
        <p:spPr bwMode="auto">
          <a:xfrm rot="1728569">
            <a:off x="7398989" y="471067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9" name="Elipse 98"/>
          <p:cNvSpPr>
            <a:spLocks/>
          </p:cNvSpPr>
          <p:nvPr/>
        </p:nvSpPr>
        <p:spPr bwMode="auto">
          <a:xfrm rot="2078550">
            <a:off x="7809842" y="492960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0" name="Elipse 99"/>
          <p:cNvSpPr>
            <a:spLocks/>
          </p:cNvSpPr>
          <p:nvPr/>
        </p:nvSpPr>
        <p:spPr bwMode="auto">
          <a:xfrm rot="2078550">
            <a:off x="7319412" y="491657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1" name="Elipse 100"/>
          <p:cNvSpPr>
            <a:spLocks/>
          </p:cNvSpPr>
          <p:nvPr/>
        </p:nvSpPr>
        <p:spPr bwMode="auto">
          <a:xfrm rot="1728569">
            <a:off x="7196519" y="28131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2" name="Elipse 101"/>
          <p:cNvSpPr>
            <a:spLocks/>
          </p:cNvSpPr>
          <p:nvPr/>
        </p:nvSpPr>
        <p:spPr bwMode="auto">
          <a:xfrm rot="2078550">
            <a:off x="7467985" y="485049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" name="Elipse 102"/>
          <p:cNvSpPr>
            <a:spLocks/>
          </p:cNvSpPr>
          <p:nvPr/>
        </p:nvSpPr>
        <p:spPr bwMode="auto">
          <a:xfrm rot="2078550">
            <a:off x="7362355" y="272033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4" name="Elipse 103"/>
          <p:cNvSpPr>
            <a:spLocks/>
          </p:cNvSpPr>
          <p:nvPr/>
        </p:nvSpPr>
        <p:spPr bwMode="auto">
          <a:xfrm>
            <a:off x="5868144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5" name="Elipse 104"/>
          <p:cNvSpPr>
            <a:spLocks/>
          </p:cNvSpPr>
          <p:nvPr/>
        </p:nvSpPr>
        <p:spPr bwMode="auto">
          <a:xfrm>
            <a:off x="6012160" y="329613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6" name="Elipse 105"/>
          <p:cNvSpPr>
            <a:spLocks/>
          </p:cNvSpPr>
          <p:nvPr/>
        </p:nvSpPr>
        <p:spPr bwMode="auto">
          <a:xfrm>
            <a:off x="6093866" y="3688145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Elipse 106"/>
          <p:cNvSpPr>
            <a:spLocks/>
          </p:cNvSpPr>
          <p:nvPr/>
        </p:nvSpPr>
        <p:spPr bwMode="auto">
          <a:xfrm>
            <a:off x="5868144" y="3944205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8" name="Elipse 107"/>
          <p:cNvSpPr>
            <a:spLocks noChangeAspect="1"/>
          </p:cNvSpPr>
          <p:nvPr/>
        </p:nvSpPr>
        <p:spPr bwMode="auto">
          <a:xfrm>
            <a:off x="2987824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0" name="Elipse 109"/>
          <p:cNvSpPr>
            <a:spLocks noChangeAspect="1"/>
          </p:cNvSpPr>
          <p:nvPr/>
        </p:nvSpPr>
        <p:spPr bwMode="auto">
          <a:xfrm>
            <a:off x="3854302" y="510195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2" name="Elipse 111"/>
          <p:cNvSpPr>
            <a:spLocks noChangeAspect="1"/>
          </p:cNvSpPr>
          <p:nvPr/>
        </p:nvSpPr>
        <p:spPr bwMode="auto">
          <a:xfrm>
            <a:off x="3856362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3" name="Elipse 112"/>
          <p:cNvSpPr>
            <a:spLocks noChangeAspect="1"/>
          </p:cNvSpPr>
          <p:nvPr/>
        </p:nvSpPr>
        <p:spPr bwMode="auto">
          <a:xfrm>
            <a:off x="3691455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4" name="Elipse 113"/>
          <p:cNvSpPr>
            <a:spLocks noChangeAspect="1"/>
          </p:cNvSpPr>
          <p:nvPr/>
        </p:nvSpPr>
        <p:spPr bwMode="auto">
          <a:xfrm>
            <a:off x="4286350" y="4869160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Elipse 115"/>
          <p:cNvSpPr>
            <a:spLocks noChangeAspect="1"/>
          </p:cNvSpPr>
          <p:nvPr/>
        </p:nvSpPr>
        <p:spPr bwMode="auto">
          <a:xfrm>
            <a:off x="3278238" y="5085184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7" name="Elipse 116"/>
          <p:cNvSpPr>
            <a:spLocks noChangeAspect="1"/>
          </p:cNvSpPr>
          <p:nvPr/>
        </p:nvSpPr>
        <p:spPr bwMode="auto">
          <a:xfrm>
            <a:off x="3350246" y="4725144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8" name="Elipse 117"/>
          <p:cNvSpPr>
            <a:spLocks noChangeAspect="1"/>
          </p:cNvSpPr>
          <p:nvPr/>
        </p:nvSpPr>
        <p:spPr bwMode="auto">
          <a:xfrm>
            <a:off x="3045448" y="515039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9" name="Elipse 118"/>
          <p:cNvSpPr>
            <a:spLocks noChangeAspect="1"/>
          </p:cNvSpPr>
          <p:nvPr/>
        </p:nvSpPr>
        <p:spPr bwMode="auto">
          <a:xfrm>
            <a:off x="3278241" y="5301211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0" name="Elipse 119"/>
          <p:cNvSpPr>
            <a:spLocks noChangeAspect="1"/>
          </p:cNvSpPr>
          <p:nvPr/>
        </p:nvSpPr>
        <p:spPr bwMode="auto">
          <a:xfrm>
            <a:off x="3691458" y="528682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1" name="Elipse 120"/>
          <p:cNvSpPr>
            <a:spLocks noChangeAspect="1"/>
          </p:cNvSpPr>
          <p:nvPr/>
        </p:nvSpPr>
        <p:spPr bwMode="auto">
          <a:xfrm>
            <a:off x="4430366" y="530120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2" name="Elipse 121"/>
          <p:cNvSpPr>
            <a:spLocks noChangeAspect="1"/>
          </p:cNvSpPr>
          <p:nvPr/>
        </p:nvSpPr>
        <p:spPr bwMode="auto">
          <a:xfrm>
            <a:off x="4197574" y="515719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3" name="Elipse 122"/>
          <p:cNvSpPr>
            <a:spLocks/>
          </p:cNvSpPr>
          <p:nvPr/>
        </p:nvSpPr>
        <p:spPr bwMode="auto">
          <a:xfrm>
            <a:off x="3635896" y="2492896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5" name="Elipse 124"/>
          <p:cNvSpPr>
            <a:spLocks/>
          </p:cNvSpPr>
          <p:nvPr/>
        </p:nvSpPr>
        <p:spPr bwMode="auto">
          <a:xfrm rot="1305844">
            <a:off x="8109460" y="2605191"/>
            <a:ext cx="180000" cy="180000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6" name="Elipse 125"/>
          <p:cNvSpPr>
            <a:spLocks/>
          </p:cNvSpPr>
          <p:nvPr/>
        </p:nvSpPr>
        <p:spPr bwMode="auto">
          <a:xfrm rot="1305844">
            <a:off x="7911324" y="2749207"/>
            <a:ext cx="180000" cy="180000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7" name="Elipse 126"/>
          <p:cNvSpPr>
            <a:spLocks/>
          </p:cNvSpPr>
          <p:nvPr/>
        </p:nvSpPr>
        <p:spPr bwMode="auto">
          <a:xfrm rot="349981">
            <a:off x="6831591" y="44692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8" name="Elipse 127"/>
          <p:cNvSpPr>
            <a:spLocks/>
          </p:cNvSpPr>
          <p:nvPr/>
        </p:nvSpPr>
        <p:spPr bwMode="auto">
          <a:xfrm rot="349981">
            <a:off x="7534489" y="287494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9" name="Elipse 128"/>
          <p:cNvSpPr>
            <a:spLocks/>
          </p:cNvSpPr>
          <p:nvPr/>
        </p:nvSpPr>
        <p:spPr bwMode="auto">
          <a:xfrm>
            <a:off x="7380312" y="467127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0" name="Elipse 129"/>
          <p:cNvSpPr>
            <a:spLocks/>
          </p:cNvSpPr>
          <p:nvPr/>
        </p:nvSpPr>
        <p:spPr bwMode="auto">
          <a:xfrm>
            <a:off x="7740352" y="272225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1" name="Elipse 130"/>
          <p:cNvSpPr>
            <a:spLocks/>
          </p:cNvSpPr>
          <p:nvPr/>
        </p:nvSpPr>
        <p:spPr bwMode="auto">
          <a:xfrm>
            <a:off x="4139952" y="3152117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32" name="Grupo 192"/>
          <p:cNvGrpSpPr>
            <a:grpSpLocks/>
          </p:cNvGrpSpPr>
          <p:nvPr/>
        </p:nvGrpSpPr>
        <p:grpSpPr>
          <a:xfrm>
            <a:off x="6261116" y="3010284"/>
            <a:ext cx="180000" cy="180000"/>
            <a:chOff x="6643010" y="1611579"/>
            <a:chExt cx="2629170" cy="2629170"/>
          </a:xfrm>
        </p:grpSpPr>
        <p:sp>
          <p:nvSpPr>
            <p:cNvPr id="133" name="Elipse 132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Elipse 133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5" name="Elipse 134"/>
          <p:cNvSpPr>
            <a:spLocks/>
          </p:cNvSpPr>
          <p:nvPr/>
        </p:nvSpPr>
        <p:spPr bwMode="auto">
          <a:xfrm>
            <a:off x="4175976" y="2600928"/>
            <a:ext cx="180000" cy="18000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Elipse 135"/>
          <p:cNvSpPr>
            <a:spLocks/>
          </p:cNvSpPr>
          <p:nvPr/>
        </p:nvSpPr>
        <p:spPr bwMode="auto">
          <a:xfrm>
            <a:off x="7236296" y="472710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Elipse 136"/>
          <p:cNvSpPr>
            <a:spLocks/>
          </p:cNvSpPr>
          <p:nvPr/>
        </p:nvSpPr>
        <p:spPr bwMode="auto">
          <a:xfrm rot="349981">
            <a:off x="7601523" y="510472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8" name="Elipse 137"/>
          <p:cNvSpPr>
            <a:spLocks/>
          </p:cNvSpPr>
          <p:nvPr/>
        </p:nvSpPr>
        <p:spPr bwMode="auto">
          <a:xfrm>
            <a:off x="5341553" y="374204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9" name="Elipse 138"/>
          <p:cNvSpPr>
            <a:spLocks/>
          </p:cNvSpPr>
          <p:nvPr/>
        </p:nvSpPr>
        <p:spPr bwMode="auto">
          <a:xfrm>
            <a:off x="4572000" y="3080109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0" name="Elipse 139"/>
          <p:cNvSpPr>
            <a:spLocks/>
          </p:cNvSpPr>
          <p:nvPr/>
        </p:nvSpPr>
        <p:spPr bwMode="auto">
          <a:xfrm>
            <a:off x="7277178" y="448062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1" name="Elipse 140"/>
          <p:cNvSpPr>
            <a:spLocks/>
          </p:cNvSpPr>
          <p:nvPr/>
        </p:nvSpPr>
        <p:spPr bwMode="auto">
          <a:xfrm rot="349981">
            <a:off x="6668912" y="431991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2" name="Elipse 141"/>
          <p:cNvSpPr>
            <a:spLocks/>
          </p:cNvSpPr>
          <p:nvPr/>
        </p:nvSpPr>
        <p:spPr bwMode="auto">
          <a:xfrm>
            <a:off x="7092280" y="452725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3" name="Elipse 142"/>
          <p:cNvSpPr>
            <a:spLocks/>
          </p:cNvSpPr>
          <p:nvPr/>
        </p:nvSpPr>
        <p:spPr bwMode="auto">
          <a:xfrm rot="349981">
            <a:off x="6479561" y="370083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4" name="Elipse 143"/>
          <p:cNvSpPr>
            <a:spLocks/>
          </p:cNvSpPr>
          <p:nvPr/>
        </p:nvSpPr>
        <p:spPr bwMode="auto">
          <a:xfrm rot="349981">
            <a:off x="6261502" y="404288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5" name="Elipse 144"/>
          <p:cNvSpPr>
            <a:spLocks/>
          </p:cNvSpPr>
          <p:nvPr/>
        </p:nvSpPr>
        <p:spPr bwMode="auto">
          <a:xfrm>
            <a:off x="4797755" y="3446698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7" name="Elipse 146"/>
          <p:cNvSpPr>
            <a:spLocks/>
          </p:cNvSpPr>
          <p:nvPr/>
        </p:nvSpPr>
        <p:spPr bwMode="auto">
          <a:xfrm rot="349981">
            <a:off x="6236865" y="321004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8" name="Elipse 147"/>
          <p:cNvSpPr>
            <a:spLocks/>
          </p:cNvSpPr>
          <p:nvPr/>
        </p:nvSpPr>
        <p:spPr bwMode="auto">
          <a:xfrm rot="1728569">
            <a:off x="6315667" y="343096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9" name="Elipse 148"/>
          <p:cNvSpPr>
            <a:spLocks/>
          </p:cNvSpPr>
          <p:nvPr/>
        </p:nvSpPr>
        <p:spPr bwMode="auto">
          <a:xfrm>
            <a:off x="6444208" y="308229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0" name="Elipse 149"/>
          <p:cNvSpPr>
            <a:spLocks/>
          </p:cNvSpPr>
          <p:nvPr/>
        </p:nvSpPr>
        <p:spPr bwMode="auto">
          <a:xfrm>
            <a:off x="3419872" y="2504045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2" name="Elipse 151"/>
          <p:cNvSpPr>
            <a:spLocks/>
          </p:cNvSpPr>
          <p:nvPr/>
        </p:nvSpPr>
        <p:spPr bwMode="auto">
          <a:xfrm rot="4742081">
            <a:off x="6568925" y="307479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3" name="Grupo 192"/>
          <p:cNvGrpSpPr>
            <a:grpSpLocks/>
          </p:cNvGrpSpPr>
          <p:nvPr/>
        </p:nvGrpSpPr>
        <p:grpSpPr>
          <a:xfrm rot="4742081">
            <a:off x="6969781" y="3061722"/>
            <a:ext cx="180000" cy="180000"/>
            <a:chOff x="6643010" y="1611579"/>
            <a:chExt cx="2629170" cy="2629170"/>
          </a:xfrm>
        </p:grpSpPr>
        <p:sp>
          <p:nvSpPr>
            <p:cNvPr id="154" name="Elipse 153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Elipse 154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6" name="Elipse 155"/>
          <p:cNvSpPr>
            <a:spLocks/>
          </p:cNvSpPr>
          <p:nvPr/>
        </p:nvSpPr>
        <p:spPr bwMode="auto">
          <a:xfrm rot="4742081">
            <a:off x="6443167" y="279701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7" name="Elipse 156"/>
          <p:cNvSpPr>
            <a:spLocks/>
          </p:cNvSpPr>
          <p:nvPr/>
        </p:nvSpPr>
        <p:spPr bwMode="auto">
          <a:xfrm rot="5092062">
            <a:off x="6765349" y="318792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8" name="Elipse 157"/>
          <p:cNvSpPr>
            <a:spLocks/>
          </p:cNvSpPr>
          <p:nvPr/>
        </p:nvSpPr>
        <p:spPr bwMode="auto">
          <a:xfrm rot="4742081">
            <a:off x="6718097" y="289840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9" name="Elipse 158"/>
          <p:cNvSpPr>
            <a:spLocks/>
          </p:cNvSpPr>
          <p:nvPr/>
        </p:nvSpPr>
        <p:spPr bwMode="auto">
          <a:xfrm rot="5092062">
            <a:off x="6730939" y="276963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0" name="Elipse 159"/>
          <p:cNvSpPr>
            <a:spLocks/>
          </p:cNvSpPr>
          <p:nvPr/>
        </p:nvSpPr>
        <p:spPr bwMode="auto">
          <a:xfrm rot="5092062">
            <a:off x="6864824" y="294420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1" name="Elipse 160"/>
          <p:cNvSpPr>
            <a:spLocks/>
          </p:cNvSpPr>
          <p:nvPr/>
        </p:nvSpPr>
        <p:spPr bwMode="auto">
          <a:xfrm rot="6470650">
            <a:off x="6729254" y="302153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2" name="Elipse 161"/>
          <p:cNvSpPr>
            <a:spLocks/>
          </p:cNvSpPr>
          <p:nvPr/>
        </p:nvSpPr>
        <p:spPr bwMode="auto">
          <a:xfrm rot="4742081">
            <a:off x="6626514" y="280129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3" name="Elipse 162"/>
          <p:cNvSpPr>
            <a:spLocks/>
          </p:cNvSpPr>
          <p:nvPr/>
        </p:nvSpPr>
        <p:spPr bwMode="auto">
          <a:xfrm rot="5092062">
            <a:off x="6315668" y="270288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4" name="Elipse 163"/>
          <p:cNvSpPr>
            <a:spLocks/>
          </p:cNvSpPr>
          <p:nvPr/>
        </p:nvSpPr>
        <p:spPr bwMode="auto">
          <a:xfrm rot="17523369">
            <a:off x="3663106" y="2963303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6" name="Elipse 165"/>
          <p:cNvSpPr>
            <a:spLocks/>
          </p:cNvSpPr>
          <p:nvPr/>
        </p:nvSpPr>
        <p:spPr bwMode="auto">
          <a:xfrm rot="17523369">
            <a:off x="3087042" y="2531255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7" name="Elipse 166"/>
          <p:cNvSpPr>
            <a:spLocks/>
          </p:cNvSpPr>
          <p:nvPr/>
        </p:nvSpPr>
        <p:spPr bwMode="auto">
          <a:xfrm rot="17523369">
            <a:off x="3375074" y="2675271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9" name="Elipse 168"/>
          <p:cNvSpPr>
            <a:spLocks/>
          </p:cNvSpPr>
          <p:nvPr/>
        </p:nvSpPr>
        <p:spPr bwMode="auto">
          <a:xfrm rot="17523369">
            <a:off x="3881832" y="2775526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4" name="Elipse 173"/>
          <p:cNvSpPr>
            <a:spLocks/>
          </p:cNvSpPr>
          <p:nvPr/>
        </p:nvSpPr>
        <p:spPr bwMode="auto">
          <a:xfrm rot="17523369">
            <a:off x="3447082" y="2963302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6" name="Elipse 175"/>
          <p:cNvSpPr>
            <a:spLocks/>
          </p:cNvSpPr>
          <p:nvPr/>
        </p:nvSpPr>
        <p:spPr bwMode="auto">
          <a:xfrm rot="17523369">
            <a:off x="4004750" y="2717734"/>
            <a:ext cx="180000" cy="18000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7" name="Elipse 176"/>
          <p:cNvSpPr>
            <a:spLocks/>
          </p:cNvSpPr>
          <p:nvPr/>
        </p:nvSpPr>
        <p:spPr bwMode="auto">
          <a:xfrm rot="17523369">
            <a:off x="3648266" y="2680893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9" name="Elipse 178"/>
          <p:cNvSpPr>
            <a:spLocks/>
          </p:cNvSpPr>
          <p:nvPr/>
        </p:nvSpPr>
        <p:spPr bwMode="auto">
          <a:xfrm>
            <a:off x="4932040" y="358416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0" name="Elipse 179"/>
          <p:cNvSpPr>
            <a:spLocks/>
          </p:cNvSpPr>
          <p:nvPr/>
        </p:nvSpPr>
        <p:spPr bwMode="auto">
          <a:xfrm>
            <a:off x="5381187" y="3470482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1" name="Elipse 180"/>
          <p:cNvSpPr>
            <a:spLocks/>
          </p:cNvSpPr>
          <p:nvPr/>
        </p:nvSpPr>
        <p:spPr bwMode="auto">
          <a:xfrm>
            <a:off x="5470557" y="330004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2" name="Elipse 181"/>
          <p:cNvSpPr>
            <a:spLocks/>
          </p:cNvSpPr>
          <p:nvPr/>
        </p:nvSpPr>
        <p:spPr bwMode="auto">
          <a:xfrm>
            <a:off x="5724128" y="329613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3" name="Elipse 182"/>
          <p:cNvSpPr>
            <a:spLocks/>
          </p:cNvSpPr>
          <p:nvPr/>
        </p:nvSpPr>
        <p:spPr bwMode="auto">
          <a:xfrm>
            <a:off x="5940152" y="3154300"/>
            <a:ext cx="180000" cy="180000"/>
          </a:xfrm>
          <a:prstGeom prst="ellipse">
            <a:avLst/>
          </a:prstGeom>
          <a:gradFill>
            <a:gsLst>
              <a:gs pos="9000">
                <a:schemeClr val="bg1"/>
              </a:gs>
              <a:gs pos="32000">
                <a:srgbClr val="EA8D04"/>
              </a:gs>
              <a:gs pos="8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4" name="Elipse 183"/>
          <p:cNvSpPr>
            <a:spLocks/>
          </p:cNvSpPr>
          <p:nvPr/>
        </p:nvSpPr>
        <p:spPr bwMode="auto">
          <a:xfrm rot="5400000">
            <a:off x="4860032" y="322412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5" name="Elipse 184"/>
          <p:cNvSpPr>
            <a:spLocks/>
          </p:cNvSpPr>
          <p:nvPr/>
        </p:nvSpPr>
        <p:spPr bwMode="auto">
          <a:xfrm rot="5400000">
            <a:off x="4355976" y="3224125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6" name="Elipse 185"/>
          <p:cNvSpPr>
            <a:spLocks/>
          </p:cNvSpPr>
          <p:nvPr/>
        </p:nvSpPr>
        <p:spPr bwMode="auto">
          <a:xfrm rot="5400000">
            <a:off x="4283968" y="3008101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7" name="Elipse 186"/>
          <p:cNvSpPr>
            <a:spLocks/>
          </p:cNvSpPr>
          <p:nvPr/>
        </p:nvSpPr>
        <p:spPr bwMode="auto">
          <a:xfrm rot="5400000">
            <a:off x="4644008" y="3512157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8" name="Elipse 187"/>
          <p:cNvSpPr>
            <a:spLocks/>
          </p:cNvSpPr>
          <p:nvPr/>
        </p:nvSpPr>
        <p:spPr bwMode="auto">
          <a:xfrm>
            <a:off x="5742120" y="343346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9" name="Elipse 188"/>
          <p:cNvSpPr>
            <a:spLocks/>
          </p:cNvSpPr>
          <p:nvPr/>
        </p:nvSpPr>
        <p:spPr bwMode="auto">
          <a:xfrm>
            <a:off x="6084168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0" name="Elipse 189"/>
          <p:cNvSpPr>
            <a:spLocks/>
          </p:cNvSpPr>
          <p:nvPr/>
        </p:nvSpPr>
        <p:spPr bwMode="auto">
          <a:xfrm>
            <a:off x="6217728" y="357394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1" name="Elipse 190"/>
          <p:cNvSpPr>
            <a:spLocks/>
          </p:cNvSpPr>
          <p:nvPr/>
        </p:nvSpPr>
        <p:spPr bwMode="auto">
          <a:xfrm>
            <a:off x="5076056" y="3368141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7" name="Elipse 196"/>
          <p:cNvSpPr>
            <a:spLocks/>
          </p:cNvSpPr>
          <p:nvPr/>
        </p:nvSpPr>
        <p:spPr bwMode="auto">
          <a:xfrm>
            <a:off x="5292080" y="324941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9" name="Elipse 198"/>
          <p:cNvSpPr>
            <a:spLocks/>
          </p:cNvSpPr>
          <p:nvPr/>
        </p:nvSpPr>
        <p:spPr bwMode="auto">
          <a:xfrm>
            <a:off x="5873370" y="331942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3" name="Elipse 202"/>
          <p:cNvSpPr>
            <a:spLocks/>
          </p:cNvSpPr>
          <p:nvPr/>
        </p:nvSpPr>
        <p:spPr bwMode="auto">
          <a:xfrm>
            <a:off x="6092552" y="3082292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4" name="CaixaDeTexto 203"/>
          <p:cNvSpPr txBox="1"/>
          <p:nvPr/>
        </p:nvSpPr>
        <p:spPr>
          <a:xfrm>
            <a:off x="2915816" y="137270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Sequência Principal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5" name="CaixaDeTexto 204"/>
          <p:cNvSpPr txBox="1"/>
          <p:nvPr/>
        </p:nvSpPr>
        <p:spPr>
          <a:xfrm>
            <a:off x="6012160" y="1340768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ramo das gigantes vermelhas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6" name="CaixaDeTexto 205"/>
          <p:cNvSpPr txBox="1"/>
          <p:nvPr/>
        </p:nvSpPr>
        <p:spPr>
          <a:xfrm>
            <a:off x="1710076" y="414908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anãs brancas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9" name="Elipse 78"/>
          <p:cNvSpPr>
            <a:spLocks/>
          </p:cNvSpPr>
          <p:nvPr/>
        </p:nvSpPr>
        <p:spPr bwMode="auto">
          <a:xfrm>
            <a:off x="5919132" y="367076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09" name="Conector de seta reta 208"/>
          <p:cNvCxnSpPr/>
          <p:nvPr/>
        </p:nvCxnSpPr>
        <p:spPr bwMode="auto">
          <a:xfrm flipH="1">
            <a:off x="1969477" y="886991"/>
            <a:ext cx="1850" cy="5105846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210" name="CaixaDeTexto 209"/>
          <p:cNvSpPr txBox="1"/>
          <p:nvPr/>
        </p:nvSpPr>
        <p:spPr>
          <a:xfrm>
            <a:off x="-108520" y="6053226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Temp.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1" name="CaixaDeTexto 210"/>
          <p:cNvSpPr txBox="1"/>
          <p:nvPr/>
        </p:nvSpPr>
        <p:spPr>
          <a:xfrm>
            <a:off x="1179240" y="342900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2" name="CaixaDeTexto 211"/>
          <p:cNvSpPr txBox="1"/>
          <p:nvPr/>
        </p:nvSpPr>
        <p:spPr>
          <a:xfrm>
            <a:off x="4952727" y="605388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6.000°C</a:t>
            </a:r>
            <a:endParaRPr lang="pt-BR" sz="24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13" name="CaixaDeTexto 212"/>
          <p:cNvSpPr txBox="1"/>
          <p:nvPr/>
        </p:nvSpPr>
        <p:spPr>
          <a:xfrm>
            <a:off x="1208311" y="6063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954ECA"/>
                </a:solidFill>
                <a:latin typeface="Century Gothic" pitchFamily="34" charset="0"/>
              </a:rPr>
              <a:t>3</a:t>
            </a:r>
            <a:r>
              <a:rPr lang="pt-BR" sz="2400" dirty="0" smtClean="0">
                <a:solidFill>
                  <a:srgbClr val="954ECA"/>
                </a:solidFill>
                <a:latin typeface="Century Gothic" pitchFamily="34" charset="0"/>
              </a:rPr>
              <a:t>0.000°C</a:t>
            </a:r>
            <a:endParaRPr lang="pt-BR" sz="2400" dirty="0">
              <a:solidFill>
                <a:srgbClr val="954ECA"/>
              </a:solidFill>
              <a:latin typeface="Century Gothic" pitchFamily="34" charset="0"/>
            </a:endParaRPr>
          </a:p>
        </p:txBody>
      </p:sp>
      <p:sp>
        <p:nvSpPr>
          <p:cNvPr id="214" name="CaixaDeTexto 213"/>
          <p:cNvSpPr txBox="1"/>
          <p:nvPr/>
        </p:nvSpPr>
        <p:spPr>
          <a:xfrm>
            <a:off x="6968951" y="602426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3.000°C</a:t>
            </a:r>
            <a:endParaRPr lang="pt-B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5" name="CaixaDeTexto 214"/>
          <p:cNvSpPr txBox="1"/>
          <p:nvPr/>
        </p:nvSpPr>
        <p:spPr>
          <a:xfrm>
            <a:off x="315144" y="173574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8" name="CaixaDeTexto 217"/>
          <p:cNvSpPr txBox="1"/>
          <p:nvPr/>
        </p:nvSpPr>
        <p:spPr>
          <a:xfrm>
            <a:off x="3224535" y="6063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10.000°C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9" name="CaixaDeTexto 218"/>
          <p:cNvSpPr txBox="1"/>
          <p:nvPr/>
        </p:nvSpPr>
        <p:spPr>
          <a:xfrm>
            <a:off x="573460" y="44074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611560" y="26072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2" name="Conector reto 221"/>
          <p:cNvCxnSpPr/>
          <p:nvPr/>
        </p:nvCxnSpPr>
        <p:spPr bwMode="auto">
          <a:xfrm flipV="1">
            <a:off x="1736254" y="2807849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3" name="Conector reto 222"/>
          <p:cNvCxnSpPr/>
          <p:nvPr/>
        </p:nvCxnSpPr>
        <p:spPr bwMode="auto">
          <a:xfrm flipV="1">
            <a:off x="1755304" y="3716321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4" name="Conector reto 223"/>
          <p:cNvCxnSpPr/>
          <p:nvPr/>
        </p:nvCxnSpPr>
        <p:spPr bwMode="auto">
          <a:xfrm flipV="1">
            <a:off x="1717204" y="4620625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6" name="Conector reto 225"/>
          <p:cNvCxnSpPr/>
          <p:nvPr/>
        </p:nvCxnSpPr>
        <p:spPr bwMode="auto">
          <a:xfrm flipV="1">
            <a:off x="1759160" y="1946600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7" name="CaixaDeTexto 226"/>
          <p:cNvSpPr txBox="1"/>
          <p:nvPr/>
        </p:nvSpPr>
        <p:spPr>
          <a:xfrm>
            <a:off x="395536" y="527159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0,0001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9" name="Conector de seta reta 228"/>
          <p:cNvCxnSpPr/>
          <p:nvPr/>
        </p:nvCxnSpPr>
        <p:spPr bwMode="auto">
          <a:xfrm flipV="1">
            <a:off x="539552" y="6003750"/>
            <a:ext cx="8205544" cy="17538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gradFill flip="none" rotWithShape="1">
              <a:gsLst>
                <a:gs pos="13000">
                  <a:srgbClr val="FF0000"/>
                </a:gs>
                <a:gs pos="0">
                  <a:srgbClr val="EE8800"/>
                </a:gs>
                <a:gs pos="35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84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196" name="Elipse 195"/>
          <p:cNvSpPr>
            <a:spLocks/>
          </p:cNvSpPr>
          <p:nvPr/>
        </p:nvSpPr>
        <p:spPr bwMode="auto">
          <a:xfrm>
            <a:off x="5589538" y="3609040"/>
            <a:ext cx="180000" cy="180000"/>
          </a:xfrm>
          <a:prstGeom prst="ellipse">
            <a:avLst/>
          </a:prstGeom>
          <a:noFill/>
          <a:ln w="4445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31" name="Conector reto 230"/>
          <p:cNvCxnSpPr/>
          <p:nvPr/>
        </p:nvCxnSpPr>
        <p:spPr bwMode="auto">
          <a:xfrm flipV="1">
            <a:off x="1691680" y="5514338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63" name="CaixaDeTexto 262"/>
          <p:cNvSpPr txBox="1"/>
          <p:nvPr/>
        </p:nvSpPr>
        <p:spPr>
          <a:xfrm>
            <a:off x="7596336" y="4869160"/>
            <a:ext cx="1447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0,1R</a:t>
            </a:r>
            <a:r>
              <a:rPr lang="pt-BR" sz="2800" baseline="-25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7" name="CaixaDeTexto 216"/>
          <p:cNvSpPr txBox="1"/>
          <p:nvPr/>
        </p:nvSpPr>
        <p:spPr>
          <a:xfrm>
            <a:off x="7380312" y="227687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100 R</a:t>
            </a:r>
            <a:r>
              <a:rPr lang="pt-BR" sz="2800" baseline="-25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800" kern="0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3" name="Elipse 232"/>
          <p:cNvSpPr>
            <a:spLocks noChangeAspect="1"/>
          </p:cNvSpPr>
          <p:nvPr/>
        </p:nvSpPr>
        <p:spPr bwMode="auto">
          <a:xfrm>
            <a:off x="3117456" y="4797152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4" name="Elipse 233"/>
          <p:cNvSpPr>
            <a:spLocks noChangeAspect="1"/>
          </p:cNvSpPr>
          <p:nvPr/>
        </p:nvSpPr>
        <p:spPr bwMode="auto">
          <a:xfrm>
            <a:off x="3134461" y="2255682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5" name="Elipse 234"/>
          <p:cNvSpPr>
            <a:spLocks noChangeAspect="1"/>
          </p:cNvSpPr>
          <p:nvPr/>
        </p:nvSpPr>
        <p:spPr bwMode="auto">
          <a:xfrm>
            <a:off x="2901432" y="2486101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6" name="Elipse 235"/>
          <p:cNvSpPr>
            <a:spLocks noChangeAspect="1"/>
          </p:cNvSpPr>
          <p:nvPr/>
        </p:nvSpPr>
        <p:spPr bwMode="auto">
          <a:xfrm>
            <a:off x="2973440" y="2132856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7" name="Rectangle 2"/>
          <p:cNvSpPr txBox="1">
            <a:spLocks noChangeArrowheads="1"/>
          </p:cNvSpPr>
          <p:nvPr/>
        </p:nvSpPr>
        <p:spPr bwMode="auto">
          <a:xfrm>
            <a:off x="179512" y="44624"/>
            <a:ext cx="8856984" cy="119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Diagrama </a:t>
            </a:r>
            <a:r>
              <a:rPr kumimoji="0" lang="pt-BR" sz="3600" i="0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Hertzprung</a:t>
            </a:r>
            <a:r>
              <a:rPr kumimoji="0" lang="en-US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-</a:t>
            </a: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Russel</a:t>
            </a:r>
            <a:b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(diagrama H-R)</a:t>
            </a:r>
          </a:p>
        </p:txBody>
      </p:sp>
      <p:cxnSp>
        <p:nvCxnSpPr>
          <p:cNvPr id="238" name="Conector reto 237"/>
          <p:cNvCxnSpPr>
            <a:stCxn id="206" idx="2"/>
            <a:endCxn id="113" idx="5"/>
          </p:cNvCxnSpPr>
          <p:nvPr/>
        </p:nvCxnSpPr>
        <p:spPr bwMode="auto">
          <a:xfrm>
            <a:off x="3294252" y="4549190"/>
            <a:ext cx="532406" cy="52718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9" name="Conector reto 238"/>
          <p:cNvCxnSpPr/>
          <p:nvPr/>
        </p:nvCxnSpPr>
        <p:spPr bwMode="auto">
          <a:xfrm>
            <a:off x="4602018" y="1807701"/>
            <a:ext cx="474038" cy="141642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0" name="Conector reto 239"/>
          <p:cNvCxnSpPr>
            <a:stCxn id="205" idx="2"/>
          </p:cNvCxnSpPr>
          <p:nvPr/>
        </p:nvCxnSpPr>
        <p:spPr bwMode="auto">
          <a:xfrm flipH="1">
            <a:off x="6569612" y="2048654"/>
            <a:ext cx="1026724" cy="101810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220" grpId="0"/>
      <p:bldP spid="251" grpId="0"/>
      <p:bldP spid="204" grpId="0"/>
      <p:bldP spid="205" grpId="0"/>
      <p:bldP spid="206" grpId="0"/>
      <p:bldP spid="196" grpId="0" animBg="1"/>
      <p:bldP spid="263" grpId="0"/>
      <p:bldP spid="2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ipse 39"/>
          <p:cNvSpPr>
            <a:spLocks noChangeAspect="1"/>
          </p:cNvSpPr>
          <p:nvPr/>
        </p:nvSpPr>
        <p:spPr bwMode="auto">
          <a:xfrm rot="349981">
            <a:off x="4928056" y="-3259062"/>
            <a:ext cx="180000" cy="180000"/>
          </a:xfrm>
          <a:prstGeom prst="ellipse">
            <a:avLst/>
          </a:prstGeom>
          <a:gradFill>
            <a:gsLst>
              <a:gs pos="14000">
                <a:srgbClr val="FFC000"/>
              </a:gs>
              <a:gs pos="52000">
                <a:srgbClr val="FF0000"/>
              </a:gs>
              <a:gs pos="96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2" name="Elipse 191"/>
          <p:cNvSpPr>
            <a:spLocks noChangeAspect="1"/>
          </p:cNvSpPr>
          <p:nvPr/>
        </p:nvSpPr>
        <p:spPr bwMode="auto">
          <a:xfrm>
            <a:off x="6084168" y="-1490912"/>
            <a:ext cx="180000" cy="180000"/>
          </a:xfrm>
          <a:prstGeom prst="ellipse">
            <a:avLst/>
          </a:prstGeom>
          <a:gradFill>
            <a:gsLst>
              <a:gs pos="100000">
                <a:srgbClr val="FFC000">
                  <a:alpha val="38000"/>
                </a:srgbClr>
              </a:gs>
              <a:gs pos="83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3" name="Text Box 141"/>
          <p:cNvSpPr txBox="1">
            <a:spLocks noChangeArrowheads="1"/>
          </p:cNvSpPr>
          <p:nvPr/>
        </p:nvSpPr>
        <p:spPr bwMode="auto">
          <a:xfrm>
            <a:off x="0" y="6597352"/>
            <a:ext cx="9144000" cy="2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Silva/CDA/CDCC/USP, baseado em figura de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Chaisson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&amp;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McMillan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,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Astronomy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Today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0" name="CaixaDeTexto 219"/>
          <p:cNvSpPr txBox="1"/>
          <p:nvPr/>
        </p:nvSpPr>
        <p:spPr>
          <a:xfrm>
            <a:off x="7184166" y="202077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Ib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1" name="CaixaDeTexto 250"/>
          <p:cNvSpPr txBox="1"/>
          <p:nvPr/>
        </p:nvSpPr>
        <p:spPr>
          <a:xfrm>
            <a:off x="7492076" y="227687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II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8" name="CaixaDeTexto 277"/>
          <p:cNvSpPr txBox="1"/>
          <p:nvPr/>
        </p:nvSpPr>
        <p:spPr>
          <a:xfrm>
            <a:off x="1547664" y="900009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09" name="Conector de seta reta 208"/>
          <p:cNvCxnSpPr/>
          <p:nvPr/>
        </p:nvCxnSpPr>
        <p:spPr bwMode="auto">
          <a:xfrm flipH="1">
            <a:off x="2481918" y="886991"/>
            <a:ext cx="1850" cy="5105846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210" name="CaixaDeTexto 209"/>
          <p:cNvSpPr txBox="1"/>
          <p:nvPr/>
        </p:nvSpPr>
        <p:spPr>
          <a:xfrm>
            <a:off x="216024" y="6053226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Temp.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1" name="CaixaDeTexto 210"/>
          <p:cNvSpPr txBox="1"/>
          <p:nvPr/>
        </p:nvSpPr>
        <p:spPr>
          <a:xfrm>
            <a:off x="1755304" y="342900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2" name="CaixaDeTexto 211"/>
          <p:cNvSpPr txBox="1"/>
          <p:nvPr/>
        </p:nvSpPr>
        <p:spPr>
          <a:xfrm>
            <a:off x="5076056" y="605388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6.000°C</a:t>
            </a:r>
            <a:endParaRPr lang="pt-BR" sz="24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13" name="CaixaDeTexto 212"/>
          <p:cNvSpPr txBox="1"/>
          <p:nvPr/>
        </p:nvSpPr>
        <p:spPr>
          <a:xfrm>
            <a:off x="1547664" y="6063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954ECA"/>
                </a:solidFill>
                <a:latin typeface="Century Gothic" pitchFamily="34" charset="0"/>
              </a:rPr>
              <a:t>3</a:t>
            </a:r>
            <a:r>
              <a:rPr lang="pt-BR" sz="2400" dirty="0" smtClean="0">
                <a:solidFill>
                  <a:srgbClr val="954ECA"/>
                </a:solidFill>
                <a:latin typeface="Century Gothic" pitchFamily="34" charset="0"/>
              </a:rPr>
              <a:t>0.000°C</a:t>
            </a:r>
            <a:endParaRPr lang="pt-BR" sz="2400" dirty="0">
              <a:solidFill>
                <a:srgbClr val="954ECA"/>
              </a:solidFill>
              <a:latin typeface="Century Gothic" pitchFamily="34" charset="0"/>
            </a:endParaRPr>
          </a:p>
        </p:txBody>
      </p:sp>
      <p:sp>
        <p:nvSpPr>
          <p:cNvPr id="214" name="CaixaDeTexto 213"/>
          <p:cNvSpPr txBox="1"/>
          <p:nvPr/>
        </p:nvSpPr>
        <p:spPr>
          <a:xfrm>
            <a:off x="6948264" y="602426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3.000°C</a:t>
            </a:r>
            <a:endParaRPr lang="pt-B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5" name="CaixaDeTexto 214"/>
          <p:cNvSpPr txBox="1"/>
          <p:nvPr/>
        </p:nvSpPr>
        <p:spPr>
          <a:xfrm>
            <a:off x="891208" y="173574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8" name="CaixaDeTexto 217"/>
          <p:cNvSpPr txBox="1"/>
          <p:nvPr/>
        </p:nvSpPr>
        <p:spPr>
          <a:xfrm>
            <a:off x="3347864" y="6063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10.000°C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9" name="CaixaDeTexto 218"/>
          <p:cNvSpPr txBox="1"/>
          <p:nvPr/>
        </p:nvSpPr>
        <p:spPr>
          <a:xfrm>
            <a:off x="1149524" y="44074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1187624" y="26072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2" name="Conector reto 221"/>
          <p:cNvCxnSpPr/>
          <p:nvPr/>
        </p:nvCxnSpPr>
        <p:spPr bwMode="auto">
          <a:xfrm flipV="1">
            <a:off x="2312318" y="2852936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3" name="Conector reto 222"/>
          <p:cNvCxnSpPr/>
          <p:nvPr/>
        </p:nvCxnSpPr>
        <p:spPr bwMode="auto">
          <a:xfrm flipV="1">
            <a:off x="2331368" y="3716321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4" name="Conector reto 223"/>
          <p:cNvCxnSpPr/>
          <p:nvPr/>
        </p:nvCxnSpPr>
        <p:spPr bwMode="auto">
          <a:xfrm flipV="1">
            <a:off x="2293268" y="4620625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6" name="Conector reto 225"/>
          <p:cNvCxnSpPr/>
          <p:nvPr/>
        </p:nvCxnSpPr>
        <p:spPr bwMode="auto">
          <a:xfrm flipV="1">
            <a:off x="2335224" y="1946600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7" name="CaixaDeTexto 226"/>
          <p:cNvSpPr txBox="1"/>
          <p:nvPr/>
        </p:nvSpPr>
        <p:spPr>
          <a:xfrm>
            <a:off x="971600" y="527159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0,0001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9" name="Conector de seta reta 228"/>
          <p:cNvCxnSpPr/>
          <p:nvPr/>
        </p:nvCxnSpPr>
        <p:spPr bwMode="auto">
          <a:xfrm flipV="1">
            <a:off x="1187624" y="6003750"/>
            <a:ext cx="7560840" cy="17538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gradFill flip="none" rotWithShape="1">
              <a:gsLst>
                <a:gs pos="13000">
                  <a:srgbClr val="FF0000"/>
                </a:gs>
                <a:gs pos="0">
                  <a:srgbClr val="EE8800"/>
                </a:gs>
                <a:gs pos="35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84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231" name="Conector reto 230"/>
          <p:cNvCxnSpPr/>
          <p:nvPr/>
        </p:nvCxnSpPr>
        <p:spPr bwMode="auto">
          <a:xfrm flipV="1">
            <a:off x="2267744" y="5514338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17" name="CaixaDeTexto 216"/>
          <p:cNvSpPr txBox="1"/>
          <p:nvPr/>
        </p:nvSpPr>
        <p:spPr>
          <a:xfrm>
            <a:off x="7184166" y="175262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Ia</a:t>
            </a:r>
            <a:endParaRPr lang="pt-BR" sz="2000" kern="0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7" name="Rectangle 2"/>
          <p:cNvSpPr txBox="1">
            <a:spLocks noChangeArrowheads="1"/>
          </p:cNvSpPr>
          <p:nvPr/>
        </p:nvSpPr>
        <p:spPr bwMode="auto">
          <a:xfrm>
            <a:off x="179512" y="44624"/>
            <a:ext cx="88569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Classes de luminosidade</a:t>
            </a:r>
          </a:p>
        </p:txBody>
      </p:sp>
      <p:sp>
        <p:nvSpPr>
          <p:cNvPr id="178" name="Forma livre 177"/>
          <p:cNvSpPr/>
          <p:nvPr/>
        </p:nvSpPr>
        <p:spPr bwMode="auto">
          <a:xfrm>
            <a:off x="3358578" y="2227495"/>
            <a:ext cx="4654519" cy="3423381"/>
          </a:xfrm>
          <a:custGeom>
            <a:avLst/>
            <a:gdLst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540868 w 5525311"/>
              <a:gd name="connsiteY5" fmla="*/ 1848255 h 3570051"/>
              <a:gd name="connsiteX6" fmla="*/ 3268494 w 5525311"/>
              <a:gd name="connsiteY6" fmla="*/ 1741251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666170 w 5525311"/>
              <a:gd name="connsiteY5" fmla="*/ 1926760 h 3570051"/>
              <a:gd name="connsiteX6" fmla="*/ 3268494 w 5525311"/>
              <a:gd name="connsiteY6" fmla="*/ 1741251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666170 w 5525311"/>
              <a:gd name="connsiteY5" fmla="*/ 1926760 h 3570051"/>
              <a:gd name="connsiteX6" fmla="*/ 3254036 w 5525311"/>
              <a:gd name="connsiteY6" fmla="*/ 1782569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243209 w 5243209"/>
              <a:gd name="connsiteY0" fmla="*/ 3229583 h 3229583"/>
              <a:gd name="connsiteX1" fmla="*/ 5038928 w 5243209"/>
              <a:gd name="connsiteY1" fmla="*/ 2889115 h 3229583"/>
              <a:gd name="connsiteX2" fmla="*/ 4659549 w 5243209"/>
              <a:gd name="connsiteY2" fmla="*/ 2441643 h 3229583"/>
              <a:gd name="connsiteX3" fmla="*/ 4280170 w 5243209"/>
              <a:gd name="connsiteY3" fmla="*/ 2062264 h 3229583"/>
              <a:gd name="connsiteX4" fmla="*/ 3822970 w 5243209"/>
              <a:gd name="connsiteY4" fmla="*/ 1770434 h 3229583"/>
              <a:gd name="connsiteX5" fmla="*/ 3384068 w 5243209"/>
              <a:gd name="connsiteY5" fmla="*/ 1586292 h 3229583"/>
              <a:gd name="connsiteX6" fmla="*/ 2971934 w 5243209"/>
              <a:gd name="connsiteY6" fmla="*/ 1442101 h 3229583"/>
              <a:gd name="connsiteX7" fmla="*/ 2431915 w 5243209"/>
              <a:gd name="connsiteY7" fmla="*/ 1264596 h 3229583"/>
              <a:gd name="connsiteX8" fmla="*/ 1877439 w 5243209"/>
              <a:gd name="connsiteY8" fmla="*/ 1089498 h 3229583"/>
              <a:gd name="connsiteX9" fmla="*/ 1215958 w 5243209"/>
              <a:gd name="connsiteY9" fmla="*/ 826851 h 3229583"/>
              <a:gd name="connsiteX10" fmla="*/ 612843 w 5243209"/>
              <a:gd name="connsiteY10" fmla="*/ 496111 h 3229583"/>
              <a:gd name="connsiteX11" fmla="*/ 282102 w 5243209"/>
              <a:gd name="connsiteY11" fmla="*/ 262647 h 3229583"/>
              <a:gd name="connsiteX12" fmla="*/ 0 w 5243209"/>
              <a:gd name="connsiteY12" fmla="*/ 0 h 3229583"/>
              <a:gd name="connsiteX0" fmla="*/ 5243209 w 5243209"/>
              <a:gd name="connsiteY0" fmla="*/ 3229583 h 3229583"/>
              <a:gd name="connsiteX1" fmla="*/ 5038928 w 5243209"/>
              <a:gd name="connsiteY1" fmla="*/ 2889115 h 3229583"/>
              <a:gd name="connsiteX2" fmla="*/ 4659549 w 5243209"/>
              <a:gd name="connsiteY2" fmla="*/ 2441643 h 3229583"/>
              <a:gd name="connsiteX3" fmla="*/ 4280170 w 5243209"/>
              <a:gd name="connsiteY3" fmla="*/ 2062264 h 3229583"/>
              <a:gd name="connsiteX4" fmla="*/ 3822970 w 5243209"/>
              <a:gd name="connsiteY4" fmla="*/ 1770434 h 3229583"/>
              <a:gd name="connsiteX5" fmla="*/ 3384068 w 5243209"/>
              <a:gd name="connsiteY5" fmla="*/ 1586292 h 3229583"/>
              <a:gd name="connsiteX6" fmla="*/ 2971934 w 5243209"/>
              <a:gd name="connsiteY6" fmla="*/ 1442101 h 3229583"/>
              <a:gd name="connsiteX7" fmla="*/ 2431915 w 5243209"/>
              <a:gd name="connsiteY7" fmla="*/ 1264596 h 3229583"/>
              <a:gd name="connsiteX8" fmla="*/ 1877439 w 5243209"/>
              <a:gd name="connsiteY8" fmla="*/ 1089498 h 3229583"/>
              <a:gd name="connsiteX9" fmla="*/ 1215958 w 5243209"/>
              <a:gd name="connsiteY9" fmla="*/ 826851 h 3229583"/>
              <a:gd name="connsiteX10" fmla="*/ 612843 w 5243209"/>
              <a:gd name="connsiteY10" fmla="*/ 496111 h 3229583"/>
              <a:gd name="connsiteX11" fmla="*/ 301378 w 5243209"/>
              <a:gd name="connsiteY11" fmla="*/ 250251 h 3229583"/>
              <a:gd name="connsiteX12" fmla="*/ 0 w 5243209"/>
              <a:gd name="connsiteY12" fmla="*/ 0 h 3229583"/>
              <a:gd name="connsiteX0" fmla="*/ 5243209 w 5243209"/>
              <a:gd name="connsiteY0" fmla="*/ 3229583 h 3229583"/>
              <a:gd name="connsiteX1" fmla="*/ 5038928 w 5243209"/>
              <a:gd name="connsiteY1" fmla="*/ 2889115 h 3229583"/>
              <a:gd name="connsiteX2" fmla="*/ 4659549 w 5243209"/>
              <a:gd name="connsiteY2" fmla="*/ 2441643 h 3229583"/>
              <a:gd name="connsiteX3" fmla="*/ 4280170 w 5243209"/>
              <a:gd name="connsiteY3" fmla="*/ 2062264 h 3229583"/>
              <a:gd name="connsiteX4" fmla="*/ 3822970 w 5243209"/>
              <a:gd name="connsiteY4" fmla="*/ 1770434 h 3229583"/>
              <a:gd name="connsiteX5" fmla="*/ 3384068 w 5243209"/>
              <a:gd name="connsiteY5" fmla="*/ 1586292 h 3229583"/>
              <a:gd name="connsiteX6" fmla="*/ 2971934 w 5243209"/>
              <a:gd name="connsiteY6" fmla="*/ 1442101 h 3229583"/>
              <a:gd name="connsiteX7" fmla="*/ 2431915 w 5243209"/>
              <a:gd name="connsiteY7" fmla="*/ 1264596 h 3229583"/>
              <a:gd name="connsiteX8" fmla="*/ 1877439 w 5243209"/>
              <a:gd name="connsiteY8" fmla="*/ 1089498 h 3229583"/>
              <a:gd name="connsiteX9" fmla="*/ 1215958 w 5243209"/>
              <a:gd name="connsiteY9" fmla="*/ 826851 h 3229583"/>
              <a:gd name="connsiteX10" fmla="*/ 699590 w 5243209"/>
              <a:gd name="connsiteY10" fmla="*/ 549825 h 3229583"/>
              <a:gd name="connsiteX11" fmla="*/ 301378 w 5243209"/>
              <a:gd name="connsiteY11" fmla="*/ 250251 h 3229583"/>
              <a:gd name="connsiteX12" fmla="*/ 0 w 5243209"/>
              <a:gd name="connsiteY12" fmla="*/ 0 h 3229583"/>
              <a:gd name="connsiteX0" fmla="*/ 5243209 w 5243209"/>
              <a:gd name="connsiteY0" fmla="*/ 3229583 h 3229583"/>
              <a:gd name="connsiteX1" fmla="*/ 5038928 w 5243209"/>
              <a:gd name="connsiteY1" fmla="*/ 2889115 h 3229583"/>
              <a:gd name="connsiteX2" fmla="*/ 4659549 w 5243209"/>
              <a:gd name="connsiteY2" fmla="*/ 2441643 h 3229583"/>
              <a:gd name="connsiteX3" fmla="*/ 4280170 w 5243209"/>
              <a:gd name="connsiteY3" fmla="*/ 2062264 h 3229583"/>
              <a:gd name="connsiteX4" fmla="*/ 3822970 w 5243209"/>
              <a:gd name="connsiteY4" fmla="*/ 1770434 h 3229583"/>
              <a:gd name="connsiteX5" fmla="*/ 3384068 w 5243209"/>
              <a:gd name="connsiteY5" fmla="*/ 1586292 h 3229583"/>
              <a:gd name="connsiteX6" fmla="*/ 2971934 w 5243209"/>
              <a:gd name="connsiteY6" fmla="*/ 1442101 h 3229583"/>
              <a:gd name="connsiteX7" fmla="*/ 2431915 w 5243209"/>
              <a:gd name="connsiteY7" fmla="*/ 1264596 h 3229583"/>
              <a:gd name="connsiteX8" fmla="*/ 1877439 w 5243209"/>
              <a:gd name="connsiteY8" fmla="*/ 1089498 h 3229583"/>
              <a:gd name="connsiteX9" fmla="*/ 1215958 w 5243209"/>
              <a:gd name="connsiteY9" fmla="*/ 826851 h 3229583"/>
              <a:gd name="connsiteX10" fmla="*/ 699590 w 5243209"/>
              <a:gd name="connsiteY10" fmla="*/ 549825 h 3229583"/>
              <a:gd name="connsiteX11" fmla="*/ 315836 w 5243209"/>
              <a:gd name="connsiteY11" fmla="*/ 246120 h 3229583"/>
              <a:gd name="connsiteX12" fmla="*/ 0 w 5243209"/>
              <a:gd name="connsiteY12" fmla="*/ 0 h 3229583"/>
              <a:gd name="connsiteX0" fmla="*/ 5243209 w 5243209"/>
              <a:gd name="connsiteY0" fmla="*/ 3304985 h 3304985"/>
              <a:gd name="connsiteX1" fmla="*/ 5038928 w 5243209"/>
              <a:gd name="connsiteY1" fmla="*/ 2964517 h 3304985"/>
              <a:gd name="connsiteX2" fmla="*/ 4659549 w 5243209"/>
              <a:gd name="connsiteY2" fmla="*/ 2517045 h 3304985"/>
              <a:gd name="connsiteX3" fmla="*/ 4280170 w 5243209"/>
              <a:gd name="connsiteY3" fmla="*/ 2137666 h 3304985"/>
              <a:gd name="connsiteX4" fmla="*/ 3822970 w 5243209"/>
              <a:gd name="connsiteY4" fmla="*/ 1845836 h 3304985"/>
              <a:gd name="connsiteX5" fmla="*/ 3384068 w 5243209"/>
              <a:gd name="connsiteY5" fmla="*/ 1661694 h 3304985"/>
              <a:gd name="connsiteX6" fmla="*/ 2971934 w 5243209"/>
              <a:gd name="connsiteY6" fmla="*/ 1517503 h 3304985"/>
              <a:gd name="connsiteX7" fmla="*/ 2431915 w 5243209"/>
              <a:gd name="connsiteY7" fmla="*/ 1339998 h 3304985"/>
              <a:gd name="connsiteX8" fmla="*/ 1877439 w 5243209"/>
              <a:gd name="connsiteY8" fmla="*/ 1164900 h 3304985"/>
              <a:gd name="connsiteX9" fmla="*/ 1215958 w 5243209"/>
              <a:gd name="connsiteY9" fmla="*/ 902253 h 3304985"/>
              <a:gd name="connsiteX10" fmla="*/ 699590 w 5243209"/>
              <a:gd name="connsiteY10" fmla="*/ 625227 h 3304985"/>
              <a:gd name="connsiteX11" fmla="*/ 315836 w 5243209"/>
              <a:gd name="connsiteY11" fmla="*/ 321522 h 3304985"/>
              <a:gd name="connsiteX12" fmla="*/ 67121 w 5243209"/>
              <a:gd name="connsiteY12" fmla="*/ 41020 h 3304985"/>
              <a:gd name="connsiteX13" fmla="*/ 0 w 5243209"/>
              <a:gd name="connsiteY13" fmla="*/ 75402 h 3304985"/>
              <a:gd name="connsiteX0" fmla="*/ 5176088 w 5176088"/>
              <a:gd name="connsiteY0" fmla="*/ 3263965 h 3263965"/>
              <a:gd name="connsiteX1" fmla="*/ 4971807 w 5176088"/>
              <a:gd name="connsiteY1" fmla="*/ 2923497 h 3263965"/>
              <a:gd name="connsiteX2" fmla="*/ 4592428 w 5176088"/>
              <a:gd name="connsiteY2" fmla="*/ 2476025 h 3263965"/>
              <a:gd name="connsiteX3" fmla="*/ 4213049 w 5176088"/>
              <a:gd name="connsiteY3" fmla="*/ 2096646 h 3263965"/>
              <a:gd name="connsiteX4" fmla="*/ 3755849 w 5176088"/>
              <a:gd name="connsiteY4" fmla="*/ 1804816 h 3263965"/>
              <a:gd name="connsiteX5" fmla="*/ 3316947 w 5176088"/>
              <a:gd name="connsiteY5" fmla="*/ 1620674 h 3263965"/>
              <a:gd name="connsiteX6" fmla="*/ 2904813 w 5176088"/>
              <a:gd name="connsiteY6" fmla="*/ 1476483 h 3263965"/>
              <a:gd name="connsiteX7" fmla="*/ 2364794 w 5176088"/>
              <a:gd name="connsiteY7" fmla="*/ 1298978 h 3263965"/>
              <a:gd name="connsiteX8" fmla="*/ 1810318 w 5176088"/>
              <a:gd name="connsiteY8" fmla="*/ 1123880 h 3263965"/>
              <a:gd name="connsiteX9" fmla="*/ 1148837 w 5176088"/>
              <a:gd name="connsiteY9" fmla="*/ 861233 h 3263965"/>
              <a:gd name="connsiteX10" fmla="*/ 632469 w 5176088"/>
              <a:gd name="connsiteY10" fmla="*/ 584207 h 3263965"/>
              <a:gd name="connsiteX11" fmla="*/ 248715 w 5176088"/>
              <a:gd name="connsiteY11" fmla="*/ 280502 h 3263965"/>
              <a:gd name="connsiteX12" fmla="*/ 0 w 5176088"/>
              <a:gd name="connsiteY12" fmla="*/ 0 h 326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6088" h="3263965">
                <a:moveTo>
                  <a:pt x="5176088" y="3263965"/>
                </a:moveTo>
                <a:cubicBezTo>
                  <a:pt x="5122586" y="3159392"/>
                  <a:pt x="5069084" y="3054820"/>
                  <a:pt x="4971807" y="2923497"/>
                </a:cubicBezTo>
                <a:cubicBezTo>
                  <a:pt x="4874530" y="2792174"/>
                  <a:pt x="4718888" y="2613833"/>
                  <a:pt x="4592428" y="2476025"/>
                </a:cubicBezTo>
                <a:cubicBezTo>
                  <a:pt x="4465968" y="2338217"/>
                  <a:pt x="4352479" y="2208514"/>
                  <a:pt x="4213049" y="2096646"/>
                </a:cubicBezTo>
                <a:cubicBezTo>
                  <a:pt x="4073619" y="1984778"/>
                  <a:pt x="3905199" y="1884145"/>
                  <a:pt x="3755849" y="1804816"/>
                </a:cubicBezTo>
                <a:cubicBezTo>
                  <a:pt x="3606499" y="1725487"/>
                  <a:pt x="3458786" y="1675396"/>
                  <a:pt x="3316947" y="1620674"/>
                </a:cubicBezTo>
                <a:cubicBezTo>
                  <a:pt x="3175108" y="1565952"/>
                  <a:pt x="3063505" y="1530099"/>
                  <a:pt x="2904813" y="1476483"/>
                </a:cubicBezTo>
                <a:lnTo>
                  <a:pt x="2364794" y="1298978"/>
                </a:lnTo>
                <a:cubicBezTo>
                  <a:pt x="2182378" y="1240211"/>
                  <a:pt x="2012977" y="1196837"/>
                  <a:pt x="1810318" y="1123880"/>
                </a:cubicBezTo>
                <a:cubicBezTo>
                  <a:pt x="1607659" y="1050923"/>
                  <a:pt x="1345145" y="951178"/>
                  <a:pt x="1148837" y="861233"/>
                </a:cubicBezTo>
                <a:cubicBezTo>
                  <a:pt x="952529" y="771288"/>
                  <a:pt x="782489" y="680995"/>
                  <a:pt x="632469" y="584207"/>
                </a:cubicBezTo>
                <a:cubicBezTo>
                  <a:pt x="482449" y="487419"/>
                  <a:pt x="354126" y="377870"/>
                  <a:pt x="248715" y="280502"/>
                </a:cubicBezTo>
                <a:cubicBezTo>
                  <a:pt x="143304" y="183134"/>
                  <a:pt x="82905" y="93501"/>
                  <a:pt x="0" y="0"/>
                </a:cubicBezTo>
              </a:path>
            </a:pathLst>
          </a:custGeom>
          <a:noFill/>
          <a:ln w="63500" cap="flat" cmpd="sng" algn="ctr">
            <a:gradFill flip="none" rotWithShape="1">
              <a:gsLst>
                <a:gs pos="0">
                  <a:srgbClr val="7030A0"/>
                </a:gs>
                <a:gs pos="50000">
                  <a:srgbClr val="FFFFCC"/>
                </a:gs>
                <a:gs pos="100000">
                  <a:srgbClr val="FF0000"/>
                </a:gs>
                <a:gs pos="55000">
                  <a:srgbClr val="FFFF00"/>
                </a:gs>
                <a:gs pos="16000">
                  <a:srgbClr val="00B0F0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4" name="Forma livre 193"/>
          <p:cNvSpPr/>
          <p:nvPr/>
        </p:nvSpPr>
        <p:spPr bwMode="auto">
          <a:xfrm>
            <a:off x="4566003" y="3110631"/>
            <a:ext cx="3303552" cy="388737"/>
          </a:xfrm>
          <a:custGeom>
            <a:avLst/>
            <a:gdLst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540868 w 5525311"/>
              <a:gd name="connsiteY5" fmla="*/ 1848255 h 3570051"/>
              <a:gd name="connsiteX6" fmla="*/ 3268494 w 5525311"/>
              <a:gd name="connsiteY6" fmla="*/ 1741251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321030 w 5321030"/>
              <a:gd name="connsiteY0" fmla="*/ 3229583 h 3229583"/>
              <a:gd name="connsiteX1" fmla="*/ 4941651 w 5321030"/>
              <a:gd name="connsiteY1" fmla="*/ 2782111 h 3229583"/>
              <a:gd name="connsiteX2" fmla="*/ 4562272 w 5321030"/>
              <a:gd name="connsiteY2" fmla="*/ 2402732 h 3229583"/>
              <a:gd name="connsiteX3" fmla="*/ 4105072 w 5321030"/>
              <a:gd name="connsiteY3" fmla="*/ 2110902 h 3229583"/>
              <a:gd name="connsiteX4" fmla="*/ 3540868 w 5321030"/>
              <a:gd name="connsiteY4" fmla="*/ 1848255 h 3229583"/>
              <a:gd name="connsiteX5" fmla="*/ 3268494 w 5321030"/>
              <a:gd name="connsiteY5" fmla="*/ 1741251 h 3229583"/>
              <a:gd name="connsiteX6" fmla="*/ 2714017 w 5321030"/>
              <a:gd name="connsiteY6" fmla="*/ 1605064 h 3229583"/>
              <a:gd name="connsiteX7" fmla="*/ 2159541 w 5321030"/>
              <a:gd name="connsiteY7" fmla="*/ 1429966 h 3229583"/>
              <a:gd name="connsiteX8" fmla="*/ 1498060 w 5321030"/>
              <a:gd name="connsiteY8" fmla="*/ 1167319 h 3229583"/>
              <a:gd name="connsiteX9" fmla="*/ 894945 w 5321030"/>
              <a:gd name="connsiteY9" fmla="*/ 836579 h 3229583"/>
              <a:gd name="connsiteX10" fmla="*/ 564204 w 5321030"/>
              <a:gd name="connsiteY10" fmla="*/ 603115 h 3229583"/>
              <a:gd name="connsiteX11" fmla="*/ 282102 w 5321030"/>
              <a:gd name="connsiteY11" fmla="*/ 340468 h 3229583"/>
              <a:gd name="connsiteX12" fmla="*/ 0 w 5321030"/>
              <a:gd name="connsiteY12" fmla="*/ 0 h 3229583"/>
              <a:gd name="connsiteX0" fmla="*/ 5321030 w 5321030"/>
              <a:gd name="connsiteY0" fmla="*/ 3229583 h 3229583"/>
              <a:gd name="connsiteX1" fmla="*/ 4562272 w 5321030"/>
              <a:gd name="connsiteY1" fmla="*/ 2402732 h 3229583"/>
              <a:gd name="connsiteX2" fmla="*/ 4105072 w 5321030"/>
              <a:gd name="connsiteY2" fmla="*/ 2110902 h 3229583"/>
              <a:gd name="connsiteX3" fmla="*/ 3540868 w 5321030"/>
              <a:gd name="connsiteY3" fmla="*/ 1848255 h 3229583"/>
              <a:gd name="connsiteX4" fmla="*/ 3268494 w 5321030"/>
              <a:gd name="connsiteY4" fmla="*/ 1741251 h 3229583"/>
              <a:gd name="connsiteX5" fmla="*/ 2714017 w 5321030"/>
              <a:gd name="connsiteY5" fmla="*/ 1605064 h 3229583"/>
              <a:gd name="connsiteX6" fmla="*/ 2159541 w 5321030"/>
              <a:gd name="connsiteY6" fmla="*/ 1429966 h 3229583"/>
              <a:gd name="connsiteX7" fmla="*/ 1498060 w 5321030"/>
              <a:gd name="connsiteY7" fmla="*/ 1167319 h 3229583"/>
              <a:gd name="connsiteX8" fmla="*/ 894945 w 5321030"/>
              <a:gd name="connsiteY8" fmla="*/ 836579 h 3229583"/>
              <a:gd name="connsiteX9" fmla="*/ 564204 w 5321030"/>
              <a:gd name="connsiteY9" fmla="*/ 603115 h 3229583"/>
              <a:gd name="connsiteX10" fmla="*/ 282102 w 5321030"/>
              <a:gd name="connsiteY10" fmla="*/ 340468 h 3229583"/>
              <a:gd name="connsiteX11" fmla="*/ 0 w 5321030"/>
              <a:gd name="connsiteY11" fmla="*/ 0 h 3229583"/>
              <a:gd name="connsiteX0" fmla="*/ 4562272 w 4562272"/>
              <a:gd name="connsiteY0" fmla="*/ 2402732 h 2402732"/>
              <a:gd name="connsiteX1" fmla="*/ 4105072 w 4562272"/>
              <a:gd name="connsiteY1" fmla="*/ 2110902 h 2402732"/>
              <a:gd name="connsiteX2" fmla="*/ 3540868 w 4562272"/>
              <a:gd name="connsiteY2" fmla="*/ 1848255 h 2402732"/>
              <a:gd name="connsiteX3" fmla="*/ 3268494 w 4562272"/>
              <a:gd name="connsiteY3" fmla="*/ 1741251 h 2402732"/>
              <a:gd name="connsiteX4" fmla="*/ 2714017 w 4562272"/>
              <a:gd name="connsiteY4" fmla="*/ 1605064 h 2402732"/>
              <a:gd name="connsiteX5" fmla="*/ 2159541 w 4562272"/>
              <a:gd name="connsiteY5" fmla="*/ 1429966 h 2402732"/>
              <a:gd name="connsiteX6" fmla="*/ 1498060 w 4562272"/>
              <a:gd name="connsiteY6" fmla="*/ 1167319 h 2402732"/>
              <a:gd name="connsiteX7" fmla="*/ 894945 w 4562272"/>
              <a:gd name="connsiteY7" fmla="*/ 836579 h 2402732"/>
              <a:gd name="connsiteX8" fmla="*/ 564204 w 4562272"/>
              <a:gd name="connsiteY8" fmla="*/ 603115 h 2402732"/>
              <a:gd name="connsiteX9" fmla="*/ 282102 w 4562272"/>
              <a:gd name="connsiteY9" fmla="*/ 340468 h 2402732"/>
              <a:gd name="connsiteX10" fmla="*/ 0 w 4562272"/>
              <a:gd name="connsiteY10" fmla="*/ 0 h 2402732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215958 w 4280170"/>
              <a:gd name="connsiteY6" fmla="*/ 826851 h 2062264"/>
              <a:gd name="connsiteX7" fmla="*/ 612843 w 4280170"/>
              <a:gd name="connsiteY7" fmla="*/ 496111 h 2062264"/>
              <a:gd name="connsiteX8" fmla="*/ 282102 w 4280170"/>
              <a:gd name="connsiteY8" fmla="*/ 262647 h 2062264"/>
              <a:gd name="connsiteX9" fmla="*/ 0 w 4280170"/>
              <a:gd name="connsiteY9" fmla="*/ 0 h 2062264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470268 w 4280170"/>
              <a:gd name="connsiteY6" fmla="*/ 963975 h 2062264"/>
              <a:gd name="connsiteX7" fmla="*/ 1215958 w 4280170"/>
              <a:gd name="connsiteY7" fmla="*/ 826851 h 2062264"/>
              <a:gd name="connsiteX8" fmla="*/ 612843 w 4280170"/>
              <a:gd name="connsiteY8" fmla="*/ 496111 h 2062264"/>
              <a:gd name="connsiteX9" fmla="*/ 282102 w 4280170"/>
              <a:gd name="connsiteY9" fmla="*/ 262647 h 2062264"/>
              <a:gd name="connsiteX10" fmla="*/ 0 w 4280170"/>
              <a:gd name="connsiteY10" fmla="*/ 0 h 2062264"/>
              <a:gd name="connsiteX0" fmla="*/ 4833500 w 4833500"/>
              <a:gd name="connsiteY0" fmla="*/ 1513213 h 1771338"/>
              <a:gd name="connsiteX1" fmla="*/ 3822970 w 4833500"/>
              <a:gd name="connsiteY1" fmla="*/ 1770434 h 1771338"/>
              <a:gd name="connsiteX2" fmla="*/ 3258766 w 4833500"/>
              <a:gd name="connsiteY2" fmla="*/ 1507787 h 1771338"/>
              <a:gd name="connsiteX3" fmla="*/ 2986392 w 4833500"/>
              <a:gd name="connsiteY3" fmla="*/ 1400783 h 1771338"/>
              <a:gd name="connsiteX4" fmla="*/ 2431915 w 4833500"/>
              <a:gd name="connsiteY4" fmla="*/ 1264596 h 1771338"/>
              <a:gd name="connsiteX5" fmla="*/ 1877439 w 4833500"/>
              <a:gd name="connsiteY5" fmla="*/ 1089498 h 1771338"/>
              <a:gd name="connsiteX6" fmla="*/ 1470268 w 4833500"/>
              <a:gd name="connsiteY6" fmla="*/ 963975 h 1771338"/>
              <a:gd name="connsiteX7" fmla="*/ 1215958 w 4833500"/>
              <a:gd name="connsiteY7" fmla="*/ 826851 h 1771338"/>
              <a:gd name="connsiteX8" fmla="*/ 612843 w 4833500"/>
              <a:gd name="connsiteY8" fmla="*/ 496111 h 1771338"/>
              <a:gd name="connsiteX9" fmla="*/ 282102 w 4833500"/>
              <a:gd name="connsiteY9" fmla="*/ 262647 h 1771338"/>
              <a:gd name="connsiteX10" fmla="*/ 0 w 4833500"/>
              <a:gd name="connsiteY10" fmla="*/ 0 h 1771338"/>
              <a:gd name="connsiteX0" fmla="*/ 4833500 w 4833500"/>
              <a:gd name="connsiteY0" fmla="*/ 1513213 h 1651427"/>
              <a:gd name="connsiteX1" fmla="*/ 3952654 w 4833500"/>
              <a:gd name="connsiteY1" fmla="*/ 1650523 h 1651427"/>
              <a:gd name="connsiteX2" fmla="*/ 3258766 w 4833500"/>
              <a:gd name="connsiteY2" fmla="*/ 1507787 h 1651427"/>
              <a:gd name="connsiteX3" fmla="*/ 2986392 w 4833500"/>
              <a:gd name="connsiteY3" fmla="*/ 1400783 h 1651427"/>
              <a:gd name="connsiteX4" fmla="*/ 2431915 w 4833500"/>
              <a:gd name="connsiteY4" fmla="*/ 1264596 h 1651427"/>
              <a:gd name="connsiteX5" fmla="*/ 1877439 w 4833500"/>
              <a:gd name="connsiteY5" fmla="*/ 1089498 h 1651427"/>
              <a:gd name="connsiteX6" fmla="*/ 1470268 w 4833500"/>
              <a:gd name="connsiteY6" fmla="*/ 963975 h 1651427"/>
              <a:gd name="connsiteX7" fmla="*/ 1215958 w 4833500"/>
              <a:gd name="connsiteY7" fmla="*/ 826851 h 1651427"/>
              <a:gd name="connsiteX8" fmla="*/ 612843 w 4833500"/>
              <a:gd name="connsiteY8" fmla="*/ 496111 h 1651427"/>
              <a:gd name="connsiteX9" fmla="*/ 282102 w 4833500"/>
              <a:gd name="connsiteY9" fmla="*/ 262647 h 1651427"/>
              <a:gd name="connsiteX10" fmla="*/ 0 w 4833500"/>
              <a:gd name="connsiteY10" fmla="*/ 0 h 1651427"/>
              <a:gd name="connsiteX0" fmla="*/ 4833500 w 4833500"/>
              <a:gd name="connsiteY0" fmla="*/ 1513213 h 1760801"/>
              <a:gd name="connsiteX1" fmla="*/ 3952654 w 4833500"/>
              <a:gd name="connsiteY1" fmla="*/ 1650523 h 1760801"/>
              <a:gd name="connsiteX2" fmla="*/ 3151884 w 4833500"/>
              <a:gd name="connsiteY2" fmla="*/ 1719178 h 1760801"/>
              <a:gd name="connsiteX3" fmla="*/ 2986392 w 4833500"/>
              <a:gd name="connsiteY3" fmla="*/ 1400783 h 1760801"/>
              <a:gd name="connsiteX4" fmla="*/ 2431915 w 4833500"/>
              <a:gd name="connsiteY4" fmla="*/ 1264596 h 1760801"/>
              <a:gd name="connsiteX5" fmla="*/ 1877439 w 4833500"/>
              <a:gd name="connsiteY5" fmla="*/ 1089498 h 1760801"/>
              <a:gd name="connsiteX6" fmla="*/ 1470268 w 4833500"/>
              <a:gd name="connsiteY6" fmla="*/ 963975 h 1760801"/>
              <a:gd name="connsiteX7" fmla="*/ 1215958 w 4833500"/>
              <a:gd name="connsiteY7" fmla="*/ 826851 h 1760801"/>
              <a:gd name="connsiteX8" fmla="*/ 612843 w 4833500"/>
              <a:gd name="connsiteY8" fmla="*/ 496111 h 1760801"/>
              <a:gd name="connsiteX9" fmla="*/ 282102 w 4833500"/>
              <a:gd name="connsiteY9" fmla="*/ 262647 h 1760801"/>
              <a:gd name="connsiteX10" fmla="*/ 0 w 4833500"/>
              <a:gd name="connsiteY10" fmla="*/ 0 h 1760801"/>
              <a:gd name="connsiteX0" fmla="*/ 4833500 w 4833500"/>
              <a:gd name="connsiteY0" fmla="*/ 1513213 h 1794942"/>
              <a:gd name="connsiteX1" fmla="*/ 3952654 w 4833500"/>
              <a:gd name="connsiteY1" fmla="*/ 1650523 h 1794942"/>
              <a:gd name="connsiteX2" fmla="*/ 3151884 w 4833500"/>
              <a:gd name="connsiteY2" fmla="*/ 1719178 h 1794942"/>
              <a:gd name="connsiteX3" fmla="*/ 2671423 w 4833500"/>
              <a:gd name="connsiteY3" fmla="*/ 1719178 h 1794942"/>
              <a:gd name="connsiteX4" fmla="*/ 2431915 w 4833500"/>
              <a:gd name="connsiteY4" fmla="*/ 1264596 h 1794942"/>
              <a:gd name="connsiteX5" fmla="*/ 1877439 w 4833500"/>
              <a:gd name="connsiteY5" fmla="*/ 1089498 h 1794942"/>
              <a:gd name="connsiteX6" fmla="*/ 1470268 w 4833500"/>
              <a:gd name="connsiteY6" fmla="*/ 963975 h 1794942"/>
              <a:gd name="connsiteX7" fmla="*/ 1215958 w 4833500"/>
              <a:gd name="connsiteY7" fmla="*/ 826851 h 1794942"/>
              <a:gd name="connsiteX8" fmla="*/ 612843 w 4833500"/>
              <a:gd name="connsiteY8" fmla="*/ 496111 h 1794942"/>
              <a:gd name="connsiteX9" fmla="*/ 282102 w 4833500"/>
              <a:gd name="connsiteY9" fmla="*/ 262647 h 1794942"/>
              <a:gd name="connsiteX10" fmla="*/ 0 w 4833500"/>
              <a:gd name="connsiteY10" fmla="*/ 0 h 1794942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877439 w 4833500"/>
              <a:gd name="connsiteY5" fmla="*/ 1089498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310115 w 4833500"/>
              <a:gd name="connsiteY6" fmla="*/ 1375904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551398 w 4551398"/>
              <a:gd name="connsiteY0" fmla="*/ 1250566 h 1479416"/>
              <a:gd name="connsiteX1" fmla="*/ 3670552 w 4551398"/>
              <a:gd name="connsiteY1" fmla="*/ 1387876 h 1479416"/>
              <a:gd name="connsiteX2" fmla="*/ 2869782 w 4551398"/>
              <a:gd name="connsiteY2" fmla="*/ 1456531 h 1479416"/>
              <a:gd name="connsiteX3" fmla="*/ 2389321 w 4551398"/>
              <a:gd name="connsiteY3" fmla="*/ 1456531 h 1479416"/>
              <a:gd name="connsiteX4" fmla="*/ 1908859 w 4551398"/>
              <a:gd name="connsiteY4" fmla="*/ 1319222 h 1479416"/>
              <a:gd name="connsiteX5" fmla="*/ 1428397 w 4551398"/>
              <a:gd name="connsiteY5" fmla="*/ 1181912 h 1479416"/>
              <a:gd name="connsiteX6" fmla="*/ 1028013 w 4551398"/>
              <a:gd name="connsiteY6" fmla="*/ 1113257 h 1479416"/>
              <a:gd name="connsiteX7" fmla="*/ 933856 w 4551398"/>
              <a:gd name="connsiteY7" fmla="*/ 564204 h 1479416"/>
              <a:gd name="connsiteX8" fmla="*/ 330741 w 4551398"/>
              <a:gd name="connsiteY8" fmla="*/ 233464 h 1479416"/>
              <a:gd name="connsiteX9" fmla="*/ 0 w 4551398"/>
              <a:gd name="connsiteY9" fmla="*/ 0 h 1479416"/>
              <a:gd name="connsiteX0" fmla="*/ 4220657 w 4220657"/>
              <a:gd name="connsiteY0" fmla="*/ 1017102 h 1245952"/>
              <a:gd name="connsiteX1" fmla="*/ 3339811 w 4220657"/>
              <a:gd name="connsiteY1" fmla="*/ 1154412 h 1245952"/>
              <a:gd name="connsiteX2" fmla="*/ 2539041 w 4220657"/>
              <a:gd name="connsiteY2" fmla="*/ 1223067 h 1245952"/>
              <a:gd name="connsiteX3" fmla="*/ 2058580 w 4220657"/>
              <a:gd name="connsiteY3" fmla="*/ 1223067 h 1245952"/>
              <a:gd name="connsiteX4" fmla="*/ 1578118 w 4220657"/>
              <a:gd name="connsiteY4" fmla="*/ 1085758 h 1245952"/>
              <a:gd name="connsiteX5" fmla="*/ 1097656 w 4220657"/>
              <a:gd name="connsiteY5" fmla="*/ 948448 h 1245952"/>
              <a:gd name="connsiteX6" fmla="*/ 697272 w 4220657"/>
              <a:gd name="connsiteY6" fmla="*/ 879793 h 1245952"/>
              <a:gd name="connsiteX7" fmla="*/ 603115 w 4220657"/>
              <a:gd name="connsiteY7" fmla="*/ 330740 h 1245952"/>
              <a:gd name="connsiteX8" fmla="*/ 0 w 4220657"/>
              <a:gd name="connsiteY8" fmla="*/ 0 h 1245952"/>
              <a:gd name="connsiteX0" fmla="*/ 3617542 w 3617542"/>
              <a:gd name="connsiteY0" fmla="*/ 686362 h 915212"/>
              <a:gd name="connsiteX1" fmla="*/ 2736696 w 3617542"/>
              <a:gd name="connsiteY1" fmla="*/ 823672 h 915212"/>
              <a:gd name="connsiteX2" fmla="*/ 1935926 w 3617542"/>
              <a:gd name="connsiteY2" fmla="*/ 892327 h 915212"/>
              <a:gd name="connsiteX3" fmla="*/ 1455465 w 3617542"/>
              <a:gd name="connsiteY3" fmla="*/ 892327 h 915212"/>
              <a:gd name="connsiteX4" fmla="*/ 975003 w 3617542"/>
              <a:gd name="connsiteY4" fmla="*/ 755018 h 915212"/>
              <a:gd name="connsiteX5" fmla="*/ 494541 w 3617542"/>
              <a:gd name="connsiteY5" fmla="*/ 617708 h 915212"/>
              <a:gd name="connsiteX6" fmla="*/ 94157 w 3617542"/>
              <a:gd name="connsiteY6" fmla="*/ 549053 h 915212"/>
              <a:gd name="connsiteX7" fmla="*/ 0 w 3617542"/>
              <a:gd name="connsiteY7" fmla="*/ 0 h 915212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37309 h 366159"/>
              <a:gd name="connsiteX1" fmla="*/ 2642539 w 3523385"/>
              <a:gd name="connsiteY1" fmla="*/ 274619 h 366159"/>
              <a:gd name="connsiteX2" fmla="*/ 1841769 w 3523385"/>
              <a:gd name="connsiteY2" fmla="*/ 343274 h 366159"/>
              <a:gd name="connsiteX3" fmla="*/ 1361308 w 3523385"/>
              <a:gd name="connsiteY3" fmla="*/ 343274 h 366159"/>
              <a:gd name="connsiteX4" fmla="*/ 880846 w 3523385"/>
              <a:gd name="connsiteY4" fmla="*/ 205965 h 366159"/>
              <a:gd name="connsiteX5" fmla="*/ 400384 w 3523385"/>
              <a:gd name="connsiteY5" fmla="*/ 68655 h 366159"/>
              <a:gd name="connsiteX6" fmla="*/ 0 w 3523385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670193"/>
              <a:gd name="connsiteY0" fmla="*/ 137309 h 366159"/>
              <a:gd name="connsiteX1" fmla="*/ 3523385 w 3670193"/>
              <a:gd name="connsiteY1" fmla="*/ 137309 h 366159"/>
              <a:gd name="connsiteX2" fmla="*/ 2642539 w 3670193"/>
              <a:gd name="connsiteY2" fmla="*/ 274619 h 366159"/>
              <a:gd name="connsiteX3" fmla="*/ 1841769 w 3670193"/>
              <a:gd name="connsiteY3" fmla="*/ 343274 h 366159"/>
              <a:gd name="connsiteX4" fmla="*/ 1361308 w 3670193"/>
              <a:gd name="connsiteY4" fmla="*/ 343274 h 366159"/>
              <a:gd name="connsiteX5" fmla="*/ 880846 w 3670193"/>
              <a:gd name="connsiteY5" fmla="*/ 205965 h 366159"/>
              <a:gd name="connsiteX6" fmla="*/ 400384 w 3670193"/>
              <a:gd name="connsiteY6" fmla="*/ 68655 h 366159"/>
              <a:gd name="connsiteX7" fmla="*/ 0 w 3670193"/>
              <a:gd name="connsiteY7" fmla="*/ 0 h 366159"/>
              <a:gd name="connsiteX0" fmla="*/ 3523384 w 3659387"/>
              <a:gd name="connsiteY0" fmla="*/ 137309 h 366159"/>
              <a:gd name="connsiteX1" fmla="*/ 3512579 w 3659387"/>
              <a:gd name="connsiteY1" fmla="*/ 112637 h 366159"/>
              <a:gd name="connsiteX2" fmla="*/ 2642539 w 3659387"/>
              <a:gd name="connsiteY2" fmla="*/ 274619 h 366159"/>
              <a:gd name="connsiteX3" fmla="*/ 1841769 w 3659387"/>
              <a:gd name="connsiteY3" fmla="*/ 343274 h 366159"/>
              <a:gd name="connsiteX4" fmla="*/ 1361308 w 3659387"/>
              <a:gd name="connsiteY4" fmla="*/ 343274 h 366159"/>
              <a:gd name="connsiteX5" fmla="*/ 880846 w 3659387"/>
              <a:gd name="connsiteY5" fmla="*/ 205965 h 366159"/>
              <a:gd name="connsiteX6" fmla="*/ 400384 w 3659387"/>
              <a:gd name="connsiteY6" fmla="*/ 68655 h 366159"/>
              <a:gd name="connsiteX7" fmla="*/ 0 w 3659387"/>
              <a:gd name="connsiteY7" fmla="*/ 0 h 366159"/>
              <a:gd name="connsiteX0" fmla="*/ 3523384 w 3660046"/>
              <a:gd name="connsiteY0" fmla="*/ 137309 h 366159"/>
              <a:gd name="connsiteX1" fmla="*/ 3512579 w 3660046"/>
              <a:gd name="connsiteY1" fmla="*/ 112637 h 366159"/>
              <a:gd name="connsiteX2" fmla="*/ 2638582 w 3660046"/>
              <a:gd name="connsiteY2" fmla="*/ 257657 h 366159"/>
              <a:gd name="connsiteX3" fmla="*/ 1841769 w 3660046"/>
              <a:gd name="connsiteY3" fmla="*/ 343274 h 366159"/>
              <a:gd name="connsiteX4" fmla="*/ 1361308 w 3660046"/>
              <a:gd name="connsiteY4" fmla="*/ 343274 h 366159"/>
              <a:gd name="connsiteX5" fmla="*/ 880846 w 3660046"/>
              <a:gd name="connsiteY5" fmla="*/ 205965 h 366159"/>
              <a:gd name="connsiteX6" fmla="*/ 400384 w 3660046"/>
              <a:gd name="connsiteY6" fmla="*/ 68655 h 366159"/>
              <a:gd name="connsiteX7" fmla="*/ 0 w 3660046"/>
              <a:gd name="connsiteY7" fmla="*/ 0 h 366159"/>
              <a:gd name="connsiteX0" fmla="*/ 3523384 w 3660046"/>
              <a:gd name="connsiteY0" fmla="*/ 137309 h 363897"/>
              <a:gd name="connsiteX1" fmla="*/ 3512579 w 3660046"/>
              <a:gd name="connsiteY1" fmla="*/ 112637 h 363897"/>
              <a:gd name="connsiteX2" fmla="*/ 2638582 w 3660046"/>
              <a:gd name="connsiteY2" fmla="*/ 257657 h 363897"/>
              <a:gd name="connsiteX3" fmla="*/ 1841769 w 3660046"/>
              <a:gd name="connsiteY3" fmla="*/ 329704 h 363897"/>
              <a:gd name="connsiteX4" fmla="*/ 1361308 w 3660046"/>
              <a:gd name="connsiteY4" fmla="*/ 343274 h 363897"/>
              <a:gd name="connsiteX5" fmla="*/ 880846 w 3660046"/>
              <a:gd name="connsiteY5" fmla="*/ 205965 h 363897"/>
              <a:gd name="connsiteX6" fmla="*/ 400384 w 3660046"/>
              <a:gd name="connsiteY6" fmla="*/ 68655 h 363897"/>
              <a:gd name="connsiteX7" fmla="*/ 0 w 3660046"/>
              <a:gd name="connsiteY7" fmla="*/ 0 h 363897"/>
              <a:gd name="connsiteX0" fmla="*/ 3523384 w 3660046"/>
              <a:gd name="connsiteY0" fmla="*/ 137309 h 363896"/>
              <a:gd name="connsiteX1" fmla="*/ 3512579 w 3660046"/>
              <a:gd name="connsiteY1" fmla="*/ 112637 h 363896"/>
              <a:gd name="connsiteX2" fmla="*/ 2638582 w 3660046"/>
              <a:gd name="connsiteY2" fmla="*/ 257657 h 363896"/>
              <a:gd name="connsiteX3" fmla="*/ 1841769 w 3660046"/>
              <a:gd name="connsiteY3" fmla="*/ 329704 h 363896"/>
              <a:gd name="connsiteX4" fmla="*/ 1361308 w 3660046"/>
              <a:gd name="connsiteY4" fmla="*/ 343273 h 363896"/>
              <a:gd name="connsiteX5" fmla="*/ 880846 w 3660046"/>
              <a:gd name="connsiteY5" fmla="*/ 205965 h 363896"/>
              <a:gd name="connsiteX6" fmla="*/ 400384 w 3660046"/>
              <a:gd name="connsiteY6" fmla="*/ 68655 h 363896"/>
              <a:gd name="connsiteX7" fmla="*/ 0 w 3660046"/>
              <a:gd name="connsiteY7" fmla="*/ 0 h 363896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400384 w 3660046"/>
              <a:gd name="connsiteY6" fmla="*/ 68655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12579 w 3512578"/>
              <a:gd name="connsiteY0" fmla="*/ 112637 h 341712"/>
              <a:gd name="connsiteX1" fmla="*/ 2638582 w 3512578"/>
              <a:gd name="connsiteY1" fmla="*/ 257657 h 341712"/>
              <a:gd name="connsiteX2" fmla="*/ 1841769 w 3512578"/>
              <a:gd name="connsiteY2" fmla="*/ 329704 h 341712"/>
              <a:gd name="connsiteX3" fmla="*/ 1369222 w 3512578"/>
              <a:gd name="connsiteY3" fmla="*/ 329704 h 341712"/>
              <a:gd name="connsiteX4" fmla="*/ 861610 w 3512578"/>
              <a:gd name="connsiteY4" fmla="*/ 258507 h 341712"/>
              <a:gd name="connsiteX5" fmla="*/ 376644 w 3512578"/>
              <a:gd name="connsiteY5" fmla="*/ 139893 h 341712"/>
              <a:gd name="connsiteX6" fmla="*/ 0 w 3512578"/>
              <a:gd name="connsiteY6" fmla="*/ 0 h 341712"/>
              <a:gd name="connsiteX0" fmla="*/ 3512579 w 3623698"/>
              <a:gd name="connsiteY0" fmla="*/ 112637 h 341712"/>
              <a:gd name="connsiteX1" fmla="*/ 3478032 w 3623698"/>
              <a:gd name="connsiteY1" fmla="*/ 118497 h 341712"/>
              <a:gd name="connsiteX2" fmla="*/ 2638582 w 3623698"/>
              <a:gd name="connsiteY2" fmla="*/ 257657 h 341712"/>
              <a:gd name="connsiteX3" fmla="*/ 1841769 w 3623698"/>
              <a:gd name="connsiteY3" fmla="*/ 329704 h 341712"/>
              <a:gd name="connsiteX4" fmla="*/ 1369222 w 3623698"/>
              <a:gd name="connsiteY4" fmla="*/ 329704 h 341712"/>
              <a:gd name="connsiteX5" fmla="*/ 861610 w 3623698"/>
              <a:gd name="connsiteY5" fmla="*/ 258507 h 341712"/>
              <a:gd name="connsiteX6" fmla="*/ 376644 w 3623698"/>
              <a:gd name="connsiteY6" fmla="*/ 139893 h 341712"/>
              <a:gd name="connsiteX7" fmla="*/ 0 w 3623698"/>
              <a:gd name="connsiteY7" fmla="*/ 0 h 341712"/>
              <a:gd name="connsiteX0" fmla="*/ 3512579 w 3512579"/>
              <a:gd name="connsiteY0" fmla="*/ 112637 h 341712"/>
              <a:gd name="connsiteX1" fmla="*/ 3191203 w 3512579"/>
              <a:gd name="connsiteY1" fmla="*/ 168455 h 341712"/>
              <a:gd name="connsiteX2" fmla="*/ 2638582 w 3512579"/>
              <a:gd name="connsiteY2" fmla="*/ 257657 h 341712"/>
              <a:gd name="connsiteX3" fmla="*/ 1841769 w 3512579"/>
              <a:gd name="connsiteY3" fmla="*/ 329704 h 341712"/>
              <a:gd name="connsiteX4" fmla="*/ 1369222 w 3512579"/>
              <a:gd name="connsiteY4" fmla="*/ 329704 h 341712"/>
              <a:gd name="connsiteX5" fmla="*/ 861610 w 3512579"/>
              <a:gd name="connsiteY5" fmla="*/ 258507 h 341712"/>
              <a:gd name="connsiteX6" fmla="*/ 376644 w 3512579"/>
              <a:gd name="connsiteY6" fmla="*/ 139893 h 341712"/>
              <a:gd name="connsiteX7" fmla="*/ 0 w 3512579"/>
              <a:gd name="connsiteY7" fmla="*/ 0 h 341712"/>
              <a:gd name="connsiteX0" fmla="*/ 3512579 w 3586987"/>
              <a:gd name="connsiteY0" fmla="*/ 112637 h 341712"/>
              <a:gd name="connsiteX1" fmla="*/ 3533424 w 3586987"/>
              <a:gd name="connsiteY1" fmla="*/ 108320 h 341712"/>
              <a:gd name="connsiteX2" fmla="*/ 3191203 w 3586987"/>
              <a:gd name="connsiteY2" fmla="*/ 168455 h 341712"/>
              <a:gd name="connsiteX3" fmla="*/ 2638582 w 3586987"/>
              <a:gd name="connsiteY3" fmla="*/ 257657 h 341712"/>
              <a:gd name="connsiteX4" fmla="*/ 1841769 w 3586987"/>
              <a:gd name="connsiteY4" fmla="*/ 329704 h 341712"/>
              <a:gd name="connsiteX5" fmla="*/ 1369222 w 3586987"/>
              <a:gd name="connsiteY5" fmla="*/ 329704 h 341712"/>
              <a:gd name="connsiteX6" fmla="*/ 861610 w 3586987"/>
              <a:gd name="connsiteY6" fmla="*/ 258507 h 341712"/>
              <a:gd name="connsiteX7" fmla="*/ 376644 w 3586987"/>
              <a:gd name="connsiteY7" fmla="*/ 139893 h 341712"/>
              <a:gd name="connsiteX8" fmla="*/ 0 w 3586987"/>
              <a:gd name="connsiteY8" fmla="*/ 0 h 341712"/>
              <a:gd name="connsiteX0" fmla="*/ 3599326 w 3673734"/>
              <a:gd name="connsiteY0" fmla="*/ 141560 h 370635"/>
              <a:gd name="connsiteX1" fmla="*/ 3620171 w 3673734"/>
              <a:gd name="connsiteY1" fmla="*/ 137243 h 370635"/>
              <a:gd name="connsiteX2" fmla="*/ 3277950 w 3673734"/>
              <a:gd name="connsiteY2" fmla="*/ 197378 h 370635"/>
              <a:gd name="connsiteX3" fmla="*/ 2725329 w 3673734"/>
              <a:gd name="connsiteY3" fmla="*/ 286580 h 370635"/>
              <a:gd name="connsiteX4" fmla="*/ 1928516 w 3673734"/>
              <a:gd name="connsiteY4" fmla="*/ 358627 h 370635"/>
              <a:gd name="connsiteX5" fmla="*/ 1455969 w 3673734"/>
              <a:gd name="connsiteY5" fmla="*/ 358627 h 370635"/>
              <a:gd name="connsiteX6" fmla="*/ 948357 w 3673734"/>
              <a:gd name="connsiteY6" fmla="*/ 287430 h 370635"/>
              <a:gd name="connsiteX7" fmla="*/ 463391 w 3673734"/>
              <a:gd name="connsiteY7" fmla="*/ 168816 h 370635"/>
              <a:gd name="connsiteX8" fmla="*/ 0 w 3673734"/>
              <a:gd name="connsiteY8" fmla="*/ 0 h 37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3734" h="370635">
                <a:moveTo>
                  <a:pt x="3599326" y="141560"/>
                </a:moveTo>
                <a:cubicBezTo>
                  <a:pt x="3598666" y="141560"/>
                  <a:pt x="3673734" y="127940"/>
                  <a:pt x="3620171" y="137243"/>
                </a:cubicBezTo>
                <a:lnTo>
                  <a:pt x="3277950" y="197378"/>
                </a:lnTo>
                <a:cubicBezTo>
                  <a:pt x="3128810" y="222267"/>
                  <a:pt x="2950235" y="259705"/>
                  <a:pt x="2725329" y="286580"/>
                </a:cubicBezTo>
                <a:cubicBezTo>
                  <a:pt x="2500423" y="313455"/>
                  <a:pt x="2140076" y="346619"/>
                  <a:pt x="1928516" y="358627"/>
                </a:cubicBezTo>
                <a:cubicBezTo>
                  <a:pt x="1716956" y="370635"/>
                  <a:pt x="1619329" y="370493"/>
                  <a:pt x="1455969" y="358627"/>
                </a:cubicBezTo>
                <a:cubicBezTo>
                  <a:pt x="1292609" y="346761"/>
                  <a:pt x="1113787" y="319065"/>
                  <a:pt x="948357" y="287430"/>
                </a:cubicBezTo>
                <a:cubicBezTo>
                  <a:pt x="782927" y="255795"/>
                  <a:pt x="621451" y="216721"/>
                  <a:pt x="463391" y="168816"/>
                </a:cubicBezTo>
                <a:cubicBezTo>
                  <a:pt x="305331" y="120911"/>
                  <a:pt x="129904" y="65635"/>
                  <a:pt x="0" y="0"/>
                </a:cubicBezTo>
              </a:path>
            </a:pathLst>
          </a:custGeom>
          <a:noFill/>
          <a:ln w="63500" cap="flat" cmpd="sng" algn="ctr">
            <a:gradFill flip="none" rotWithShape="1">
              <a:gsLst>
                <a:gs pos="50000">
                  <a:srgbClr val="FFFFCC"/>
                </a:gs>
                <a:gs pos="50000">
                  <a:srgbClr val="FFFF00"/>
                </a:gs>
                <a:gs pos="100000">
                  <a:srgbClr val="FF0000"/>
                </a:gs>
                <a:gs pos="55000">
                  <a:srgbClr val="FFFF00"/>
                </a:gs>
                <a:gs pos="16000">
                  <a:srgbClr val="00B0F0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5" name="Forma livre 194"/>
          <p:cNvSpPr/>
          <p:nvPr/>
        </p:nvSpPr>
        <p:spPr bwMode="auto">
          <a:xfrm>
            <a:off x="3867150" y="2567951"/>
            <a:ext cx="3954840" cy="530210"/>
          </a:xfrm>
          <a:custGeom>
            <a:avLst/>
            <a:gdLst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540868 w 5525311"/>
              <a:gd name="connsiteY5" fmla="*/ 1848255 h 3570051"/>
              <a:gd name="connsiteX6" fmla="*/ 3268494 w 5525311"/>
              <a:gd name="connsiteY6" fmla="*/ 1741251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321030 w 5321030"/>
              <a:gd name="connsiteY0" fmla="*/ 3229583 h 3229583"/>
              <a:gd name="connsiteX1" fmla="*/ 4941651 w 5321030"/>
              <a:gd name="connsiteY1" fmla="*/ 2782111 h 3229583"/>
              <a:gd name="connsiteX2" fmla="*/ 4562272 w 5321030"/>
              <a:gd name="connsiteY2" fmla="*/ 2402732 h 3229583"/>
              <a:gd name="connsiteX3" fmla="*/ 4105072 w 5321030"/>
              <a:gd name="connsiteY3" fmla="*/ 2110902 h 3229583"/>
              <a:gd name="connsiteX4" fmla="*/ 3540868 w 5321030"/>
              <a:gd name="connsiteY4" fmla="*/ 1848255 h 3229583"/>
              <a:gd name="connsiteX5" fmla="*/ 3268494 w 5321030"/>
              <a:gd name="connsiteY5" fmla="*/ 1741251 h 3229583"/>
              <a:gd name="connsiteX6" fmla="*/ 2714017 w 5321030"/>
              <a:gd name="connsiteY6" fmla="*/ 1605064 h 3229583"/>
              <a:gd name="connsiteX7" fmla="*/ 2159541 w 5321030"/>
              <a:gd name="connsiteY7" fmla="*/ 1429966 h 3229583"/>
              <a:gd name="connsiteX8" fmla="*/ 1498060 w 5321030"/>
              <a:gd name="connsiteY8" fmla="*/ 1167319 h 3229583"/>
              <a:gd name="connsiteX9" fmla="*/ 894945 w 5321030"/>
              <a:gd name="connsiteY9" fmla="*/ 836579 h 3229583"/>
              <a:gd name="connsiteX10" fmla="*/ 564204 w 5321030"/>
              <a:gd name="connsiteY10" fmla="*/ 603115 h 3229583"/>
              <a:gd name="connsiteX11" fmla="*/ 282102 w 5321030"/>
              <a:gd name="connsiteY11" fmla="*/ 340468 h 3229583"/>
              <a:gd name="connsiteX12" fmla="*/ 0 w 5321030"/>
              <a:gd name="connsiteY12" fmla="*/ 0 h 3229583"/>
              <a:gd name="connsiteX0" fmla="*/ 5321030 w 5321030"/>
              <a:gd name="connsiteY0" fmla="*/ 3229583 h 3229583"/>
              <a:gd name="connsiteX1" fmla="*/ 4562272 w 5321030"/>
              <a:gd name="connsiteY1" fmla="*/ 2402732 h 3229583"/>
              <a:gd name="connsiteX2" fmla="*/ 4105072 w 5321030"/>
              <a:gd name="connsiteY2" fmla="*/ 2110902 h 3229583"/>
              <a:gd name="connsiteX3" fmla="*/ 3540868 w 5321030"/>
              <a:gd name="connsiteY3" fmla="*/ 1848255 h 3229583"/>
              <a:gd name="connsiteX4" fmla="*/ 3268494 w 5321030"/>
              <a:gd name="connsiteY4" fmla="*/ 1741251 h 3229583"/>
              <a:gd name="connsiteX5" fmla="*/ 2714017 w 5321030"/>
              <a:gd name="connsiteY5" fmla="*/ 1605064 h 3229583"/>
              <a:gd name="connsiteX6" fmla="*/ 2159541 w 5321030"/>
              <a:gd name="connsiteY6" fmla="*/ 1429966 h 3229583"/>
              <a:gd name="connsiteX7" fmla="*/ 1498060 w 5321030"/>
              <a:gd name="connsiteY7" fmla="*/ 1167319 h 3229583"/>
              <a:gd name="connsiteX8" fmla="*/ 894945 w 5321030"/>
              <a:gd name="connsiteY8" fmla="*/ 836579 h 3229583"/>
              <a:gd name="connsiteX9" fmla="*/ 564204 w 5321030"/>
              <a:gd name="connsiteY9" fmla="*/ 603115 h 3229583"/>
              <a:gd name="connsiteX10" fmla="*/ 282102 w 5321030"/>
              <a:gd name="connsiteY10" fmla="*/ 340468 h 3229583"/>
              <a:gd name="connsiteX11" fmla="*/ 0 w 5321030"/>
              <a:gd name="connsiteY11" fmla="*/ 0 h 3229583"/>
              <a:gd name="connsiteX0" fmla="*/ 4562272 w 4562272"/>
              <a:gd name="connsiteY0" fmla="*/ 2402732 h 2402732"/>
              <a:gd name="connsiteX1" fmla="*/ 4105072 w 4562272"/>
              <a:gd name="connsiteY1" fmla="*/ 2110902 h 2402732"/>
              <a:gd name="connsiteX2" fmla="*/ 3540868 w 4562272"/>
              <a:gd name="connsiteY2" fmla="*/ 1848255 h 2402732"/>
              <a:gd name="connsiteX3" fmla="*/ 3268494 w 4562272"/>
              <a:gd name="connsiteY3" fmla="*/ 1741251 h 2402732"/>
              <a:gd name="connsiteX4" fmla="*/ 2714017 w 4562272"/>
              <a:gd name="connsiteY4" fmla="*/ 1605064 h 2402732"/>
              <a:gd name="connsiteX5" fmla="*/ 2159541 w 4562272"/>
              <a:gd name="connsiteY5" fmla="*/ 1429966 h 2402732"/>
              <a:gd name="connsiteX6" fmla="*/ 1498060 w 4562272"/>
              <a:gd name="connsiteY6" fmla="*/ 1167319 h 2402732"/>
              <a:gd name="connsiteX7" fmla="*/ 894945 w 4562272"/>
              <a:gd name="connsiteY7" fmla="*/ 836579 h 2402732"/>
              <a:gd name="connsiteX8" fmla="*/ 564204 w 4562272"/>
              <a:gd name="connsiteY8" fmla="*/ 603115 h 2402732"/>
              <a:gd name="connsiteX9" fmla="*/ 282102 w 4562272"/>
              <a:gd name="connsiteY9" fmla="*/ 340468 h 2402732"/>
              <a:gd name="connsiteX10" fmla="*/ 0 w 4562272"/>
              <a:gd name="connsiteY10" fmla="*/ 0 h 2402732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215958 w 4280170"/>
              <a:gd name="connsiteY6" fmla="*/ 826851 h 2062264"/>
              <a:gd name="connsiteX7" fmla="*/ 612843 w 4280170"/>
              <a:gd name="connsiteY7" fmla="*/ 496111 h 2062264"/>
              <a:gd name="connsiteX8" fmla="*/ 282102 w 4280170"/>
              <a:gd name="connsiteY8" fmla="*/ 262647 h 2062264"/>
              <a:gd name="connsiteX9" fmla="*/ 0 w 4280170"/>
              <a:gd name="connsiteY9" fmla="*/ 0 h 2062264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470268 w 4280170"/>
              <a:gd name="connsiteY6" fmla="*/ 963975 h 2062264"/>
              <a:gd name="connsiteX7" fmla="*/ 1215958 w 4280170"/>
              <a:gd name="connsiteY7" fmla="*/ 826851 h 2062264"/>
              <a:gd name="connsiteX8" fmla="*/ 612843 w 4280170"/>
              <a:gd name="connsiteY8" fmla="*/ 496111 h 2062264"/>
              <a:gd name="connsiteX9" fmla="*/ 282102 w 4280170"/>
              <a:gd name="connsiteY9" fmla="*/ 262647 h 2062264"/>
              <a:gd name="connsiteX10" fmla="*/ 0 w 4280170"/>
              <a:gd name="connsiteY10" fmla="*/ 0 h 2062264"/>
              <a:gd name="connsiteX0" fmla="*/ 4833500 w 4833500"/>
              <a:gd name="connsiteY0" fmla="*/ 1513213 h 1771338"/>
              <a:gd name="connsiteX1" fmla="*/ 3822970 w 4833500"/>
              <a:gd name="connsiteY1" fmla="*/ 1770434 h 1771338"/>
              <a:gd name="connsiteX2" fmla="*/ 3258766 w 4833500"/>
              <a:gd name="connsiteY2" fmla="*/ 1507787 h 1771338"/>
              <a:gd name="connsiteX3" fmla="*/ 2986392 w 4833500"/>
              <a:gd name="connsiteY3" fmla="*/ 1400783 h 1771338"/>
              <a:gd name="connsiteX4" fmla="*/ 2431915 w 4833500"/>
              <a:gd name="connsiteY4" fmla="*/ 1264596 h 1771338"/>
              <a:gd name="connsiteX5" fmla="*/ 1877439 w 4833500"/>
              <a:gd name="connsiteY5" fmla="*/ 1089498 h 1771338"/>
              <a:gd name="connsiteX6" fmla="*/ 1470268 w 4833500"/>
              <a:gd name="connsiteY6" fmla="*/ 963975 h 1771338"/>
              <a:gd name="connsiteX7" fmla="*/ 1215958 w 4833500"/>
              <a:gd name="connsiteY7" fmla="*/ 826851 h 1771338"/>
              <a:gd name="connsiteX8" fmla="*/ 612843 w 4833500"/>
              <a:gd name="connsiteY8" fmla="*/ 496111 h 1771338"/>
              <a:gd name="connsiteX9" fmla="*/ 282102 w 4833500"/>
              <a:gd name="connsiteY9" fmla="*/ 262647 h 1771338"/>
              <a:gd name="connsiteX10" fmla="*/ 0 w 4833500"/>
              <a:gd name="connsiteY10" fmla="*/ 0 h 1771338"/>
              <a:gd name="connsiteX0" fmla="*/ 4833500 w 4833500"/>
              <a:gd name="connsiteY0" fmla="*/ 1513213 h 1651427"/>
              <a:gd name="connsiteX1" fmla="*/ 3952654 w 4833500"/>
              <a:gd name="connsiteY1" fmla="*/ 1650523 h 1651427"/>
              <a:gd name="connsiteX2" fmla="*/ 3258766 w 4833500"/>
              <a:gd name="connsiteY2" fmla="*/ 1507787 h 1651427"/>
              <a:gd name="connsiteX3" fmla="*/ 2986392 w 4833500"/>
              <a:gd name="connsiteY3" fmla="*/ 1400783 h 1651427"/>
              <a:gd name="connsiteX4" fmla="*/ 2431915 w 4833500"/>
              <a:gd name="connsiteY4" fmla="*/ 1264596 h 1651427"/>
              <a:gd name="connsiteX5" fmla="*/ 1877439 w 4833500"/>
              <a:gd name="connsiteY5" fmla="*/ 1089498 h 1651427"/>
              <a:gd name="connsiteX6" fmla="*/ 1470268 w 4833500"/>
              <a:gd name="connsiteY6" fmla="*/ 963975 h 1651427"/>
              <a:gd name="connsiteX7" fmla="*/ 1215958 w 4833500"/>
              <a:gd name="connsiteY7" fmla="*/ 826851 h 1651427"/>
              <a:gd name="connsiteX8" fmla="*/ 612843 w 4833500"/>
              <a:gd name="connsiteY8" fmla="*/ 496111 h 1651427"/>
              <a:gd name="connsiteX9" fmla="*/ 282102 w 4833500"/>
              <a:gd name="connsiteY9" fmla="*/ 262647 h 1651427"/>
              <a:gd name="connsiteX10" fmla="*/ 0 w 4833500"/>
              <a:gd name="connsiteY10" fmla="*/ 0 h 1651427"/>
              <a:gd name="connsiteX0" fmla="*/ 4833500 w 4833500"/>
              <a:gd name="connsiteY0" fmla="*/ 1513213 h 1760801"/>
              <a:gd name="connsiteX1" fmla="*/ 3952654 w 4833500"/>
              <a:gd name="connsiteY1" fmla="*/ 1650523 h 1760801"/>
              <a:gd name="connsiteX2" fmla="*/ 3151884 w 4833500"/>
              <a:gd name="connsiteY2" fmla="*/ 1719178 h 1760801"/>
              <a:gd name="connsiteX3" fmla="*/ 2986392 w 4833500"/>
              <a:gd name="connsiteY3" fmla="*/ 1400783 h 1760801"/>
              <a:gd name="connsiteX4" fmla="*/ 2431915 w 4833500"/>
              <a:gd name="connsiteY4" fmla="*/ 1264596 h 1760801"/>
              <a:gd name="connsiteX5" fmla="*/ 1877439 w 4833500"/>
              <a:gd name="connsiteY5" fmla="*/ 1089498 h 1760801"/>
              <a:gd name="connsiteX6" fmla="*/ 1470268 w 4833500"/>
              <a:gd name="connsiteY6" fmla="*/ 963975 h 1760801"/>
              <a:gd name="connsiteX7" fmla="*/ 1215958 w 4833500"/>
              <a:gd name="connsiteY7" fmla="*/ 826851 h 1760801"/>
              <a:gd name="connsiteX8" fmla="*/ 612843 w 4833500"/>
              <a:gd name="connsiteY8" fmla="*/ 496111 h 1760801"/>
              <a:gd name="connsiteX9" fmla="*/ 282102 w 4833500"/>
              <a:gd name="connsiteY9" fmla="*/ 262647 h 1760801"/>
              <a:gd name="connsiteX10" fmla="*/ 0 w 4833500"/>
              <a:gd name="connsiteY10" fmla="*/ 0 h 1760801"/>
              <a:gd name="connsiteX0" fmla="*/ 4833500 w 4833500"/>
              <a:gd name="connsiteY0" fmla="*/ 1513213 h 1794942"/>
              <a:gd name="connsiteX1" fmla="*/ 3952654 w 4833500"/>
              <a:gd name="connsiteY1" fmla="*/ 1650523 h 1794942"/>
              <a:gd name="connsiteX2" fmla="*/ 3151884 w 4833500"/>
              <a:gd name="connsiteY2" fmla="*/ 1719178 h 1794942"/>
              <a:gd name="connsiteX3" fmla="*/ 2671423 w 4833500"/>
              <a:gd name="connsiteY3" fmla="*/ 1719178 h 1794942"/>
              <a:gd name="connsiteX4" fmla="*/ 2431915 w 4833500"/>
              <a:gd name="connsiteY4" fmla="*/ 1264596 h 1794942"/>
              <a:gd name="connsiteX5" fmla="*/ 1877439 w 4833500"/>
              <a:gd name="connsiteY5" fmla="*/ 1089498 h 1794942"/>
              <a:gd name="connsiteX6" fmla="*/ 1470268 w 4833500"/>
              <a:gd name="connsiteY6" fmla="*/ 963975 h 1794942"/>
              <a:gd name="connsiteX7" fmla="*/ 1215958 w 4833500"/>
              <a:gd name="connsiteY7" fmla="*/ 826851 h 1794942"/>
              <a:gd name="connsiteX8" fmla="*/ 612843 w 4833500"/>
              <a:gd name="connsiteY8" fmla="*/ 496111 h 1794942"/>
              <a:gd name="connsiteX9" fmla="*/ 282102 w 4833500"/>
              <a:gd name="connsiteY9" fmla="*/ 262647 h 1794942"/>
              <a:gd name="connsiteX10" fmla="*/ 0 w 4833500"/>
              <a:gd name="connsiteY10" fmla="*/ 0 h 1794942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877439 w 4833500"/>
              <a:gd name="connsiteY5" fmla="*/ 1089498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310115 w 4833500"/>
              <a:gd name="connsiteY6" fmla="*/ 1375904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551398 w 4551398"/>
              <a:gd name="connsiteY0" fmla="*/ 1250566 h 1479416"/>
              <a:gd name="connsiteX1" fmla="*/ 3670552 w 4551398"/>
              <a:gd name="connsiteY1" fmla="*/ 1387876 h 1479416"/>
              <a:gd name="connsiteX2" fmla="*/ 2869782 w 4551398"/>
              <a:gd name="connsiteY2" fmla="*/ 1456531 h 1479416"/>
              <a:gd name="connsiteX3" fmla="*/ 2389321 w 4551398"/>
              <a:gd name="connsiteY3" fmla="*/ 1456531 h 1479416"/>
              <a:gd name="connsiteX4" fmla="*/ 1908859 w 4551398"/>
              <a:gd name="connsiteY4" fmla="*/ 1319222 h 1479416"/>
              <a:gd name="connsiteX5" fmla="*/ 1428397 w 4551398"/>
              <a:gd name="connsiteY5" fmla="*/ 1181912 h 1479416"/>
              <a:gd name="connsiteX6" fmla="*/ 1028013 w 4551398"/>
              <a:gd name="connsiteY6" fmla="*/ 1113257 h 1479416"/>
              <a:gd name="connsiteX7" fmla="*/ 933856 w 4551398"/>
              <a:gd name="connsiteY7" fmla="*/ 564204 h 1479416"/>
              <a:gd name="connsiteX8" fmla="*/ 330741 w 4551398"/>
              <a:gd name="connsiteY8" fmla="*/ 233464 h 1479416"/>
              <a:gd name="connsiteX9" fmla="*/ 0 w 4551398"/>
              <a:gd name="connsiteY9" fmla="*/ 0 h 1479416"/>
              <a:gd name="connsiteX0" fmla="*/ 4220657 w 4220657"/>
              <a:gd name="connsiteY0" fmla="*/ 1017102 h 1245952"/>
              <a:gd name="connsiteX1" fmla="*/ 3339811 w 4220657"/>
              <a:gd name="connsiteY1" fmla="*/ 1154412 h 1245952"/>
              <a:gd name="connsiteX2" fmla="*/ 2539041 w 4220657"/>
              <a:gd name="connsiteY2" fmla="*/ 1223067 h 1245952"/>
              <a:gd name="connsiteX3" fmla="*/ 2058580 w 4220657"/>
              <a:gd name="connsiteY3" fmla="*/ 1223067 h 1245952"/>
              <a:gd name="connsiteX4" fmla="*/ 1578118 w 4220657"/>
              <a:gd name="connsiteY4" fmla="*/ 1085758 h 1245952"/>
              <a:gd name="connsiteX5" fmla="*/ 1097656 w 4220657"/>
              <a:gd name="connsiteY5" fmla="*/ 948448 h 1245952"/>
              <a:gd name="connsiteX6" fmla="*/ 697272 w 4220657"/>
              <a:gd name="connsiteY6" fmla="*/ 879793 h 1245952"/>
              <a:gd name="connsiteX7" fmla="*/ 603115 w 4220657"/>
              <a:gd name="connsiteY7" fmla="*/ 330740 h 1245952"/>
              <a:gd name="connsiteX8" fmla="*/ 0 w 4220657"/>
              <a:gd name="connsiteY8" fmla="*/ 0 h 1245952"/>
              <a:gd name="connsiteX0" fmla="*/ 3617542 w 3617542"/>
              <a:gd name="connsiteY0" fmla="*/ 686362 h 915212"/>
              <a:gd name="connsiteX1" fmla="*/ 2736696 w 3617542"/>
              <a:gd name="connsiteY1" fmla="*/ 823672 h 915212"/>
              <a:gd name="connsiteX2" fmla="*/ 1935926 w 3617542"/>
              <a:gd name="connsiteY2" fmla="*/ 892327 h 915212"/>
              <a:gd name="connsiteX3" fmla="*/ 1455465 w 3617542"/>
              <a:gd name="connsiteY3" fmla="*/ 892327 h 915212"/>
              <a:gd name="connsiteX4" fmla="*/ 975003 w 3617542"/>
              <a:gd name="connsiteY4" fmla="*/ 755018 h 915212"/>
              <a:gd name="connsiteX5" fmla="*/ 494541 w 3617542"/>
              <a:gd name="connsiteY5" fmla="*/ 617708 h 915212"/>
              <a:gd name="connsiteX6" fmla="*/ 94157 w 3617542"/>
              <a:gd name="connsiteY6" fmla="*/ 549053 h 915212"/>
              <a:gd name="connsiteX7" fmla="*/ 0 w 3617542"/>
              <a:gd name="connsiteY7" fmla="*/ 0 h 915212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37309 h 366159"/>
              <a:gd name="connsiteX1" fmla="*/ 2642539 w 3523385"/>
              <a:gd name="connsiteY1" fmla="*/ 274619 h 366159"/>
              <a:gd name="connsiteX2" fmla="*/ 1841769 w 3523385"/>
              <a:gd name="connsiteY2" fmla="*/ 343274 h 366159"/>
              <a:gd name="connsiteX3" fmla="*/ 1361308 w 3523385"/>
              <a:gd name="connsiteY3" fmla="*/ 343274 h 366159"/>
              <a:gd name="connsiteX4" fmla="*/ 880846 w 3523385"/>
              <a:gd name="connsiteY4" fmla="*/ 205965 h 366159"/>
              <a:gd name="connsiteX5" fmla="*/ 400384 w 3523385"/>
              <a:gd name="connsiteY5" fmla="*/ 68655 h 366159"/>
              <a:gd name="connsiteX6" fmla="*/ 0 w 3523385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670193"/>
              <a:gd name="connsiteY0" fmla="*/ 137309 h 366159"/>
              <a:gd name="connsiteX1" fmla="*/ 3523385 w 3670193"/>
              <a:gd name="connsiteY1" fmla="*/ 137309 h 366159"/>
              <a:gd name="connsiteX2" fmla="*/ 2642539 w 3670193"/>
              <a:gd name="connsiteY2" fmla="*/ 274619 h 366159"/>
              <a:gd name="connsiteX3" fmla="*/ 1841769 w 3670193"/>
              <a:gd name="connsiteY3" fmla="*/ 343274 h 366159"/>
              <a:gd name="connsiteX4" fmla="*/ 1361308 w 3670193"/>
              <a:gd name="connsiteY4" fmla="*/ 343274 h 366159"/>
              <a:gd name="connsiteX5" fmla="*/ 880846 w 3670193"/>
              <a:gd name="connsiteY5" fmla="*/ 205965 h 366159"/>
              <a:gd name="connsiteX6" fmla="*/ 400384 w 3670193"/>
              <a:gd name="connsiteY6" fmla="*/ 68655 h 366159"/>
              <a:gd name="connsiteX7" fmla="*/ 0 w 3670193"/>
              <a:gd name="connsiteY7" fmla="*/ 0 h 366159"/>
              <a:gd name="connsiteX0" fmla="*/ 3523384 w 3659387"/>
              <a:gd name="connsiteY0" fmla="*/ 137309 h 366159"/>
              <a:gd name="connsiteX1" fmla="*/ 3512579 w 3659387"/>
              <a:gd name="connsiteY1" fmla="*/ 112637 h 366159"/>
              <a:gd name="connsiteX2" fmla="*/ 2642539 w 3659387"/>
              <a:gd name="connsiteY2" fmla="*/ 274619 h 366159"/>
              <a:gd name="connsiteX3" fmla="*/ 1841769 w 3659387"/>
              <a:gd name="connsiteY3" fmla="*/ 343274 h 366159"/>
              <a:gd name="connsiteX4" fmla="*/ 1361308 w 3659387"/>
              <a:gd name="connsiteY4" fmla="*/ 343274 h 366159"/>
              <a:gd name="connsiteX5" fmla="*/ 880846 w 3659387"/>
              <a:gd name="connsiteY5" fmla="*/ 205965 h 366159"/>
              <a:gd name="connsiteX6" fmla="*/ 400384 w 3659387"/>
              <a:gd name="connsiteY6" fmla="*/ 68655 h 366159"/>
              <a:gd name="connsiteX7" fmla="*/ 0 w 3659387"/>
              <a:gd name="connsiteY7" fmla="*/ 0 h 366159"/>
              <a:gd name="connsiteX0" fmla="*/ 3523384 w 3660046"/>
              <a:gd name="connsiteY0" fmla="*/ 137309 h 366159"/>
              <a:gd name="connsiteX1" fmla="*/ 3512579 w 3660046"/>
              <a:gd name="connsiteY1" fmla="*/ 112637 h 366159"/>
              <a:gd name="connsiteX2" fmla="*/ 2638582 w 3660046"/>
              <a:gd name="connsiteY2" fmla="*/ 257657 h 366159"/>
              <a:gd name="connsiteX3" fmla="*/ 1841769 w 3660046"/>
              <a:gd name="connsiteY3" fmla="*/ 343274 h 366159"/>
              <a:gd name="connsiteX4" fmla="*/ 1361308 w 3660046"/>
              <a:gd name="connsiteY4" fmla="*/ 343274 h 366159"/>
              <a:gd name="connsiteX5" fmla="*/ 880846 w 3660046"/>
              <a:gd name="connsiteY5" fmla="*/ 205965 h 366159"/>
              <a:gd name="connsiteX6" fmla="*/ 400384 w 3660046"/>
              <a:gd name="connsiteY6" fmla="*/ 68655 h 366159"/>
              <a:gd name="connsiteX7" fmla="*/ 0 w 3660046"/>
              <a:gd name="connsiteY7" fmla="*/ 0 h 366159"/>
              <a:gd name="connsiteX0" fmla="*/ 3523384 w 3660046"/>
              <a:gd name="connsiteY0" fmla="*/ 137309 h 363897"/>
              <a:gd name="connsiteX1" fmla="*/ 3512579 w 3660046"/>
              <a:gd name="connsiteY1" fmla="*/ 112637 h 363897"/>
              <a:gd name="connsiteX2" fmla="*/ 2638582 w 3660046"/>
              <a:gd name="connsiteY2" fmla="*/ 257657 h 363897"/>
              <a:gd name="connsiteX3" fmla="*/ 1841769 w 3660046"/>
              <a:gd name="connsiteY3" fmla="*/ 329704 h 363897"/>
              <a:gd name="connsiteX4" fmla="*/ 1361308 w 3660046"/>
              <a:gd name="connsiteY4" fmla="*/ 343274 h 363897"/>
              <a:gd name="connsiteX5" fmla="*/ 880846 w 3660046"/>
              <a:gd name="connsiteY5" fmla="*/ 205965 h 363897"/>
              <a:gd name="connsiteX6" fmla="*/ 400384 w 3660046"/>
              <a:gd name="connsiteY6" fmla="*/ 68655 h 363897"/>
              <a:gd name="connsiteX7" fmla="*/ 0 w 3660046"/>
              <a:gd name="connsiteY7" fmla="*/ 0 h 363897"/>
              <a:gd name="connsiteX0" fmla="*/ 3523384 w 3660046"/>
              <a:gd name="connsiteY0" fmla="*/ 137309 h 363896"/>
              <a:gd name="connsiteX1" fmla="*/ 3512579 w 3660046"/>
              <a:gd name="connsiteY1" fmla="*/ 112637 h 363896"/>
              <a:gd name="connsiteX2" fmla="*/ 2638582 w 3660046"/>
              <a:gd name="connsiteY2" fmla="*/ 257657 h 363896"/>
              <a:gd name="connsiteX3" fmla="*/ 1841769 w 3660046"/>
              <a:gd name="connsiteY3" fmla="*/ 329704 h 363896"/>
              <a:gd name="connsiteX4" fmla="*/ 1361308 w 3660046"/>
              <a:gd name="connsiteY4" fmla="*/ 343273 h 363896"/>
              <a:gd name="connsiteX5" fmla="*/ 880846 w 3660046"/>
              <a:gd name="connsiteY5" fmla="*/ 205965 h 363896"/>
              <a:gd name="connsiteX6" fmla="*/ 400384 w 3660046"/>
              <a:gd name="connsiteY6" fmla="*/ 68655 h 363896"/>
              <a:gd name="connsiteX7" fmla="*/ 0 w 3660046"/>
              <a:gd name="connsiteY7" fmla="*/ 0 h 363896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400384 w 3660046"/>
              <a:gd name="connsiteY6" fmla="*/ 68655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12579 w 3512578"/>
              <a:gd name="connsiteY0" fmla="*/ 112637 h 341712"/>
              <a:gd name="connsiteX1" fmla="*/ 2638582 w 3512578"/>
              <a:gd name="connsiteY1" fmla="*/ 257657 h 341712"/>
              <a:gd name="connsiteX2" fmla="*/ 1841769 w 3512578"/>
              <a:gd name="connsiteY2" fmla="*/ 329704 h 341712"/>
              <a:gd name="connsiteX3" fmla="*/ 1369222 w 3512578"/>
              <a:gd name="connsiteY3" fmla="*/ 329704 h 341712"/>
              <a:gd name="connsiteX4" fmla="*/ 861610 w 3512578"/>
              <a:gd name="connsiteY4" fmla="*/ 258507 h 341712"/>
              <a:gd name="connsiteX5" fmla="*/ 376644 w 3512578"/>
              <a:gd name="connsiteY5" fmla="*/ 139893 h 341712"/>
              <a:gd name="connsiteX6" fmla="*/ 0 w 3512578"/>
              <a:gd name="connsiteY6" fmla="*/ 0 h 341712"/>
              <a:gd name="connsiteX0" fmla="*/ 3512579 w 3623698"/>
              <a:gd name="connsiteY0" fmla="*/ 112637 h 341712"/>
              <a:gd name="connsiteX1" fmla="*/ 3478032 w 3623698"/>
              <a:gd name="connsiteY1" fmla="*/ 118497 h 341712"/>
              <a:gd name="connsiteX2" fmla="*/ 2638582 w 3623698"/>
              <a:gd name="connsiteY2" fmla="*/ 257657 h 341712"/>
              <a:gd name="connsiteX3" fmla="*/ 1841769 w 3623698"/>
              <a:gd name="connsiteY3" fmla="*/ 329704 h 341712"/>
              <a:gd name="connsiteX4" fmla="*/ 1369222 w 3623698"/>
              <a:gd name="connsiteY4" fmla="*/ 329704 h 341712"/>
              <a:gd name="connsiteX5" fmla="*/ 861610 w 3623698"/>
              <a:gd name="connsiteY5" fmla="*/ 258507 h 341712"/>
              <a:gd name="connsiteX6" fmla="*/ 376644 w 3623698"/>
              <a:gd name="connsiteY6" fmla="*/ 139893 h 341712"/>
              <a:gd name="connsiteX7" fmla="*/ 0 w 3623698"/>
              <a:gd name="connsiteY7" fmla="*/ 0 h 341712"/>
              <a:gd name="connsiteX0" fmla="*/ 3512579 w 3512579"/>
              <a:gd name="connsiteY0" fmla="*/ 112637 h 341712"/>
              <a:gd name="connsiteX1" fmla="*/ 3191203 w 3512579"/>
              <a:gd name="connsiteY1" fmla="*/ 168455 h 341712"/>
              <a:gd name="connsiteX2" fmla="*/ 2638582 w 3512579"/>
              <a:gd name="connsiteY2" fmla="*/ 257657 h 341712"/>
              <a:gd name="connsiteX3" fmla="*/ 1841769 w 3512579"/>
              <a:gd name="connsiteY3" fmla="*/ 329704 h 341712"/>
              <a:gd name="connsiteX4" fmla="*/ 1369222 w 3512579"/>
              <a:gd name="connsiteY4" fmla="*/ 329704 h 341712"/>
              <a:gd name="connsiteX5" fmla="*/ 861610 w 3512579"/>
              <a:gd name="connsiteY5" fmla="*/ 258507 h 341712"/>
              <a:gd name="connsiteX6" fmla="*/ 376644 w 3512579"/>
              <a:gd name="connsiteY6" fmla="*/ 139893 h 341712"/>
              <a:gd name="connsiteX7" fmla="*/ 0 w 3512579"/>
              <a:gd name="connsiteY7" fmla="*/ 0 h 341712"/>
              <a:gd name="connsiteX0" fmla="*/ 3512579 w 3586987"/>
              <a:gd name="connsiteY0" fmla="*/ 112637 h 341712"/>
              <a:gd name="connsiteX1" fmla="*/ 3533424 w 3586987"/>
              <a:gd name="connsiteY1" fmla="*/ 108320 h 341712"/>
              <a:gd name="connsiteX2" fmla="*/ 3191203 w 3586987"/>
              <a:gd name="connsiteY2" fmla="*/ 168455 h 341712"/>
              <a:gd name="connsiteX3" fmla="*/ 2638582 w 3586987"/>
              <a:gd name="connsiteY3" fmla="*/ 257657 h 341712"/>
              <a:gd name="connsiteX4" fmla="*/ 1841769 w 3586987"/>
              <a:gd name="connsiteY4" fmla="*/ 329704 h 341712"/>
              <a:gd name="connsiteX5" fmla="*/ 1369222 w 3586987"/>
              <a:gd name="connsiteY5" fmla="*/ 329704 h 341712"/>
              <a:gd name="connsiteX6" fmla="*/ 861610 w 3586987"/>
              <a:gd name="connsiteY6" fmla="*/ 258507 h 341712"/>
              <a:gd name="connsiteX7" fmla="*/ 376644 w 3586987"/>
              <a:gd name="connsiteY7" fmla="*/ 139893 h 341712"/>
              <a:gd name="connsiteX8" fmla="*/ 0 w 3586987"/>
              <a:gd name="connsiteY8" fmla="*/ 0 h 341712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61610 w 3586987"/>
              <a:gd name="connsiteY6" fmla="*/ 258507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445002 w 3586987"/>
              <a:gd name="connsiteY7" fmla="*/ 51177 h 338426"/>
              <a:gd name="connsiteX8" fmla="*/ 0 w 3586987"/>
              <a:gd name="connsiteY8" fmla="*/ 0 h 338426"/>
              <a:gd name="connsiteX0" fmla="*/ 3464729 w 3539137"/>
              <a:gd name="connsiteY0" fmla="*/ 234211 h 460000"/>
              <a:gd name="connsiteX1" fmla="*/ 3485574 w 3539137"/>
              <a:gd name="connsiteY1" fmla="*/ 229894 h 460000"/>
              <a:gd name="connsiteX2" fmla="*/ 3143353 w 3539137"/>
              <a:gd name="connsiteY2" fmla="*/ 290029 h 460000"/>
              <a:gd name="connsiteX3" fmla="*/ 2590732 w 3539137"/>
              <a:gd name="connsiteY3" fmla="*/ 379231 h 460000"/>
              <a:gd name="connsiteX4" fmla="*/ 1793919 w 3539137"/>
              <a:gd name="connsiteY4" fmla="*/ 451278 h 460000"/>
              <a:gd name="connsiteX5" fmla="*/ 1321372 w 3539137"/>
              <a:gd name="connsiteY5" fmla="*/ 431563 h 460000"/>
              <a:gd name="connsiteX6" fmla="*/ 828459 w 3539137"/>
              <a:gd name="connsiteY6" fmla="*/ 332104 h 460000"/>
              <a:gd name="connsiteX7" fmla="*/ 397152 w 3539137"/>
              <a:gd name="connsiteY7" fmla="*/ 172751 h 460000"/>
              <a:gd name="connsiteX8" fmla="*/ 0 w 3539137"/>
              <a:gd name="connsiteY8" fmla="*/ 0 h 460000"/>
              <a:gd name="connsiteX0" fmla="*/ 3464729 w 3539137"/>
              <a:gd name="connsiteY0" fmla="*/ 234211 h 468211"/>
              <a:gd name="connsiteX1" fmla="*/ 3485574 w 3539137"/>
              <a:gd name="connsiteY1" fmla="*/ 229894 h 468211"/>
              <a:gd name="connsiteX2" fmla="*/ 3143353 w 3539137"/>
              <a:gd name="connsiteY2" fmla="*/ 290029 h 468211"/>
              <a:gd name="connsiteX3" fmla="*/ 2590732 w 3539137"/>
              <a:gd name="connsiteY3" fmla="*/ 379231 h 468211"/>
              <a:gd name="connsiteX4" fmla="*/ 1882116 w 3539137"/>
              <a:gd name="connsiteY4" fmla="*/ 459489 h 468211"/>
              <a:gd name="connsiteX5" fmla="*/ 1321372 w 3539137"/>
              <a:gd name="connsiteY5" fmla="*/ 431563 h 468211"/>
              <a:gd name="connsiteX6" fmla="*/ 828459 w 3539137"/>
              <a:gd name="connsiteY6" fmla="*/ 332104 h 468211"/>
              <a:gd name="connsiteX7" fmla="*/ 397152 w 3539137"/>
              <a:gd name="connsiteY7" fmla="*/ 172751 h 468211"/>
              <a:gd name="connsiteX8" fmla="*/ 0 w 3539137"/>
              <a:gd name="connsiteY8" fmla="*/ 0 h 46821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3353 w 3539137"/>
              <a:gd name="connsiteY2" fmla="*/ 290029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68759"/>
              <a:gd name="connsiteX1" fmla="*/ 3485574 w 3539137"/>
              <a:gd name="connsiteY1" fmla="*/ 216751 h 468759"/>
              <a:gd name="connsiteX2" fmla="*/ 3146771 w 3539137"/>
              <a:gd name="connsiteY2" fmla="*/ 273600 h 468759"/>
              <a:gd name="connsiteX3" fmla="*/ 2597569 w 3539137"/>
              <a:gd name="connsiteY3" fmla="*/ 375946 h 468759"/>
              <a:gd name="connsiteX4" fmla="*/ 1882116 w 3539137"/>
              <a:gd name="connsiteY4" fmla="*/ 459489 h 468759"/>
              <a:gd name="connsiteX5" fmla="*/ 1321372 w 3539137"/>
              <a:gd name="connsiteY5" fmla="*/ 431563 h 468759"/>
              <a:gd name="connsiteX6" fmla="*/ 828459 w 3539137"/>
              <a:gd name="connsiteY6" fmla="*/ 332104 h 468759"/>
              <a:gd name="connsiteX7" fmla="*/ 397152 w 3539137"/>
              <a:gd name="connsiteY7" fmla="*/ 172751 h 468759"/>
              <a:gd name="connsiteX8" fmla="*/ 0 w 3539137"/>
              <a:gd name="connsiteY8" fmla="*/ 0 h 468759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614659 w 3539137"/>
              <a:gd name="connsiteY3" fmla="*/ 366089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8459 w 3539137"/>
              <a:gd name="connsiteY6" fmla="*/ 33210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0787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21017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85574 w 3485574"/>
              <a:gd name="connsiteY0" fmla="*/ 216751 h 457258"/>
              <a:gd name="connsiteX1" fmla="*/ 3146771 w 3485574"/>
              <a:gd name="connsiteY1" fmla="*/ 273600 h 457258"/>
              <a:gd name="connsiteX2" fmla="*/ 2614659 w 3485574"/>
              <a:gd name="connsiteY2" fmla="*/ 366089 h 457258"/>
              <a:gd name="connsiteX3" fmla="*/ 1888952 w 3485574"/>
              <a:gd name="connsiteY3" fmla="*/ 446346 h 457258"/>
              <a:gd name="connsiteX4" fmla="*/ 1321372 w 3485574"/>
              <a:gd name="connsiteY4" fmla="*/ 431563 h 457258"/>
              <a:gd name="connsiteX5" fmla="*/ 826090 w 3485574"/>
              <a:gd name="connsiteY5" fmla="*/ 321017 h 457258"/>
              <a:gd name="connsiteX6" fmla="*/ 397152 w 3485574"/>
              <a:gd name="connsiteY6" fmla="*/ 172751 h 457258"/>
              <a:gd name="connsiteX7" fmla="*/ 0 w 3485574"/>
              <a:gd name="connsiteY7" fmla="*/ 0 h 457258"/>
              <a:gd name="connsiteX0" fmla="*/ 3547776 w 3547776"/>
              <a:gd name="connsiteY0" fmla="*/ 201802 h 457258"/>
              <a:gd name="connsiteX1" fmla="*/ 3146771 w 3547776"/>
              <a:gd name="connsiteY1" fmla="*/ 273600 h 457258"/>
              <a:gd name="connsiteX2" fmla="*/ 2614659 w 3547776"/>
              <a:gd name="connsiteY2" fmla="*/ 366089 h 457258"/>
              <a:gd name="connsiteX3" fmla="*/ 1888952 w 3547776"/>
              <a:gd name="connsiteY3" fmla="*/ 446346 h 457258"/>
              <a:gd name="connsiteX4" fmla="*/ 1321372 w 3547776"/>
              <a:gd name="connsiteY4" fmla="*/ 431563 h 457258"/>
              <a:gd name="connsiteX5" fmla="*/ 826090 w 3547776"/>
              <a:gd name="connsiteY5" fmla="*/ 321017 h 457258"/>
              <a:gd name="connsiteX6" fmla="*/ 397152 w 3547776"/>
              <a:gd name="connsiteY6" fmla="*/ 172751 h 457258"/>
              <a:gd name="connsiteX7" fmla="*/ 0 w 3547776"/>
              <a:gd name="connsiteY7" fmla="*/ 0 h 4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7776" h="457258">
                <a:moveTo>
                  <a:pt x="3547776" y="201802"/>
                </a:moveTo>
                <a:lnTo>
                  <a:pt x="3146771" y="273600"/>
                </a:lnTo>
                <a:cubicBezTo>
                  <a:pt x="2997631" y="298489"/>
                  <a:pt x="2824295" y="337298"/>
                  <a:pt x="2614659" y="366089"/>
                </a:cubicBezTo>
                <a:cubicBezTo>
                  <a:pt x="2405023" y="394880"/>
                  <a:pt x="2104500" y="435434"/>
                  <a:pt x="1888952" y="446346"/>
                </a:cubicBezTo>
                <a:cubicBezTo>
                  <a:pt x="1673404" y="457258"/>
                  <a:pt x="1498516" y="452451"/>
                  <a:pt x="1321372" y="431563"/>
                </a:cubicBezTo>
                <a:cubicBezTo>
                  <a:pt x="1144228" y="410675"/>
                  <a:pt x="980127" y="364152"/>
                  <a:pt x="826090" y="321017"/>
                </a:cubicBezTo>
                <a:cubicBezTo>
                  <a:pt x="672053" y="277882"/>
                  <a:pt x="534834" y="226254"/>
                  <a:pt x="397152" y="172751"/>
                </a:cubicBezTo>
                <a:cubicBezTo>
                  <a:pt x="259470" y="119248"/>
                  <a:pt x="129904" y="65635"/>
                  <a:pt x="0" y="0"/>
                </a:cubicBezTo>
              </a:path>
            </a:pathLst>
          </a:custGeom>
          <a:noFill/>
          <a:ln w="60325" cap="flat" cmpd="sng" algn="ctr">
            <a:gradFill flip="none" rotWithShape="1">
              <a:gsLst>
                <a:gs pos="0">
                  <a:srgbClr val="7030A0"/>
                </a:gs>
                <a:gs pos="50000">
                  <a:srgbClr val="FFFFCC"/>
                </a:gs>
                <a:gs pos="100000">
                  <a:srgbClr val="FF0000"/>
                </a:gs>
                <a:gs pos="55000">
                  <a:srgbClr val="FFFF00"/>
                </a:gs>
                <a:gs pos="16000">
                  <a:srgbClr val="00B0F0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7" name="Forma livre 206"/>
          <p:cNvSpPr/>
          <p:nvPr/>
        </p:nvSpPr>
        <p:spPr bwMode="auto">
          <a:xfrm>
            <a:off x="3507551" y="2115519"/>
            <a:ext cx="4320229" cy="436383"/>
          </a:xfrm>
          <a:custGeom>
            <a:avLst/>
            <a:gdLst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540868 w 5525311"/>
              <a:gd name="connsiteY5" fmla="*/ 1848255 h 3570051"/>
              <a:gd name="connsiteX6" fmla="*/ 3268494 w 5525311"/>
              <a:gd name="connsiteY6" fmla="*/ 1741251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321030 w 5321030"/>
              <a:gd name="connsiteY0" fmla="*/ 3229583 h 3229583"/>
              <a:gd name="connsiteX1" fmla="*/ 4941651 w 5321030"/>
              <a:gd name="connsiteY1" fmla="*/ 2782111 h 3229583"/>
              <a:gd name="connsiteX2" fmla="*/ 4562272 w 5321030"/>
              <a:gd name="connsiteY2" fmla="*/ 2402732 h 3229583"/>
              <a:gd name="connsiteX3" fmla="*/ 4105072 w 5321030"/>
              <a:gd name="connsiteY3" fmla="*/ 2110902 h 3229583"/>
              <a:gd name="connsiteX4" fmla="*/ 3540868 w 5321030"/>
              <a:gd name="connsiteY4" fmla="*/ 1848255 h 3229583"/>
              <a:gd name="connsiteX5" fmla="*/ 3268494 w 5321030"/>
              <a:gd name="connsiteY5" fmla="*/ 1741251 h 3229583"/>
              <a:gd name="connsiteX6" fmla="*/ 2714017 w 5321030"/>
              <a:gd name="connsiteY6" fmla="*/ 1605064 h 3229583"/>
              <a:gd name="connsiteX7" fmla="*/ 2159541 w 5321030"/>
              <a:gd name="connsiteY7" fmla="*/ 1429966 h 3229583"/>
              <a:gd name="connsiteX8" fmla="*/ 1498060 w 5321030"/>
              <a:gd name="connsiteY8" fmla="*/ 1167319 h 3229583"/>
              <a:gd name="connsiteX9" fmla="*/ 894945 w 5321030"/>
              <a:gd name="connsiteY9" fmla="*/ 836579 h 3229583"/>
              <a:gd name="connsiteX10" fmla="*/ 564204 w 5321030"/>
              <a:gd name="connsiteY10" fmla="*/ 603115 h 3229583"/>
              <a:gd name="connsiteX11" fmla="*/ 282102 w 5321030"/>
              <a:gd name="connsiteY11" fmla="*/ 340468 h 3229583"/>
              <a:gd name="connsiteX12" fmla="*/ 0 w 5321030"/>
              <a:gd name="connsiteY12" fmla="*/ 0 h 3229583"/>
              <a:gd name="connsiteX0" fmla="*/ 5321030 w 5321030"/>
              <a:gd name="connsiteY0" fmla="*/ 3229583 h 3229583"/>
              <a:gd name="connsiteX1" fmla="*/ 4562272 w 5321030"/>
              <a:gd name="connsiteY1" fmla="*/ 2402732 h 3229583"/>
              <a:gd name="connsiteX2" fmla="*/ 4105072 w 5321030"/>
              <a:gd name="connsiteY2" fmla="*/ 2110902 h 3229583"/>
              <a:gd name="connsiteX3" fmla="*/ 3540868 w 5321030"/>
              <a:gd name="connsiteY3" fmla="*/ 1848255 h 3229583"/>
              <a:gd name="connsiteX4" fmla="*/ 3268494 w 5321030"/>
              <a:gd name="connsiteY4" fmla="*/ 1741251 h 3229583"/>
              <a:gd name="connsiteX5" fmla="*/ 2714017 w 5321030"/>
              <a:gd name="connsiteY5" fmla="*/ 1605064 h 3229583"/>
              <a:gd name="connsiteX6" fmla="*/ 2159541 w 5321030"/>
              <a:gd name="connsiteY6" fmla="*/ 1429966 h 3229583"/>
              <a:gd name="connsiteX7" fmla="*/ 1498060 w 5321030"/>
              <a:gd name="connsiteY7" fmla="*/ 1167319 h 3229583"/>
              <a:gd name="connsiteX8" fmla="*/ 894945 w 5321030"/>
              <a:gd name="connsiteY8" fmla="*/ 836579 h 3229583"/>
              <a:gd name="connsiteX9" fmla="*/ 564204 w 5321030"/>
              <a:gd name="connsiteY9" fmla="*/ 603115 h 3229583"/>
              <a:gd name="connsiteX10" fmla="*/ 282102 w 5321030"/>
              <a:gd name="connsiteY10" fmla="*/ 340468 h 3229583"/>
              <a:gd name="connsiteX11" fmla="*/ 0 w 5321030"/>
              <a:gd name="connsiteY11" fmla="*/ 0 h 3229583"/>
              <a:gd name="connsiteX0" fmla="*/ 4562272 w 4562272"/>
              <a:gd name="connsiteY0" fmla="*/ 2402732 h 2402732"/>
              <a:gd name="connsiteX1" fmla="*/ 4105072 w 4562272"/>
              <a:gd name="connsiteY1" fmla="*/ 2110902 h 2402732"/>
              <a:gd name="connsiteX2" fmla="*/ 3540868 w 4562272"/>
              <a:gd name="connsiteY2" fmla="*/ 1848255 h 2402732"/>
              <a:gd name="connsiteX3" fmla="*/ 3268494 w 4562272"/>
              <a:gd name="connsiteY3" fmla="*/ 1741251 h 2402732"/>
              <a:gd name="connsiteX4" fmla="*/ 2714017 w 4562272"/>
              <a:gd name="connsiteY4" fmla="*/ 1605064 h 2402732"/>
              <a:gd name="connsiteX5" fmla="*/ 2159541 w 4562272"/>
              <a:gd name="connsiteY5" fmla="*/ 1429966 h 2402732"/>
              <a:gd name="connsiteX6" fmla="*/ 1498060 w 4562272"/>
              <a:gd name="connsiteY6" fmla="*/ 1167319 h 2402732"/>
              <a:gd name="connsiteX7" fmla="*/ 894945 w 4562272"/>
              <a:gd name="connsiteY7" fmla="*/ 836579 h 2402732"/>
              <a:gd name="connsiteX8" fmla="*/ 564204 w 4562272"/>
              <a:gd name="connsiteY8" fmla="*/ 603115 h 2402732"/>
              <a:gd name="connsiteX9" fmla="*/ 282102 w 4562272"/>
              <a:gd name="connsiteY9" fmla="*/ 340468 h 2402732"/>
              <a:gd name="connsiteX10" fmla="*/ 0 w 4562272"/>
              <a:gd name="connsiteY10" fmla="*/ 0 h 2402732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215958 w 4280170"/>
              <a:gd name="connsiteY6" fmla="*/ 826851 h 2062264"/>
              <a:gd name="connsiteX7" fmla="*/ 612843 w 4280170"/>
              <a:gd name="connsiteY7" fmla="*/ 496111 h 2062264"/>
              <a:gd name="connsiteX8" fmla="*/ 282102 w 4280170"/>
              <a:gd name="connsiteY8" fmla="*/ 262647 h 2062264"/>
              <a:gd name="connsiteX9" fmla="*/ 0 w 4280170"/>
              <a:gd name="connsiteY9" fmla="*/ 0 h 2062264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470268 w 4280170"/>
              <a:gd name="connsiteY6" fmla="*/ 963975 h 2062264"/>
              <a:gd name="connsiteX7" fmla="*/ 1215958 w 4280170"/>
              <a:gd name="connsiteY7" fmla="*/ 826851 h 2062264"/>
              <a:gd name="connsiteX8" fmla="*/ 612843 w 4280170"/>
              <a:gd name="connsiteY8" fmla="*/ 496111 h 2062264"/>
              <a:gd name="connsiteX9" fmla="*/ 282102 w 4280170"/>
              <a:gd name="connsiteY9" fmla="*/ 262647 h 2062264"/>
              <a:gd name="connsiteX10" fmla="*/ 0 w 4280170"/>
              <a:gd name="connsiteY10" fmla="*/ 0 h 2062264"/>
              <a:gd name="connsiteX0" fmla="*/ 4833500 w 4833500"/>
              <a:gd name="connsiteY0" fmla="*/ 1513213 h 1771338"/>
              <a:gd name="connsiteX1" fmla="*/ 3822970 w 4833500"/>
              <a:gd name="connsiteY1" fmla="*/ 1770434 h 1771338"/>
              <a:gd name="connsiteX2" fmla="*/ 3258766 w 4833500"/>
              <a:gd name="connsiteY2" fmla="*/ 1507787 h 1771338"/>
              <a:gd name="connsiteX3" fmla="*/ 2986392 w 4833500"/>
              <a:gd name="connsiteY3" fmla="*/ 1400783 h 1771338"/>
              <a:gd name="connsiteX4" fmla="*/ 2431915 w 4833500"/>
              <a:gd name="connsiteY4" fmla="*/ 1264596 h 1771338"/>
              <a:gd name="connsiteX5" fmla="*/ 1877439 w 4833500"/>
              <a:gd name="connsiteY5" fmla="*/ 1089498 h 1771338"/>
              <a:gd name="connsiteX6" fmla="*/ 1470268 w 4833500"/>
              <a:gd name="connsiteY6" fmla="*/ 963975 h 1771338"/>
              <a:gd name="connsiteX7" fmla="*/ 1215958 w 4833500"/>
              <a:gd name="connsiteY7" fmla="*/ 826851 h 1771338"/>
              <a:gd name="connsiteX8" fmla="*/ 612843 w 4833500"/>
              <a:gd name="connsiteY8" fmla="*/ 496111 h 1771338"/>
              <a:gd name="connsiteX9" fmla="*/ 282102 w 4833500"/>
              <a:gd name="connsiteY9" fmla="*/ 262647 h 1771338"/>
              <a:gd name="connsiteX10" fmla="*/ 0 w 4833500"/>
              <a:gd name="connsiteY10" fmla="*/ 0 h 1771338"/>
              <a:gd name="connsiteX0" fmla="*/ 4833500 w 4833500"/>
              <a:gd name="connsiteY0" fmla="*/ 1513213 h 1651427"/>
              <a:gd name="connsiteX1" fmla="*/ 3952654 w 4833500"/>
              <a:gd name="connsiteY1" fmla="*/ 1650523 h 1651427"/>
              <a:gd name="connsiteX2" fmla="*/ 3258766 w 4833500"/>
              <a:gd name="connsiteY2" fmla="*/ 1507787 h 1651427"/>
              <a:gd name="connsiteX3" fmla="*/ 2986392 w 4833500"/>
              <a:gd name="connsiteY3" fmla="*/ 1400783 h 1651427"/>
              <a:gd name="connsiteX4" fmla="*/ 2431915 w 4833500"/>
              <a:gd name="connsiteY4" fmla="*/ 1264596 h 1651427"/>
              <a:gd name="connsiteX5" fmla="*/ 1877439 w 4833500"/>
              <a:gd name="connsiteY5" fmla="*/ 1089498 h 1651427"/>
              <a:gd name="connsiteX6" fmla="*/ 1470268 w 4833500"/>
              <a:gd name="connsiteY6" fmla="*/ 963975 h 1651427"/>
              <a:gd name="connsiteX7" fmla="*/ 1215958 w 4833500"/>
              <a:gd name="connsiteY7" fmla="*/ 826851 h 1651427"/>
              <a:gd name="connsiteX8" fmla="*/ 612843 w 4833500"/>
              <a:gd name="connsiteY8" fmla="*/ 496111 h 1651427"/>
              <a:gd name="connsiteX9" fmla="*/ 282102 w 4833500"/>
              <a:gd name="connsiteY9" fmla="*/ 262647 h 1651427"/>
              <a:gd name="connsiteX10" fmla="*/ 0 w 4833500"/>
              <a:gd name="connsiteY10" fmla="*/ 0 h 1651427"/>
              <a:gd name="connsiteX0" fmla="*/ 4833500 w 4833500"/>
              <a:gd name="connsiteY0" fmla="*/ 1513213 h 1760801"/>
              <a:gd name="connsiteX1" fmla="*/ 3952654 w 4833500"/>
              <a:gd name="connsiteY1" fmla="*/ 1650523 h 1760801"/>
              <a:gd name="connsiteX2" fmla="*/ 3151884 w 4833500"/>
              <a:gd name="connsiteY2" fmla="*/ 1719178 h 1760801"/>
              <a:gd name="connsiteX3" fmla="*/ 2986392 w 4833500"/>
              <a:gd name="connsiteY3" fmla="*/ 1400783 h 1760801"/>
              <a:gd name="connsiteX4" fmla="*/ 2431915 w 4833500"/>
              <a:gd name="connsiteY4" fmla="*/ 1264596 h 1760801"/>
              <a:gd name="connsiteX5" fmla="*/ 1877439 w 4833500"/>
              <a:gd name="connsiteY5" fmla="*/ 1089498 h 1760801"/>
              <a:gd name="connsiteX6" fmla="*/ 1470268 w 4833500"/>
              <a:gd name="connsiteY6" fmla="*/ 963975 h 1760801"/>
              <a:gd name="connsiteX7" fmla="*/ 1215958 w 4833500"/>
              <a:gd name="connsiteY7" fmla="*/ 826851 h 1760801"/>
              <a:gd name="connsiteX8" fmla="*/ 612843 w 4833500"/>
              <a:gd name="connsiteY8" fmla="*/ 496111 h 1760801"/>
              <a:gd name="connsiteX9" fmla="*/ 282102 w 4833500"/>
              <a:gd name="connsiteY9" fmla="*/ 262647 h 1760801"/>
              <a:gd name="connsiteX10" fmla="*/ 0 w 4833500"/>
              <a:gd name="connsiteY10" fmla="*/ 0 h 1760801"/>
              <a:gd name="connsiteX0" fmla="*/ 4833500 w 4833500"/>
              <a:gd name="connsiteY0" fmla="*/ 1513213 h 1794942"/>
              <a:gd name="connsiteX1" fmla="*/ 3952654 w 4833500"/>
              <a:gd name="connsiteY1" fmla="*/ 1650523 h 1794942"/>
              <a:gd name="connsiteX2" fmla="*/ 3151884 w 4833500"/>
              <a:gd name="connsiteY2" fmla="*/ 1719178 h 1794942"/>
              <a:gd name="connsiteX3" fmla="*/ 2671423 w 4833500"/>
              <a:gd name="connsiteY3" fmla="*/ 1719178 h 1794942"/>
              <a:gd name="connsiteX4" fmla="*/ 2431915 w 4833500"/>
              <a:gd name="connsiteY4" fmla="*/ 1264596 h 1794942"/>
              <a:gd name="connsiteX5" fmla="*/ 1877439 w 4833500"/>
              <a:gd name="connsiteY5" fmla="*/ 1089498 h 1794942"/>
              <a:gd name="connsiteX6" fmla="*/ 1470268 w 4833500"/>
              <a:gd name="connsiteY6" fmla="*/ 963975 h 1794942"/>
              <a:gd name="connsiteX7" fmla="*/ 1215958 w 4833500"/>
              <a:gd name="connsiteY7" fmla="*/ 826851 h 1794942"/>
              <a:gd name="connsiteX8" fmla="*/ 612843 w 4833500"/>
              <a:gd name="connsiteY8" fmla="*/ 496111 h 1794942"/>
              <a:gd name="connsiteX9" fmla="*/ 282102 w 4833500"/>
              <a:gd name="connsiteY9" fmla="*/ 262647 h 1794942"/>
              <a:gd name="connsiteX10" fmla="*/ 0 w 4833500"/>
              <a:gd name="connsiteY10" fmla="*/ 0 h 1794942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877439 w 4833500"/>
              <a:gd name="connsiteY5" fmla="*/ 1089498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310115 w 4833500"/>
              <a:gd name="connsiteY6" fmla="*/ 1375904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551398 w 4551398"/>
              <a:gd name="connsiteY0" fmla="*/ 1250566 h 1479416"/>
              <a:gd name="connsiteX1" fmla="*/ 3670552 w 4551398"/>
              <a:gd name="connsiteY1" fmla="*/ 1387876 h 1479416"/>
              <a:gd name="connsiteX2" fmla="*/ 2869782 w 4551398"/>
              <a:gd name="connsiteY2" fmla="*/ 1456531 h 1479416"/>
              <a:gd name="connsiteX3" fmla="*/ 2389321 w 4551398"/>
              <a:gd name="connsiteY3" fmla="*/ 1456531 h 1479416"/>
              <a:gd name="connsiteX4" fmla="*/ 1908859 w 4551398"/>
              <a:gd name="connsiteY4" fmla="*/ 1319222 h 1479416"/>
              <a:gd name="connsiteX5" fmla="*/ 1428397 w 4551398"/>
              <a:gd name="connsiteY5" fmla="*/ 1181912 h 1479416"/>
              <a:gd name="connsiteX6" fmla="*/ 1028013 w 4551398"/>
              <a:gd name="connsiteY6" fmla="*/ 1113257 h 1479416"/>
              <a:gd name="connsiteX7" fmla="*/ 933856 w 4551398"/>
              <a:gd name="connsiteY7" fmla="*/ 564204 h 1479416"/>
              <a:gd name="connsiteX8" fmla="*/ 330741 w 4551398"/>
              <a:gd name="connsiteY8" fmla="*/ 233464 h 1479416"/>
              <a:gd name="connsiteX9" fmla="*/ 0 w 4551398"/>
              <a:gd name="connsiteY9" fmla="*/ 0 h 1479416"/>
              <a:gd name="connsiteX0" fmla="*/ 4220657 w 4220657"/>
              <a:gd name="connsiteY0" fmla="*/ 1017102 h 1245952"/>
              <a:gd name="connsiteX1" fmla="*/ 3339811 w 4220657"/>
              <a:gd name="connsiteY1" fmla="*/ 1154412 h 1245952"/>
              <a:gd name="connsiteX2" fmla="*/ 2539041 w 4220657"/>
              <a:gd name="connsiteY2" fmla="*/ 1223067 h 1245952"/>
              <a:gd name="connsiteX3" fmla="*/ 2058580 w 4220657"/>
              <a:gd name="connsiteY3" fmla="*/ 1223067 h 1245952"/>
              <a:gd name="connsiteX4" fmla="*/ 1578118 w 4220657"/>
              <a:gd name="connsiteY4" fmla="*/ 1085758 h 1245952"/>
              <a:gd name="connsiteX5" fmla="*/ 1097656 w 4220657"/>
              <a:gd name="connsiteY5" fmla="*/ 948448 h 1245952"/>
              <a:gd name="connsiteX6" fmla="*/ 697272 w 4220657"/>
              <a:gd name="connsiteY6" fmla="*/ 879793 h 1245952"/>
              <a:gd name="connsiteX7" fmla="*/ 603115 w 4220657"/>
              <a:gd name="connsiteY7" fmla="*/ 330740 h 1245952"/>
              <a:gd name="connsiteX8" fmla="*/ 0 w 4220657"/>
              <a:gd name="connsiteY8" fmla="*/ 0 h 1245952"/>
              <a:gd name="connsiteX0" fmla="*/ 3617542 w 3617542"/>
              <a:gd name="connsiteY0" fmla="*/ 686362 h 915212"/>
              <a:gd name="connsiteX1" fmla="*/ 2736696 w 3617542"/>
              <a:gd name="connsiteY1" fmla="*/ 823672 h 915212"/>
              <a:gd name="connsiteX2" fmla="*/ 1935926 w 3617542"/>
              <a:gd name="connsiteY2" fmla="*/ 892327 h 915212"/>
              <a:gd name="connsiteX3" fmla="*/ 1455465 w 3617542"/>
              <a:gd name="connsiteY3" fmla="*/ 892327 h 915212"/>
              <a:gd name="connsiteX4" fmla="*/ 975003 w 3617542"/>
              <a:gd name="connsiteY4" fmla="*/ 755018 h 915212"/>
              <a:gd name="connsiteX5" fmla="*/ 494541 w 3617542"/>
              <a:gd name="connsiteY5" fmla="*/ 617708 h 915212"/>
              <a:gd name="connsiteX6" fmla="*/ 94157 w 3617542"/>
              <a:gd name="connsiteY6" fmla="*/ 549053 h 915212"/>
              <a:gd name="connsiteX7" fmla="*/ 0 w 3617542"/>
              <a:gd name="connsiteY7" fmla="*/ 0 h 915212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37309 h 366159"/>
              <a:gd name="connsiteX1" fmla="*/ 2642539 w 3523385"/>
              <a:gd name="connsiteY1" fmla="*/ 274619 h 366159"/>
              <a:gd name="connsiteX2" fmla="*/ 1841769 w 3523385"/>
              <a:gd name="connsiteY2" fmla="*/ 343274 h 366159"/>
              <a:gd name="connsiteX3" fmla="*/ 1361308 w 3523385"/>
              <a:gd name="connsiteY3" fmla="*/ 343274 h 366159"/>
              <a:gd name="connsiteX4" fmla="*/ 880846 w 3523385"/>
              <a:gd name="connsiteY4" fmla="*/ 205965 h 366159"/>
              <a:gd name="connsiteX5" fmla="*/ 400384 w 3523385"/>
              <a:gd name="connsiteY5" fmla="*/ 68655 h 366159"/>
              <a:gd name="connsiteX6" fmla="*/ 0 w 3523385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670193"/>
              <a:gd name="connsiteY0" fmla="*/ 137309 h 366159"/>
              <a:gd name="connsiteX1" fmla="*/ 3523385 w 3670193"/>
              <a:gd name="connsiteY1" fmla="*/ 137309 h 366159"/>
              <a:gd name="connsiteX2" fmla="*/ 2642539 w 3670193"/>
              <a:gd name="connsiteY2" fmla="*/ 274619 h 366159"/>
              <a:gd name="connsiteX3" fmla="*/ 1841769 w 3670193"/>
              <a:gd name="connsiteY3" fmla="*/ 343274 h 366159"/>
              <a:gd name="connsiteX4" fmla="*/ 1361308 w 3670193"/>
              <a:gd name="connsiteY4" fmla="*/ 343274 h 366159"/>
              <a:gd name="connsiteX5" fmla="*/ 880846 w 3670193"/>
              <a:gd name="connsiteY5" fmla="*/ 205965 h 366159"/>
              <a:gd name="connsiteX6" fmla="*/ 400384 w 3670193"/>
              <a:gd name="connsiteY6" fmla="*/ 68655 h 366159"/>
              <a:gd name="connsiteX7" fmla="*/ 0 w 3670193"/>
              <a:gd name="connsiteY7" fmla="*/ 0 h 366159"/>
              <a:gd name="connsiteX0" fmla="*/ 3523384 w 3659387"/>
              <a:gd name="connsiteY0" fmla="*/ 137309 h 366159"/>
              <a:gd name="connsiteX1" fmla="*/ 3512579 w 3659387"/>
              <a:gd name="connsiteY1" fmla="*/ 112637 h 366159"/>
              <a:gd name="connsiteX2" fmla="*/ 2642539 w 3659387"/>
              <a:gd name="connsiteY2" fmla="*/ 274619 h 366159"/>
              <a:gd name="connsiteX3" fmla="*/ 1841769 w 3659387"/>
              <a:gd name="connsiteY3" fmla="*/ 343274 h 366159"/>
              <a:gd name="connsiteX4" fmla="*/ 1361308 w 3659387"/>
              <a:gd name="connsiteY4" fmla="*/ 343274 h 366159"/>
              <a:gd name="connsiteX5" fmla="*/ 880846 w 3659387"/>
              <a:gd name="connsiteY5" fmla="*/ 205965 h 366159"/>
              <a:gd name="connsiteX6" fmla="*/ 400384 w 3659387"/>
              <a:gd name="connsiteY6" fmla="*/ 68655 h 366159"/>
              <a:gd name="connsiteX7" fmla="*/ 0 w 3659387"/>
              <a:gd name="connsiteY7" fmla="*/ 0 h 366159"/>
              <a:gd name="connsiteX0" fmla="*/ 3523384 w 3660046"/>
              <a:gd name="connsiteY0" fmla="*/ 137309 h 366159"/>
              <a:gd name="connsiteX1" fmla="*/ 3512579 w 3660046"/>
              <a:gd name="connsiteY1" fmla="*/ 112637 h 366159"/>
              <a:gd name="connsiteX2" fmla="*/ 2638582 w 3660046"/>
              <a:gd name="connsiteY2" fmla="*/ 257657 h 366159"/>
              <a:gd name="connsiteX3" fmla="*/ 1841769 w 3660046"/>
              <a:gd name="connsiteY3" fmla="*/ 343274 h 366159"/>
              <a:gd name="connsiteX4" fmla="*/ 1361308 w 3660046"/>
              <a:gd name="connsiteY4" fmla="*/ 343274 h 366159"/>
              <a:gd name="connsiteX5" fmla="*/ 880846 w 3660046"/>
              <a:gd name="connsiteY5" fmla="*/ 205965 h 366159"/>
              <a:gd name="connsiteX6" fmla="*/ 400384 w 3660046"/>
              <a:gd name="connsiteY6" fmla="*/ 68655 h 366159"/>
              <a:gd name="connsiteX7" fmla="*/ 0 w 3660046"/>
              <a:gd name="connsiteY7" fmla="*/ 0 h 366159"/>
              <a:gd name="connsiteX0" fmla="*/ 3523384 w 3660046"/>
              <a:gd name="connsiteY0" fmla="*/ 137309 h 363897"/>
              <a:gd name="connsiteX1" fmla="*/ 3512579 w 3660046"/>
              <a:gd name="connsiteY1" fmla="*/ 112637 h 363897"/>
              <a:gd name="connsiteX2" fmla="*/ 2638582 w 3660046"/>
              <a:gd name="connsiteY2" fmla="*/ 257657 h 363897"/>
              <a:gd name="connsiteX3" fmla="*/ 1841769 w 3660046"/>
              <a:gd name="connsiteY3" fmla="*/ 329704 h 363897"/>
              <a:gd name="connsiteX4" fmla="*/ 1361308 w 3660046"/>
              <a:gd name="connsiteY4" fmla="*/ 343274 h 363897"/>
              <a:gd name="connsiteX5" fmla="*/ 880846 w 3660046"/>
              <a:gd name="connsiteY5" fmla="*/ 205965 h 363897"/>
              <a:gd name="connsiteX6" fmla="*/ 400384 w 3660046"/>
              <a:gd name="connsiteY6" fmla="*/ 68655 h 363897"/>
              <a:gd name="connsiteX7" fmla="*/ 0 w 3660046"/>
              <a:gd name="connsiteY7" fmla="*/ 0 h 363897"/>
              <a:gd name="connsiteX0" fmla="*/ 3523384 w 3660046"/>
              <a:gd name="connsiteY0" fmla="*/ 137309 h 363896"/>
              <a:gd name="connsiteX1" fmla="*/ 3512579 w 3660046"/>
              <a:gd name="connsiteY1" fmla="*/ 112637 h 363896"/>
              <a:gd name="connsiteX2" fmla="*/ 2638582 w 3660046"/>
              <a:gd name="connsiteY2" fmla="*/ 257657 h 363896"/>
              <a:gd name="connsiteX3" fmla="*/ 1841769 w 3660046"/>
              <a:gd name="connsiteY3" fmla="*/ 329704 h 363896"/>
              <a:gd name="connsiteX4" fmla="*/ 1361308 w 3660046"/>
              <a:gd name="connsiteY4" fmla="*/ 343273 h 363896"/>
              <a:gd name="connsiteX5" fmla="*/ 880846 w 3660046"/>
              <a:gd name="connsiteY5" fmla="*/ 205965 h 363896"/>
              <a:gd name="connsiteX6" fmla="*/ 400384 w 3660046"/>
              <a:gd name="connsiteY6" fmla="*/ 68655 h 363896"/>
              <a:gd name="connsiteX7" fmla="*/ 0 w 3660046"/>
              <a:gd name="connsiteY7" fmla="*/ 0 h 363896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400384 w 3660046"/>
              <a:gd name="connsiteY6" fmla="*/ 68655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12579 w 3512578"/>
              <a:gd name="connsiteY0" fmla="*/ 112637 h 341712"/>
              <a:gd name="connsiteX1" fmla="*/ 2638582 w 3512578"/>
              <a:gd name="connsiteY1" fmla="*/ 257657 h 341712"/>
              <a:gd name="connsiteX2" fmla="*/ 1841769 w 3512578"/>
              <a:gd name="connsiteY2" fmla="*/ 329704 h 341712"/>
              <a:gd name="connsiteX3" fmla="*/ 1369222 w 3512578"/>
              <a:gd name="connsiteY3" fmla="*/ 329704 h 341712"/>
              <a:gd name="connsiteX4" fmla="*/ 861610 w 3512578"/>
              <a:gd name="connsiteY4" fmla="*/ 258507 h 341712"/>
              <a:gd name="connsiteX5" fmla="*/ 376644 w 3512578"/>
              <a:gd name="connsiteY5" fmla="*/ 139893 h 341712"/>
              <a:gd name="connsiteX6" fmla="*/ 0 w 3512578"/>
              <a:gd name="connsiteY6" fmla="*/ 0 h 341712"/>
              <a:gd name="connsiteX0" fmla="*/ 3512579 w 3623698"/>
              <a:gd name="connsiteY0" fmla="*/ 112637 h 341712"/>
              <a:gd name="connsiteX1" fmla="*/ 3478032 w 3623698"/>
              <a:gd name="connsiteY1" fmla="*/ 118497 h 341712"/>
              <a:gd name="connsiteX2" fmla="*/ 2638582 w 3623698"/>
              <a:gd name="connsiteY2" fmla="*/ 257657 h 341712"/>
              <a:gd name="connsiteX3" fmla="*/ 1841769 w 3623698"/>
              <a:gd name="connsiteY3" fmla="*/ 329704 h 341712"/>
              <a:gd name="connsiteX4" fmla="*/ 1369222 w 3623698"/>
              <a:gd name="connsiteY4" fmla="*/ 329704 h 341712"/>
              <a:gd name="connsiteX5" fmla="*/ 861610 w 3623698"/>
              <a:gd name="connsiteY5" fmla="*/ 258507 h 341712"/>
              <a:gd name="connsiteX6" fmla="*/ 376644 w 3623698"/>
              <a:gd name="connsiteY6" fmla="*/ 139893 h 341712"/>
              <a:gd name="connsiteX7" fmla="*/ 0 w 3623698"/>
              <a:gd name="connsiteY7" fmla="*/ 0 h 341712"/>
              <a:gd name="connsiteX0" fmla="*/ 3512579 w 3512579"/>
              <a:gd name="connsiteY0" fmla="*/ 112637 h 341712"/>
              <a:gd name="connsiteX1" fmla="*/ 3191203 w 3512579"/>
              <a:gd name="connsiteY1" fmla="*/ 168455 h 341712"/>
              <a:gd name="connsiteX2" fmla="*/ 2638582 w 3512579"/>
              <a:gd name="connsiteY2" fmla="*/ 257657 h 341712"/>
              <a:gd name="connsiteX3" fmla="*/ 1841769 w 3512579"/>
              <a:gd name="connsiteY3" fmla="*/ 329704 h 341712"/>
              <a:gd name="connsiteX4" fmla="*/ 1369222 w 3512579"/>
              <a:gd name="connsiteY4" fmla="*/ 329704 h 341712"/>
              <a:gd name="connsiteX5" fmla="*/ 861610 w 3512579"/>
              <a:gd name="connsiteY5" fmla="*/ 258507 h 341712"/>
              <a:gd name="connsiteX6" fmla="*/ 376644 w 3512579"/>
              <a:gd name="connsiteY6" fmla="*/ 139893 h 341712"/>
              <a:gd name="connsiteX7" fmla="*/ 0 w 3512579"/>
              <a:gd name="connsiteY7" fmla="*/ 0 h 341712"/>
              <a:gd name="connsiteX0" fmla="*/ 3512579 w 3586987"/>
              <a:gd name="connsiteY0" fmla="*/ 112637 h 341712"/>
              <a:gd name="connsiteX1" fmla="*/ 3533424 w 3586987"/>
              <a:gd name="connsiteY1" fmla="*/ 108320 h 341712"/>
              <a:gd name="connsiteX2" fmla="*/ 3191203 w 3586987"/>
              <a:gd name="connsiteY2" fmla="*/ 168455 h 341712"/>
              <a:gd name="connsiteX3" fmla="*/ 2638582 w 3586987"/>
              <a:gd name="connsiteY3" fmla="*/ 257657 h 341712"/>
              <a:gd name="connsiteX4" fmla="*/ 1841769 w 3586987"/>
              <a:gd name="connsiteY4" fmla="*/ 329704 h 341712"/>
              <a:gd name="connsiteX5" fmla="*/ 1369222 w 3586987"/>
              <a:gd name="connsiteY5" fmla="*/ 329704 h 341712"/>
              <a:gd name="connsiteX6" fmla="*/ 861610 w 3586987"/>
              <a:gd name="connsiteY6" fmla="*/ 258507 h 341712"/>
              <a:gd name="connsiteX7" fmla="*/ 376644 w 3586987"/>
              <a:gd name="connsiteY7" fmla="*/ 139893 h 341712"/>
              <a:gd name="connsiteX8" fmla="*/ 0 w 3586987"/>
              <a:gd name="connsiteY8" fmla="*/ 0 h 341712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61610 w 3586987"/>
              <a:gd name="connsiteY6" fmla="*/ 258507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445002 w 3586987"/>
              <a:gd name="connsiteY7" fmla="*/ 51177 h 338426"/>
              <a:gd name="connsiteX8" fmla="*/ 0 w 3586987"/>
              <a:gd name="connsiteY8" fmla="*/ 0 h 338426"/>
              <a:gd name="connsiteX0" fmla="*/ 3464729 w 3539137"/>
              <a:gd name="connsiteY0" fmla="*/ 234211 h 460000"/>
              <a:gd name="connsiteX1" fmla="*/ 3485574 w 3539137"/>
              <a:gd name="connsiteY1" fmla="*/ 229894 h 460000"/>
              <a:gd name="connsiteX2" fmla="*/ 3143353 w 3539137"/>
              <a:gd name="connsiteY2" fmla="*/ 290029 h 460000"/>
              <a:gd name="connsiteX3" fmla="*/ 2590732 w 3539137"/>
              <a:gd name="connsiteY3" fmla="*/ 379231 h 460000"/>
              <a:gd name="connsiteX4" fmla="*/ 1793919 w 3539137"/>
              <a:gd name="connsiteY4" fmla="*/ 451278 h 460000"/>
              <a:gd name="connsiteX5" fmla="*/ 1321372 w 3539137"/>
              <a:gd name="connsiteY5" fmla="*/ 431563 h 460000"/>
              <a:gd name="connsiteX6" fmla="*/ 828459 w 3539137"/>
              <a:gd name="connsiteY6" fmla="*/ 332104 h 460000"/>
              <a:gd name="connsiteX7" fmla="*/ 397152 w 3539137"/>
              <a:gd name="connsiteY7" fmla="*/ 172751 h 460000"/>
              <a:gd name="connsiteX8" fmla="*/ 0 w 3539137"/>
              <a:gd name="connsiteY8" fmla="*/ 0 h 460000"/>
              <a:gd name="connsiteX0" fmla="*/ 3464729 w 3539137"/>
              <a:gd name="connsiteY0" fmla="*/ 234211 h 468211"/>
              <a:gd name="connsiteX1" fmla="*/ 3485574 w 3539137"/>
              <a:gd name="connsiteY1" fmla="*/ 229894 h 468211"/>
              <a:gd name="connsiteX2" fmla="*/ 3143353 w 3539137"/>
              <a:gd name="connsiteY2" fmla="*/ 290029 h 468211"/>
              <a:gd name="connsiteX3" fmla="*/ 2590732 w 3539137"/>
              <a:gd name="connsiteY3" fmla="*/ 379231 h 468211"/>
              <a:gd name="connsiteX4" fmla="*/ 1882116 w 3539137"/>
              <a:gd name="connsiteY4" fmla="*/ 459489 h 468211"/>
              <a:gd name="connsiteX5" fmla="*/ 1321372 w 3539137"/>
              <a:gd name="connsiteY5" fmla="*/ 431563 h 468211"/>
              <a:gd name="connsiteX6" fmla="*/ 828459 w 3539137"/>
              <a:gd name="connsiteY6" fmla="*/ 332104 h 468211"/>
              <a:gd name="connsiteX7" fmla="*/ 397152 w 3539137"/>
              <a:gd name="connsiteY7" fmla="*/ 172751 h 468211"/>
              <a:gd name="connsiteX8" fmla="*/ 0 w 3539137"/>
              <a:gd name="connsiteY8" fmla="*/ 0 h 46821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3353 w 3539137"/>
              <a:gd name="connsiteY2" fmla="*/ 290029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68759"/>
              <a:gd name="connsiteX1" fmla="*/ 3485574 w 3539137"/>
              <a:gd name="connsiteY1" fmla="*/ 216751 h 468759"/>
              <a:gd name="connsiteX2" fmla="*/ 3146771 w 3539137"/>
              <a:gd name="connsiteY2" fmla="*/ 273600 h 468759"/>
              <a:gd name="connsiteX3" fmla="*/ 2597569 w 3539137"/>
              <a:gd name="connsiteY3" fmla="*/ 375946 h 468759"/>
              <a:gd name="connsiteX4" fmla="*/ 1882116 w 3539137"/>
              <a:gd name="connsiteY4" fmla="*/ 459489 h 468759"/>
              <a:gd name="connsiteX5" fmla="*/ 1321372 w 3539137"/>
              <a:gd name="connsiteY5" fmla="*/ 431563 h 468759"/>
              <a:gd name="connsiteX6" fmla="*/ 828459 w 3539137"/>
              <a:gd name="connsiteY6" fmla="*/ 332104 h 468759"/>
              <a:gd name="connsiteX7" fmla="*/ 397152 w 3539137"/>
              <a:gd name="connsiteY7" fmla="*/ 172751 h 468759"/>
              <a:gd name="connsiteX8" fmla="*/ 0 w 3539137"/>
              <a:gd name="connsiteY8" fmla="*/ 0 h 468759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614659 w 3539137"/>
              <a:gd name="connsiteY3" fmla="*/ 366089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8459 w 3539137"/>
              <a:gd name="connsiteY6" fmla="*/ 33210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0787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21017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85574 w 3485574"/>
              <a:gd name="connsiteY0" fmla="*/ 216751 h 457258"/>
              <a:gd name="connsiteX1" fmla="*/ 3146771 w 3485574"/>
              <a:gd name="connsiteY1" fmla="*/ 273600 h 457258"/>
              <a:gd name="connsiteX2" fmla="*/ 2614659 w 3485574"/>
              <a:gd name="connsiteY2" fmla="*/ 366089 h 457258"/>
              <a:gd name="connsiteX3" fmla="*/ 1888952 w 3485574"/>
              <a:gd name="connsiteY3" fmla="*/ 446346 h 457258"/>
              <a:gd name="connsiteX4" fmla="*/ 1321372 w 3485574"/>
              <a:gd name="connsiteY4" fmla="*/ 431563 h 457258"/>
              <a:gd name="connsiteX5" fmla="*/ 826090 w 3485574"/>
              <a:gd name="connsiteY5" fmla="*/ 321017 h 457258"/>
              <a:gd name="connsiteX6" fmla="*/ 397152 w 3485574"/>
              <a:gd name="connsiteY6" fmla="*/ 172751 h 457258"/>
              <a:gd name="connsiteX7" fmla="*/ 0 w 3485574"/>
              <a:gd name="connsiteY7" fmla="*/ 0 h 4572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84475 w 3743959"/>
              <a:gd name="connsiteY5" fmla="*/ 258917 h 395158"/>
              <a:gd name="connsiteX6" fmla="*/ 655537 w 3743959"/>
              <a:gd name="connsiteY6" fmla="*/ 110651 h 395158"/>
              <a:gd name="connsiteX7" fmla="*/ 0 w 3743959"/>
              <a:gd name="connsiteY7" fmla="*/ 0 h 3951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84475 w 3743959"/>
              <a:gd name="connsiteY5" fmla="*/ 258917 h 395158"/>
              <a:gd name="connsiteX6" fmla="*/ 645964 w 3743959"/>
              <a:gd name="connsiteY6" fmla="*/ 248402 h 395158"/>
              <a:gd name="connsiteX7" fmla="*/ 0 w 3743959"/>
              <a:gd name="connsiteY7" fmla="*/ 0 h 3951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98138 w 3743959"/>
              <a:gd name="connsiteY5" fmla="*/ 372603 h 395158"/>
              <a:gd name="connsiteX6" fmla="*/ 645964 w 3743959"/>
              <a:gd name="connsiteY6" fmla="*/ 248402 h 395158"/>
              <a:gd name="connsiteX7" fmla="*/ 0 w 3743959"/>
              <a:gd name="connsiteY7" fmla="*/ 0 h 395158"/>
              <a:gd name="connsiteX0" fmla="*/ 3743959 w 3743959"/>
              <a:gd name="connsiteY0" fmla="*/ 154651 h 392780"/>
              <a:gd name="connsiteX1" fmla="*/ 3405156 w 3743959"/>
              <a:gd name="connsiteY1" fmla="*/ 211500 h 392780"/>
              <a:gd name="connsiteX2" fmla="*/ 2873044 w 3743959"/>
              <a:gd name="connsiteY2" fmla="*/ 303989 h 392780"/>
              <a:gd name="connsiteX3" fmla="*/ 2196276 w 3743959"/>
              <a:gd name="connsiteY3" fmla="*/ 310502 h 392780"/>
              <a:gd name="connsiteX4" fmla="*/ 1579757 w 3743959"/>
              <a:gd name="connsiteY4" fmla="*/ 369463 h 392780"/>
              <a:gd name="connsiteX5" fmla="*/ 1098138 w 3743959"/>
              <a:gd name="connsiteY5" fmla="*/ 372603 h 392780"/>
              <a:gd name="connsiteX6" fmla="*/ 645964 w 3743959"/>
              <a:gd name="connsiteY6" fmla="*/ 248402 h 392780"/>
              <a:gd name="connsiteX7" fmla="*/ 0 w 3743959"/>
              <a:gd name="connsiteY7" fmla="*/ 0 h 392780"/>
              <a:gd name="connsiteX0" fmla="*/ 3811185 w 3811185"/>
              <a:gd name="connsiteY0" fmla="*/ 248402 h 392780"/>
              <a:gd name="connsiteX1" fmla="*/ 3405156 w 3811185"/>
              <a:gd name="connsiteY1" fmla="*/ 211500 h 392780"/>
              <a:gd name="connsiteX2" fmla="*/ 2873044 w 3811185"/>
              <a:gd name="connsiteY2" fmla="*/ 303989 h 392780"/>
              <a:gd name="connsiteX3" fmla="*/ 2196276 w 3811185"/>
              <a:gd name="connsiteY3" fmla="*/ 310502 h 392780"/>
              <a:gd name="connsiteX4" fmla="*/ 1579757 w 3811185"/>
              <a:gd name="connsiteY4" fmla="*/ 369463 h 392780"/>
              <a:gd name="connsiteX5" fmla="*/ 1098138 w 3811185"/>
              <a:gd name="connsiteY5" fmla="*/ 372603 h 392780"/>
              <a:gd name="connsiteX6" fmla="*/ 645964 w 3811185"/>
              <a:gd name="connsiteY6" fmla="*/ 248402 h 392780"/>
              <a:gd name="connsiteX7" fmla="*/ 0 w 3811185"/>
              <a:gd name="connsiteY7" fmla="*/ 0 h 392780"/>
              <a:gd name="connsiteX0" fmla="*/ 3811185 w 3811185"/>
              <a:gd name="connsiteY0" fmla="*/ 248402 h 392780"/>
              <a:gd name="connsiteX1" fmla="*/ 3423606 w 3811185"/>
              <a:gd name="connsiteY1" fmla="*/ 248402 h 392780"/>
              <a:gd name="connsiteX2" fmla="*/ 2873044 w 3811185"/>
              <a:gd name="connsiteY2" fmla="*/ 303989 h 392780"/>
              <a:gd name="connsiteX3" fmla="*/ 2196276 w 3811185"/>
              <a:gd name="connsiteY3" fmla="*/ 310502 h 392780"/>
              <a:gd name="connsiteX4" fmla="*/ 1579757 w 3811185"/>
              <a:gd name="connsiteY4" fmla="*/ 369463 h 392780"/>
              <a:gd name="connsiteX5" fmla="*/ 1098138 w 3811185"/>
              <a:gd name="connsiteY5" fmla="*/ 372603 h 392780"/>
              <a:gd name="connsiteX6" fmla="*/ 645964 w 3811185"/>
              <a:gd name="connsiteY6" fmla="*/ 248402 h 392780"/>
              <a:gd name="connsiteX7" fmla="*/ 0 w 3811185"/>
              <a:gd name="connsiteY7" fmla="*/ 0 h 392780"/>
              <a:gd name="connsiteX0" fmla="*/ 3861724 w 3861724"/>
              <a:gd name="connsiteY0" fmla="*/ 263352 h 407730"/>
              <a:gd name="connsiteX1" fmla="*/ 3474145 w 3861724"/>
              <a:gd name="connsiteY1" fmla="*/ 263352 h 407730"/>
              <a:gd name="connsiteX2" fmla="*/ 2923583 w 3861724"/>
              <a:gd name="connsiteY2" fmla="*/ 318939 h 407730"/>
              <a:gd name="connsiteX3" fmla="*/ 2246815 w 3861724"/>
              <a:gd name="connsiteY3" fmla="*/ 325452 h 407730"/>
              <a:gd name="connsiteX4" fmla="*/ 1630296 w 3861724"/>
              <a:gd name="connsiteY4" fmla="*/ 384413 h 407730"/>
              <a:gd name="connsiteX5" fmla="*/ 1148677 w 3861724"/>
              <a:gd name="connsiteY5" fmla="*/ 387553 h 407730"/>
              <a:gd name="connsiteX6" fmla="*/ 696503 w 3861724"/>
              <a:gd name="connsiteY6" fmla="*/ 263352 h 407730"/>
              <a:gd name="connsiteX7" fmla="*/ 0 w 3861724"/>
              <a:gd name="connsiteY7" fmla="*/ 0 h 407730"/>
              <a:gd name="connsiteX0" fmla="*/ 3861724 w 3861724"/>
              <a:gd name="connsiteY0" fmla="*/ 263352 h 403370"/>
              <a:gd name="connsiteX1" fmla="*/ 3474145 w 3861724"/>
              <a:gd name="connsiteY1" fmla="*/ 263352 h 403370"/>
              <a:gd name="connsiteX2" fmla="*/ 2923583 w 3861724"/>
              <a:gd name="connsiteY2" fmla="*/ 318939 h 403370"/>
              <a:gd name="connsiteX3" fmla="*/ 2246815 w 3861724"/>
              <a:gd name="connsiteY3" fmla="*/ 325452 h 403370"/>
              <a:gd name="connsiteX4" fmla="*/ 1630296 w 3861724"/>
              <a:gd name="connsiteY4" fmla="*/ 384413 h 403370"/>
              <a:gd name="connsiteX5" fmla="*/ 1148677 w 3861724"/>
              <a:gd name="connsiteY5" fmla="*/ 387553 h 403370"/>
              <a:gd name="connsiteX6" fmla="*/ 548774 w 3861724"/>
              <a:gd name="connsiteY6" fmla="*/ 289513 h 403370"/>
              <a:gd name="connsiteX7" fmla="*/ 0 w 3861724"/>
              <a:gd name="connsiteY7" fmla="*/ 0 h 403370"/>
              <a:gd name="connsiteX0" fmla="*/ 3861724 w 3861724"/>
              <a:gd name="connsiteY0" fmla="*/ 263352 h 392895"/>
              <a:gd name="connsiteX1" fmla="*/ 3474145 w 3861724"/>
              <a:gd name="connsiteY1" fmla="*/ 263352 h 392895"/>
              <a:gd name="connsiteX2" fmla="*/ 2923583 w 3861724"/>
              <a:gd name="connsiteY2" fmla="*/ 318939 h 392895"/>
              <a:gd name="connsiteX3" fmla="*/ 2246815 w 3861724"/>
              <a:gd name="connsiteY3" fmla="*/ 325452 h 392895"/>
              <a:gd name="connsiteX4" fmla="*/ 1630296 w 3861724"/>
              <a:gd name="connsiteY4" fmla="*/ 384413 h 392895"/>
              <a:gd name="connsiteX5" fmla="*/ 1148677 w 3861724"/>
              <a:gd name="connsiteY5" fmla="*/ 376341 h 392895"/>
              <a:gd name="connsiteX6" fmla="*/ 548774 w 3861724"/>
              <a:gd name="connsiteY6" fmla="*/ 289513 h 392895"/>
              <a:gd name="connsiteX7" fmla="*/ 0 w 3861724"/>
              <a:gd name="connsiteY7" fmla="*/ 0 h 392895"/>
              <a:gd name="connsiteX0" fmla="*/ 3861724 w 3861724"/>
              <a:gd name="connsiteY0" fmla="*/ 263352 h 384413"/>
              <a:gd name="connsiteX1" fmla="*/ 3474145 w 3861724"/>
              <a:gd name="connsiteY1" fmla="*/ 263352 h 384413"/>
              <a:gd name="connsiteX2" fmla="*/ 2923583 w 3861724"/>
              <a:gd name="connsiteY2" fmla="*/ 318939 h 384413"/>
              <a:gd name="connsiteX3" fmla="*/ 2239039 w 3861724"/>
              <a:gd name="connsiteY3" fmla="*/ 347876 h 384413"/>
              <a:gd name="connsiteX4" fmla="*/ 1630296 w 3861724"/>
              <a:gd name="connsiteY4" fmla="*/ 384413 h 384413"/>
              <a:gd name="connsiteX5" fmla="*/ 1148677 w 3861724"/>
              <a:gd name="connsiteY5" fmla="*/ 376341 h 384413"/>
              <a:gd name="connsiteX6" fmla="*/ 548774 w 3861724"/>
              <a:gd name="connsiteY6" fmla="*/ 289513 h 384413"/>
              <a:gd name="connsiteX7" fmla="*/ 0 w 3861724"/>
              <a:gd name="connsiteY7" fmla="*/ 0 h 384413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18939 h 376341"/>
              <a:gd name="connsiteX3" fmla="*/ 2239039 w 3861724"/>
              <a:gd name="connsiteY3" fmla="*/ 347876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18939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485808 w 3875556"/>
              <a:gd name="connsiteY2" fmla="*/ 278302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548774 w 3875556"/>
              <a:gd name="connsiteY7" fmla="*/ 289513 h 376341"/>
              <a:gd name="connsiteX8" fmla="*/ 0 w 3875556"/>
              <a:gd name="connsiteY8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516812 w 3875556"/>
              <a:gd name="connsiteY2" fmla="*/ 287176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548774 w 3875556"/>
              <a:gd name="connsiteY7" fmla="*/ 289513 h 376341"/>
              <a:gd name="connsiteX8" fmla="*/ 0 w 3875556"/>
              <a:gd name="connsiteY8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516812 w 3875556"/>
              <a:gd name="connsiteY2" fmla="*/ 287176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477615 w 3875556"/>
              <a:gd name="connsiteY7" fmla="*/ 272225 h 376341"/>
              <a:gd name="connsiteX8" fmla="*/ 0 w 3875556"/>
              <a:gd name="connsiteY8" fmla="*/ 0 h 37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5556" h="376341">
                <a:moveTo>
                  <a:pt x="3861724" y="263352"/>
                </a:moveTo>
                <a:lnTo>
                  <a:pt x="3875556" y="281100"/>
                </a:lnTo>
                <a:lnTo>
                  <a:pt x="3516812" y="287176"/>
                </a:lnTo>
                <a:lnTo>
                  <a:pt x="2923583" y="303990"/>
                </a:lnTo>
                <a:lnTo>
                  <a:pt x="2242926" y="336664"/>
                </a:lnTo>
                <a:lnTo>
                  <a:pt x="1634184" y="373201"/>
                </a:lnTo>
                <a:lnTo>
                  <a:pt x="1148677" y="376341"/>
                </a:lnTo>
                <a:cubicBezTo>
                  <a:pt x="968423" y="360524"/>
                  <a:pt x="669061" y="334949"/>
                  <a:pt x="477615" y="272225"/>
                </a:cubicBezTo>
                <a:cubicBezTo>
                  <a:pt x="286169" y="209502"/>
                  <a:pt x="129904" y="65635"/>
                  <a:pt x="0" y="0"/>
                </a:cubicBezTo>
              </a:path>
            </a:pathLst>
          </a:custGeom>
          <a:noFill/>
          <a:ln w="60325" cap="flat" cmpd="sng" algn="ctr">
            <a:gradFill flip="none" rotWithShape="1">
              <a:gsLst>
                <a:gs pos="0">
                  <a:srgbClr val="7030A0"/>
                </a:gs>
                <a:gs pos="50000">
                  <a:srgbClr val="FFFFCC"/>
                </a:gs>
                <a:gs pos="100000">
                  <a:srgbClr val="FF0000"/>
                </a:gs>
                <a:gs pos="55000">
                  <a:srgbClr val="FFFF00"/>
                </a:gs>
                <a:gs pos="16000">
                  <a:srgbClr val="00B0F0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6" name="Forma livre 215"/>
          <p:cNvSpPr/>
          <p:nvPr/>
        </p:nvSpPr>
        <p:spPr bwMode="auto">
          <a:xfrm>
            <a:off x="3309277" y="1948436"/>
            <a:ext cx="4531958" cy="339732"/>
          </a:xfrm>
          <a:custGeom>
            <a:avLst/>
            <a:gdLst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540868 w 5525311"/>
              <a:gd name="connsiteY5" fmla="*/ 1848255 h 3570051"/>
              <a:gd name="connsiteX6" fmla="*/ 3268494 w 5525311"/>
              <a:gd name="connsiteY6" fmla="*/ 1741251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321030 w 5321030"/>
              <a:gd name="connsiteY0" fmla="*/ 3229583 h 3229583"/>
              <a:gd name="connsiteX1" fmla="*/ 4941651 w 5321030"/>
              <a:gd name="connsiteY1" fmla="*/ 2782111 h 3229583"/>
              <a:gd name="connsiteX2" fmla="*/ 4562272 w 5321030"/>
              <a:gd name="connsiteY2" fmla="*/ 2402732 h 3229583"/>
              <a:gd name="connsiteX3" fmla="*/ 4105072 w 5321030"/>
              <a:gd name="connsiteY3" fmla="*/ 2110902 h 3229583"/>
              <a:gd name="connsiteX4" fmla="*/ 3540868 w 5321030"/>
              <a:gd name="connsiteY4" fmla="*/ 1848255 h 3229583"/>
              <a:gd name="connsiteX5" fmla="*/ 3268494 w 5321030"/>
              <a:gd name="connsiteY5" fmla="*/ 1741251 h 3229583"/>
              <a:gd name="connsiteX6" fmla="*/ 2714017 w 5321030"/>
              <a:gd name="connsiteY6" fmla="*/ 1605064 h 3229583"/>
              <a:gd name="connsiteX7" fmla="*/ 2159541 w 5321030"/>
              <a:gd name="connsiteY7" fmla="*/ 1429966 h 3229583"/>
              <a:gd name="connsiteX8" fmla="*/ 1498060 w 5321030"/>
              <a:gd name="connsiteY8" fmla="*/ 1167319 h 3229583"/>
              <a:gd name="connsiteX9" fmla="*/ 894945 w 5321030"/>
              <a:gd name="connsiteY9" fmla="*/ 836579 h 3229583"/>
              <a:gd name="connsiteX10" fmla="*/ 564204 w 5321030"/>
              <a:gd name="connsiteY10" fmla="*/ 603115 h 3229583"/>
              <a:gd name="connsiteX11" fmla="*/ 282102 w 5321030"/>
              <a:gd name="connsiteY11" fmla="*/ 340468 h 3229583"/>
              <a:gd name="connsiteX12" fmla="*/ 0 w 5321030"/>
              <a:gd name="connsiteY12" fmla="*/ 0 h 3229583"/>
              <a:gd name="connsiteX0" fmla="*/ 5321030 w 5321030"/>
              <a:gd name="connsiteY0" fmla="*/ 3229583 h 3229583"/>
              <a:gd name="connsiteX1" fmla="*/ 4562272 w 5321030"/>
              <a:gd name="connsiteY1" fmla="*/ 2402732 h 3229583"/>
              <a:gd name="connsiteX2" fmla="*/ 4105072 w 5321030"/>
              <a:gd name="connsiteY2" fmla="*/ 2110902 h 3229583"/>
              <a:gd name="connsiteX3" fmla="*/ 3540868 w 5321030"/>
              <a:gd name="connsiteY3" fmla="*/ 1848255 h 3229583"/>
              <a:gd name="connsiteX4" fmla="*/ 3268494 w 5321030"/>
              <a:gd name="connsiteY4" fmla="*/ 1741251 h 3229583"/>
              <a:gd name="connsiteX5" fmla="*/ 2714017 w 5321030"/>
              <a:gd name="connsiteY5" fmla="*/ 1605064 h 3229583"/>
              <a:gd name="connsiteX6" fmla="*/ 2159541 w 5321030"/>
              <a:gd name="connsiteY6" fmla="*/ 1429966 h 3229583"/>
              <a:gd name="connsiteX7" fmla="*/ 1498060 w 5321030"/>
              <a:gd name="connsiteY7" fmla="*/ 1167319 h 3229583"/>
              <a:gd name="connsiteX8" fmla="*/ 894945 w 5321030"/>
              <a:gd name="connsiteY8" fmla="*/ 836579 h 3229583"/>
              <a:gd name="connsiteX9" fmla="*/ 564204 w 5321030"/>
              <a:gd name="connsiteY9" fmla="*/ 603115 h 3229583"/>
              <a:gd name="connsiteX10" fmla="*/ 282102 w 5321030"/>
              <a:gd name="connsiteY10" fmla="*/ 340468 h 3229583"/>
              <a:gd name="connsiteX11" fmla="*/ 0 w 5321030"/>
              <a:gd name="connsiteY11" fmla="*/ 0 h 3229583"/>
              <a:gd name="connsiteX0" fmla="*/ 4562272 w 4562272"/>
              <a:gd name="connsiteY0" fmla="*/ 2402732 h 2402732"/>
              <a:gd name="connsiteX1" fmla="*/ 4105072 w 4562272"/>
              <a:gd name="connsiteY1" fmla="*/ 2110902 h 2402732"/>
              <a:gd name="connsiteX2" fmla="*/ 3540868 w 4562272"/>
              <a:gd name="connsiteY2" fmla="*/ 1848255 h 2402732"/>
              <a:gd name="connsiteX3" fmla="*/ 3268494 w 4562272"/>
              <a:gd name="connsiteY3" fmla="*/ 1741251 h 2402732"/>
              <a:gd name="connsiteX4" fmla="*/ 2714017 w 4562272"/>
              <a:gd name="connsiteY4" fmla="*/ 1605064 h 2402732"/>
              <a:gd name="connsiteX5" fmla="*/ 2159541 w 4562272"/>
              <a:gd name="connsiteY5" fmla="*/ 1429966 h 2402732"/>
              <a:gd name="connsiteX6" fmla="*/ 1498060 w 4562272"/>
              <a:gd name="connsiteY6" fmla="*/ 1167319 h 2402732"/>
              <a:gd name="connsiteX7" fmla="*/ 894945 w 4562272"/>
              <a:gd name="connsiteY7" fmla="*/ 836579 h 2402732"/>
              <a:gd name="connsiteX8" fmla="*/ 564204 w 4562272"/>
              <a:gd name="connsiteY8" fmla="*/ 603115 h 2402732"/>
              <a:gd name="connsiteX9" fmla="*/ 282102 w 4562272"/>
              <a:gd name="connsiteY9" fmla="*/ 340468 h 2402732"/>
              <a:gd name="connsiteX10" fmla="*/ 0 w 4562272"/>
              <a:gd name="connsiteY10" fmla="*/ 0 h 2402732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215958 w 4280170"/>
              <a:gd name="connsiteY6" fmla="*/ 826851 h 2062264"/>
              <a:gd name="connsiteX7" fmla="*/ 612843 w 4280170"/>
              <a:gd name="connsiteY7" fmla="*/ 496111 h 2062264"/>
              <a:gd name="connsiteX8" fmla="*/ 282102 w 4280170"/>
              <a:gd name="connsiteY8" fmla="*/ 262647 h 2062264"/>
              <a:gd name="connsiteX9" fmla="*/ 0 w 4280170"/>
              <a:gd name="connsiteY9" fmla="*/ 0 h 2062264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470268 w 4280170"/>
              <a:gd name="connsiteY6" fmla="*/ 963975 h 2062264"/>
              <a:gd name="connsiteX7" fmla="*/ 1215958 w 4280170"/>
              <a:gd name="connsiteY7" fmla="*/ 826851 h 2062264"/>
              <a:gd name="connsiteX8" fmla="*/ 612843 w 4280170"/>
              <a:gd name="connsiteY8" fmla="*/ 496111 h 2062264"/>
              <a:gd name="connsiteX9" fmla="*/ 282102 w 4280170"/>
              <a:gd name="connsiteY9" fmla="*/ 262647 h 2062264"/>
              <a:gd name="connsiteX10" fmla="*/ 0 w 4280170"/>
              <a:gd name="connsiteY10" fmla="*/ 0 h 2062264"/>
              <a:gd name="connsiteX0" fmla="*/ 4833500 w 4833500"/>
              <a:gd name="connsiteY0" fmla="*/ 1513213 h 1771338"/>
              <a:gd name="connsiteX1" fmla="*/ 3822970 w 4833500"/>
              <a:gd name="connsiteY1" fmla="*/ 1770434 h 1771338"/>
              <a:gd name="connsiteX2" fmla="*/ 3258766 w 4833500"/>
              <a:gd name="connsiteY2" fmla="*/ 1507787 h 1771338"/>
              <a:gd name="connsiteX3" fmla="*/ 2986392 w 4833500"/>
              <a:gd name="connsiteY3" fmla="*/ 1400783 h 1771338"/>
              <a:gd name="connsiteX4" fmla="*/ 2431915 w 4833500"/>
              <a:gd name="connsiteY4" fmla="*/ 1264596 h 1771338"/>
              <a:gd name="connsiteX5" fmla="*/ 1877439 w 4833500"/>
              <a:gd name="connsiteY5" fmla="*/ 1089498 h 1771338"/>
              <a:gd name="connsiteX6" fmla="*/ 1470268 w 4833500"/>
              <a:gd name="connsiteY6" fmla="*/ 963975 h 1771338"/>
              <a:gd name="connsiteX7" fmla="*/ 1215958 w 4833500"/>
              <a:gd name="connsiteY7" fmla="*/ 826851 h 1771338"/>
              <a:gd name="connsiteX8" fmla="*/ 612843 w 4833500"/>
              <a:gd name="connsiteY8" fmla="*/ 496111 h 1771338"/>
              <a:gd name="connsiteX9" fmla="*/ 282102 w 4833500"/>
              <a:gd name="connsiteY9" fmla="*/ 262647 h 1771338"/>
              <a:gd name="connsiteX10" fmla="*/ 0 w 4833500"/>
              <a:gd name="connsiteY10" fmla="*/ 0 h 1771338"/>
              <a:gd name="connsiteX0" fmla="*/ 4833500 w 4833500"/>
              <a:gd name="connsiteY0" fmla="*/ 1513213 h 1651427"/>
              <a:gd name="connsiteX1" fmla="*/ 3952654 w 4833500"/>
              <a:gd name="connsiteY1" fmla="*/ 1650523 h 1651427"/>
              <a:gd name="connsiteX2" fmla="*/ 3258766 w 4833500"/>
              <a:gd name="connsiteY2" fmla="*/ 1507787 h 1651427"/>
              <a:gd name="connsiteX3" fmla="*/ 2986392 w 4833500"/>
              <a:gd name="connsiteY3" fmla="*/ 1400783 h 1651427"/>
              <a:gd name="connsiteX4" fmla="*/ 2431915 w 4833500"/>
              <a:gd name="connsiteY4" fmla="*/ 1264596 h 1651427"/>
              <a:gd name="connsiteX5" fmla="*/ 1877439 w 4833500"/>
              <a:gd name="connsiteY5" fmla="*/ 1089498 h 1651427"/>
              <a:gd name="connsiteX6" fmla="*/ 1470268 w 4833500"/>
              <a:gd name="connsiteY6" fmla="*/ 963975 h 1651427"/>
              <a:gd name="connsiteX7" fmla="*/ 1215958 w 4833500"/>
              <a:gd name="connsiteY7" fmla="*/ 826851 h 1651427"/>
              <a:gd name="connsiteX8" fmla="*/ 612843 w 4833500"/>
              <a:gd name="connsiteY8" fmla="*/ 496111 h 1651427"/>
              <a:gd name="connsiteX9" fmla="*/ 282102 w 4833500"/>
              <a:gd name="connsiteY9" fmla="*/ 262647 h 1651427"/>
              <a:gd name="connsiteX10" fmla="*/ 0 w 4833500"/>
              <a:gd name="connsiteY10" fmla="*/ 0 h 1651427"/>
              <a:gd name="connsiteX0" fmla="*/ 4833500 w 4833500"/>
              <a:gd name="connsiteY0" fmla="*/ 1513213 h 1760801"/>
              <a:gd name="connsiteX1" fmla="*/ 3952654 w 4833500"/>
              <a:gd name="connsiteY1" fmla="*/ 1650523 h 1760801"/>
              <a:gd name="connsiteX2" fmla="*/ 3151884 w 4833500"/>
              <a:gd name="connsiteY2" fmla="*/ 1719178 h 1760801"/>
              <a:gd name="connsiteX3" fmla="*/ 2986392 w 4833500"/>
              <a:gd name="connsiteY3" fmla="*/ 1400783 h 1760801"/>
              <a:gd name="connsiteX4" fmla="*/ 2431915 w 4833500"/>
              <a:gd name="connsiteY4" fmla="*/ 1264596 h 1760801"/>
              <a:gd name="connsiteX5" fmla="*/ 1877439 w 4833500"/>
              <a:gd name="connsiteY5" fmla="*/ 1089498 h 1760801"/>
              <a:gd name="connsiteX6" fmla="*/ 1470268 w 4833500"/>
              <a:gd name="connsiteY6" fmla="*/ 963975 h 1760801"/>
              <a:gd name="connsiteX7" fmla="*/ 1215958 w 4833500"/>
              <a:gd name="connsiteY7" fmla="*/ 826851 h 1760801"/>
              <a:gd name="connsiteX8" fmla="*/ 612843 w 4833500"/>
              <a:gd name="connsiteY8" fmla="*/ 496111 h 1760801"/>
              <a:gd name="connsiteX9" fmla="*/ 282102 w 4833500"/>
              <a:gd name="connsiteY9" fmla="*/ 262647 h 1760801"/>
              <a:gd name="connsiteX10" fmla="*/ 0 w 4833500"/>
              <a:gd name="connsiteY10" fmla="*/ 0 h 1760801"/>
              <a:gd name="connsiteX0" fmla="*/ 4833500 w 4833500"/>
              <a:gd name="connsiteY0" fmla="*/ 1513213 h 1794942"/>
              <a:gd name="connsiteX1" fmla="*/ 3952654 w 4833500"/>
              <a:gd name="connsiteY1" fmla="*/ 1650523 h 1794942"/>
              <a:gd name="connsiteX2" fmla="*/ 3151884 w 4833500"/>
              <a:gd name="connsiteY2" fmla="*/ 1719178 h 1794942"/>
              <a:gd name="connsiteX3" fmla="*/ 2671423 w 4833500"/>
              <a:gd name="connsiteY3" fmla="*/ 1719178 h 1794942"/>
              <a:gd name="connsiteX4" fmla="*/ 2431915 w 4833500"/>
              <a:gd name="connsiteY4" fmla="*/ 1264596 h 1794942"/>
              <a:gd name="connsiteX5" fmla="*/ 1877439 w 4833500"/>
              <a:gd name="connsiteY5" fmla="*/ 1089498 h 1794942"/>
              <a:gd name="connsiteX6" fmla="*/ 1470268 w 4833500"/>
              <a:gd name="connsiteY6" fmla="*/ 963975 h 1794942"/>
              <a:gd name="connsiteX7" fmla="*/ 1215958 w 4833500"/>
              <a:gd name="connsiteY7" fmla="*/ 826851 h 1794942"/>
              <a:gd name="connsiteX8" fmla="*/ 612843 w 4833500"/>
              <a:gd name="connsiteY8" fmla="*/ 496111 h 1794942"/>
              <a:gd name="connsiteX9" fmla="*/ 282102 w 4833500"/>
              <a:gd name="connsiteY9" fmla="*/ 262647 h 1794942"/>
              <a:gd name="connsiteX10" fmla="*/ 0 w 4833500"/>
              <a:gd name="connsiteY10" fmla="*/ 0 h 1794942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877439 w 4833500"/>
              <a:gd name="connsiteY5" fmla="*/ 1089498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310115 w 4833500"/>
              <a:gd name="connsiteY6" fmla="*/ 1375904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551398 w 4551398"/>
              <a:gd name="connsiteY0" fmla="*/ 1250566 h 1479416"/>
              <a:gd name="connsiteX1" fmla="*/ 3670552 w 4551398"/>
              <a:gd name="connsiteY1" fmla="*/ 1387876 h 1479416"/>
              <a:gd name="connsiteX2" fmla="*/ 2869782 w 4551398"/>
              <a:gd name="connsiteY2" fmla="*/ 1456531 h 1479416"/>
              <a:gd name="connsiteX3" fmla="*/ 2389321 w 4551398"/>
              <a:gd name="connsiteY3" fmla="*/ 1456531 h 1479416"/>
              <a:gd name="connsiteX4" fmla="*/ 1908859 w 4551398"/>
              <a:gd name="connsiteY4" fmla="*/ 1319222 h 1479416"/>
              <a:gd name="connsiteX5" fmla="*/ 1428397 w 4551398"/>
              <a:gd name="connsiteY5" fmla="*/ 1181912 h 1479416"/>
              <a:gd name="connsiteX6" fmla="*/ 1028013 w 4551398"/>
              <a:gd name="connsiteY6" fmla="*/ 1113257 h 1479416"/>
              <a:gd name="connsiteX7" fmla="*/ 933856 w 4551398"/>
              <a:gd name="connsiteY7" fmla="*/ 564204 h 1479416"/>
              <a:gd name="connsiteX8" fmla="*/ 330741 w 4551398"/>
              <a:gd name="connsiteY8" fmla="*/ 233464 h 1479416"/>
              <a:gd name="connsiteX9" fmla="*/ 0 w 4551398"/>
              <a:gd name="connsiteY9" fmla="*/ 0 h 1479416"/>
              <a:gd name="connsiteX0" fmla="*/ 4220657 w 4220657"/>
              <a:gd name="connsiteY0" fmla="*/ 1017102 h 1245952"/>
              <a:gd name="connsiteX1" fmla="*/ 3339811 w 4220657"/>
              <a:gd name="connsiteY1" fmla="*/ 1154412 h 1245952"/>
              <a:gd name="connsiteX2" fmla="*/ 2539041 w 4220657"/>
              <a:gd name="connsiteY2" fmla="*/ 1223067 h 1245952"/>
              <a:gd name="connsiteX3" fmla="*/ 2058580 w 4220657"/>
              <a:gd name="connsiteY3" fmla="*/ 1223067 h 1245952"/>
              <a:gd name="connsiteX4" fmla="*/ 1578118 w 4220657"/>
              <a:gd name="connsiteY4" fmla="*/ 1085758 h 1245952"/>
              <a:gd name="connsiteX5" fmla="*/ 1097656 w 4220657"/>
              <a:gd name="connsiteY5" fmla="*/ 948448 h 1245952"/>
              <a:gd name="connsiteX6" fmla="*/ 697272 w 4220657"/>
              <a:gd name="connsiteY6" fmla="*/ 879793 h 1245952"/>
              <a:gd name="connsiteX7" fmla="*/ 603115 w 4220657"/>
              <a:gd name="connsiteY7" fmla="*/ 330740 h 1245952"/>
              <a:gd name="connsiteX8" fmla="*/ 0 w 4220657"/>
              <a:gd name="connsiteY8" fmla="*/ 0 h 1245952"/>
              <a:gd name="connsiteX0" fmla="*/ 3617542 w 3617542"/>
              <a:gd name="connsiteY0" fmla="*/ 686362 h 915212"/>
              <a:gd name="connsiteX1" fmla="*/ 2736696 w 3617542"/>
              <a:gd name="connsiteY1" fmla="*/ 823672 h 915212"/>
              <a:gd name="connsiteX2" fmla="*/ 1935926 w 3617542"/>
              <a:gd name="connsiteY2" fmla="*/ 892327 h 915212"/>
              <a:gd name="connsiteX3" fmla="*/ 1455465 w 3617542"/>
              <a:gd name="connsiteY3" fmla="*/ 892327 h 915212"/>
              <a:gd name="connsiteX4" fmla="*/ 975003 w 3617542"/>
              <a:gd name="connsiteY4" fmla="*/ 755018 h 915212"/>
              <a:gd name="connsiteX5" fmla="*/ 494541 w 3617542"/>
              <a:gd name="connsiteY5" fmla="*/ 617708 h 915212"/>
              <a:gd name="connsiteX6" fmla="*/ 94157 w 3617542"/>
              <a:gd name="connsiteY6" fmla="*/ 549053 h 915212"/>
              <a:gd name="connsiteX7" fmla="*/ 0 w 3617542"/>
              <a:gd name="connsiteY7" fmla="*/ 0 h 915212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37309 h 366159"/>
              <a:gd name="connsiteX1" fmla="*/ 2642539 w 3523385"/>
              <a:gd name="connsiteY1" fmla="*/ 274619 h 366159"/>
              <a:gd name="connsiteX2" fmla="*/ 1841769 w 3523385"/>
              <a:gd name="connsiteY2" fmla="*/ 343274 h 366159"/>
              <a:gd name="connsiteX3" fmla="*/ 1361308 w 3523385"/>
              <a:gd name="connsiteY3" fmla="*/ 343274 h 366159"/>
              <a:gd name="connsiteX4" fmla="*/ 880846 w 3523385"/>
              <a:gd name="connsiteY4" fmla="*/ 205965 h 366159"/>
              <a:gd name="connsiteX5" fmla="*/ 400384 w 3523385"/>
              <a:gd name="connsiteY5" fmla="*/ 68655 h 366159"/>
              <a:gd name="connsiteX6" fmla="*/ 0 w 3523385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670193"/>
              <a:gd name="connsiteY0" fmla="*/ 137309 h 366159"/>
              <a:gd name="connsiteX1" fmla="*/ 3523385 w 3670193"/>
              <a:gd name="connsiteY1" fmla="*/ 137309 h 366159"/>
              <a:gd name="connsiteX2" fmla="*/ 2642539 w 3670193"/>
              <a:gd name="connsiteY2" fmla="*/ 274619 h 366159"/>
              <a:gd name="connsiteX3" fmla="*/ 1841769 w 3670193"/>
              <a:gd name="connsiteY3" fmla="*/ 343274 h 366159"/>
              <a:gd name="connsiteX4" fmla="*/ 1361308 w 3670193"/>
              <a:gd name="connsiteY4" fmla="*/ 343274 h 366159"/>
              <a:gd name="connsiteX5" fmla="*/ 880846 w 3670193"/>
              <a:gd name="connsiteY5" fmla="*/ 205965 h 366159"/>
              <a:gd name="connsiteX6" fmla="*/ 400384 w 3670193"/>
              <a:gd name="connsiteY6" fmla="*/ 68655 h 366159"/>
              <a:gd name="connsiteX7" fmla="*/ 0 w 3670193"/>
              <a:gd name="connsiteY7" fmla="*/ 0 h 366159"/>
              <a:gd name="connsiteX0" fmla="*/ 3523384 w 3659387"/>
              <a:gd name="connsiteY0" fmla="*/ 137309 h 366159"/>
              <a:gd name="connsiteX1" fmla="*/ 3512579 w 3659387"/>
              <a:gd name="connsiteY1" fmla="*/ 112637 h 366159"/>
              <a:gd name="connsiteX2" fmla="*/ 2642539 w 3659387"/>
              <a:gd name="connsiteY2" fmla="*/ 274619 h 366159"/>
              <a:gd name="connsiteX3" fmla="*/ 1841769 w 3659387"/>
              <a:gd name="connsiteY3" fmla="*/ 343274 h 366159"/>
              <a:gd name="connsiteX4" fmla="*/ 1361308 w 3659387"/>
              <a:gd name="connsiteY4" fmla="*/ 343274 h 366159"/>
              <a:gd name="connsiteX5" fmla="*/ 880846 w 3659387"/>
              <a:gd name="connsiteY5" fmla="*/ 205965 h 366159"/>
              <a:gd name="connsiteX6" fmla="*/ 400384 w 3659387"/>
              <a:gd name="connsiteY6" fmla="*/ 68655 h 366159"/>
              <a:gd name="connsiteX7" fmla="*/ 0 w 3659387"/>
              <a:gd name="connsiteY7" fmla="*/ 0 h 366159"/>
              <a:gd name="connsiteX0" fmla="*/ 3523384 w 3660046"/>
              <a:gd name="connsiteY0" fmla="*/ 137309 h 366159"/>
              <a:gd name="connsiteX1" fmla="*/ 3512579 w 3660046"/>
              <a:gd name="connsiteY1" fmla="*/ 112637 h 366159"/>
              <a:gd name="connsiteX2" fmla="*/ 2638582 w 3660046"/>
              <a:gd name="connsiteY2" fmla="*/ 257657 h 366159"/>
              <a:gd name="connsiteX3" fmla="*/ 1841769 w 3660046"/>
              <a:gd name="connsiteY3" fmla="*/ 343274 h 366159"/>
              <a:gd name="connsiteX4" fmla="*/ 1361308 w 3660046"/>
              <a:gd name="connsiteY4" fmla="*/ 343274 h 366159"/>
              <a:gd name="connsiteX5" fmla="*/ 880846 w 3660046"/>
              <a:gd name="connsiteY5" fmla="*/ 205965 h 366159"/>
              <a:gd name="connsiteX6" fmla="*/ 400384 w 3660046"/>
              <a:gd name="connsiteY6" fmla="*/ 68655 h 366159"/>
              <a:gd name="connsiteX7" fmla="*/ 0 w 3660046"/>
              <a:gd name="connsiteY7" fmla="*/ 0 h 366159"/>
              <a:gd name="connsiteX0" fmla="*/ 3523384 w 3660046"/>
              <a:gd name="connsiteY0" fmla="*/ 137309 h 363897"/>
              <a:gd name="connsiteX1" fmla="*/ 3512579 w 3660046"/>
              <a:gd name="connsiteY1" fmla="*/ 112637 h 363897"/>
              <a:gd name="connsiteX2" fmla="*/ 2638582 w 3660046"/>
              <a:gd name="connsiteY2" fmla="*/ 257657 h 363897"/>
              <a:gd name="connsiteX3" fmla="*/ 1841769 w 3660046"/>
              <a:gd name="connsiteY3" fmla="*/ 329704 h 363897"/>
              <a:gd name="connsiteX4" fmla="*/ 1361308 w 3660046"/>
              <a:gd name="connsiteY4" fmla="*/ 343274 h 363897"/>
              <a:gd name="connsiteX5" fmla="*/ 880846 w 3660046"/>
              <a:gd name="connsiteY5" fmla="*/ 205965 h 363897"/>
              <a:gd name="connsiteX6" fmla="*/ 400384 w 3660046"/>
              <a:gd name="connsiteY6" fmla="*/ 68655 h 363897"/>
              <a:gd name="connsiteX7" fmla="*/ 0 w 3660046"/>
              <a:gd name="connsiteY7" fmla="*/ 0 h 363897"/>
              <a:gd name="connsiteX0" fmla="*/ 3523384 w 3660046"/>
              <a:gd name="connsiteY0" fmla="*/ 137309 h 363896"/>
              <a:gd name="connsiteX1" fmla="*/ 3512579 w 3660046"/>
              <a:gd name="connsiteY1" fmla="*/ 112637 h 363896"/>
              <a:gd name="connsiteX2" fmla="*/ 2638582 w 3660046"/>
              <a:gd name="connsiteY2" fmla="*/ 257657 h 363896"/>
              <a:gd name="connsiteX3" fmla="*/ 1841769 w 3660046"/>
              <a:gd name="connsiteY3" fmla="*/ 329704 h 363896"/>
              <a:gd name="connsiteX4" fmla="*/ 1361308 w 3660046"/>
              <a:gd name="connsiteY4" fmla="*/ 343273 h 363896"/>
              <a:gd name="connsiteX5" fmla="*/ 880846 w 3660046"/>
              <a:gd name="connsiteY5" fmla="*/ 205965 h 363896"/>
              <a:gd name="connsiteX6" fmla="*/ 400384 w 3660046"/>
              <a:gd name="connsiteY6" fmla="*/ 68655 h 363896"/>
              <a:gd name="connsiteX7" fmla="*/ 0 w 3660046"/>
              <a:gd name="connsiteY7" fmla="*/ 0 h 363896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400384 w 3660046"/>
              <a:gd name="connsiteY6" fmla="*/ 68655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12579 w 3512578"/>
              <a:gd name="connsiteY0" fmla="*/ 112637 h 341712"/>
              <a:gd name="connsiteX1" fmla="*/ 2638582 w 3512578"/>
              <a:gd name="connsiteY1" fmla="*/ 257657 h 341712"/>
              <a:gd name="connsiteX2" fmla="*/ 1841769 w 3512578"/>
              <a:gd name="connsiteY2" fmla="*/ 329704 h 341712"/>
              <a:gd name="connsiteX3" fmla="*/ 1369222 w 3512578"/>
              <a:gd name="connsiteY3" fmla="*/ 329704 h 341712"/>
              <a:gd name="connsiteX4" fmla="*/ 861610 w 3512578"/>
              <a:gd name="connsiteY4" fmla="*/ 258507 h 341712"/>
              <a:gd name="connsiteX5" fmla="*/ 376644 w 3512578"/>
              <a:gd name="connsiteY5" fmla="*/ 139893 h 341712"/>
              <a:gd name="connsiteX6" fmla="*/ 0 w 3512578"/>
              <a:gd name="connsiteY6" fmla="*/ 0 h 341712"/>
              <a:gd name="connsiteX0" fmla="*/ 3512579 w 3623698"/>
              <a:gd name="connsiteY0" fmla="*/ 112637 h 341712"/>
              <a:gd name="connsiteX1" fmla="*/ 3478032 w 3623698"/>
              <a:gd name="connsiteY1" fmla="*/ 118497 h 341712"/>
              <a:gd name="connsiteX2" fmla="*/ 2638582 w 3623698"/>
              <a:gd name="connsiteY2" fmla="*/ 257657 h 341712"/>
              <a:gd name="connsiteX3" fmla="*/ 1841769 w 3623698"/>
              <a:gd name="connsiteY3" fmla="*/ 329704 h 341712"/>
              <a:gd name="connsiteX4" fmla="*/ 1369222 w 3623698"/>
              <a:gd name="connsiteY4" fmla="*/ 329704 h 341712"/>
              <a:gd name="connsiteX5" fmla="*/ 861610 w 3623698"/>
              <a:gd name="connsiteY5" fmla="*/ 258507 h 341712"/>
              <a:gd name="connsiteX6" fmla="*/ 376644 w 3623698"/>
              <a:gd name="connsiteY6" fmla="*/ 139893 h 341712"/>
              <a:gd name="connsiteX7" fmla="*/ 0 w 3623698"/>
              <a:gd name="connsiteY7" fmla="*/ 0 h 341712"/>
              <a:gd name="connsiteX0" fmla="*/ 3512579 w 3512579"/>
              <a:gd name="connsiteY0" fmla="*/ 112637 h 341712"/>
              <a:gd name="connsiteX1" fmla="*/ 3191203 w 3512579"/>
              <a:gd name="connsiteY1" fmla="*/ 168455 h 341712"/>
              <a:gd name="connsiteX2" fmla="*/ 2638582 w 3512579"/>
              <a:gd name="connsiteY2" fmla="*/ 257657 h 341712"/>
              <a:gd name="connsiteX3" fmla="*/ 1841769 w 3512579"/>
              <a:gd name="connsiteY3" fmla="*/ 329704 h 341712"/>
              <a:gd name="connsiteX4" fmla="*/ 1369222 w 3512579"/>
              <a:gd name="connsiteY4" fmla="*/ 329704 h 341712"/>
              <a:gd name="connsiteX5" fmla="*/ 861610 w 3512579"/>
              <a:gd name="connsiteY5" fmla="*/ 258507 h 341712"/>
              <a:gd name="connsiteX6" fmla="*/ 376644 w 3512579"/>
              <a:gd name="connsiteY6" fmla="*/ 139893 h 341712"/>
              <a:gd name="connsiteX7" fmla="*/ 0 w 3512579"/>
              <a:gd name="connsiteY7" fmla="*/ 0 h 341712"/>
              <a:gd name="connsiteX0" fmla="*/ 3512579 w 3586987"/>
              <a:gd name="connsiteY0" fmla="*/ 112637 h 341712"/>
              <a:gd name="connsiteX1" fmla="*/ 3533424 w 3586987"/>
              <a:gd name="connsiteY1" fmla="*/ 108320 h 341712"/>
              <a:gd name="connsiteX2" fmla="*/ 3191203 w 3586987"/>
              <a:gd name="connsiteY2" fmla="*/ 168455 h 341712"/>
              <a:gd name="connsiteX3" fmla="*/ 2638582 w 3586987"/>
              <a:gd name="connsiteY3" fmla="*/ 257657 h 341712"/>
              <a:gd name="connsiteX4" fmla="*/ 1841769 w 3586987"/>
              <a:gd name="connsiteY4" fmla="*/ 329704 h 341712"/>
              <a:gd name="connsiteX5" fmla="*/ 1369222 w 3586987"/>
              <a:gd name="connsiteY5" fmla="*/ 329704 h 341712"/>
              <a:gd name="connsiteX6" fmla="*/ 861610 w 3586987"/>
              <a:gd name="connsiteY6" fmla="*/ 258507 h 341712"/>
              <a:gd name="connsiteX7" fmla="*/ 376644 w 3586987"/>
              <a:gd name="connsiteY7" fmla="*/ 139893 h 341712"/>
              <a:gd name="connsiteX8" fmla="*/ 0 w 3586987"/>
              <a:gd name="connsiteY8" fmla="*/ 0 h 341712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61610 w 3586987"/>
              <a:gd name="connsiteY6" fmla="*/ 258507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445002 w 3586987"/>
              <a:gd name="connsiteY7" fmla="*/ 51177 h 338426"/>
              <a:gd name="connsiteX8" fmla="*/ 0 w 3586987"/>
              <a:gd name="connsiteY8" fmla="*/ 0 h 338426"/>
              <a:gd name="connsiteX0" fmla="*/ 3464729 w 3539137"/>
              <a:gd name="connsiteY0" fmla="*/ 234211 h 460000"/>
              <a:gd name="connsiteX1" fmla="*/ 3485574 w 3539137"/>
              <a:gd name="connsiteY1" fmla="*/ 229894 h 460000"/>
              <a:gd name="connsiteX2" fmla="*/ 3143353 w 3539137"/>
              <a:gd name="connsiteY2" fmla="*/ 290029 h 460000"/>
              <a:gd name="connsiteX3" fmla="*/ 2590732 w 3539137"/>
              <a:gd name="connsiteY3" fmla="*/ 379231 h 460000"/>
              <a:gd name="connsiteX4" fmla="*/ 1793919 w 3539137"/>
              <a:gd name="connsiteY4" fmla="*/ 451278 h 460000"/>
              <a:gd name="connsiteX5" fmla="*/ 1321372 w 3539137"/>
              <a:gd name="connsiteY5" fmla="*/ 431563 h 460000"/>
              <a:gd name="connsiteX6" fmla="*/ 828459 w 3539137"/>
              <a:gd name="connsiteY6" fmla="*/ 332104 h 460000"/>
              <a:gd name="connsiteX7" fmla="*/ 397152 w 3539137"/>
              <a:gd name="connsiteY7" fmla="*/ 172751 h 460000"/>
              <a:gd name="connsiteX8" fmla="*/ 0 w 3539137"/>
              <a:gd name="connsiteY8" fmla="*/ 0 h 460000"/>
              <a:gd name="connsiteX0" fmla="*/ 3464729 w 3539137"/>
              <a:gd name="connsiteY0" fmla="*/ 234211 h 468211"/>
              <a:gd name="connsiteX1" fmla="*/ 3485574 w 3539137"/>
              <a:gd name="connsiteY1" fmla="*/ 229894 h 468211"/>
              <a:gd name="connsiteX2" fmla="*/ 3143353 w 3539137"/>
              <a:gd name="connsiteY2" fmla="*/ 290029 h 468211"/>
              <a:gd name="connsiteX3" fmla="*/ 2590732 w 3539137"/>
              <a:gd name="connsiteY3" fmla="*/ 379231 h 468211"/>
              <a:gd name="connsiteX4" fmla="*/ 1882116 w 3539137"/>
              <a:gd name="connsiteY4" fmla="*/ 459489 h 468211"/>
              <a:gd name="connsiteX5" fmla="*/ 1321372 w 3539137"/>
              <a:gd name="connsiteY5" fmla="*/ 431563 h 468211"/>
              <a:gd name="connsiteX6" fmla="*/ 828459 w 3539137"/>
              <a:gd name="connsiteY6" fmla="*/ 332104 h 468211"/>
              <a:gd name="connsiteX7" fmla="*/ 397152 w 3539137"/>
              <a:gd name="connsiteY7" fmla="*/ 172751 h 468211"/>
              <a:gd name="connsiteX8" fmla="*/ 0 w 3539137"/>
              <a:gd name="connsiteY8" fmla="*/ 0 h 46821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3353 w 3539137"/>
              <a:gd name="connsiteY2" fmla="*/ 290029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68759"/>
              <a:gd name="connsiteX1" fmla="*/ 3485574 w 3539137"/>
              <a:gd name="connsiteY1" fmla="*/ 216751 h 468759"/>
              <a:gd name="connsiteX2" fmla="*/ 3146771 w 3539137"/>
              <a:gd name="connsiteY2" fmla="*/ 273600 h 468759"/>
              <a:gd name="connsiteX3" fmla="*/ 2597569 w 3539137"/>
              <a:gd name="connsiteY3" fmla="*/ 375946 h 468759"/>
              <a:gd name="connsiteX4" fmla="*/ 1882116 w 3539137"/>
              <a:gd name="connsiteY4" fmla="*/ 459489 h 468759"/>
              <a:gd name="connsiteX5" fmla="*/ 1321372 w 3539137"/>
              <a:gd name="connsiteY5" fmla="*/ 431563 h 468759"/>
              <a:gd name="connsiteX6" fmla="*/ 828459 w 3539137"/>
              <a:gd name="connsiteY6" fmla="*/ 332104 h 468759"/>
              <a:gd name="connsiteX7" fmla="*/ 397152 w 3539137"/>
              <a:gd name="connsiteY7" fmla="*/ 172751 h 468759"/>
              <a:gd name="connsiteX8" fmla="*/ 0 w 3539137"/>
              <a:gd name="connsiteY8" fmla="*/ 0 h 468759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614659 w 3539137"/>
              <a:gd name="connsiteY3" fmla="*/ 366089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8459 w 3539137"/>
              <a:gd name="connsiteY6" fmla="*/ 33210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0787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21017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85574 w 3485574"/>
              <a:gd name="connsiteY0" fmla="*/ 216751 h 457258"/>
              <a:gd name="connsiteX1" fmla="*/ 3146771 w 3485574"/>
              <a:gd name="connsiteY1" fmla="*/ 273600 h 457258"/>
              <a:gd name="connsiteX2" fmla="*/ 2614659 w 3485574"/>
              <a:gd name="connsiteY2" fmla="*/ 366089 h 457258"/>
              <a:gd name="connsiteX3" fmla="*/ 1888952 w 3485574"/>
              <a:gd name="connsiteY3" fmla="*/ 446346 h 457258"/>
              <a:gd name="connsiteX4" fmla="*/ 1321372 w 3485574"/>
              <a:gd name="connsiteY4" fmla="*/ 431563 h 457258"/>
              <a:gd name="connsiteX5" fmla="*/ 826090 w 3485574"/>
              <a:gd name="connsiteY5" fmla="*/ 321017 h 457258"/>
              <a:gd name="connsiteX6" fmla="*/ 397152 w 3485574"/>
              <a:gd name="connsiteY6" fmla="*/ 172751 h 457258"/>
              <a:gd name="connsiteX7" fmla="*/ 0 w 3485574"/>
              <a:gd name="connsiteY7" fmla="*/ 0 h 4572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84475 w 3743959"/>
              <a:gd name="connsiteY5" fmla="*/ 258917 h 395158"/>
              <a:gd name="connsiteX6" fmla="*/ 655537 w 3743959"/>
              <a:gd name="connsiteY6" fmla="*/ 110651 h 395158"/>
              <a:gd name="connsiteX7" fmla="*/ 0 w 3743959"/>
              <a:gd name="connsiteY7" fmla="*/ 0 h 3951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84475 w 3743959"/>
              <a:gd name="connsiteY5" fmla="*/ 258917 h 395158"/>
              <a:gd name="connsiteX6" fmla="*/ 645964 w 3743959"/>
              <a:gd name="connsiteY6" fmla="*/ 248402 h 395158"/>
              <a:gd name="connsiteX7" fmla="*/ 0 w 3743959"/>
              <a:gd name="connsiteY7" fmla="*/ 0 h 3951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98138 w 3743959"/>
              <a:gd name="connsiteY5" fmla="*/ 372603 h 395158"/>
              <a:gd name="connsiteX6" fmla="*/ 645964 w 3743959"/>
              <a:gd name="connsiteY6" fmla="*/ 248402 h 395158"/>
              <a:gd name="connsiteX7" fmla="*/ 0 w 3743959"/>
              <a:gd name="connsiteY7" fmla="*/ 0 h 395158"/>
              <a:gd name="connsiteX0" fmla="*/ 3743959 w 3743959"/>
              <a:gd name="connsiteY0" fmla="*/ 154651 h 392780"/>
              <a:gd name="connsiteX1" fmla="*/ 3405156 w 3743959"/>
              <a:gd name="connsiteY1" fmla="*/ 211500 h 392780"/>
              <a:gd name="connsiteX2" fmla="*/ 2873044 w 3743959"/>
              <a:gd name="connsiteY2" fmla="*/ 303989 h 392780"/>
              <a:gd name="connsiteX3" fmla="*/ 2196276 w 3743959"/>
              <a:gd name="connsiteY3" fmla="*/ 310502 h 392780"/>
              <a:gd name="connsiteX4" fmla="*/ 1579757 w 3743959"/>
              <a:gd name="connsiteY4" fmla="*/ 369463 h 392780"/>
              <a:gd name="connsiteX5" fmla="*/ 1098138 w 3743959"/>
              <a:gd name="connsiteY5" fmla="*/ 372603 h 392780"/>
              <a:gd name="connsiteX6" fmla="*/ 645964 w 3743959"/>
              <a:gd name="connsiteY6" fmla="*/ 248402 h 392780"/>
              <a:gd name="connsiteX7" fmla="*/ 0 w 3743959"/>
              <a:gd name="connsiteY7" fmla="*/ 0 h 392780"/>
              <a:gd name="connsiteX0" fmla="*/ 3811185 w 3811185"/>
              <a:gd name="connsiteY0" fmla="*/ 248402 h 392780"/>
              <a:gd name="connsiteX1" fmla="*/ 3405156 w 3811185"/>
              <a:gd name="connsiteY1" fmla="*/ 211500 h 392780"/>
              <a:gd name="connsiteX2" fmla="*/ 2873044 w 3811185"/>
              <a:gd name="connsiteY2" fmla="*/ 303989 h 392780"/>
              <a:gd name="connsiteX3" fmla="*/ 2196276 w 3811185"/>
              <a:gd name="connsiteY3" fmla="*/ 310502 h 392780"/>
              <a:gd name="connsiteX4" fmla="*/ 1579757 w 3811185"/>
              <a:gd name="connsiteY4" fmla="*/ 369463 h 392780"/>
              <a:gd name="connsiteX5" fmla="*/ 1098138 w 3811185"/>
              <a:gd name="connsiteY5" fmla="*/ 372603 h 392780"/>
              <a:gd name="connsiteX6" fmla="*/ 645964 w 3811185"/>
              <a:gd name="connsiteY6" fmla="*/ 248402 h 392780"/>
              <a:gd name="connsiteX7" fmla="*/ 0 w 3811185"/>
              <a:gd name="connsiteY7" fmla="*/ 0 h 392780"/>
              <a:gd name="connsiteX0" fmla="*/ 3811185 w 3811185"/>
              <a:gd name="connsiteY0" fmla="*/ 248402 h 392780"/>
              <a:gd name="connsiteX1" fmla="*/ 3423606 w 3811185"/>
              <a:gd name="connsiteY1" fmla="*/ 248402 h 392780"/>
              <a:gd name="connsiteX2" fmla="*/ 2873044 w 3811185"/>
              <a:gd name="connsiteY2" fmla="*/ 303989 h 392780"/>
              <a:gd name="connsiteX3" fmla="*/ 2196276 w 3811185"/>
              <a:gd name="connsiteY3" fmla="*/ 310502 h 392780"/>
              <a:gd name="connsiteX4" fmla="*/ 1579757 w 3811185"/>
              <a:gd name="connsiteY4" fmla="*/ 369463 h 392780"/>
              <a:gd name="connsiteX5" fmla="*/ 1098138 w 3811185"/>
              <a:gd name="connsiteY5" fmla="*/ 372603 h 392780"/>
              <a:gd name="connsiteX6" fmla="*/ 645964 w 3811185"/>
              <a:gd name="connsiteY6" fmla="*/ 248402 h 392780"/>
              <a:gd name="connsiteX7" fmla="*/ 0 w 3811185"/>
              <a:gd name="connsiteY7" fmla="*/ 0 h 392780"/>
              <a:gd name="connsiteX0" fmla="*/ 3861724 w 3861724"/>
              <a:gd name="connsiteY0" fmla="*/ 263352 h 407730"/>
              <a:gd name="connsiteX1" fmla="*/ 3474145 w 3861724"/>
              <a:gd name="connsiteY1" fmla="*/ 263352 h 407730"/>
              <a:gd name="connsiteX2" fmla="*/ 2923583 w 3861724"/>
              <a:gd name="connsiteY2" fmla="*/ 318939 h 407730"/>
              <a:gd name="connsiteX3" fmla="*/ 2246815 w 3861724"/>
              <a:gd name="connsiteY3" fmla="*/ 325452 h 407730"/>
              <a:gd name="connsiteX4" fmla="*/ 1630296 w 3861724"/>
              <a:gd name="connsiteY4" fmla="*/ 384413 h 407730"/>
              <a:gd name="connsiteX5" fmla="*/ 1148677 w 3861724"/>
              <a:gd name="connsiteY5" fmla="*/ 387553 h 407730"/>
              <a:gd name="connsiteX6" fmla="*/ 696503 w 3861724"/>
              <a:gd name="connsiteY6" fmla="*/ 263352 h 407730"/>
              <a:gd name="connsiteX7" fmla="*/ 0 w 3861724"/>
              <a:gd name="connsiteY7" fmla="*/ 0 h 407730"/>
              <a:gd name="connsiteX0" fmla="*/ 3861724 w 3861724"/>
              <a:gd name="connsiteY0" fmla="*/ 263352 h 403370"/>
              <a:gd name="connsiteX1" fmla="*/ 3474145 w 3861724"/>
              <a:gd name="connsiteY1" fmla="*/ 263352 h 403370"/>
              <a:gd name="connsiteX2" fmla="*/ 2923583 w 3861724"/>
              <a:gd name="connsiteY2" fmla="*/ 318939 h 403370"/>
              <a:gd name="connsiteX3" fmla="*/ 2246815 w 3861724"/>
              <a:gd name="connsiteY3" fmla="*/ 325452 h 403370"/>
              <a:gd name="connsiteX4" fmla="*/ 1630296 w 3861724"/>
              <a:gd name="connsiteY4" fmla="*/ 384413 h 403370"/>
              <a:gd name="connsiteX5" fmla="*/ 1148677 w 3861724"/>
              <a:gd name="connsiteY5" fmla="*/ 387553 h 403370"/>
              <a:gd name="connsiteX6" fmla="*/ 548774 w 3861724"/>
              <a:gd name="connsiteY6" fmla="*/ 289513 h 403370"/>
              <a:gd name="connsiteX7" fmla="*/ 0 w 3861724"/>
              <a:gd name="connsiteY7" fmla="*/ 0 h 403370"/>
              <a:gd name="connsiteX0" fmla="*/ 3861724 w 3861724"/>
              <a:gd name="connsiteY0" fmla="*/ 263352 h 392895"/>
              <a:gd name="connsiteX1" fmla="*/ 3474145 w 3861724"/>
              <a:gd name="connsiteY1" fmla="*/ 263352 h 392895"/>
              <a:gd name="connsiteX2" fmla="*/ 2923583 w 3861724"/>
              <a:gd name="connsiteY2" fmla="*/ 318939 h 392895"/>
              <a:gd name="connsiteX3" fmla="*/ 2246815 w 3861724"/>
              <a:gd name="connsiteY3" fmla="*/ 325452 h 392895"/>
              <a:gd name="connsiteX4" fmla="*/ 1630296 w 3861724"/>
              <a:gd name="connsiteY4" fmla="*/ 384413 h 392895"/>
              <a:gd name="connsiteX5" fmla="*/ 1148677 w 3861724"/>
              <a:gd name="connsiteY5" fmla="*/ 376341 h 392895"/>
              <a:gd name="connsiteX6" fmla="*/ 548774 w 3861724"/>
              <a:gd name="connsiteY6" fmla="*/ 289513 h 392895"/>
              <a:gd name="connsiteX7" fmla="*/ 0 w 3861724"/>
              <a:gd name="connsiteY7" fmla="*/ 0 h 392895"/>
              <a:gd name="connsiteX0" fmla="*/ 3861724 w 3861724"/>
              <a:gd name="connsiteY0" fmla="*/ 263352 h 384413"/>
              <a:gd name="connsiteX1" fmla="*/ 3474145 w 3861724"/>
              <a:gd name="connsiteY1" fmla="*/ 263352 h 384413"/>
              <a:gd name="connsiteX2" fmla="*/ 2923583 w 3861724"/>
              <a:gd name="connsiteY2" fmla="*/ 318939 h 384413"/>
              <a:gd name="connsiteX3" fmla="*/ 2239039 w 3861724"/>
              <a:gd name="connsiteY3" fmla="*/ 347876 h 384413"/>
              <a:gd name="connsiteX4" fmla="*/ 1630296 w 3861724"/>
              <a:gd name="connsiteY4" fmla="*/ 384413 h 384413"/>
              <a:gd name="connsiteX5" fmla="*/ 1148677 w 3861724"/>
              <a:gd name="connsiteY5" fmla="*/ 376341 h 384413"/>
              <a:gd name="connsiteX6" fmla="*/ 548774 w 3861724"/>
              <a:gd name="connsiteY6" fmla="*/ 289513 h 384413"/>
              <a:gd name="connsiteX7" fmla="*/ 0 w 3861724"/>
              <a:gd name="connsiteY7" fmla="*/ 0 h 384413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18939 h 376341"/>
              <a:gd name="connsiteX3" fmla="*/ 2239039 w 3861724"/>
              <a:gd name="connsiteY3" fmla="*/ 347876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18939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485808 w 3875556"/>
              <a:gd name="connsiteY2" fmla="*/ 278302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548774 w 3875556"/>
              <a:gd name="connsiteY7" fmla="*/ 289513 h 376341"/>
              <a:gd name="connsiteX8" fmla="*/ 0 w 3875556"/>
              <a:gd name="connsiteY8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516812 w 3875556"/>
              <a:gd name="connsiteY2" fmla="*/ 287176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548774 w 3875556"/>
              <a:gd name="connsiteY7" fmla="*/ 289513 h 376341"/>
              <a:gd name="connsiteX8" fmla="*/ 0 w 3875556"/>
              <a:gd name="connsiteY8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516812 w 3875556"/>
              <a:gd name="connsiteY2" fmla="*/ 287176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477615 w 3875556"/>
              <a:gd name="connsiteY7" fmla="*/ 272225 h 376341"/>
              <a:gd name="connsiteX8" fmla="*/ 0 w 3875556"/>
              <a:gd name="connsiteY8" fmla="*/ 0 h 376341"/>
              <a:gd name="connsiteX0" fmla="*/ 3861724 w 3861724"/>
              <a:gd name="connsiteY0" fmla="*/ 263352 h 376341"/>
              <a:gd name="connsiteX1" fmla="*/ 3516812 w 3861724"/>
              <a:gd name="connsiteY1" fmla="*/ 287176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477615 w 3861724"/>
              <a:gd name="connsiteY6" fmla="*/ 272225 h 376341"/>
              <a:gd name="connsiteX7" fmla="*/ 0 w 3861724"/>
              <a:gd name="connsiteY7" fmla="*/ 0 h 376341"/>
              <a:gd name="connsiteX0" fmla="*/ 3901685 w 3901685"/>
              <a:gd name="connsiteY0" fmla="*/ 367395 h 376341"/>
              <a:gd name="connsiteX1" fmla="*/ 3516812 w 3901685"/>
              <a:gd name="connsiteY1" fmla="*/ 287176 h 376341"/>
              <a:gd name="connsiteX2" fmla="*/ 2923583 w 3901685"/>
              <a:gd name="connsiteY2" fmla="*/ 303990 h 376341"/>
              <a:gd name="connsiteX3" fmla="*/ 2242926 w 3901685"/>
              <a:gd name="connsiteY3" fmla="*/ 336664 h 376341"/>
              <a:gd name="connsiteX4" fmla="*/ 1634184 w 3901685"/>
              <a:gd name="connsiteY4" fmla="*/ 373201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76341"/>
              <a:gd name="connsiteX1" fmla="*/ 3497375 w 3901685"/>
              <a:gd name="connsiteY1" fmla="*/ 358186 h 376341"/>
              <a:gd name="connsiteX2" fmla="*/ 2923583 w 3901685"/>
              <a:gd name="connsiteY2" fmla="*/ 303990 h 376341"/>
              <a:gd name="connsiteX3" fmla="*/ 2242926 w 3901685"/>
              <a:gd name="connsiteY3" fmla="*/ 336664 h 376341"/>
              <a:gd name="connsiteX4" fmla="*/ 1634184 w 3901685"/>
              <a:gd name="connsiteY4" fmla="*/ 373201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76341"/>
              <a:gd name="connsiteX1" fmla="*/ 3497375 w 3901685"/>
              <a:gd name="connsiteY1" fmla="*/ 358186 h 376341"/>
              <a:gd name="connsiteX2" fmla="*/ 2915808 w 3901685"/>
              <a:gd name="connsiteY2" fmla="*/ 356313 h 376341"/>
              <a:gd name="connsiteX3" fmla="*/ 2242926 w 3901685"/>
              <a:gd name="connsiteY3" fmla="*/ 336664 h 376341"/>
              <a:gd name="connsiteX4" fmla="*/ 1634184 w 3901685"/>
              <a:gd name="connsiteY4" fmla="*/ 373201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76341"/>
              <a:gd name="connsiteX1" fmla="*/ 3497375 w 3901685"/>
              <a:gd name="connsiteY1" fmla="*/ 358186 h 376341"/>
              <a:gd name="connsiteX2" fmla="*/ 2915808 w 3901685"/>
              <a:gd name="connsiteY2" fmla="*/ 356313 h 376341"/>
              <a:gd name="connsiteX3" fmla="*/ 2242926 w 3901685"/>
              <a:gd name="connsiteY3" fmla="*/ 336664 h 376341"/>
              <a:gd name="connsiteX4" fmla="*/ 1630296 w 3901685"/>
              <a:gd name="connsiteY4" fmla="*/ 324615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67395"/>
              <a:gd name="connsiteX1" fmla="*/ 3497375 w 3901685"/>
              <a:gd name="connsiteY1" fmla="*/ 358186 h 367395"/>
              <a:gd name="connsiteX2" fmla="*/ 2915808 w 3901685"/>
              <a:gd name="connsiteY2" fmla="*/ 356313 h 367395"/>
              <a:gd name="connsiteX3" fmla="*/ 2242926 w 3901685"/>
              <a:gd name="connsiteY3" fmla="*/ 336664 h 367395"/>
              <a:gd name="connsiteX4" fmla="*/ 1630296 w 3901685"/>
              <a:gd name="connsiteY4" fmla="*/ 324615 h 367395"/>
              <a:gd name="connsiteX5" fmla="*/ 1168115 w 3901685"/>
              <a:gd name="connsiteY5" fmla="*/ 286643 h 367395"/>
              <a:gd name="connsiteX6" fmla="*/ 477615 w 3901685"/>
              <a:gd name="connsiteY6" fmla="*/ 272225 h 367395"/>
              <a:gd name="connsiteX7" fmla="*/ 0 w 3901685"/>
              <a:gd name="connsiteY7" fmla="*/ 0 h 367395"/>
              <a:gd name="connsiteX0" fmla="*/ 3901685 w 3901685"/>
              <a:gd name="connsiteY0" fmla="*/ 367395 h 367395"/>
              <a:gd name="connsiteX1" fmla="*/ 3497375 w 3901685"/>
              <a:gd name="connsiteY1" fmla="*/ 358186 h 367395"/>
              <a:gd name="connsiteX2" fmla="*/ 2915808 w 3901685"/>
              <a:gd name="connsiteY2" fmla="*/ 356313 h 367395"/>
              <a:gd name="connsiteX3" fmla="*/ 2242926 w 3901685"/>
              <a:gd name="connsiteY3" fmla="*/ 336664 h 367395"/>
              <a:gd name="connsiteX4" fmla="*/ 1630296 w 3901685"/>
              <a:gd name="connsiteY4" fmla="*/ 324615 h 367395"/>
              <a:gd name="connsiteX5" fmla="*/ 1168115 w 3901685"/>
              <a:gd name="connsiteY5" fmla="*/ 286643 h 367395"/>
              <a:gd name="connsiteX6" fmla="*/ 512604 w 3901685"/>
              <a:gd name="connsiteY6" fmla="*/ 204953 h 367395"/>
              <a:gd name="connsiteX7" fmla="*/ 0 w 3901685"/>
              <a:gd name="connsiteY7" fmla="*/ 0 h 367395"/>
              <a:gd name="connsiteX0" fmla="*/ 4064964 w 4064964"/>
              <a:gd name="connsiteY0" fmla="*/ 296384 h 296384"/>
              <a:gd name="connsiteX1" fmla="*/ 3660654 w 4064964"/>
              <a:gd name="connsiteY1" fmla="*/ 287175 h 296384"/>
              <a:gd name="connsiteX2" fmla="*/ 3079087 w 4064964"/>
              <a:gd name="connsiteY2" fmla="*/ 285302 h 296384"/>
              <a:gd name="connsiteX3" fmla="*/ 2406205 w 4064964"/>
              <a:gd name="connsiteY3" fmla="*/ 265653 h 296384"/>
              <a:gd name="connsiteX4" fmla="*/ 1793575 w 4064964"/>
              <a:gd name="connsiteY4" fmla="*/ 253604 h 296384"/>
              <a:gd name="connsiteX5" fmla="*/ 1331394 w 4064964"/>
              <a:gd name="connsiteY5" fmla="*/ 215632 h 296384"/>
              <a:gd name="connsiteX6" fmla="*/ 675883 w 4064964"/>
              <a:gd name="connsiteY6" fmla="*/ 133942 h 296384"/>
              <a:gd name="connsiteX7" fmla="*/ 0 w 4064964"/>
              <a:gd name="connsiteY7" fmla="*/ 0 h 296384"/>
              <a:gd name="connsiteX0" fmla="*/ 3389081 w 3389081"/>
              <a:gd name="connsiteY0" fmla="*/ 162442 h 162442"/>
              <a:gd name="connsiteX1" fmla="*/ 2984771 w 3389081"/>
              <a:gd name="connsiteY1" fmla="*/ 153233 h 162442"/>
              <a:gd name="connsiteX2" fmla="*/ 2403204 w 3389081"/>
              <a:gd name="connsiteY2" fmla="*/ 151360 h 162442"/>
              <a:gd name="connsiteX3" fmla="*/ 1730322 w 3389081"/>
              <a:gd name="connsiteY3" fmla="*/ 131711 h 162442"/>
              <a:gd name="connsiteX4" fmla="*/ 1117692 w 3389081"/>
              <a:gd name="connsiteY4" fmla="*/ 119662 h 162442"/>
              <a:gd name="connsiteX5" fmla="*/ 655511 w 3389081"/>
              <a:gd name="connsiteY5" fmla="*/ 81690 h 162442"/>
              <a:gd name="connsiteX6" fmla="*/ 0 w 3389081"/>
              <a:gd name="connsiteY6" fmla="*/ 0 h 162442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94134 w 4065523"/>
              <a:gd name="connsiteY4" fmla="*/ 246734 h 289514"/>
              <a:gd name="connsiteX5" fmla="*/ 1331953 w 4065523"/>
              <a:gd name="connsiteY5" fmla="*/ 208762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94134 w 4065523"/>
              <a:gd name="connsiteY4" fmla="*/ 246734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94134 w 4065523"/>
              <a:gd name="connsiteY4" fmla="*/ 246734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86360 w 4065523"/>
              <a:gd name="connsiteY4" fmla="*/ 246734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82473 w 4065523"/>
              <a:gd name="connsiteY4" fmla="*/ 239259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3781729 w 3781729"/>
              <a:gd name="connsiteY0" fmla="*/ 248403 h 248403"/>
              <a:gd name="connsiteX1" fmla="*/ 3377419 w 3781729"/>
              <a:gd name="connsiteY1" fmla="*/ 239194 h 248403"/>
              <a:gd name="connsiteX2" fmla="*/ 2795852 w 3781729"/>
              <a:gd name="connsiteY2" fmla="*/ 237321 h 248403"/>
              <a:gd name="connsiteX3" fmla="*/ 2122970 w 3781729"/>
              <a:gd name="connsiteY3" fmla="*/ 217672 h 248403"/>
              <a:gd name="connsiteX4" fmla="*/ 1498679 w 3781729"/>
              <a:gd name="connsiteY4" fmla="*/ 198148 h 248403"/>
              <a:gd name="connsiteX5" fmla="*/ 725490 w 3781729"/>
              <a:gd name="connsiteY5" fmla="*/ 126540 h 248403"/>
              <a:gd name="connsiteX6" fmla="*/ 0 w 3781729"/>
              <a:gd name="connsiteY6" fmla="*/ 0 h 248403"/>
              <a:gd name="connsiteX0" fmla="*/ 4065492 w 4065492"/>
              <a:gd name="connsiteY0" fmla="*/ 292989 h 292989"/>
              <a:gd name="connsiteX1" fmla="*/ 3661182 w 4065492"/>
              <a:gd name="connsiteY1" fmla="*/ 283780 h 292989"/>
              <a:gd name="connsiteX2" fmla="*/ 3079615 w 4065492"/>
              <a:gd name="connsiteY2" fmla="*/ 281907 h 292989"/>
              <a:gd name="connsiteX3" fmla="*/ 2406733 w 4065492"/>
              <a:gd name="connsiteY3" fmla="*/ 262258 h 292989"/>
              <a:gd name="connsiteX4" fmla="*/ 1782442 w 4065492"/>
              <a:gd name="connsiteY4" fmla="*/ 242734 h 292989"/>
              <a:gd name="connsiteX5" fmla="*/ 1009253 w 4065492"/>
              <a:gd name="connsiteY5" fmla="*/ 171126 h 292989"/>
              <a:gd name="connsiteX6" fmla="*/ 0 w 4065492"/>
              <a:gd name="connsiteY6" fmla="*/ 0 h 292989"/>
              <a:gd name="connsiteX0" fmla="*/ 4065492 w 4065492"/>
              <a:gd name="connsiteY0" fmla="*/ 292989 h 292989"/>
              <a:gd name="connsiteX1" fmla="*/ 3661182 w 4065492"/>
              <a:gd name="connsiteY1" fmla="*/ 283780 h 292989"/>
              <a:gd name="connsiteX2" fmla="*/ 3079615 w 4065492"/>
              <a:gd name="connsiteY2" fmla="*/ 281907 h 292989"/>
              <a:gd name="connsiteX3" fmla="*/ 2406733 w 4065492"/>
              <a:gd name="connsiteY3" fmla="*/ 262258 h 292989"/>
              <a:gd name="connsiteX4" fmla="*/ 1782442 w 4065492"/>
              <a:gd name="connsiteY4" fmla="*/ 242734 h 292989"/>
              <a:gd name="connsiteX5" fmla="*/ 1009253 w 4065492"/>
              <a:gd name="connsiteY5" fmla="*/ 171126 h 292989"/>
              <a:gd name="connsiteX6" fmla="*/ 0 w 4065492"/>
              <a:gd name="connsiteY6" fmla="*/ 0 h 29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5492" h="292989">
                <a:moveTo>
                  <a:pt x="4065492" y="292989"/>
                </a:moveTo>
                <a:lnTo>
                  <a:pt x="3661182" y="283780"/>
                </a:lnTo>
                <a:lnTo>
                  <a:pt x="3079615" y="281907"/>
                </a:lnTo>
                <a:lnTo>
                  <a:pt x="2406733" y="262258"/>
                </a:lnTo>
                <a:lnTo>
                  <a:pt x="1782442" y="242734"/>
                </a:lnTo>
                <a:cubicBezTo>
                  <a:pt x="1549529" y="227545"/>
                  <a:pt x="1189507" y="186943"/>
                  <a:pt x="1009253" y="171126"/>
                </a:cubicBezTo>
                <a:cubicBezTo>
                  <a:pt x="828999" y="155309"/>
                  <a:pt x="221899" y="35939"/>
                  <a:pt x="0" y="0"/>
                </a:cubicBezTo>
              </a:path>
            </a:pathLst>
          </a:custGeom>
          <a:noFill/>
          <a:ln w="60325" cap="flat" cmpd="sng" algn="ctr">
            <a:gradFill flip="none" rotWithShape="1">
              <a:gsLst>
                <a:gs pos="0">
                  <a:srgbClr val="7030A0"/>
                </a:gs>
                <a:gs pos="50000">
                  <a:srgbClr val="FFFFCC"/>
                </a:gs>
                <a:gs pos="100000">
                  <a:srgbClr val="FF0000"/>
                </a:gs>
                <a:gs pos="55000">
                  <a:srgbClr val="FFFF00"/>
                </a:gs>
                <a:gs pos="16000">
                  <a:srgbClr val="00B0F0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5" name="Forma livre 224"/>
          <p:cNvSpPr/>
          <p:nvPr/>
        </p:nvSpPr>
        <p:spPr bwMode="auto">
          <a:xfrm>
            <a:off x="3314332" y="1794485"/>
            <a:ext cx="4492955" cy="183720"/>
          </a:xfrm>
          <a:custGeom>
            <a:avLst/>
            <a:gdLst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540868 w 5525311"/>
              <a:gd name="connsiteY5" fmla="*/ 1848255 h 3570051"/>
              <a:gd name="connsiteX6" fmla="*/ 3268494 w 5525311"/>
              <a:gd name="connsiteY6" fmla="*/ 1741251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321030 w 5321030"/>
              <a:gd name="connsiteY0" fmla="*/ 3229583 h 3229583"/>
              <a:gd name="connsiteX1" fmla="*/ 4941651 w 5321030"/>
              <a:gd name="connsiteY1" fmla="*/ 2782111 h 3229583"/>
              <a:gd name="connsiteX2" fmla="*/ 4562272 w 5321030"/>
              <a:gd name="connsiteY2" fmla="*/ 2402732 h 3229583"/>
              <a:gd name="connsiteX3" fmla="*/ 4105072 w 5321030"/>
              <a:gd name="connsiteY3" fmla="*/ 2110902 h 3229583"/>
              <a:gd name="connsiteX4" fmla="*/ 3540868 w 5321030"/>
              <a:gd name="connsiteY4" fmla="*/ 1848255 h 3229583"/>
              <a:gd name="connsiteX5" fmla="*/ 3268494 w 5321030"/>
              <a:gd name="connsiteY5" fmla="*/ 1741251 h 3229583"/>
              <a:gd name="connsiteX6" fmla="*/ 2714017 w 5321030"/>
              <a:gd name="connsiteY6" fmla="*/ 1605064 h 3229583"/>
              <a:gd name="connsiteX7" fmla="*/ 2159541 w 5321030"/>
              <a:gd name="connsiteY7" fmla="*/ 1429966 h 3229583"/>
              <a:gd name="connsiteX8" fmla="*/ 1498060 w 5321030"/>
              <a:gd name="connsiteY8" fmla="*/ 1167319 h 3229583"/>
              <a:gd name="connsiteX9" fmla="*/ 894945 w 5321030"/>
              <a:gd name="connsiteY9" fmla="*/ 836579 h 3229583"/>
              <a:gd name="connsiteX10" fmla="*/ 564204 w 5321030"/>
              <a:gd name="connsiteY10" fmla="*/ 603115 h 3229583"/>
              <a:gd name="connsiteX11" fmla="*/ 282102 w 5321030"/>
              <a:gd name="connsiteY11" fmla="*/ 340468 h 3229583"/>
              <a:gd name="connsiteX12" fmla="*/ 0 w 5321030"/>
              <a:gd name="connsiteY12" fmla="*/ 0 h 3229583"/>
              <a:gd name="connsiteX0" fmla="*/ 5321030 w 5321030"/>
              <a:gd name="connsiteY0" fmla="*/ 3229583 h 3229583"/>
              <a:gd name="connsiteX1" fmla="*/ 4562272 w 5321030"/>
              <a:gd name="connsiteY1" fmla="*/ 2402732 h 3229583"/>
              <a:gd name="connsiteX2" fmla="*/ 4105072 w 5321030"/>
              <a:gd name="connsiteY2" fmla="*/ 2110902 h 3229583"/>
              <a:gd name="connsiteX3" fmla="*/ 3540868 w 5321030"/>
              <a:gd name="connsiteY3" fmla="*/ 1848255 h 3229583"/>
              <a:gd name="connsiteX4" fmla="*/ 3268494 w 5321030"/>
              <a:gd name="connsiteY4" fmla="*/ 1741251 h 3229583"/>
              <a:gd name="connsiteX5" fmla="*/ 2714017 w 5321030"/>
              <a:gd name="connsiteY5" fmla="*/ 1605064 h 3229583"/>
              <a:gd name="connsiteX6" fmla="*/ 2159541 w 5321030"/>
              <a:gd name="connsiteY6" fmla="*/ 1429966 h 3229583"/>
              <a:gd name="connsiteX7" fmla="*/ 1498060 w 5321030"/>
              <a:gd name="connsiteY7" fmla="*/ 1167319 h 3229583"/>
              <a:gd name="connsiteX8" fmla="*/ 894945 w 5321030"/>
              <a:gd name="connsiteY8" fmla="*/ 836579 h 3229583"/>
              <a:gd name="connsiteX9" fmla="*/ 564204 w 5321030"/>
              <a:gd name="connsiteY9" fmla="*/ 603115 h 3229583"/>
              <a:gd name="connsiteX10" fmla="*/ 282102 w 5321030"/>
              <a:gd name="connsiteY10" fmla="*/ 340468 h 3229583"/>
              <a:gd name="connsiteX11" fmla="*/ 0 w 5321030"/>
              <a:gd name="connsiteY11" fmla="*/ 0 h 3229583"/>
              <a:gd name="connsiteX0" fmla="*/ 4562272 w 4562272"/>
              <a:gd name="connsiteY0" fmla="*/ 2402732 h 2402732"/>
              <a:gd name="connsiteX1" fmla="*/ 4105072 w 4562272"/>
              <a:gd name="connsiteY1" fmla="*/ 2110902 h 2402732"/>
              <a:gd name="connsiteX2" fmla="*/ 3540868 w 4562272"/>
              <a:gd name="connsiteY2" fmla="*/ 1848255 h 2402732"/>
              <a:gd name="connsiteX3" fmla="*/ 3268494 w 4562272"/>
              <a:gd name="connsiteY3" fmla="*/ 1741251 h 2402732"/>
              <a:gd name="connsiteX4" fmla="*/ 2714017 w 4562272"/>
              <a:gd name="connsiteY4" fmla="*/ 1605064 h 2402732"/>
              <a:gd name="connsiteX5" fmla="*/ 2159541 w 4562272"/>
              <a:gd name="connsiteY5" fmla="*/ 1429966 h 2402732"/>
              <a:gd name="connsiteX6" fmla="*/ 1498060 w 4562272"/>
              <a:gd name="connsiteY6" fmla="*/ 1167319 h 2402732"/>
              <a:gd name="connsiteX7" fmla="*/ 894945 w 4562272"/>
              <a:gd name="connsiteY7" fmla="*/ 836579 h 2402732"/>
              <a:gd name="connsiteX8" fmla="*/ 564204 w 4562272"/>
              <a:gd name="connsiteY8" fmla="*/ 603115 h 2402732"/>
              <a:gd name="connsiteX9" fmla="*/ 282102 w 4562272"/>
              <a:gd name="connsiteY9" fmla="*/ 340468 h 2402732"/>
              <a:gd name="connsiteX10" fmla="*/ 0 w 4562272"/>
              <a:gd name="connsiteY10" fmla="*/ 0 h 2402732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215958 w 4280170"/>
              <a:gd name="connsiteY6" fmla="*/ 826851 h 2062264"/>
              <a:gd name="connsiteX7" fmla="*/ 612843 w 4280170"/>
              <a:gd name="connsiteY7" fmla="*/ 496111 h 2062264"/>
              <a:gd name="connsiteX8" fmla="*/ 282102 w 4280170"/>
              <a:gd name="connsiteY8" fmla="*/ 262647 h 2062264"/>
              <a:gd name="connsiteX9" fmla="*/ 0 w 4280170"/>
              <a:gd name="connsiteY9" fmla="*/ 0 h 2062264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470268 w 4280170"/>
              <a:gd name="connsiteY6" fmla="*/ 963975 h 2062264"/>
              <a:gd name="connsiteX7" fmla="*/ 1215958 w 4280170"/>
              <a:gd name="connsiteY7" fmla="*/ 826851 h 2062264"/>
              <a:gd name="connsiteX8" fmla="*/ 612843 w 4280170"/>
              <a:gd name="connsiteY8" fmla="*/ 496111 h 2062264"/>
              <a:gd name="connsiteX9" fmla="*/ 282102 w 4280170"/>
              <a:gd name="connsiteY9" fmla="*/ 262647 h 2062264"/>
              <a:gd name="connsiteX10" fmla="*/ 0 w 4280170"/>
              <a:gd name="connsiteY10" fmla="*/ 0 h 2062264"/>
              <a:gd name="connsiteX0" fmla="*/ 4833500 w 4833500"/>
              <a:gd name="connsiteY0" fmla="*/ 1513213 h 1771338"/>
              <a:gd name="connsiteX1" fmla="*/ 3822970 w 4833500"/>
              <a:gd name="connsiteY1" fmla="*/ 1770434 h 1771338"/>
              <a:gd name="connsiteX2" fmla="*/ 3258766 w 4833500"/>
              <a:gd name="connsiteY2" fmla="*/ 1507787 h 1771338"/>
              <a:gd name="connsiteX3" fmla="*/ 2986392 w 4833500"/>
              <a:gd name="connsiteY3" fmla="*/ 1400783 h 1771338"/>
              <a:gd name="connsiteX4" fmla="*/ 2431915 w 4833500"/>
              <a:gd name="connsiteY4" fmla="*/ 1264596 h 1771338"/>
              <a:gd name="connsiteX5" fmla="*/ 1877439 w 4833500"/>
              <a:gd name="connsiteY5" fmla="*/ 1089498 h 1771338"/>
              <a:gd name="connsiteX6" fmla="*/ 1470268 w 4833500"/>
              <a:gd name="connsiteY6" fmla="*/ 963975 h 1771338"/>
              <a:gd name="connsiteX7" fmla="*/ 1215958 w 4833500"/>
              <a:gd name="connsiteY7" fmla="*/ 826851 h 1771338"/>
              <a:gd name="connsiteX8" fmla="*/ 612843 w 4833500"/>
              <a:gd name="connsiteY8" fmla="*/ 496111 h 1771338"/>
              <a:gd name="connsiteX9" fmla="*/ 282102 w 4833500"/>
              <a:gd name="connsiteY9" fmla="*/ 262647 h 1771338"/>
              <a:gd name="connsiteX10" fmla="*/ 0 w 4833500"/>
              <a:gd name="connsiteY10" fmla="*/ 0 h 1771338"/>
              <a:gd name="connsiteX0" fmla="*/ 4833500 w 4833500"/>
              <a:gd name="connsiteY0" fmla="*/ 1513213 h 1651427"/>
              <a:gd name="connsiteX1" fmla="*/ 3952654 w 4833500"/>
              <a:gd name="connsiteY1" fmla="*/ 1650523 h 1651427"/>
              <a:gd name="connsiteX2" fmla="*/ 3258766 w 4833500"/>
              <a:gd name="connsiteY2" fmla="*/ 1507787 h 1651427"/>
              <a:gd name="connsiteX3" fmla="*/ 2986392 w 4833500"/>
              <a:gd name="connsiteY3" fmla="*/ 1400783 h 1651427"/>
              <a:gd name="connsiteX4" fmla="*/ 2431915 w 4833500"/>
              <a:gd name="connsiteY4" fmla="*/ 1264596 h 1651427"/>
              <a:gd name="connsiteX5" fmla="*/ 1877439 w 4833500"/>
              <a:gd name="connsiteY5" fmla="*/ 1089498 h 1651427"/>
              <a:gd name="connsiteX6" fmla="*/ 1470268 w 4833500"/>
              <a:gd name="connsiteY6" fmla="*/ 963975 h 1651427"/>
              <a:gd name="connsiteX7" fmla="*/ 1215958 w 4833500"/>
              <a:gd name="connsiteY7" fmla="*/ 826851 h 1651427"/>
              <a:gd name="connsiteX8" fmla="*/ 612843 w 4833500"/>
              <a:gd name="connsiteY8" fmla="*/ 496111 h 1651427"/>
              <a:gd name="connsiteX9" fmla="*/ 282102 w 4833500"/>
              <a:gd name="connsiteY9" fmla="*/ 262647 h 1651427"/>
              <a:gd name="connsiteX10" fmla="*/ 0 w 4833500"/>
              <a:gd name="connsiteY10" fmla="*/ 0 h 1651427"/>
              <a:gd name="connsiteX0" fmla="*/ 4833500 w 4833500"/>
              <a:gd name="connsiteY0" fmla="*/ 1513213 h 1760801"/>
              <a:gd name="connsiteX1" fmla="*/ 3952654 w 4833500"/>
              <a:gd name="connsiteY1" fmla="*/ 1650523 h 1760801"/>
              <a:gd name="connsiteX2" fmla="*/ 3151884 w 4833500"/>
              <a:gd name="connsiteY2" fmla="*/ 1719178 h 1760801"/>
              <a:gd name="connsiteX3" fmla="*/ 2986392 w 4833500"/>
              <a:gd name="connsiteY3" fmla="*/ 1400783 h 1760801"/>
              <a:gd name="connsiteX4" fmla="*/ 2431915 w 4833500"/>
              <a:gd name="connsiteY4" fmla="*/ 1264596 h 1760801"/>
              <a:gd name="connsiteX5" fmla="*/ 1877439 w 4833500"/>
              <a:gd name="connsiteY5" fmla="*/ 1089498 h 1760801"/>
              <a:gd name="connsiteX6" fmla="*/ 1470268 w 4833500"/>
              <a:gd name="connsiteY6" fmla="*/ 963975 h 1760801"/>
              <a:gd name="connsiteX7" fmla="*/ 1215958 w 4833500"/>
              <a:gd name="connsiteY7" fmla="*/ 826851 h 1760801"/>
              <a:gd name="connsiteX8" fmla="*/ 612843 w 4833500"/>
              <a:gd name="connsiteY8" fmla="*/ 496111 h 1760801"/>
              <a:gd name="connsiteX9" fmla="*/ 282102 w 4833500"/>
              <a:gd name="connsiteY9" fmla="*/ 262647 h 1760801"/>
              <a:gd name="connsiteX10" fmla="*/ 0 w 4833500"/>
              <a:gd name="connsiteY10" fmla="*/ 0 h 1760801"/>
              <a:gd name="connsiteX0" fmla="*/ 4833500 w 4833500"/>
              <a:gd name="connsiteY0" fmla="*/ 1513213 h 1794942"/>
              <a:gd name="connsiteX1" fmla="*/ 3952654 w 4833500"/>
              <a:gd name="connsiteY1" fmla="*/ 1650523 h 1794942"/>
              <a:gd name="connsiteX2" fmla="*/ 3151884 w 4833500"/>
              <a:gd name="connsiteY2" fmla="*/ 1719178 h 1794942"/>
              <a:gd name="connsiteX3" fmla="*/ 2671423 w 4833500"/>
              <a:gd name="connsiteY3" fmla="*/ 1719178 h 1794942"/>
              <a:gd name="connsiteX4" fmla="*/ 2431915 w 4833500"/>
              <a:gd name="connsiteY4" fmla="*/ 1264596 h 1794942"/>
              <a:gd name="connsiteX5" fmla="*/ 1877439 w 4833500"/>
              <a:gd name="connsiteY5" fmla="*/ 1089498 h 1794942"/>
              <a:gd name="connsiteX6" fmla="*/ 1470268 w 4833500"/>
              <a:gd name="connsiteY6" fmla="*/ 963975 h 1794942"/>
              <a:gd name="connsiteX7" fmla="*/ 1215958 w 4833500"/>
              <a:gd name="connsiteY7" fmla="*/ 826851 h 1794942"/>
              <a:gd name="connsiteX8" fmla="*/ 612843 w 4833500"/>
              <a:gd name="connsiteY8" fmla="*/ 496111 h 1794942"/>
              <a:gd name="connsiteX9" fmla="*/ 282102 w 4833500"/>
              <a:gd name="connsiteY9" fmla="*/ 262647 h 1794942"/>
              <a:gd name="connsiteX10" fmla="*/ 0 w 4833500"/>
              <a:gd name="connsiteY10" fmla="*/ 0 h 1794942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877439 w 4833500"/>
              <a:gd name="connsiteY5" fmla="*/ 1089498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310115 w 4833500"/>
              <a:gd name="connsiteY6" fmla="*/ 1375904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551398 w 4551398"/>
              <a:gd name="connsiteY0" fmla="*/ 1250566 h 1479416"/>
              <a:gd name="connsiteX1" fmla="*/ 3670552 w 4551398"/>
              <a:gd name="connsiteY1" fmla="*/ 1387876 h 1479416"/>
              <a:gd name="connsiteX2" fmla="*/ 2869782 w 4551398"/>
              <a:gd name="connsiteY2" fmla="*/ 1456531 h 1479416"/>
              <a:gd name="connsiteX3" fmla="*/ 2389321 w 4551398"/>
              <a:gd name="connsiteY3" fmla="*/ 1456531 h 1479416"/>
              <a:gd name="connsiteX4" fmla="*/ 1908859 w 4551398"/>
              <a:gd name="connsiteY4" fmla="*/ 1319222 h 1479416"/>
              <a:gd name="connsiteX5" fmla="*/ 1428397 w 4551398"/>
              <a:gd name="connsiteY5" fmla="*/ 1181912 h 1479416"/>
              <a:gd name="connsiteX6" fmla="*/ 1028013 w 4551398"/>
              <a:gd name="connsiteY6" fmla="*/ 1113257 h 1479416"/>
              <a:gd name="connsiteX7" fmla="*/ 933856 w 4551398"/>
              <a:gd name="connsiteY7" fmla="*/ 564204 h 1479416"/>
              <a:gd name="connsiteX8" fmla="*/ 330741 w 4551398"/>
              <a:gd name="connsiteY8" fmla="*/ 233464 h 1479416"/>
              <a:gd name="connsiteX9" fmla="*/ 0 w 4551398"/>
              <a:gd name="connsiteY9" fmla="*/ 0 h 1479416"/>
              <a:gd name="connsiteX0" fmla="*/ 4220657 w 4220657"/>
              <a:gd name="connsiteY0" fmla="*/ 1017102 h 1245952"/>
              <a:gd name="connsiteX1" fmla="*/ 3339811 w 4220657"/>
              <a:gd name="connsiteY1" fmla="*/ 1154412 h 1245952"/>
              <a:gd name="connsiteX2" fmla="*/ 2539041 w 4220657"/>
              <a:gd name="connsiteY2" fmla="*/ 1223067 h 1245952"/>
              <a:gd name="connsiteX3" fmla="*/ 2058580 w 4220657"/>
              <a:gd name="connsiteY3" fmla="*/ 1223067 h 1245952"/>
              <a:gd name="connsiteX4" fmla="*/ 1578118 w 4220657"/>
              <a:gd name="connsiteY4" fmla="*/ 1085758 h 1245952"/>
              <a:gd name="connsiteX5" fmla="*/ 1097656 w 4220657"/>
              <a:gd name="connsiteY5" fmla="*/ 948448 h 1245952"/>
              <a:gd name="connsiteX6" fmla="*/ 697272 w 4220657"/>
              <a:gd name="connsiteY6" fmla="*/ 879793 h 1245952"/>
              <a:gd name="connsiteX7" fmla="*/ 603115 w 4220657"/>
              <a:gd name="connsiteY7" fmla="*/ 330740 h 1245952"/>
              <a:gd name="connsiteX8" fmla="*/ 0 w 4220657"/>
              <a:gd name="connsiteY8" fmla="*/ 0 h 1245952"/>
              <a:gd name="connsiteX0" fmla="*/ 3617542 w 3617542"/>
              <a:gd name="connsiteY0" fmla="*/ 686362 h 915212"/>
              <a:gd name="connsiteX1" fmla="*/ 2736696 w 3617542"/>
              <a:gd name="connsiteY1" fmla="*/ 823672 h 915212"/>
              <a:gd name="connsiteX2" fmla="*/ 1935926 w 3617542"/>
              <a:gd name="connsiteY2" fmla="*/ 892327 h 915212"/>
              <a:gd name="connsiteX3" fmla="*/ 1455465 w 3617542"/>
              <a:gd name="connsiteY3" fmla="*/ 892327 h 915212"/>
              <a:gd name="connsiteX4" fmla="*/ 975003 w 3617542"/>
              <a:gd name="connsiteY4" fmla="*/ 755018 h 915212"/>
              <a:gd name="connsiteX5" fmla="*/ 494541 w 3617542"/>
              <a:gd name="connsiteY5" fmla="*/ 617708 h 915212"/>
              <a:gd name="connsiteX6" fmla="*/ 94157 w 3617542"/>
              <a:gd name="connsiteY6" fmla="*/ 549053 h 915212"/>
              <a:gd name="connsiteX7" fmla="*/ 0 w 3617542"/>
              <a:gd name="connsiteY7" fmla="*/ 0 h 915212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37309 h 366159"/>
              <a:gd name="connsiteX1" fmla="*/ 2642539 w 3523385"/>
              <a:gd name="connsiteY1" fmla="*/ 274619 h 366159"/>
              <a:gd name="connsiteX2" fmla="*/ 1841769 w 3523385"/>
              <a:gd name="connsiteY2" fmla="*/ 343274 h 366159"/>
              <a:gd name="connsiteX3" fmla="*/ 1361308 w 3523385"/>
              <a:gd name="connsiteY3" fmla="*/ 343274 h 366159"/>
              <a:gd name="connsiteX4" fmla="*/ 880846 w 3523385"/>
              <a:gd name="connsiteY4" fmla="*/ 205965 h 366159"/>
              <a:gd name="connsiteX5" fmla="*/ 400384 w 3523385"/>
              <a:gd name="connsiteY5" fmla="*/ 68655 h 366159"/>
              <a:gd name="connsiteX6" fmla="*/ 0 w 3523385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670193"/>
              <a:gd name="connsiteY0" fmla="*/ 137309 h 366159"/>
              <a:gd name="connsiteX1" fmla="*/ 3523385 w 3670193"/>
              <a:gd name="connsiteY1" fmla="*/ 137309 h 366159"/>
              <a:gd name="connsiteX2" fmla="*/ 2642539 w 3670193"/>
              <a:gd name="connsiteY2" fmla="*/ 274619 h 366159"/>
              <a:gd name="connsiteX3" fmla="*/ 1841769 w 3670193"/>
              <a:gd name="connsiteY3" fmla="*/ 343274 h 366159"/>
              <a:gd name="connsiteX4" fmla="*/ 1361308 w 3670193"/>
              <a:gd name="connsiteY4" fmla="*/ 343274 h 366159"/>
              <a:gd name="connsiteX5" fmla="*/ 880846 w 3670193"/>
              <a:gd name="connsiteY5" fmla="*/ 205965 h 366159"/>
              <a:gd name="connsiteX6" fmla="*/ 400384 w 3670193"/>
              <a:gd name="connsiteY6" fmla="*/ 68655 h 366159"/>
              <a:gd name="connsiteX7" fmla="*/ 0 w 3670193"/>
              <a:gd name="connsiteY7" fmla="*/ 0 h 366159"/>
              <a:gd name="connsiteX0" fmla="*/ 3523384 w 3659387"/>
              <a:gd name="connsiteY0" fmla="*/ 137309 h 366159"/>
              <a:gd name="connsiteX1" fmla="*/ 3512579 w 3659387"/>
              <a:gd name="connsiteY1" fmla="*/ 112637 h 366159"/>
              <a:gd name="connsiteX2" fmla="*/ 2642539 w 3659387"/>
              <a:gd name="connsiteY2" fmla="*/ 274619 h 366159"/>
              <a:gd name="connsiteX3" fmla="*/ 1841769 w 3659387"/>
              <a:gd name="connsiteY3" fmla="*/ 343274 h 366159"/>
              <a:gd name="connsiteX4" fmla="*/ 1361308 w 3659387"/>
              <a:gd name="connsiteY4" fmla="*/ 343274 h 366159"/>
              <a:gd name="connsiteX5" fmla="*/ 880846 w 3659387"/>
              <a:gd name="connsiteY5" fmla="*/ 205965 h 366159"/>
              <a:gd name="connsiteX6" fmla="*/ 400384 w 3659387"/>
              <a:gd name="connsiteY6" fmla="*/ 68655 h 366159"/>
              <a:gd name="connsiteX7" fmla="*/ 0 w 3659387"/>
              <a:gd name="connsiteY7" fmla="*/ 0 h 366159"/>
              <a:gd name="connsiteX0" fmla="*/ 3523384 w 3660046"/>
              <a:gd name="connsiteY0" fmla="*/ 137309 h 366159"/>
              <a:gd name="connsiteX1" fmla="*/ 3512579 w 3660046"/>
              <a:gd name="connsiteY1" fmla="*/ 112637 h 366159"/>
              <a:gd name="connsiteX2" fmla="*/ 2638582 w 3660046"/>
              <a:gd name="connsiteY2" fmla="*/ 257657 h 366159"/>
              <a:gd name="connsiteX3" fmla="*/ 1841769 w 3660046"/>
              <a:gd name="connsiteY3" fmla="*/ 343274 h 366159"/>
              <a:gd name="connsiteX4" fmla="*/ 1361308 w 3660046"/>
              <a:gd name="connsiteY4" fmla="*/ 343274 h 366159"/>
              <a:gd name="connsiteX5" fmla="*/ 880846 w 3660046"/>
              <a:gd name="connsiteY5" fmla="*/ 205965 h 366159"/>
              <a:gd name="connsiteX6" fmla="*/ 400384 w 3660046"/>
              <a:gd name="connsiteY6" fmla="*/ 68655 h 366159"/>
              <a:gd name="connsiteX7" fmla="*/ 0 w 3660046"/>
              <a:gd name="connsiteY7" fmla="*/ 0 h 366159"/>
              <a:gd name="connsiteX0" fmla="*/ 3523384 w 3660046"/>
              <a:gd name="connsiteY0" fmla="*/ 137309 h 363897"/>
              <a:gd name="connsiteX1" fmla="*/ 3512579 w 3660046"/>
              <a:gd name="connsiteY1" fmla="*/ 112637 h 363897"/>
              <a:gd name="connsiteX2" fmla="*/ 2638582 w 3660046"/>
              <a:gd name="connsiteY2" fmla="*/ 257657 h 363897"/>
              <a:gd name="connsiteX3" fmla="*/ 1841769 w 3660046"/>
              <a:gd name="connsiteY3" fmla="*/ 329704 h 363897"/>
              <a:gd name="connsiteX4" fmla="*/ 1361308 w 3660046"/>
              <a:gd name="connsiteY4" fmla="*/ 343274 h 363897"/>
              <a:gd name="connsiteX5" fmla="*/ 880846 w 3660046"/>
              <a:gd name="connsiteY5" fmla="*/ 205965 h 363897"/>
              <a:gd name="connsiteX6" fmla="*/ 400384 w 3660046"/>
              <a:gd name="connsiteY6" fmla="*/ 68655 h 363897"/>
              <a:gd name="connsiteX7" fmla="*/ 0 w 3660046"/>
              <a:gd name="connsiteY7" fmla="*/ 0 h 363897"/>
              <a:gd name="connsiteX0" fmla="*/ 3523384 w 3660046"/>
              <a:gd name="connsiteY0" fmla="*/ 137309 h 363896"/>
              <a:gd name="connsiteX1" fmla="*/ 3512579 w 3660046"/>
              <a:gd name="connsiteY1" fmla="*/ 112637 h 363896"/>
              <a:gd name="connsiteX2" fmla="*/ 2638582 w 3660046"/>
              <a:gd name="connsiteY2" fmla="*/ 257657 h 363896"/>
              <a:gd name="connsiteX3" fmla="*/ 1841769 w 3660046"/>
              <a:gd name="connsiteY3" fmla="*/ 329704 h 363896"/>
              <a:gd name="connsiteX4" fmla="*/ 1361308 w 3660046"/>
              <a:gd name="connsiteY4" fmla="*/ 343273 h 363896"/>
              <a:gd name="connsiteX5" fmla="*/ 880846 w 3660046"/>
              <a:gd name="connsiteY5" fmla="*/ 205965 h 363896"/>
              <a:gd name="connsiteX6" fmla="*/ 400384 w 3660046"/>
              <a:gd name="connsiteY6" fmla="*/ 68655 h 363896"/>
              <a:gd name="connsiteX7" fmla="*/ 0 w 3660046"/>
              <a:gd name="connsiteY7" fmla="*/ 0 h 363896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400384 w 3660046"/>
              <a:gd name="connsiteY6" fmla="*/ 68655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12579 w 3512578"/>
              <a:gd name="connsiteY0" fmla="*/ 112637 h 341712"/>
              <a:gd name="connsiteX1" fmla="*/ 2638582 w 3512578"/>
              <a:gd name="connsiteY1" fmla="*/ 257657 h 341712"/>
              <a:gd name="connsiteX2" fmla="*/ 1841769 w 3512578"/>
              <a:gd name="connsiteY2" fmla="*/ 329704 h 341712"/>
              <a:gd name="connsiteX3" fmla="*/ 1369222 w 3512578"/>
              <a:gd name="connsiteY3" fmla="*/ 329704 h 341712"/>
              <a:gd name="connsiteX4" fmla="*/ 861610 w 3512578"/>
              <a:gd name="connsiteY4" fmla="*/ 258507 h 341712"/>
              <a:gd name="connsiteX5" fmla="*/ 376644 w 3512578"/>
              <a:gd name="connsiteY5" fmla="*/ 139893 h 341712"/>
              <a:gd name="connsiteX6" fmla="*/ 0 w 3512578"/>
              <a:gd name="connsiteY6" fmla="*/ 0 h 341712"/>
              <a:gd name="connsiteX0" fmla="*/ 3512579 w 3623698"/>
              <a:gd name="connsiteY0" fmla="*/ 112637 h 341712"/>
              <a:gd name="connsiteX1" fmla="*/ 3478032 w 3623698"/>
              <a:gd name="connsiteY1" fmla="*/ 118497 h 341712"/>
              <a:gd name="connsiteX2" fmla="*/ 2638582 w 3623698"/>
              <a:gd name="connsiteY2" fmla="*/ 257657 h 341712"/>
              <a:gd name="connsiteX3" fmla="*/ 1841769 w 3623698"/>
              <a:gd name="connsiteY3" fmla="*/ 329704 h 341712"/>
              <a:gd name="connsiteX4" fmla="*/ 1369222 w 3623698"/>
              <a:gd name="connsiteY4" fmla="*/ 329704 h 341712"/>
              <a:gd name="connsiteX5" fmla="*/ 861610 w 3623698"/>
              <a:gd name="connsiteY5" fmla="*/ 258507 h 341712"/>
              <a:gd name="connsiteX6" fmla="*/ 376644 w 3623698"/>
              <a:gd name="connsiteY6" fmla="*/ 139893 h 341712"/>
              <a:gd name="connsiteX7" fmla="*/ 0 w 3623698"/>
              <a:gd name="connsiteY7" fmla="*/ 0 h 341712"/>
              <a:gd name="connsiteX0" fmla="*/ 3512579 w 3512579"/>
              <a:gd name="connsiteY0" fmla="*/ 112637 h 341712"/>
              <a:gd name="connsiteX1" fmla="*/ 3191203 w 3512579"/>
              <a:gd name="connsiteY1" fmla="*/ 168455 h 341712"/>
              <a:gd name="connsiteX2" fmla="*/ 2638582 w 3512579"/>
              <a:gd name="connsiteY2" fmla="*/ 257657 h 341712"/>
              <a:gd name="connsiteX3" fmla="*/ 1841769 w 3512579"/>
              <a:gd name="connsiteY3" fmla="*/ 329704 h 341712"/>
              <a:gd name="connsiteX4" fmla="*/ 1369222 w 3512579"/>
              <a:gd name="connsiteY4" fmla="*/ 329704 h 341712"/>
              <a:gd name="connsiteX5" fmla="*/ 861610 w 3512579"/>
              <a:gd name="connsiteY5" fmla="*/ 258507 h 341712"/>
              <a:gd name="connsiteX6" fmla="*/ 376644 w 3512579"/>
              <a:gd name="connsiteY6" fmla="*/ 139893 h 341712"/>
              <a:gd name="connsiteX7" fmla="*/ 0 w 3512579"/>
              <a:gd name="connsiteY7" fmla="*/ 0 h 341712"/>
              <a:gd name="connsiteX0" fmla="*/ 3512579 w 3586987"/>
              <a:gd name="connsiteY0" fmla="*/ 112637 h 341712"/>
              <a:gd name="connsiteX1" fmla="*/ 3533424 w 3586987"/>
              <a:gd name="connsiteY1" fmla="*/ 108320 h 341712"/>
              <a:gd name="connsiteX2" fmla="*/ 3191203 w 3586987"/>
              <a:gd name="connsiteY2" fmla="*/ 168455 h 341712"/>
              <a:gd name="connsiteX3" fmla="*/ 2638582 w 3586987"/>
              <a:gd name="connsiteY3" fmla="*/ 257657 h 341712"/>
              <a:gd name="connsiteX4" fmla="*/ 1841769 w 3586987"/>
              <a:gd name="connsiteY4" fmla="*/ 329704 h 341712"/>
              <a:gd name="connsiteX5" fmla="*/ 1369222 w 3586987"/>
              <a:gd name="connsiteY5" fmla="*/ 329704 h 341712"/>
              <a:gd name="connsiteX6" fmla="*/ 861610 w 3586987"/>
              <a:gd name="connsiteY6" fmla="*/ 258507 h 341712"/>
              <a:gd name="connsiteX7" fmla="*/ 376644 w 3586987"/>
              <a:gd name="connsiteY7" fmla="*/ 139893 h 341712"/>
              <a:gd name="connsiteX8" fmla="*/ 0 w 3586987"/>
              <a:gd name="connsiteY8" fmla="*/ 0 h 341712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61610 w 3586987"/>
              <a:gd name="connsiteY6" fmla="*/ 258507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445002 w 3586987"/>
              <a:gd name="connsiteY7" fmla="*/ 51177 h 338426"/>
              <a:gd name="connsiteX8" fmla="*/ 0 w 3586987"/>
              <a:gd name="connsiteY8" fmla="*/ 0 h 338426"/>
              <a:gd name="connsiteX0" fmla="*/ 3464729 w 3539137"/>
              <a:gd name="connsiteY0" fmla="*/ 234211 h 460000"/>
              <a:gd name="connsiteX1" fmla="*/ 3485574 w 3539137"/>
              <a:gd name="connsiteY1" fmla="*/ 229894 h 460000"/>
              <a:gd name="connsiteX2" fmla="*/ 3143353 w 3539137"/>
              <a:gd name="connsiteY2" fmla="*/ 290029 h 460000"/>
              <a:gd name="connsiteX3" fmla="*/ 2590732 w 3539137"/>
              <a:gd name="connsiteY3" fmla="*/ 379231 h 460000"/>
              <a:gd name="connsiteX4" fmla="*/ 1793919 w 3539137"/>
              <a:gd name="connsiteY4" fmla="*/ 451278 h 460000"/>
              <a:gd name="connsiteX5" fmla="*/ 1321372 w 3539137"/>
              <a:gd name="connsiteY5" fmla="*/ 431563 h 460000"/>
              <a:gd name="connsiteX6" fmla="*/ 828459 w 3539137"/>
              <a:gd name="connsiteY6" fmla="*/ 332104 h 460000"/>
              <a:gd name="connsiteX7" fmla="*/ 397152 w 3539137"/>
              <a:gd name="connsiteY7" fmla="*/ 172751 h 460000"/>
              <a:gd name="connsiteX8" fmla="*/ 0 w 3539137"/>
              <a:gd name="connsiteY8" fmla="*/ 0 h 460000"/>
              <a:gd name="connsiteX0" fmla="*/ 3464729 w 3539137"/>
              <a:gd name="connsiteY0" fmla="*/ 234211 h 468211"/>
              <a:gd name="connsiteX1" fmla="*/ 3485574 w 3539137"/>
              <a:gd name="connsiteY1" fmla="*/ 229894 h 468211"/>
              <a:gd name="connsiteX2" fmla="*/ 3143353 w 3539137"/>
              <a:gd name="connsiteY2" fmla="*/ 290029 h 468211"/>
              <a:gd name="connsiteX3" fmla="*/ 2590732 w 3539137"/>
              <a:gd name="connsiteY3" fmla="*/ 379231 h 468211"/>
              <a:gd name="connsiteX4" fmla="*/ 1882116 w 3539137"/>
              <a:gd name="connsiteY4" fmla="*/ 459489 h 468211"/>
              <a:gd name="connsiteX5" fmla="*/ 1321372 w 3539137"/>
              <a:gd name="connsiteY5" fmla="*/ 431563 h 468211"/>
              <a:gd name="connsiteX6" fmla="*/ 828459 w 3539137"/>
              <a:gd name="connsiteY6" fmla="*/ 332104 h 468211"/>
              <a:gd name="connsiteX7" fmla="*/ 397152 w 3539137"/>
              <a:gd name="connsiteY7" fmla="*/ 172751 h 468211"/>
              <a:gd name="connsiteX8" fmla="*/ 0 w 3539137"/>
              <a:gd name="connsiteY8" fmla="*/ 0 h 46821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3353 w 3539137"/>
              <a:gd name="connsiteY2" fmla="*/ 290029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68759"/>
              <a:gd name="connsiteX1" fmla="*/ 3485574 w 3539137"/>
              <a:gd name="connsiteY1" fmla="*/ 216751 h 468759"/>
              <a:gd name="connsiteX2" fmla="*/ 3146771 w 3539137"/>
              <a:gd name="connsiteY2" fmla="*/ 273600 h 468759"/>
              <a:gd name="connsiteX3" fmla="*/ 2597569 w 3539137"/>
              <a:gd name="connsiteY3" fmla="*/ 375946 h 468759"/>
              <a:gd name="connsiteX4" fmla="*/ 1882116 w 3539137"/>
              <a:gd name="connsiteY4" fmla="*/ 459489 h 468759"/>
              <a:gd name="connsiteX5" fmla="*/ 1321372 w 3539137"/>
              <a:gd name="connsiteY5" fmla="*/ 431563 h 468759"/>
              <a:gd name="connsiteX6" fmla="*/ 828459 w 3539137"/>
              <a:gd name="connsiteY6" fmla="*/ 332104 h 468759"/>
              <a:gd name="connsiteX7" fmla="*/ 397152 w 3539137"/>
              <a:gd name="connsiteY7" fmla="*/ 172751 h 468759"/>
              <a:gd name="connsiteX8" fmla="*/ 0 w 3539137"/>
              <a:gd name="connsiteY8" fmla="*/ 0 h 468759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614659 w 3539137"/>
              <a:gd name="connsiteY3" fmla="*/ 366089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8459 w 3539137"/>
              <a:gd name="connsiteY6" fmla="*/ 33210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0787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21017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85574 w 3485574"/>
              <a:gd name="connsiteY0" fmla="*/ 216751 h 457258"/>
              <a:gd name="connsiteX1" fmla="*/ 3146771 w 3485574"/>
              <a:gd name="connsiteY1" fmla="*/ 273600 h 457258"/>
              <a:gd name="connsiteX2" fmla="*/ 2614659 w 3485574"/>
              <a:gd name="connsiteY2" fmla="*/ 366089 h 457258"/>
              <a:gd name="connsiteX3" fmla="*/ 1888952 w 3485574"/>
              <a:gd name="connsiteY3" fmla="*/ 446346 h 457258"/>
              <a:gd name="connsiteX4" fmla="*/ 1321372 w 3485574"/>
              <a:gd name="connsiteY4" fmla="*/ 431563 h 457258"/>
              <a:gd name="connsiteX5" fmla="*/ 826090 w 3485574"/>
              <a:gd name="connsiteY5" fmla="*/ 321017 h 457258"/>
              <a:gd name="connsiteX6" fmla="*/ 397152 w 3485574"/>
              <a:gd name="connsiteY6" fmla="*/ 172751 h 457258"/>
              <a:gd name="connsiteX7" fmla="*/ 0 w 3485574"/>
              <a:gd name="connsiteY7" fmla="*/ 0 h 4572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84475 w 3743959"/>
              <a:gd name="connsiteY5" fmla="*/ 258917 h 395158"/>
              <a:gd name="connsiteX6" fmla="*/ 655537 w 3743959"/>
              <a:gd name="connsiteY6" fmla="*/ 110651 h 395158"/>
              <a:gd name="connsiteX7" fmla="*/ 0 w 3743959"/>
              <a:gd name="connsiteY7" fmla="*/ 0 h 3951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84475 w 3743959"/>
              <a:gd name="connsiteY5" fmla="*/ 258917 h 395158"/>
              <a:gd name="connsiteX6" fmla="*/ 645964 w 3743959"/>
              <a:gd name="connsiteY6" fmla="*/ 248402 h 395158"/>
              <a:gd name="connsiteX7" fmla="*/ 0 w 3743959"/>
              <a:gd name="connsiteY7" fmla="*/ 0 h 3951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98138 w 3743959"/>
              <a:gd name="connsiteY5" fmla="*/ 372603 h 395158"/>
              <a:gd name="connsiteX6" fmla="*/ 645964 w 3743959"/>
              <a:gd name="connsiteY6" fmla="*/ 248402 h 395158"/>
              <a:gd name="connsiteX7" fmla="*/ 0 w 3743959"/>
              <a:gd name="connsiteY7" fmla="*/ 0 h 395158"/>
              <a:gd name="connsiteX0" fmla="*/ 3743959 w 3743959"/>
              <a:gd name="connsiteY0" fmla="*/ 154651 h 392780"/>
              <a:gd name="connsiteX1" fmla="*/ 3405156 w 3743959"/>
              <a:gd name="connsiteY1" fmla="*/ 211500 h 392780"/>
              <a:gd name="connsiteX2" fmla="*/ 2873044 w 3743959"/>
              <a:gd name="connsiteY2" fmla="*/ 303989 h 392780"/>
              <a:gd name="connsiteX3" fmla="*/ 2196276 w 3743959"/>
              <a:gd name="connsiteY3" fmla="*/ 310502 h 392780"/>
              <a:gd name="connsiteX4" fmla="*/ 1579757 w 3743959"/>
              <a:gd name="connsiteY4" fmla="*/ 369463 h 392780"/>
              <a:gd name="connsiteX5" fmla="*/ 1098138 w 3743959"/>
              <a:gd name="connsiteY5" fmla="*/ 372603 h 392780"/>
              <a:gd name="connsiteX6" fmla="*/ 645964 w 3743959"/>
              <a:gd name="connsiteY6" fmla="*/ 248402 h 392780"/>
              <a:gd name="connsiteX7" fmla="*/ 0 w 3743959"/>
              <a:gd name="connsiteY7" fmla="*/ 0 h 392780"/>
              <a:gd name="connsiteX0" fmla="*/ 3811185 w 3811185"/>
              <a:gd name="connsiteY0" fmla="*/ 248402 h 392780"/>
              <a:gd name="connsiteX1" fmla="*/ 3405156 w 3811185"/>
              <a:gd name="connsiteY1" fmla="*/ 211500 h 392780"/>
              <a:gd name="connsiteX2" fmla="*/ 2873044 w 3811185"/>
              <a:gd name="connsiteY2" fmla="*/ 303989 h 392780"/>
              <a:gd name="connsiteX3" fmla="*/ 2196276 w 3811185"/>
              <a:gd name="connsiteY3" fmla="*/ 310502 h 392780"/>
              <a:gd name="connsiteX4" fmla="*/ 1579757 w 3811185"/>
              <a:gd name="connsiteY4" fmla="*/ 369463 h 392780"/>
              <a:gd name="connsiteX5" fmla="*/ 1098138 w 3811185"/>
              <a:gd name="connsiteY5" fmla="*/ 372603 h 392780"/>
              <a:gd name="connsiteX6" fmla="*/ 645964 w 3811185"/>
              <a:gd name="connsiteY6" fmla="*/ 248402 h 392780"/>
              <a:gd name="connsiteX7" fmla="*/ 0 w 3811185"/>
              <a:gd name="connsiteY7" fmla="*/ 0 h 392780"/>
              <a:gd name="connsiteX0" fmla="*/ 3811185 w 3811185"/>
              <a:gd name="connsiteY0" fmla="*/ 248402 h 392780"/>
              <a:gd name="connsiteX1" fmla="*/ 3423606 w 3811185"/>
              <a:gd name="connsiteY1" fmla="*/ 248402 h 392780"/>
              <a:gd name="connsiteX2" fmla="*/ 2873044 w 3811185"/>
              <a:gd name="connsiteY2" fmla="*/ 303989 h 392780"/>
              <a:gd name="connsiteX3" fmla="*/ 2196276 w 3811185"/>
              <a:gd name="connsiteY3" fmla="*/ 310502 h 392780"/>
              <a:gd name="connsiteX4" fmla="*/ 1579757 w 3811185"/>
              <a:gd name="connsiteY4" fmla="*/ 369463 h 392780"/>
              <a:gd name="connsiteX5" fmla="*/ 1098138 w 3811185"/>
              <a:gd name="connsiteY5" fmla="*/ 372603 h 392780"/>
              <a:gd name="connsiteX6" fmla="*/ 645964 w 3811185"/>
              <a:gd name="connsiteY6" fmla="*/ 248402 h 392780"/>
              <a:gd name="connsiteX7" fmla="*/ 0 w 3811185"/>
              <a:gd name="connsiteY7" fmla="*/ 0 h 392780"/>
              <a:gd name="connsiteX0" fmla="*/ 3861724 w 3861724"/>
              <a:gd name="connsiteY0" fmla="*/ 263352 h 407730"/>
              <a:gd name="connsiteX1" fmla="*/ 3474145 w 3861724"/>
              <a:gd name="connsiteY1" fmla="*/ 263352 h 407730"/>
              <a:gd name="connsiteX2" fmla="*/ 2923583 w 3861724"/>
              <a:gd name="connsiteY2" fmla="*/ 318939 h 407730"/>
              <a:gd name="connsiteX3" fmla="*/ 2246815 w 3861724"/>
              <a:gd name="connsiteY3" fmla="*/ 325452 h 407730"/>
              <a:gd name="connsiteX4" fmla="*/ 1630296 w 3861724"/>
              <a:gd name="connsiteY4" fmla="*/ 384413 h 407730"/>
              <a:gd name="connsiteX5" fmla="*/ 1148677 w 3861724"/>
              <a:gd name="connsiteY5" fmla="*/ 387553 h 407730"/>
              <a:gd name="connsiteX6" fmla="*/ 696503 w 3861724"/>
              <a:gd name="connsiteY6" fmla="*/ 263352 h 407730"/>
              <a:gd name="connsiteX7" fmla="*/ 0 w 3861724"/>
              <a:gd name="connsiteY7" fmla="*/ 0 h 407730"/>
              <a:gd name="connsiteX0" fmla="*/ 3861724 w 3861724"/>
              <a:gd name="connsiteY0" fmla="*/ 263352 h 403370"/>
              <a:gd name="connsiteX1" fmla="*/ 3474145 w 3861724"/>
              <a:gd name="connsiteY1" fmla="*/ 263352 h 403370"/>
              <a:gd name="connsiteX2" fmla="*/ 2923583 w 3861724"/>
              <a:gd name="connsiteY2" fmla="*/ 318939 h 403370"/>
              <a:gd name="connsiteX3" fmla="*/ 2246815 w 3861724"/>
              <a:gd name="connsiteY3" fmla="*/ 325452 h 403370"/>
              <a:gd name="connsiteX4" fmla="*/ 1630296 w 3861724"/>
              <a:gd name="connsiteY4" fmla="*/ 384413 h 403370"/>
              <a:gd name="connsiteX5" fmla="*/ 1148677 w 3861724"/>
              <a:gd name="connsiteY5" fmla="*/ 387553 h 403370"/>
              <a:gd name="connsiteX6" fmla="*/ 548774 w 3861724"/>
              <a:gd name="connsiteY6" fmla="*/ 289513 h 403370"/>
              <a:gd name="connsiteX7" fmla="*/ 0 w 3861724"/>
              <a:gd name="connsiteY7" fmla="*/ 0 h 403370"/>
              <a:gd name="connsiteX0" fmla="*/ 3861724 w 3861724"/>
              <a:gd name="connsiteY0" fmla="*/ 263352 h 392895"/>
              <a:gd name="connsiteX1" fmla="*/ 3474145 w 3861724"/>
              <a:gd name="connsiteY1" fmla="*/ 263352 h 392895"/>
              <a:gd name="connsiteX2" fmla="*/ 2923583 w 3861724"/>
              <a:gd name="connsiteY2" fmla="*/ 318939 h 392895"/>
              <a:gd name="connsiteX3" fmla="*/ 2246815 w 3861724"/>
              <a:gd name="connsiteY3" fmla="*/ 325452 h 392895"/>
              <a:gd name="connsiteX4" fmla="*/ 1630296 w 3861724"/>
              <a:gd name="connsiteY4" fmla="*/ 384413 h 392895"/>
              <a:gd name="connsiteX5" fmla="*/ 1148677 w 3861724"/>
              <a:gd name="connsiteY5" fmla="*/ 376341 h 392895"/>
              <a:gd name="connsiteX6" fmla="*/ 548774 w 3861724"/>
              <a:gd name="connsiteY6" fmla="*/ 289513 h 392895"/>
              <a:gd name="connsiteX7" fmla="*/ 0 w 3861724"/>
              <a:gd name="connsiteY7" fmla="*/ 0 h 392895"/>
              <a:gd name="connsiteX0" fmla="*/ 3861724 w 3861724"/>
              <a:gd name="connsiteY0" fmla="*/ 263352 h 384413"/>
              <a:gd name="connsiteX1" fmla="*/ 3474145 w 3861724"/>
              <a:gd name="connsiteY1" fmla="*/ 263352 h 384413"/>
              <a:gd name="connsiteX2" fmla="*/ 2923583 w 3861724"/>
              <a:gd name="connsiteY2" fmla="*/ 318939 h 384413"/>
              <a:gd name="connsiteX3" fmla="*/ 2239039 w 3861724"/>
              <a:gd name="connsiteY3" fmla="*/ 347876 h 384413"/>
              <a:gd name="connsiteX4" fmla="*/ 1630296 w 3861724"/>
              <a:gd name="connsiteY4" fmla="*/ 384413 h 384413"/>
              <a:gd name="connsiteX5" fmla="*/ 1148677 w 3861724"/>
              <a:gd name="connsiteY5" fmla="*/ 376341 h 384413"/>
              <a:gd name="connsiteX6" fmla="*/ 548774 w 3861724"/>
              <a:gd name="connsiteY6" fmla="*/ 289513 h 384413"/>
              <a:gd name="connsiteX7" fmla="*/ 0 w 3861724"/>
              <a:gd name="connsiteY7" fmla="*/ 0 h 384413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18939 h 376341"/>
              <a:gd name="connsiteX3" fmla="*/ 2239039 w 3861724"/>
              <a:gd name="connsiteY3" fmla="*/ 347876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18939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485808 w 3875556"/>
              <a:gd name="connsiteY2" fmla="*/ 278302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548774 w 3875556"/>
              <a:gd name="connsiteY7" fmla="*/ 289513 h 376341"/>
              <a:gd name="connsiteX8" fmla="*/ 0 w 3875556"/>
              <a:gd name="connsiteY8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516812 w 3875556"/>
              <a:gd name="connsiteY2" fmla="*/ 287176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548774 w 3875556"/>
              <a:gd name="connsiteY7" fmla="*/ 289513 h 376341"/>
              <a:gd name="connsiteX8" fmla="*/ 0 w 3875556"/>
              <a:gd name="connsiteY8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516812 w 3875556"/>
              <a:gd name="connsiteY2" fmla="*/ 287176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477615 w 3875556"/>
              <a:gd name="connsiteY7" fmla="*/ 272225 h 376341"/>
              <a:gd name="connsiteX8" fmla="*/ 0 w 3875556"/>
              <a:gd name="connsiteY8" fmla="*/ 0 h 376341"/>
              <a:gd name="connsiteX0" fmla="*/ 3861724 w 3861724"/>
              <a:gd name="connsiteY0" fmla="*/ 263352 h 376341"/>
              <a:gd name="connsiteX1" fmla="*/ 3516812 w 3861724"/>
              <a:gd name="connsiteY1" fmla="*/ 287176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477615 w 3861724"/>
              <a:gd name="connsiteY6" fmla="*/ 272225 h 376341"/>
              <a:gd name="connsiteX7" fmla="*/ 0 w 3861724"/>
              <a:gd name="connsiteY7" fmla="*/ 0 h 376341"/>
              <a:gd name="connsiteX0" fmla="*/ 3901685 w 3901685"/>
              <a:gd name="connsiteY0" fmla="*/ 367395 h 376341"/>
              <a:gd name="connsiteX1" fmla="*/ 3516812 w 3901685"/>
              <a:gd name="connsiteY1" fmla="*/ 287176 h 376341"/>
              <a:gd name="connsiteX2" fmla="*/ 2923583 w 3901685"/>
              <a:gd name="connsiteY2" fmla="*/ 303990 h 376341"/>
              <a:gd name="connsiteX3" fmla="*/ 2242926 w 3901685"/>
              <a:gd name="connsiteY3" fmla="*/ 336664 h 376341"/>
              <a:gd name="connsiteX4" fmla="*/ 1634184 w 3901685"/>
              <a:gd name="connsiteY4" fmla="*/ 373201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76341"/>
              <a:gd name="connsiteX1" fmla="*/ 3497375 w 3901685"/>
              <a:gd name="connsiteY1" fmla="*/ 358186 h 376341"/>
              <a:gd name="connsiteX2" fmla="*/ 2923583 w 3901685"/>
              <a:gd name="connsiteY2" fmla="*/ 303990 h 376341"/>
              <a:gd name="connsiteX3" fmla="*/ 2242926 w 3901685"/>
              <a:gd name="connsiteY3" fmla="*/ 336664 h 376341"/>
              <a:gd name="connsiteX4" fmla="*/ 1634184 w 3901685"/>
              <a:gd name="connsiteY4" fmla="*/ 373201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76341"/>
              <a:gd name="connsiteX1" fmla="*/ 3497375 w 3901685"/>
              <a:gd name="connsiteY1" fmla="*/ 358186 h 376341"/>
              <a:gd name="connsiteX2" fmla="*/ 2915808 w 3901685"/>
              <a:gd name="connsiteY2" fmla="*/ 356313 h 376341"/>
              <a:gd name="connsiteX3" fmla="*/ 2242926 w 3901685"/>
              <a:gd name="connsiteY3" fmla="*/ 336664 h 376341"/>
              <a:gd name="connsiteX4" fmla="*/ 1634184 w 3901685"/>
              <a:gd name="connsiteY4" fmla="*/ 373201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76341"/>
              <a:gd name="connsiteX1" fmla="*/ 3497375 w 3901685"/>
              <a:gd name="connsiteY1" fmla="*/ 358186 h 376341"/>
              <a:gd name="connsiteX2" fmla="*/ 2915808 w 3901685"/>
              <a:gd name="connsiteY2" fmla="*/ 356313 h 376341"/>
              <a:gd name="connsiteX3" fmla="*/ 2242926 w 3901685"/>
              <a:gd name="connsiteY3" fmla="*/ 336664 h 376341"/>
              <a:gd name="connsiteX4" fmla="*/ 1630296 w 3901685"/>
              <a:gd name="connsiteY4" fmla="*/ 324615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67395"/>
              <a:gd name="connsiteX1" fmla="*/ 3497375 w 3901685"/>
              <a:gd name="connsiteY1" fmla="*/ 358186 h 367395"/>
              <a:gd name="connsiteX2" fmla="*/ 2915808 w 3901685"/>
              <a:gd name="connsiteY2" fmla="*/ 356313 h 367395"/>
              <a:gd name="connsiteX3" fmla="*/ 2242926 w 3901685"/>
              <a:gd name="connsiteY3" fmla="*/ 336664 h 367395"/>
              <a:gd name="connsiteX4" fmla="*/ 1630296 w 3901685"/>
              <a:gd name="connsiteY4" fmla="*/ 324615 h 367395"/>
              <a:gd name="connsiteX5" fmla="*/ 1168115 w 3901685"/>
              <a:gd name="connsiteY5" fmla="*/ 286643 h 367395"/>
              <a:gd name="connsiteX6" fmla="*/ 477615 w 3901685"/>
              <a:gd name="connsiteY6" fmla="*/ 272225 h 367395"/>
              <a:gd name="connsiteX7" fmla="*/ 0 w 3901685"/>
              <a:gd name="connsiteY7" fmla="*/ 0 h 367395"/>
              <a:gd name="connsiteX0" fmla="*/ 3901685 w 3901685"/>
              <a:gd name="connsiteY0" fmla="*/ 367395 h 367395"/>
              <a:gd name="connsiteX1" fmla="*/ 3497375 w 3901685"/>
              <a:gd name="connsiteY1" fmla="*/ 358186 h 367395"/>
              <a:gd name="connsiteX2" fmla="*/ 2915808 w 3901685"/>
              <a:gd name="connsiteY2" fmla="*/ 356313 h 367395"/>
              <a:gd name="connsiteX3" fmla="*/ 2242926 w 3901685"/>
              <a:gd name="connsiteY3" fmla="*/ 336664 h 367395"/>
              <a:gd name="connsiteX4" fmla="*/ 1630296 w 3901685"/>
              <a:gd name="connsiteY4" fmla="*/ 324615 h 367395"/>
              <a:gd name="connsiteX5" fmla="*/ 1168115 w 3901685"/>
              <a:gd name="connsiteY5" fmla="*/ 286643 h 367395"/>
              <a:gd name="connsiteX6" fmla="*/ 512604 w 3901685"/>
              <a:gd name="connsiteY6" fmla="*/ 204953 h 367395"/>
              <a:gd name="connsiteX7" fmla="*/ 0 w 3901685"/>
              <a:gd name="connsiteY7" fmla="*/ 0 h 367395"/>
              <a:gd name="connsiteX0" fmla="*/ 4064964 w 4064964"/>
              <a:gd name="connsiteY0" fmla="*/ 296384 h 296384"/>
              <a:gd name="connsiteX1" fmla="*/ 3660654 w 4064964"/>
              <a:gd name="connsiteY1" fmla="*/ 287175 h 296384"/>
              <a:gd name="connsiteX2" fmla="*/ 3079087 w 4064964"/>
              <a:gd name="connsiteY2" fmla="*/ 285302 h 296384"/>
              <a:gd name="connsiteX3" fmla="*/ 2406205 w 4064964"/>
              <a:gd name="connsiteY3" fmla="*/ 265653 h 296384"/>
              <a:gd name="connsiteX4" fmla="*/ 1793575 w 4064964"/>
              <a:gd name="connsiteY4" fmla="*/ 253604 h 296384"/>
              <a:gd name="connsiteX5" fmla="*/ 1331394 w 4064964"/>
              <a:gd name="connsiteY5" fmla="*/ 215632 h 296384"/>
              <a:gd name="connsiteX6" fmla="*/ 675883 w 4064964"/>
              <a:gd name="connsiteY6" fmla="*/ 133942 h 296384"/>
              <a:gd name="connsiteX7" fmla="*/ 0 w 4064964"/>
              <a:gd name="connsiteY7" fmla="*/ 0 h 296384"/>
              <a:gd name="connsiteX0" fmla="*/ 3389081 w 3389081"/>
              <a:gd name="connsiteY0" fmla="*/ 162442 h 162442"/>
              <a:gd name="connsiteX1" fmla="*/ 2984771 w 3389081"/>
              <a:gd name="connsiteY1" fmla="*/ 153233 h 162442"/>
              <a:gd name="connsiteX2" fmla="*/ 2403204 w 3389081"/>
              <a:gd name="connsiteY2" fmla="*/ 151360 h 162442"/>
              <a:gd name="connsiteX3" fmla="*/ 1730322 w 3389081"/>
              <a:gd name="connsiteY3" fmla="*/ 131711 h 162442"/>
              <a:gd name="connsiteX4" fmla="*/ 1117692 w 3389081"/>
              <a:gd name="connsiteY4" fmla="*/ 119662 h 162442"/>
              <a:gd name="connsiteX5" fmla="*/ 655511 w 3389081"/>
              <a:gd name="connsiteY5" fmla="*/ 81690 h 162442"/>
              <a:gd name="connsiteX6" fmla="*/ 0 w 3389081"/>
              <a:gd name="connsiteY6" fmla="*/ 0 h 162442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94134 w 4065523"/>
              <a:gd name="connsiteY4" fmla="*/ 246734 h 289514"/>
              <a:gd name="connsiteX5" fmla="*/ 1331953 w 4065523"/>
              <a:gd name="connsiteY5" fmla="*/ 208762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94134 w 4065523"/>
              <a:gd name="connsiteY4" fmla="*/ 246734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94134 w 4065523"/>
              <a:gd name="connsiteY4" fmla="*/ 246734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86360 w 4065523"/>
              <a:gd name="connsiteY4" fmla="*/ 246734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82473 w 4065523"/>
              <a:gd name="connsiteY4" fmla="*/ 239259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3781729 w 3781729"/>
              <a:gd name="connsiteY0" fmla="*/ 248403 h 248403"/>
              <a:gd name="connsiteX1" fmla="*/ 3377419 w 3781729"/>
              <a:gd name="connsiteY1" fmla="*/ 239194 h 248403"/>
              <a:gd name="connsiteX2" fmla="*/ 2795852 w 3781729"/>
              <a:gd name="connsiteY2" fmla="*/ 237321 h 248403"/>
              <a:gd name="connsiteX3" fmla="*/ 2122970 w 3781729"/>
              <a:gd name="connsiteY3" fmla="*/ 217672 h 248403"/>
              <a:gd name="connsiteX4" fmla="*/ 1498679 w 3781729"/>
              <a:gd name="connsiteY4" fmla="*/ 198148 h 248403"/>
              <a:gd name="connsiteX5" fmla="*/ 725490 w 3781729"/>
              <a:gd name="connsiteY5" fmla="*/ 126540 h 248403"/>
              <a:gd name="connsiteX6" fmla="*/ 0 w 3781729"/>
              <a:gd name="connsiteY6" fmla="*/ 0 h 248403"/>
              <a:gd name="connsiteX0" fmla="*/ 4065492 w 4065492"/>
              <a:gd name="connsiteY0" fmla="*/ 292989 h 292989"/>
              <a:gd name="connsiteX1" fmla="*/ 3661182 w 4065492"/>
              <a:gd name="connsiteY1" fmla="*/ 283780 h 292989"/>
              <a:gd name="connsiteX2" fmla="*/ 3079615 w 4065492"/>
              <a:gd name="connsiteY2" fmla="*/ 281907 h 292989"/>
              <a:gd name="connsiteX3" fmla="*/ 2406733 w 4065492"/>
              <a:gd name="connsiteY3" fmla="*/ 262258 h 292989"/>
              <a:gd name="connsiteX4" fmla="*/ 1782442 w 4065492"/>
              <a:gd name="connsiteY4" fmla="*/ 242734 h 292989"/>
              <a:gd name="connsiteX5" fmla="*/ 1009253 w 4065492"/>
              <a:gd name="connsiteY5" fmla="*/ 171126 h 292989"/>
              <a:gd name="connsiteX6" fmla="*/ 0 w 4065492"/>
              <a:gd name="connsiteY6" fmla="*/ 0 h 292989"/>
              <a:gd name="connsiteX0" fmla="*/ 4065492 w 4065492"/>
              <a:gd name="connsiteY0" fmla="*/ 292989 h 292989"/>
              <a:gd name="connsiteX1" fmla="*/ 3661182 w 4065492"/>
              <a:gd name="connsiteY1" fmla="*/ 283780 h 292989"/>
              <a:gd name="connsiteX2" fmla="*/ 3079615 w 4065492"/>
              <a:gd name="connsiteY2" fmla="*/ 281907 h 292989"/>
              <a:gd name="connsiteX3" fmla="*/ 2406733 w 4065492"/>
              <a:gd name="connsiteY3" fmla="*/ 262258 h 292989"/>
              <a:gd name="connsiteX4" fmla="*/ 1782442 w 4065492"/>
              <a:gd name="connsiteY4" fmla="*/ 242734 h 292989"/>
              <a:gd name="connsiteX5" fmla="*/ 1009253 w 4065492"/>
              <a:gd name="connsiteY5" fmla="*/ 171126 h 292989"/>
              <a:gd name="connsiteX6" fmla="*/ 0 w 4065492"/>
              <a:gd name="connsiteY6" fmla="*/ 0 h 292989"/>
              <a:gd name="connsiteX0" fmla="*/ 4197670 w 4197670"/>
              <a:gd name="connsiteY0" fmla="*/ 274302 h 274302"/>
              <a:gd name="connsiteX1" fmla="*/ 3793360 w 4197670"/>
              <a:gd name="connsiteY1" fmla="*/ 265093 h 274302"/>
              <a:gd name="connsiteX2" fmla="*/ 3211793 w 4197670"/>
              <a:gd name="connsiteY2" fmla="*/ 263220 h 274302"/>
              <a:gd name="connsiteX3" fmla="*/ 2538911 w 4197670"/>
              <a:gd name="connsiteY3" fmla="*/ 243571 h 274302"/>
              <a:gd name="connsiteX4" fmla="*/ 1914620 w 4197670"/>
              <a:gd name="connsiteY4" fmla="*/ 224047 h 274302"/>
              <a:gd name="connsiteX5" fmla="*/ 1141431 w 4197670"/>
              <a:gd name="connsiteY5" fmla="*/ 152439 h 274302"/>
              <a:gd name="connsiteX6" fmla="*/ 0 w 4197670"/>
              <a:gd name="connsiteY6" fmla="*/ 0 h 274302"/>
              <a:gd name="connsiteX0" fmla="*/ 4197670 w 4197670"/>
              <a:gd name="connsiteY0" fmla="*/ 290012 h 290012"/>
              <a:gd name="connsiteX1" fmla="*/ 3793360 w 4197670"/>
              <a:gd name="connsiteY1" fmla="*/ 280803 h 290012"/>
              <a:gd name="connsiteX2" fmla="*/ 3211793 w 4197670"/>
              <a:gd name="connsiteY2" fmla="*/ 278930 h 290012"/>
              <a:gd name="connsiteX3" fmla="*/ 2538911 w 4197670"/>
              <a:gd name="connsiteY3" fmla="*/ 259281 h 290012"/>
              <a:gd name="connsiteX4" fmla="*/ 1914620 w 4197670"/>
              <a:gd name="connsiteY4" fmla="*/ 239757 h 290012"/>
              <a:gd name="connsiteX5" fmla="*/ 1059793 w 4197670"/>
              <a:gd name="connsiteY5" fmla="*/ 37341 h 290012"/>
              <a:gd name="connsiteX6" fmla="*/ 0 w 4197670"/>
              <a:gd name="connsiteY6" fmla="*/ 15710 h 290012"/>
              <a:gd name="connsiteX0" fmla="*/ 4197670 w 4197670"/>
              <a:gd name="connsiteY0" fmla="*/ 285951 h 285951"/>
              <a:gd name="connsiteX1" fmla="*/ 3793360 w 4197670"/>
              <a:gd name="connsiteY1" fmla="*/ 276742 h 285951"/>
              <a:gd name="connsiteX2" fmla="*/ 3211793 w 4197670"/>
              <a:gd name="connsiteY2" fmla="*/ 274869 h 285951"/>
              <a:gd name="connsiteX3" fmla="*/ 2538911 w 4197670"/>
              <a:gd name="connsiteY3" fmla="*/ 255220 h 285951"/>
              <a:gd name="connsiteX4" fmla="*/ 1852418 w 4197670"/>
              <a:gd name="connsiteY4" fmla="*/ 15189 h 285951"/>
              <a:gd name="connsiteX5" fmla="*/ 1059793 w 4197670"/>
              <a:gd name="connsiteY5" fmla="*/ 33280 h 285951"/>
              <a:gd name="connsiteX6" fmla="*/ 0 w 4197670"/>
              <a:gd name="connsiteY6" fmla="*/ 11649 h 285951"/>
              <a:gd name="connsiteX0" fmla="*/ 4197670 w 4197670"/>
              <a:gd name="connsiteY0" fmla="*/ 285951 h 285951"/>
              <a:gd name="connsiteX1" fmla="*/ 3793360 w 4197670"/>
              <a:gd name="connsiteY1" fmla="*/ 276742 h 285951"/>
              <a:gd name="connsiteX2" fmla="*/ 3211793 w 4197670"/>
              <a:gd name="connsiteY2" fmla="*/ 274869 h 285951"/>
              <a:gd name="connsiteX3" fmla="*/ 2585563 w 4197670"/>
              <a:gd name="connsiteY3" fmla="*/ 16027 h 285951"/>
              <a:gd name="connsiteX4" fmla="*/ 1852418 w 4197670"/>
              <a:gd name="connsiteY4" fmla="*/ 15189 h 285951"/>
              <a:gd name="connsiteX5" fmla="*/ 1059793 w 4197670"/>
              <a:gd name="connsiteY5" fmla="*/ 33280 h 285951"/>
              <a:gd name="connsiteX6" fmla="*/ 0 w 4197670"/>
              <a:gd name="connsiteY6" fmla="*/ 11649 h 285951"/>
              <a:gd name="connsiteX0" fmla="*/ 4197670 w 4197670"/>
              <a:gd name="connsiteY0" fmla="*/ 285951 h 285951"/>
              <a:gd name="connsiteX1" fmla="*/ 3793360 w 4197670"/>
              <a:gd name="connsiteY1" fmla="*/ 276742 h 285951"/>
              <a:gd name="connsiteX2" fmla="*/ 3239007 w 4197670"/>
              <a:gd name="connsiteY2" fmla="*/ 43151 h 285951"/>
              <a:gd name="connsiteX3" fmla="*/ 2585563 w 4197670"/>
              <a:gd name="connsiteY3" fmla="*/ 16027 h 285951"/>
              <a:gd name="connsiteX4" fmla="*/ 1852418 w 4197670"/>
              <a:gd name="connsiteY4" fmla="*/ 15189 h 285951"/>
              <a:gd name="connsiteX5" fmla="*/ 1059793 w 4197670"/>
              <a:gd name="connsiteY5" fmla="*/ 33280 h 285951"/>
              <a:gd name="connsiteX6" fmla="*/ 0 w 4197670"/>
              <a:gd name="connsiteY6" fmla="*/ 11649 h 285951"/>
              <a:gd name="connsiteX0" fmla="*/ 4197670 w 4197670"/>
              <a:gd name="connsiteY0" fmla="*/ 285951 h 285951"/>
              <a:gd name="connsiteX1" fmla="*/ 3630082 w 4197670"/>
              <a:gd name="connsiteY1" fmla="*/ 89872 h 285951"/>
              <a:gd name="connsiteX2" fmla="*/ 3239007 w 4197670"/>
              <a:gd name="connsiteY2" fmla="*/ 43151 h 285951"/>
              <a:gd name="connsiteX3" fmla="*/ 2585563 w 4197670"/>
              <a:gd name="connsiteY3" fmla="*/ 16027 h 285951"/>
              <a:gd name="connsiteX4" fmla="*/ 1852418 w 4197670"/>
              <a:gd name="connsiteY4" fmla="*/ 15189 h 285951"/>
              <a:gd name="connsiteX5" fmla="*/ 1059793 w 4197670"/>
              <a:gd name="connsiteY5" fmla="*/ 33280 h 285951"/>
              <a:gd name="connsiteX6" fmla="*/ 0 w 4197670"/>
              <a:gd name="connsiteY6" fmla="*/ 11649 h 285951"/>
              <a:gd name="connsiteX0" fmla="*/ 4197670 w 4197670"/>
              <a:gd name="connsiteY0" fmla="*/ 285951 h 285951"/>
              <a:gd name="connsiteX1" fmla="*/ 4055577 w 4197670"/>
              <a:gd name="connsiteY1" fmla="*/ 172052 h 285951"/>
              <a:gd name="connsiteX2" fmla="*/ 3630082 w 4197670"/>
              <a:gd name="connsiteY2" fmla="*/ 89872 h 285951"/>
              <a:gd name="connsiteX3" fmla="*/ 3239007 w 4197670"/>
              <a:gd name="connsiteY3" fmla="*/ 43151 h 285951"/>
              <a:gd name="connsiteX4" fmla="*/ 2585563 w 4197670"/>
              <a:gd name="connsiteY4" fmla="*/ 16027 h 285951"/>
              <a:gd name="connsiteX5" fmla="*/ 1852418 w 4197670"/>
              <a:gd name="connsiteY5" fmla="*/ 15189 h 285951"/>
              <a:gd name="connsiteX6" fmla="*/ 1059793 w 4197670"/>
              <a:gd name="connsiteY6" fmla="*/ 33280 h 285951"/>
              <a:gd name="connsiteX7" fmla="*/ 0 w 4197670"/>
              <a:gd name="connsiteY7" fmla="*/ 11649 h 285951"/>
              <a:gd name="connsiteX0" fmla="*/ 4197670 w 4197670"/>
              <a:gd name="connsiteY0" fmla="*/ 285951 h 285951"/>
              <a:gd name="connsiteX1" fmla="*/ 4055577 w 4197670"/>
              <a:gd name="connsiteY1" fmla="*/ 172052 h 285951"/>
              <a:gd name="connsiteX2" fmla="*/ 3630082 w 4197670"/>
              <a:gd name="connsiteY2" fmla="*/ 89872 h 285951"/>
              <a:gd name="connsiteX3" fmla="*/ 3239007 w 4197670"/>
              <a:gd name="connsiteY3" fmla="*/ 43151 h 285951"/>
              <a:gd name="connsiteX4" fmla="*/ 2585563 w 4197670"/>
              <a:gd name="connsiteY4" fmla="*/ 16027 h 285951"/>
              <a:gd name="connsiteX5" fmla="*/ 1852418 w 4197670"/>
              <a:gd name="connsiteY5" fmla="*/ 15189 h 285951"/>
              <a:gd name="connsiteX6" fmla="*/ 1048131 w 4197670"/>
              <a:gd name="connsiteY6" fmla="*/ 18330 h 285951"/>
              <a:gd name="connsiteX7" fmla="*/ 0 w 4197670"/>
              <a:gd name="connsiteY7" fmla="*/ 11649 h 285951"/>
              <a:gd name="connsiteX0" fmla="*/ 4197670 w 4197670"/>
              <a:gd name="connsiteY0" fmla="*/ 285951 h 285951"/>
              <a:gd name="connsiteX1" fmla="*/ 4055577 w 4197670"/>
              <a:gd name="connsiteY1" fmla="*/ 172052 h 285951"/>
              <a:gd name="connsiteX2" fmla="*/ 3630082 w 4197670"/>
              <a:gd name="connsiteY2" fmla="*/ 89872 h 285951"/>
              <a:gd name="connsiteX3" fmla="*/ 3239007 w 4197670"/>
              <a:gd name="connsiteY3" fmla="*/ 43151 h 285951"/>
              <a:gd name="connsiteX4" fmla="*/ 2585563 w 4197670"/>
              <a:gd name="connsiteY4" fmla="*/ 16027 h 285951"/>
              <a:gd name="connsiteX5" fmla="*/ 1852418 w 4197670"/>
              <a:gd name="connsiteY5" fmla="*/ 15189 h 285951"/>
              <a:gd name="connsiteX6" fmla="*/ 698248 w 4197670"/>
              <a:gd name="connsiteY6" fmla="*/ 22067 h 285951"/>
              <a:gd name="connsiteX7" fmla="*/ 0 w 4197670"/>
              <a:gd name="connsiteY7" fmla="*/ 11649 h 285951"/>
              <a:gd name="connsiteX0" fmla="*/ 4197670 w 4197670"/>
              <a:gd name="connsiteY0" fmla="*/ 282213 h 282213"/>
              <a:gd name="connsiteX1" fmla="*/ 4055577 w 4197670"/>
              <a:gd name="connsiteY1" fmla="*/ 168314 h 282213"/>
              <a:gd name="connsiteX2" fmla="*/ 3630082 w 4197670"/>
              <a:gd name="connsiteY2" fmla="*/ 86134 h 282213"/>
              <a:gd name="connsiteX3" fmla="*/ 3239007 w 4197670"/>
              <a:gd name="connsiteY3" fmla="*/ 39413 h 282213"/>
              <a:gd name="connsiteX4" fmla="*/ 2585563 w 4197670"/>
              <a:gd name="connsiteY4" fmla="*/ 12289 h 282213"/>
              <a:gd name="connsiteX5" fmla="*/ 1382020 w 4197670"/>
              <a:gd name="connsiteY5" fmla="*/ 15189 h 282213"/>
              <a:gd name="connsiteX6" fmla="*/ 698248 w 4197670"/>
              <a:gd name="connsiteY6" fmla="*/ 18329 h 282213"/>
              <a:gd name="connsiteX7" fmla="*/ 0 w 4197670"/>
              <a:gd name="connsiteY7" fmla="*/ 7911 h 282213"/>
              <a:gd name="connsiteX0" fmla="*/ 4197670 w 4197670"/>
              <a:gd name="connsiteY0" fmla="*/ 274738 h 274738"/>
              <a:gd name="connsiteX1" fmla="*/ 4055577 w 4197670"/>
              <a:gd name="connsiteY1" fmla="*/ 160839 h 274738"/>
              <a:gd name="connsiteX2" fmla="*/ 3630082 w 4197670"/>
              <a:gd name="connsiteY2" fmla="*/ 78659 h 274738"/>
              <a:gd name="connsiteX3" fmla="*/ 3239007 w 4197670"/>
              <a:gd name="connsiteY3" fmla="*/ 31938 h 274738"/>
              <a:gd name="connsiteX4" fmla="*/ 2585563 w 4197670"/>
              <a:gd name="connsiteY4" fmla="*/ 4814 h 274738"/>
              <a:gd name="connsiteX5" fmla="*/ 1432558 w 4197670"/>
              <a:gd name="connsiteY5" fmla="*/ 15189 h 274738"/>
              <a:gd name="connsiteX6" fmla="*/ 698248 w 4197670"/>
              <a:gd name="connsiteY6" fmla="*/ 10854 h 274738"/>
              <a:gd name="connsiteX7" fmla="*/ 0 w 4197670"/>
              <a:gd name="connsiteY7" fmla="*/ 436 h 274738"/>
              <a:gd name="connsiteX0" fmla="*/ 4197670 w 4197670"/>
              <a:gd name="connsiteY0" fmla="*/ 274302 h 274302"/>
              <a:gd name="connsiteX1" fmla="*/ 4055577 w 4197670"/>
              <a:gd name="connsiteY1" fmla="*/ 160403 h 274302"/>
              <a:gd name="connsiteX2" fmla="*/ 3630082 w 4197670"/>
              <a:gd name="connsiteY2" fmla="*/ 78223 h 274302"/>
              <a:gd name="connsiteX3" fmla="*/ 3239007 w 4197670"/>
              <a:gd name="connsiteY3" fmla="*/ 31502 h 274302"/>
              <a:gd name="connsiteX4" fmla="*/ 2585563 w 4197670"/>
              <a:gd name="connsiteY4" fmla="*/ 4378 h 274302"/>
              <a:gd name="connsiteX5" fmla="*/ 1432558 w 4197670"/>
              <a:gd name="connsiteY5" fmla="*/ 14753 h 274302"/>
              <a:gd name="connsiteX6" fmla="*/ 698248 w 4197670"/>
              <a:gd name="connsiteY6" fmla="*/ 10418 h 274302"/>
              <a:gd name="connsiteX7" fmla="*/ 0 w 4197670"/>
              <a:gd name="connsiteY7" fmla="*/ 0 h 274302"/>
              <a:gd name="connsiteX0" fmla="*/ 4197670 w 4197670"/>
              <a:gd name="connsiteY0" fmla="*/ 274302 h 274302"/>
              <a:gd name="connsiteX1" fmla="*/ 4055577 w 4197670"/>
              <a:gd name="connsiteY1" fmla="*/ 160403 h 274302"/>
              <a:gd name="connsiteX2" fmla="*/ 3630082 w 4197670"/>
              <a:gd name="connsiteY2" fmla="*/ 78223 h 274302"/>
              <a:gd name="connsiteX3" fmla="*/ 3239007 w 4197670"/>
              <a:gd name="connsiteY3" fmla="*/ 31502 h 274302"/>
              <a:gd name="connsiteX4" fmla="*/ 2585563 w 4197670"/>
              <a:gd name="connsiteY4" fmla="*/ 4378 h 274302"/>
              <a:gd name="connsiteX5" fmla="*/ 1432558 w 4197670"/>
              <a:gd name="connsiteY5" fmla="*/ 3541 h 274302"/>
              <a:gd name="connsiteX6" fmla="*/ 698248 w 4197670"/>
              <a:gd name="connsiteY6" fmla="*/ 10418 h 274302"/>
              <a:gd name="connsiteX7" fmla="*/ 0 w 4197670"/>
              <a:gd name="connsiteY7" fmla="*/ 0 h 274302"/>
              <a:gd name="connsiteX0" fmla="*/ 4197670 w 4197670"/>
              <a:gd name="connsiteY0" fmla="*/ 274302 h 274302"/>
              <a:gd name="connsiteX1" fmla="*/ 4055577 w 4197670"/>
              <a:gd name="connsiteY1" fmla="*/ 160403 h 274302"/>
              <a:gd name="connsiteX2" fmla="*/ 3630082 w 4197670"/>
              <a:gd name="connsiteY2" fmla="*/ 78223 h 274302"/>
              <a:gd name="connsiteX3" fmla="*/ 3239007 w 4197670"/>
              <a:gd name="connsiteY3" fmla="*/ 31502 h 274302"/>
              <a:gd name="connsiteX4" fmla="*/ 2111276 w 4197670"/>
              <a:gd name="connsiteY4" fmla="*/ 8115 h 274302"/>
              <a:gd name="connsiteX5" fmla="*/ 1432558 w 4197670"/>
              <a:gd name="connsiteY5" fmla="*/ 3541 h 274302"/>
              <a:gd name="connsiteX6" fmla="*/ 698248 w 4197670"/>
              <a:gd name="connsiteY6" fmla="*/ 10418 h 274302"/>
              <a:gd name="connsiteX7" fmla="*/ 0 w 4197670"/>
              <a:gd name="connsiteY7" fmla="*/ 0 h 274302"/>
              <a:gd name="connsiteX0" fmla="*/ 4197670 w 4197670"/>
              <a:gd name="connsiteY0" fmla="*/ 274302 h 274302"/>
              <a:gd name="connsiteX1" fmla="*/ 4055577 w 4197670"/>
              <a:gd name="connsiteY1" fmla="*/ 160403 h 274302"/>
              <a:gd name="connsiteX2" fmla="*/ 3630082 w 4197670"/>
              <a:gd name="connsiteY2" fmla="*/ 78223 h 274302"/>
              <a:gd name="connsiteX3" fmla="*/ 2795821 w 4197670"/>
              <a:gd name="connsiteY3" fmla="*/ 12815 h 274302"/>
              <a:gd name="connsiteX4" fmla="*/ 2111276 w 4197670"/>
              <a:gd name="connsiteY4" fmla="*/ 8115 h 274302"/>
              <a:gd name="connsiteX5" fmla="*/ 1432558 w 4197670"/>
              <a:gd name="connsiteY5" fmla="*/ 3541 h 274302"/>
              <a:gd name="connsiteX6" fmla="*/ 698248 w 4197670"/>
              <a:gd name="connsiteY6" fmla="*/ 10418 h 274302"/>
              <a:gd name="connsiteX7" fmla="*/ 0 w 4197670"/>
              <a:gd name="connsiteY7" fmla="*/ 0 h 274302"/>
              <a:gd name="connsiteX0" fmla="*/ 4197670 w 4197670"/>
              <a:gd name="connsiteY0" fmla="*/ 274302 h 274302"/>
              <a:gd name="connsiteX1" fmla="*/ 4055577 w 4197670"/>
              <a:gd name="connsiteY1" fmla="*/ 160403 h 274302"/>
              <a:gd name="connsiteX2" fmla="*/ 3241322 w 4197670"/>
              <a:gd name="connsiteY2" fmla="*/ 29636 h 274302"/>
              <a:gd name="connsiteX3" fmla="*/ 2795821 w 4197670"/>
              <a:gd name="connsiteY3" fmla="*/ 12815 h 274302"/>
              <a:gd name="connsiteX4" fmla="*/ 2111276 w 4197670"/>
              <a:gd name="connsiteY4" fmla="*/ 8115 h 274302"/>
              <a:gd name="connsiteX5" fmla="*/ 1432558 w 4197670"/>
              <a:gd name="connsiteY5" fmla="*/ 3541 h 274302"/>
              <a:gd name="connsiteX6" fmla="*/ 698248 w 4197670"/>
              <a:gd name="connsiteY6" fmla="*/ 10418 h 274302"/>
              <a:gd name="connsiteX7" fmla="*/ 0 w 4197670"/>
              <a:gd name="connsiteY7" fmla="*/ 0 h 274302"/>
              <a:gd name="connsiteX0" fmla="*/ 4197670 w 4197670"/>
              <a:gd name="connsiteY0" fmla="*/ 274302 h 274302"/>
              <a:gd name="connsiteX1" fmla="*/ 3686256 w 4197670"/>
              <a:gd name="connsiteY1" fmla="*/ 89393 h 274302"/>
              <a:gd name="connsiteX2" fmla="*/ 3241322 w 4197670"/>
              <a:gd name="connsiteY2" fmla="*/ 29636 h 274302"/>
              <a:gd name="connsiteX3" fmla="*/ 2795821 w 4197670"/>
              <a:gd name="connsiteY3" fmla="*/ 12815 h 274302"/>
              <a:gd name="connsiteX4" fmla="*/ 2111276 w 4197670"/>
              <a:gd name="connsiteY4" fmla="*/ 8115 h 274302"/>
              <a:gd name="connsiteX5" fmla="*/ 1432558 w 4197670"/>
              <a:gd name="connsiteY5" fmla="*/ 3541 h 274302"/>
              <a:gd name="connsiteX6" fmla="*/ 698248 w 4197670"/>
              <a:gd name="connsiteY6" fmla="*/ 10418 h 274302"/>
              <a:gd name="connsiteX7" fmla="*/ 0 w 4197670"/>
              <a:gd name="connsiteY7" fmla="*/ 0 h 274302"/>
              <a:gd name="connsiteX0" fmla="*/ 4030503 w 4030503"/>
              <a:gd name="connsiteY0" fmla="*/ 158443 h 158443"/>
              <a:gd name="connsiteX1" fmla="*/ 3686256 w 4030503"/>
              <a:gd name="connsiteY1" fmla="*/ 89393 h 158443"/>
              <a:gd name="connsiteX2" fmla="*/ 3241322 w 4030503"/>
              <a:gd name="connsiteY2" fmla="*/ 29636 h 158443"/>
              <a:gd name="connsiteX3" fmla="*/ 2795821 w 4030503"/>
              <a:gd name="connsiteY3" fmla="*/ 12815 h 158443"/>
              <a:gd name="connsiteX4" fmla="*/ 2111276 w 4030503"/>
              <a:gd name="connsiteY4" fmla="*/ 8115 h 158443"/>
              <a:gd name="connsiteX5" fmla="*/ 1432558 w 4030503"/>
              <a:gd name="connsiteY5" fmla="*/ 3541 h 158443"/>
              <a:gd name="connsiteX6" fmla="*/ 698248 w 4030503"/>
              <a:gd name="connsiteY6" fmla="*/ 10418 h 158443"/>
              <a:gd name="connsiteX7" fmla="*/ 0 w 4030503"/>
              <a:gd name="connsiteY7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795821 w 4030503"/>
              <a:gd name="connsiteY3" fmla="*/ 12815 h 158443"/>
              <a:gd name="connsiteX4" fmla="*/ 2111276 w 4030503"/>
              <a:gd name="connsiteY4" fmla="*/ 8115 h 158443"/>
              <a:gd name="connsiteX5" fmla="*/ 1432558 w 4030503"/>
              <a:gd name="connsiteY5" fmla="*/ 3541 h 158443"/>
              <a:gd name="connsiteX6" fmla="*/ 698248 w 4030503"/>
              <a:gd name="connsiteY6" fmla="*/ 10418 h 158443"/>
              <a:gd name="connsiteX7" fmla="*/ 0 w 4030503"/>
              <a:gd name="connsiteY7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990376 w 4030503"/>
              <a:gd name="connsiteY3" fmla="*/ 18382 h 158443"/>
              <a:gd name="connsiteX4" fmla="*/ 2795821 w 4030503"/>
              <a:gd name="connsiteY4" fmla="*/ 12815 h 158443"/>
              <a:gd name="connsiteX5" fmla="*/ 2111276 w 4030503"/>
              <a:gd name="connsiteY5" fmla="*/ 8115 h 158443"/>
              <a:gd name="connsiteX6" fmla="*/ 1432558 w 4030503"/>
              <a:gd name="connsiteY6" fmla="*/ 3541 h 158443"/>
              <a:gd name="connsiteX7" fmla="*/ 698248 w 4030503"/>
              <a:gd name="connsiteY7" fmla="*/ 10418 h 158443"/>
              <a:gd name="connsiteX8" fmla="*/ 0 w 4030503"/>
              <a:gd name="connsiteY8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990376 w 4030503"/>
              <a:gd name="connsiteY3" fmla="*/ 18382 h 158443"/>
              <a:gd name="connsiteX4" fmla="*/ 2504251 w 4030503"/>
              <a:gd name="connsiteY4" fmla="*/ 16552 h 158443"/>
              <a:gd name="connsiteX5" fmla="*/ 2111276 w 4030503"/>
              <a:gd name="connsiteY5" fmla="*/ 8115 h 158443"/>
              <a:gd name="connsiteX6" fmla="*/ 1432558 w 4030503"/>
              <a:gd name="connsiteY6" fmla="*/ 3541 h 158443"/>
              <a:gd name="connsiteX7" fmla="*/ 698248 w 4030503"/>
              <a:gd name="connsiteY7" fmla="*/ 10418 h 158443"/>
              <a:gd name="connsiteX8" fmla="*/ 0 w 4030503"/>
              <a:gd name="connsiteY8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990376 w 4030503"/>
              <a:gd name="connsiteY3" fmla="*/ 18382 h 158443"/>
              <a:gd name="connsiteX4" fmla="*/ 2504251 w 4030503"/>
              <a:gd name="connsiteY4" fmla="*/ 16552 h 158443"/>
              <a:gd name="connsiteX5" fmla="*/ 2111276 w 4030503"/>
              <a:gd name="connsiteY5" fmla="*/ 8115 h 158443"/>
              <a:gd name="connsiteX6" fmla="*/ 1432558 w 4030503"/>
              <a:gd name="connsiteY6" fmla="*/ 3541 h 158443"/>
              <a:gd name="connsiteX7" fmla="*/ 698248 w 4030503"/>
              <a:gd name="connsiteY7" fmla="*/ 10418 h 158443"/>
              <a:gd name="connsiteX8" fmla="*/ 0 w 4030503"/>
              <a:gd name="connsiteY8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990376 w 4030503"/>
              <a:gd name="connsiteY3" fmla="*/ 18382 h 158443"/>
              <a:gd name="connsiteX4" fmla="*/ 2504251 w 4030503"/>
              <a:gd name="connsiteY4" fmla="*/ 16552 h 158443"/>
              <a:gd name="connsiteX5" fmla="*/ 2111276 w 4030503"/>
              <a:gd name="connsiteY5" fmla="*/ 8115 h 158443"/>
              <a:gd name="connsiteX6" fmla="*/ 1432558 w 4030503"/>
              <a:gd name="connsiteY6" fmla="*/ 3541 h 158443"/>
              <a:gd name="connsiteX7" fmla="*/ 698248 w 4030503"/>
              <a:gd name="connsiteY7" fmla="*/ 10418 h 158443"/>
              <a:gd name="connsiteX8" fmla="*/ 0 w 4030503"/>
              <a:gd name="connsiteY8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990376 w 4030503"/>
              <a:gd name="connsiteY3" fmla="*/ 18382 h 158443"/>
              <a:gd name="connsiteX4" fmla="*/ 2504251 w 4030503"/>
              <a:gd name="connsiteY4" fmla="*/ 16552 h 158443"/>
              <a:gd name="connsiteX5" fmla="*/ 2111276 w 4030503"/>
              <a:gd name="connsiteY5" fmla="*/ 8115 h 158443"/>
              <a:gd name="connsiteX6" fmla="*/ 1432558 w 4030503"/>
              <a:gd name="connsiteY6" fmla="*/ 3541 h 158443"/>
              <a:gd name="connsiteX7" fmla="*/ 698248 w 4030503"/>
              <a:gd name="connsiteY7" fmla="*/ 10418 h 158443"/>
              <a:gd name="connsiteX8" fmla="*/ 0 w 4030503"/>
              <a:gd name="connsiteY8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990376 w 4030503"/>
              <a:gd name="connsiteY3" fmla="*/ 18382 h 158443"/>
              <a:gd name="connsiteX4" fmla="*/ 2504251 w 4030503"/>
              <a:gd name="connsiteY4" fmla="*/ 16552 h 158443"/>
              <a:gd name="connsiteX5" fmla="*/ 2111276 w 4030503"/>
              <a:gd name="connsiteY5" fmla="*/ 8115 h 158443"/>
              <a:gd name="connsiteX6" fmla="*/ 1432558 w 4030503"/>
              <a:gd name="connsiteY6" fmla="*/ 3541 h 158443"/>
              <a:gd name="connsiteX7" fmla="*/ 698248 w 4030503"/>
              <a:gd name="connsiteY7" fmla="*/ 10418 h 158443"/>
              <a:gd name="connsiteX8" fmla="*/ 0 w 4030503"/>
              <a:gd name="connsiteY8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990376 w 4030503"/>
              <a:gd name="connsiteY3" fmla="*/ 18382 h 158443"/>
              <a:gd name="connsiteX4" fmla="*/ 2504251 w 4030503"/>
              <a:gd name="connsiteY4" fmla="*/ 16552 h 158443"/>
              <a:gd name="connsiteX5" fmla="*/ 2111276 w 4030503"/>
              <a:gd name="connsiteY5" fmla="*/ 8115 h 158443"/>
              <a:gd name="connsiteX6" fmla="*/ 1432558 w 4030503"/>
              <a:gd name="connsiteY6" fmla="*/ 3541 h 158443"/>
              <a:gd name="connsiteX7" fmla="*/ 698248 w 4030503"/>
              <a:gd name="connsiteY7" fmla="*/ 10418 h 158443"/>
              <a:gd name="connsiteX8" fmla="*/ 0 w 4030503"/>
              <a:gd name="connsiteY8" fmla="*/ 0 h 15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0503" h="158443">
                <a:moveTo>
                  <a:pt x="4030503" y="158443"/>
                </a:moveTo>
                <a:cubicBezTo>
                  <a:pt x="3885949" y="130443"/>
                  <a:pt x="3728371" y="95912"/>
                  <a:pt x="3596841" y="74444"/>
                </a:cubicBezTo>
                <a:cubicBezTo>
                  <a:pt x="3465311" y="52976"/>
                  <a:pt x="3342399" y="38980"/>
                  <a:pt x="3241322" y="29636"/>
                </a:cubicBezTo>
                <a:cubicBezTo>
                  <a:pt x="3140245" y="20292"/>
                  <a:pt x="3113221" y="20563"/>
                  <a:pt x="2990376" y="18382"/>
                </a:cubicBezTo>
                <a:lnTo>
                  <a:pt x="2504251" y="16552"/>
                </a:lnTo>
                <a:lnTo>
                  <a:pt x="2111276" y="8115"/>
                </a:lnTo>
                <a:lnTo>
                  <a:pt x="1432558" y="3541"/>
                </a:lnTo>
                <a:lnTo>
                  <a:pt x="698248" y="10418"/>
                </a:lnTo>
                <a:cubicBezTo>
                  <a:pt x="459488" y="7959"/>
                  <a:pt x="221899" y="35939"/>
                  <a:pt x="0" y="0"/>
                </a:cubicBezTo>
              </a:path>
            </a:pathLst>
          </a:custGeom>
          <a:noFill/>
          <a:ln w="60325" cap="flat" cmpd="sng" algn="ctr">
            <a:gradFill flip="none" rotWithShape="1">
              <a:gsLst>
                <a:gs pos="0">
                  <a:srgbClr val="7030A0"/>
                </a:gs>
                <a:gs pos="50000">
                  <a:srgbClr val="FFFFCC"/>
                </a:gs>
                <a:gs pos="100000">
                  <a:srgbClr val="FF0000"/>
                </a:gs>
                <a:gs pos="55000">
                  <a:srgbClr val="FFFF00"/>
                </a:gs>
                <a:gs pos="16000">
                  <a:srgbClr val="00B0F0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8" name="CaixaDeTexto 227"/>
          <p:cNvSpPr txBox="1"/>
          <p:nvPr/>
        </p:nvSpPr>
        <p:spPr>
          <a:xfrm>
            <a:off x="7524328" y="256490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III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0" name="CaixaDeTexto 229"/>
          <p:cNvSpPr txBox="1"/>
          <p:nvPr/>
        </p:nvSpPr>
        <p:spPr>
          <a:xfrm>
            <a:off x="7534267" y="302889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IV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2" name="CaixaDeTexto 231"/>
          <p:cNvSpPr txBox="1"/>
          <p:nvPr/>
        </p:nvSpPr>
        <p:spPr>
          <a:xfrm>
            <a:off x="7596336" y="526113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V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1" name="CaixaDeTexto 240"/>
          <p:cNvSpPr txBox="1"/>
          <p:nvPr/>
        </p:nvSpPr>
        <p:spPr>
          <a:xfrm>
            <a:off x="7164288" y="42210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SP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2" name="CaixaDeTexto 241"/>
          <p:cNvSpPr txBox="1"/>
          <p:nvPr/>
        </p:nvSpPr>
        <p:spPr>
          <a:xfrm>
            <a:off x="2627784" y="4026550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Ib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: supergigantes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3" name="CaixaDeTexto 242"/>
          <p:cNvSpPr txBox="1"/>
          <p:nvPr/>
        </p:nvSpPr>
        <p:spPr>
          <a:xfrm>
            <a:off x="2627784" y="440564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II: gigantes brilhantes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4" name="CaixaDeTexto 243"/>
          <p:cNvSpPr txBox="1"/>
          <p:nvPr/>
        </p:nvSpPr>
        <p:spPr>
          <a:xfrm>
            <a:off x="2627784" y="3666510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Ia: supergigantes brilhantes</a:t>
            </a:r>
            <a:endParaRPr lang="pt-BR" kern="0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5" name="CaixaDeTexto 244"/>
          <p:cNvSpPr txBox="1"/>
          <p:nvPr/>
        </p:nvSpPr>
        <p:spPr>
          <a:xfrm>
            <a:off x="2627784" y="4778568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III: gigantes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6" name="CaixaDeTexto 245"/>
          <p:cNvSpPr txBox="1"/>
          <p:nvPr/>
        </p:nvSpPr>
        <p:spPr>
          <a:xfrm>
            <a:off x="2627784" y="5150103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IV: subgigantes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7" name="CaixaDeTexto 246"/>
          <p:cNvSpPr txBox="1"/>
          <p:nvPr/>
        </p:nvSpPr>
        <p:spPr>
          <a:xfrm>
            <a:off x="2627784" y="553871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V:  SP e anãs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220" grpId="0"/>
      <p:bldP spid="251" grpId="0"/>
      <p:bldP spid="217" grpId="0"/>
      <p:bldP spid="178" grpId="0" animBg="1"/>
      <p:bldP spid="194" grpId="0" animBg="1"/>
      <p:bldP spid="195" grpId="0" animBg="1"/>
      <p:bldP spid="207" grpId="0" animBg="1"/>
      <p:bldP spid="216" grpId="0" animBg="1"/>
      <p:bldP spid="225" grpId="0" animBg="1"/>
      <p:bldP spid="228" grpId="0"/>
      <p:bldP spid="230" grpId="0"/>
      <p:bldP spid="232" grpId="0"/>
      <p:bldP spid="241" grpId="0"/>
      <p:bldP spid="242" grpId="0"/>
      <p:bldP spid="243" grpId="0"/>
      <p:bldP spid="244" grpId="0"/>
      <p:bldP spid="245" grpId="0"/>
      <p:bldP spid="246" grpId="0"/>
      <p:bldP spid="24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Simulador: diagrama H-R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Crédito: Universidade de Nebraska</a:t>
            </a:r>
            <a:endParaRPr lang="pt-BR" sz="1200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8002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r="3357"/>
          <a:stretch>
            <a:fillRect/>
          </a:stretch>
        </p:blipFill>
        <p:spPr bwMode="auto">
          <a:xfrm>
            <a:off x="3295654" y="2277152"/>
            <a:ext cx="2572490" cy="2520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9184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Unidades de distância: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err="1" smtClean="0">
                <a:solidFill>
                  <a:schemeClr val="accent1"/>
                </a:solidFill>
                <a:latin typeface="Century Gothic" pitchFamily="34" charset="0"/>
              </a:rPr>
              <a:t>Parsec</a:t>
            </a: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Ano-luz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7362" y="260648"/>
            <a:ext cx="4030662" cy="728662"/>
          </a:xfrm>
          <a:noFill/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Parsec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379413" y="2043363"/>
            <a:ext cx="5049837" cy="138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pt-BR" sz="2800" b="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É a distância </a:t>
            </a:r>
            <a:r>
              <a:rPr lang="pt-BR" sz="2800" b="0" dirty="0" smtClean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em que se observa a UA subentendida por um </a:t>
            </a:r>
            <a:r>
              <a:rPr lang="pt-BR" sz="2800" b="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ângulo de 1”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395536" y="5569434"/>
            <a:ext cx="594714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pt-BR" sz="28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 = </a:t>
            </a:r>
            <a:r>
              <a:rPr lang="pt-BR" sz="2800" dirty="0" smtClean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3,26 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anos-luz = 206.265 UA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7003097" y="2421987"/>
            <a:ext cx="665247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1”</a:t>
            </a:r>
          </a:p>
        </p:txBody>
      </p:sp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5184679" y="3614765"/>
            <a:ext cx="831959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 smtClean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Sol</a:t>
            </a:r>
            <a:endParaRPr lang="pt-BR" sz="3600" dirty="0">
              <a:solidFill>
                <a:srgbClr val="FFFF0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6084168" y="2492896"/>
            <a:ext cx="493726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48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9" name="Arc 23"/>
          <p:cNvSpPr>
            <a:spLocks/>
          </p:cNvSpPr>
          <p:nvPr/>
        </p:nvSpPr>
        <p:spPr bwMode="auto">
          <a:xfrm rot="21367603">
            <a:off x="7246111" y="2058655"/>
            <a:ext cx="844468" cy="319112"/>
          </a:xfrm>
          <a:custGeom>
            <a:avLst/>
            <a:gdLst>
              <a:gd name="T0" fmla="*/ 2147483647 w 18406"/>
              <a:gd name="T1" fmla="*/ 2147483647 h 18494"/>
              <a:gd name="T2" fmla="*/ 0 w 18406"/>
              <a:gd name="T3" fmla="*/ 2147483647 h 18494"/>
              <a:gd name="T4" fmla="*/ 2147483647 w 18406"/>
              <a:gd name="T5" fmla="*/ 0 h 18494"/>
              <a:gd name="T6" fmla="*/ 0 60000 65536"/>
              <a:gd name="T7" fmla="*/ 0 60000 65536"/>
              <a:gd name="T8" fmla="*/ 0 60000 65536"/>
              <a:gd name="T9" fmla="*/ 0 w 18406"/>
              <a:gd name="T10" fmla="*/ 0 h 18494"/>
              <a:gd name="T11" fmla="*/ 18406 w 18406"/>
              <a:gd name="T12" fmla="*/ 18494 h 184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06" h="18494" fill="none" extrusionOk="0">
                <a:moveTo>
                  <a:pt x="7246" y="18494"/>
                </a:moveTo>
                <a:cubicBezTo>
                  <a:pt x="4291" y="16710"/>
                  <a:pt x="1806" y="14245"/>
                  <a:pt x="0" y="11303"/>
                </a:cubicBezTo>
              </a:path>
              <a:path w="18406" h="18494" stroke="0" extrusionOk="0">
                <a:moveTo>
                  <a:pt x="7246" y="18494"/>
                </a:moveTo>
                <a:cubicBezTo>
                  <a:pt x="4291" y="16710"/>
                  <a:pt x="1806" y="14245"/>
                  <a:pt x="0" y="11303"/>
                </a:cubicBezTo>
                <a:lnTo>
                  <a:pt x="18406" y="0"/>
                </a:lnTo>
                <a:close/>
              </a:path>
            </a:pathLst>
          </a:custGeom>
          <a:noFill/>
          <a:ln w="3175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3"/>
          <p:cNvSpPr>
            <a:spLocks noChangeArrowheads="1"/>
          </p:cNvSpPr>
          <p:nvPr/>
        </p:nvSpPr>
        <p:spPr bwMode="auto">
          <a:xfrm>
            <a:off x="7643834" y="1000108"/>
            <a:ext cx="428628" cy="428628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  <a:alpha val="71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Elipse 50"/>
          <p:cNvSpPr/>
          <p:nvPr/>
        </p:nvSpPr>
        <p:spPr bwMode="auto">
          <a:xfrm>
            <a:off x="5417046" y="4058022"/>
            <a:ext cx="864096" cy="864096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00000">
                <a:schemeClr val="tx1"/>
              </a:gs>
              <a:gs pos="40000">
                <a:srgbClr val="EE880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66FF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5519828" y="4180344"/>
            <a:ext cx="662700" cy="639743"/>
          </a:xfrm>
          <a:prstGeom prst="ellipse">
            <a:avLst/>
          </a:prstGeom>
          <a:gradFill>
            <a:gsLst>
              <a:gs pos="54000">
                <a:srgbClr val="FFFF00"/>
              </a:gs>
              <a:gs pos="71000">
                <a:schemeClr val="tx1">
                  <a:alpha val="0"/>
                </a:schemeClr>
              </a:gs>
              <a:gs pos="58000">
                <a:srgbClr val="EE8800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66FF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6070780" y="4557674"/>
            <a:ext cx="842094" cy="2043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accent5"/>
              </a:solidFill>
              <a:latin typeface="Century Gothic" pitchFamily="34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6012159" y="1398588"/>
            <a:ext cx="1752302" cy="28945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 flipV="1">
            <a:off x="7231063" y="1412776"/>
            <a:ext cx="581297" cy="31862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7452320" y="4581128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Terra</a:t>
            </a:r>
            <a:endParaRPr lang="pt-BR" sz="360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54" name="Rectangle 21"/>
          <p:cNvSpPr>
            <a:spLocks noChangeArrowheads="1"/>
          </p:cNvSpPr>
          <p:nvPr/>
        </p:nvSpPr>
        <p:spPr bwMode="auto">
          <a:xfrm>
            <a:off x="6026674" y="836712"/>
            <a:ext cx="1944216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Estrela</a:t>
            </a:r>
            <a:endParaRPr lang="pt-BR" sz="3600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 rot="753689">
            <a:off x="5960611" y="4670733"/>
            <a:ext cx="88165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1UA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grpSp>
        <p:nvGrpSpPr>
          <p:cNvPr id="68" name="Grupo 67"/>
          <p:cNvGrpSpPr>
            <a:grpSpLocks noChangeAspect="1"/>
          </p:cNvGrpSpPr>
          <p:nvPr/>
        </p:nvGrpSpPr>
        <p:grpSpPr>
          <a:xfrm>
            <a:off x="6819413" y="4458770"/>
            <a:ext cx="681967" cy="671941"/>
            <a:chOff x="5253947" y="5637436"/>
            <a:chExt cx="974237" cy="959916"/>
          </a:xfrm>
        </p:grpSpPr>
        <p:grpSp>
          <p:nvGrpSpPr>
            <p:cNvPr id="69" name="Grupo 54"/>
            <p:cNvGrpSpPr>
              <a:grpSpLocks noChangeAspect="1"/>
            </p:cNvGrpSpPr>
            <p:nvPr/>
          </p:nvGrpSpPr>
          <p:grpSpPr>
            <a:xfrm>
              <a:off x="5253947" y="5637436"/>
              <a:ext cx="974237" cy="959916"/>
              <a:chOff x="1436812" y="954231"/>
              <a:chExt cx="5991841" cy="5903769"/>
            </a:xfrm>
          </p:grpSpPr>
          <p:sp>
            <p:nvSpPr>
              <p:cNvPr id="71" name="Elipse 70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72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73" name="Elipse 72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Forma livre 73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Forma livre 74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6" name="Forma livre 75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7" name="Forma livre 76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0" name="Elipse 69"/>
            <p:cNvSpPr/>
            <p:nvPr/>
          </p:nvSpPr>
          <p:spPr bwMode="auto">
            <a:xfrm rot="17679432">
              <a:off x="5511322" y="5897278"/>
              <a:ext cx="565200" cy="500280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9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25" grpId="0" autoUpdateAnimBg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1" animBg="1"/>
      <p:bldP spid="43" grpId="0" animBg="1"/>
      <p:bldP spid="44" grpId="0" animBg="1"/>
      <p:bldP spid="45" grpId="0" animBg="1"/>
      <p:bldP spid="53" grpId="0"/>
      <p:bldP spid="54" grpId="0"/>
      <p:bldP spid="56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Cálculo da distância, a partir da paralaxe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7544" y="3717032"/>
            <a:ext cx="8496943" cy="248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b="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Onde: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44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4400" b="0" i="1" baseline="-2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pt-BR" sz="320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3200" b="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é a distância, em </a:t>
            </a:r>
            <a:r>
              <a:rPr lang="pt-BR" sz="3200" b="0" dirty="0" smtClean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parsecs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44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sz="44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pt-BR" sz="320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3200" b="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é a paralaxe, em segundos de arco</a:t>
            </a:r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2939176" y="1844824"/>
          <a:ext cx="2856960" cy="2045891"/>
        </p:xfrm>
        <a:graphic>
          <a:graphicData uri="http://schemas.openxmlformats.org/presentationml/2006/ole">
            <p:oleObj spid="_x0000_s13314" name="Equação" r:id="rId3" imgW="1308100" imgH="939800" progId="Equation.3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ítulo 3"/>
          <p:cNvSpPr txBox="1">
            <a:spLocks noChangeAspect="1"/>
          </p:cNvSpPr>
          <p:nvPr/>
        </p:nvSpPr>
        <p:spPr bwMode="auto">
          <a:xfrm rot="13500000">
            <a:off x="841510" y="2311911"/>
            <a:ext cx="2255291" cy="2255291"/>
          </a:xfrm>
          <a:prstGeom prst="rect">
            <a:avLst/>
          </a:prstGeom>
          <a:gradFill flip="none" rotWithShape="1">
            <a:gsLst>
              <a:gs pos="7000">
                <a:schemeClr val="bg1">
                  <a:alpha val="79000"/>
                </a:schemeClr>
              </a:gs>
              <a:gs pos="32000">
                <a:srgbClr val="FFC000">
                  <a:alpha val="87000"/>
                </a:srgbClr>
              </a:gs>
              <a:gs pos="100000">
                <a:schemeClr val="tx1">
                  <a:alpha val="44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6070"/>
            <a:ext cx="8964488" cy="771623"/>
          </a:xfrm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ano-luz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: a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mais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popular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590675" y="2681288"/>
            <a:ext cx="758825" cy="2136775"/>
            <a:chOff x="1002" y="1689"/>
            <a:chExt cx="478" cy="1346"/>
          </a:xfrm>
        </p:grpSpPr>
        <p:sp>
          <p:nvSpPr>
            <p:cNvPr id="9240" name="AutoShape 4"/>
            <p:cNvSpPr>
              <a:spLocks noChangeArrowheads="1"/>
            </p:cNvSpPr>
            <p:nvPr/>
          </p:nvSpPr>
          <p:spPr bwMode="auto">
            <a:xfrm flipH="1">
              <a:off x="1033" y="2321"/>
              <a:ext cx="448" cy="715"/>
            </a:xfrm>
            <a:prstGeom prst="can">
              <a:avLst>
                <a:gd name="adj" fmla="val 39900"/>
              </a:avLst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7190" name="Freeform 5"/>
            <p:cNvSpPr>
              <a:spLocks noChangeArrowheads="1"/>
            </p:cNvSpPr>
            <p:nvPr/>
          </p:nvSpPr>
          <p:spPr bwMode="auto">
            <a:xfrm flipH="1">
              <a:off x="1002" y="1689"/>
              <a:ext cx="473" cy="760"/>
            </a:xfrm>
            <a:custGeom>
              <a:avLst/>
              <a:gdLst>
                <a:gd name="T0" fmla="*/ 208 w 744"/>
                <a:gd name="T1" fmla="*/ 1136 h 1200"/>
                <a:gd name="T2" fmla="*/ 16 w 744"/>
                <a:gd name="T3" fmla="*/ 752 h 1200"/>
                <a:gd name="T4" fmla="*/ 304 w 744"/>
                <a:gd name="T5" fmla="*/ 464 h 1200"/>
                <a:gd name="T6" fmla="*/ 448 w 744"/>
                <a:gd name="T7" fmla="*/ 32 h 1200"/>
                <a:gd name="T8" fmla="*/ 736 w 744"/>
                <a:gd name="T9" fmla="*/ 656 h 1200"/>
                <a:gd name="T10" fmla="*/ 496 w 744"/>
                <a:gd name="T11" fmla="*/ 1088 h 1200"/>
                <a:gd name="T12" fmla="*/ 448 w 744"/>
                <a:gd name="T13" fmla="*/ 1184 h 1200"/>
                <a:gd name="T14" fmla="*/ 208 w 744"/>
                <a:gd name="T15" fmla="*/ 1184 h 1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4"/>
                <a:gd name="T25" fmla="*/ 0 h 1200"/>
                <a:gd name="T26" fmla="*/ 744 w 744"/>
                <a:gd name="T27" fmla="*/ 1200 h 1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4" h="1200">
                  <a:moveTo>
                    <a:pt x="208" y="1136"/>
                  </a:moveTo>
                  <a:cubicBezTo>
                    <a:pt x="104" y="1000"/>
                    <a:pt x="0" y="864"/>
                    <a:pt x="16" y="752"/>
                  </a:cubicBezTo>
                  <a:cubicBezTo>
                    <a:pt x="32" y="640"/>
                    <a:pt x="232" y="584"/>
                    <a:pt x="304" y="464"/>
                  </a:cubicBezTo>
                  <a:cubicBezTo>
                    <a:pt x="376" y="344"/>
                    <a:pt x="376" y="0"/>
                    <a:pt x="448" y="32"/>
                  </a:cubicBezTo>
                  <a:cubicBezTo>
                    <a:pt x="520" y="64"/>
                    <a:pt x="728" y="480"/>
                    <a:pt x="736" y="656"/>
                  </a:cubicBezTo>
                  <a:cubicBezTo>
                    <a:pt x="744" y="832"/>
                    <a:pt x="544" y="1000"/>
                    <a:pt x="496" y="1088"/>
                  </a:cubicBezTo>
                  <a:cubicBezTo>
                    <a:pt x="448" y="1176"/>
                    <a:pt x="496" y="1168"/>
                    <a:pt x="448" y="1184"/>
                  </a:cubicBezTo>
                  <a:cubicBezTo>
                    <a:pt x="400" y="1200"/>
                    <a:pt x="304" y="1192"/>
                    <a:pt x="208" y="1184"/>
                  </a:cubicBezTo>
                </a:path>
              </a:pathLst>
            </a:custGeom>
            <a:gradFill flip="none" rotWithShape="1">
              <a:gsLst>
                <a:gs pos="100000">
                  <a:srgbClr val="FF3300">
                    <a:alpha val="83000"/>
                  </a:srgbClr>
                </a:gs>
                <a:gs pos="33000">
                  <a:srgbClr val="FFFF00"/>
                </a:gs>
                <a:gs pos="33000">
                  <a:srgbClr val="FFFF00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600">
              <a:solidFill>
                <a:srgbClr val="EE8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2644775" y="3460750"/>
            <a:ext cx="5087938" cy="1588"/>
          </a:xfrm>
          <a:prstGeom prst="line">
            <a:avLst/>
          </a:prstGeom>
          <a:noFill/>
          <a:ln w="3816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545621" y="1923116"/>
            <a:ext cx="3017837" cy="30718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787475" y="2292523"/>
            <a:ext cx="2311400" cy="23606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1006409" y="2599995"/>
            <a:ext cx="1682750" cy="1720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74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2075008" y="2276854"/>
            <a:ext cx="1971669" cy="237628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1 w 10800"/>
              <a:gd name="connsiteY0" fmla="*/ 44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125"/>
              <a:gd name="connsiteX1" fmla="*/ 10800 w 10800"/>
              <a:gd name="connsiteY1" fmla="*/ 5691 h 12125"/>
              <a:gd name="connsiteX2" fmla="*/ 8739 w 10800"/>
              <a:gd name="connsiteY2" fmla="*/ 12035 h 12125"/>
              <a:gd name="connsiteX3" fmla="*/ 0 w 10800"/>
              <a:gd name="connsiteY3" fmla="*/ 5691 h 12125"/>
              <a:gd name="connsiteX4" fmla="*/ 9179 w 10800"/>
              <a:gd name="connsiteY4" fmla="*/ 0 h 12125"/>
              <a:gd name="connsiteX0" fmla="*/ 9171 w 10800"/>
              <a:gd name="connsiteY0" fmla="*/ 44 h 12125"/>
              <a:gd name="connsiteX1" fmla="*/ 10800 w 10800"/>
              <a:gd name="connsiteY1" fmla="*/ 5691 h 12125"/>
              <a:gd name="connsiteX2" fmla="*/ 8621 w 10800"/>
              <a:gd name="connsiteY2" fmla="*/ 12125 h 12125"/>
              <a:gd name="connsiteX0" fmla="*/ 9179 w 10800"/>
              <a:gd name="connsiteY0" fmla="*/ 0 h 12915"/>
              <a:gd name="connsiteX1" fmla="*/ 10800 w 10800"/>
              <a:gd name="connsiteY1" fmla="*/ 5691 h 12915"/>
              <a:gd name="connsiteX2" fmla="*/ 8739 w 10800"/>
              <a:gd name="connsiteY2" fmla="*/ 12035 h 12915"/>
              <a:gd name="connsiteX3" fmla="*/ 0 w 10800"/>
              <a:gd name="connsiteY3" fmla="*/ 5691 h 12915"/>
              <a:gd name="connsiteX4" fmla="*/ 9179 w 10800"/>
              <a:gd name="connsiteY4" fmla="*/ 0 h 12915"/>
              <a:gd name="connsiteX0" fmla="*/ 9171 w 10800"/>
              <a:gd name="connsiteY0" fmla="*/ 44 h 12915"/>
              <a:gd name="connsiteX1" fmla="*/ 10800 w 10800"/>
              <a:gd name="connsiteY1" fmla="*/ 5691 h 12915"/>
              <a:gd name="connsiteX2" fmla="*/ 8621 w 10800"/>
              <a:gd name="connsiteY2" fmla="*/ 12915 h 12915"/>
              <a:gd name="connsiteX0" fmla="*/ 9179 w 10800"/>
              <a:gd name="connsiteY0" fmla="*/ 517 h 13432"/>
              <a:gd name="connsiteX1" fmla="*/ 10800 w 10800"/>
              <a:gd name="connsiteY1" fmla="*/ 6208 h 13432"/>
              <a:gd name="connsiteX2" fmla="*/ 8739 w 10800"/>
              <a:gd name="connsiteY2" fmla="*/ 12552 h 13432"/>
              <a:gd name="connsiteX3" fmla="*/ 0 w 10800"/>
              <a:gd name="connsiteY3" fmla="*/ 6208 h 13432"/>
              <a:gd name="connsiteX4" fmla="*/ 9179 w 10800"/>
              <a:gd name="connsiteY4" fmla="*/ 517 h 13432"/>
              <a:gd name="connsiteX0" fmla="*/ 9024 w 10800"/>
              <a:gd name="connsiteY0" fmla="*/ 0 h 13432"/>
              <a:gd name="connsiteX1" fmla="*/ 10800 w 10800"/>
              <a:gd name="connsiteY1" fmla="*/ 6208 h 13432"/>
              <a:gd name="connsiteX2" fmla="*/ 8621 w 10800"/>
              <a:gd name="connsiteY2" fmla="*/ 13432 h 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0" h="13432" stroke="0">
                <a:moveTo>
                  <a:pt x="9179" y="517"/>
                </a:moveTo>
                <a:cubicBezTo>
                  <a:pt x="10238" y="2226"/>
                  <a:pt x="10800" y="4197"/>
                  <a:pt x="10800" y="6208"/>
                </a:cubicBezTo>
                <a:cubicBezTo>
                  <a:pt x="10800" y="8487"/>
                  <a:pt x="10078" y="10708"/>
                  <a:pt x="8739" y="12552"/>
                </a:cubicBezTo>
                <a:lnTo>
                  <a:pt x="0" y="6208"/>
                </a:lnTo>
                <a:lnTo>
                  <a:pt x="9179" y="517"/>
                </a:lnTo>
                <a:close/>
              </a:path>
              <a:path w="10800" h="13432" fill="none">
                <a:moveTo>
                  <a:pt x="9024" y="0"/>
                </a:moveTo>
                <a:cubicBezTo>
                  <a:pt x="10083" y="1709"/>
                  <a:pt x="10800" y="4197"/>
                  <a:pt x="10800" y="6208"/>
                </a:cubicBezTo>
                <a:cubicBezTo>
                  <a:pt x="10800" y="8487"/>
                  <a:pt x="9960" y="11588"/>
                  <a:pt x="8621" y="13432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AutoShape 11"/>
          <p:cNvSpPr>
            <a:spLocks noChangeArrowheads="1"/>
          </p:cNvSpPr>
          <p:nvPr/>
        </p:nvSpPr>
        <p:spPr bwMode="auto">
          <a:xfrm>
            <a:off x="-733127" y="732491"/>
            <a:ext cx="5314950" cy="54276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0" name="Text Box 14"/>
          <p:cNvSpPr txBox="1">
            <a:spLocks noChangeAspect="1" noChangeArrowheads="1"/>
          </p:cNvSpPr>
          <p:nvPr/>
        </p:nvSpPr>
        <p:spPr bwMode="auto">
          <a:xfrm flipH="1">
            <a:off x="2286000" y="2263775"/>
            <a:ext cx="1072658" cy="525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Ondas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luminosas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 flipH="1">
            <a:off x="6854304" y="3316954"/>
            <a:ext cx="603250" cy="3016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 flipH="1">
            <a:off x="6939121" y="3295650"/>
            <a:ext cx="29717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00"/>
                </a:solidFill>
                <a:latin typeface="Century Gothic" pitchFamily="34" charset="0"/>
                <a:cs typeface="MS Shell Dlg" charset="0"/>
              </a:rPr>
              <a:t>c</a:t>
            </a:r>
          </a:p>
        </p:txBody>
      </p:sp>
      <p:sp>
        <p:nvSpPr>
          <p:cNvPr id="27" name="AutoShape 11"/>
          <p:cNvSpPr>
            <a:spLocks noChangeAspect="1" noChangeArrowheads="1"/>
          </p:cNvSpPr>
          <p:nvPr/>
        </p:nvSpPr>
        <p:spPr bwMode="auto">
          <a:xfrm>
            <a:off x="-1882449" y="-171400"/>
            <a:ext cx="7074850" cy="72360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AutoShape 11"/>
          <p:cNvSpPr>
            <a:spLocks noChangeAspect="1" noChangeArrowheads="1"/>
          </p:cNvSpPr>
          <p:nvPr/>
        </p:nvSpPr>
        <p:spPr bwMode="auto">
          <a:xfrm>
            <a:off x="-3356513" y="-1251520"/>
            <a:ext cx="9197305" cy="9406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AutoShape 11"/>
          <p:cNvSpPr>
            <a:spLocks noChangeAspect="1" noChangeArrowheads="1"/>
          </p:cNvSpPr>
          <p:nvPr/>
        </p:nvSpPr>
        <p:spPr bwMode="auto">
          <a:xfrm>
            <a:off x="-5365104" y="-2632081"/>
            <a:ext cx="11956494" cy="1222884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 flipH="1">
            <a:off x="6664373" y="2348880"/>
            <a:ext cx="931963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300.000</a:t>
            </a:r>
          </a:p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km/s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1316462" y="2780928"/>
            <a:ext cx="1324948" cy="1324948"/>
            <a:chOff x="1330088" y="2824132"/>
            <a:chExt cx="1324948" cy="1324948"/>
          </a:xfrm>
        </p:grpSpPr>
        <p:grpSp>
          <p:nvGrpSpPr>
            <p:cNvPr id="26" name="Grupo 25"/>
            <p:cNvGrpSpPr/>
            <p:nvPr/>
          </p:nvGrpSpPr>
          <p:grpSpPr>
            <a:xfrm>
              <a:off x="1330088" y="2824132"/>
              <a:ext cx="1324948" cy="1324948"/>
              <a:chOff x="3900196" y="2800905"/>
              <a:chExt cx="1324948" cy="1324948"/>
            </a:xfrm>
          </p:grpSpPr>
          <p:sp>
            <p:nvSpPr>
              <p:cNvPr id="7178" name="Oval 12"/>
              <p:cNvSpPr>
                <a:spLocks noChangeArrowheads="1"/>
              </p:cNvSpPr>
              <p:nvPr/>
            </p:nvSpPr>
            <p:spPr bwMode="auto">
              <a:xfrm flipH="1">
                <a:off x="4419430" y="3309938"/>
                <a:ext cx="301625" cy="301625"/>
              </a:xfrm>
              <a:prstGeom prst="ellipse">
                <a:avLst/>
              </a:prstGeom>
              <a:gradFill>
                <a:gsLst>
                  <a:gs pos="100000">
                    <a:srgbClr val="FF3300">
                      <a:alpha val="83000"/>
                    </a:srgbClr>
                  </a:gs>
                  <a:gs pos="33000">
                    <a:srgbClr val="FFFF00"/>
                  </a:gs>
                  <a:gs pos="33000">
                    <a:srgbClr val="FFFF00"/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6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4" name="Subtítulo 3"/>
              <p:cNvSpPr txBox="1">
                <a:spLocks noChangeAspect="1"/>
              </p:cNvSpPr>
              <p:nvPr/>
            </p:nvSpPr>
            <p:spPr bwMode="auto">
              <a:xfrm rot="18900000">
                <a:off x="3900196" y="2800905"/>
                <a:ext cx="1324948" cy="1324948"/>
              </a:xfrm>
              <a:prstGeom prst="rect">
                <a:avLst/>
              </a:prstGeom>
              <a:gradFill flip="none" rotWithShape="1">
                <a:gsLst>
                  <a:gs pos="12000">
                    <a:schemeClr val="bg1">
                      <a:alpha val="79000"/>
                    </a:schemeClr>
                  </a:gs>
                  <a:gs pos="32000">
                    <a:srgbClr val="FFC000">
                      <a:alpha val="87000"/>
                    </a:srgb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8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>
                  <a:ln w="34925">
                    <a:gradFill flip="none" rotWithShape="1">
                      <a:gsLst>
                        <a:gs pos="0">
                          <a:srgbClr val="F67526"/>
                        </a:gs>
                        <a:gs pos="50000">
                          <a:srgbClr val="F67526">
                            <a:alpha val="41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ln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 flipH="1">
              <a:off x="1633298" y="3519488"/>
              <a:ext cx="750887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FFFF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dirty="0" err="1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  <a:cs typeface="MS Shell Dlg" charset="0"/>
                </a:rPr>
                <a:t>Fóton</a:t>
              </a:r>
              <a:endParaRPr lang="en-GB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MS Shell Dlg" charset="0"/>
              </a:endParaRP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043113" y="5272088"/>
            <a:ext cx="5729287" cy="1587"/>
          </a:xfrm>
          <a:prstGeom prst="line">
            <a:avLst/>
          </a:prstGeom>
          <a:noFill/>
          <a:ln w="5724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 b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185" name="Text Box 19"/>
          <p:cNvSpPr txBox="1">
            <a:spLocks noChangeArrowheads="1"/>
          </p:cNvSpPr>
          <p:nvPr/>
        </p:nvSpPr>
        <p:spPr bwMode="auto">
          <a:xfrm flipH="1">
            <a:off x="3091079" y="4868863"/>
            <a:ext cx="3503181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Percurso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da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luz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durante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1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</a:t>
            </a:r>
            <a:endParaRPr lang="en-GB" sz="1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 flipH="1">
            <a:off x="3984436" y="5219700"/>
            <a:ext cx="178155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en-GB" sz="2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ano-luz</a:t>
            </a:r>
            <a:endParaRPr lang="en-GB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7187" name="Text Box 21"/>
          <p:cNvSpPr txBox="1">
            <a:spLocks noChangeArrowheads="1"/>
          </p:cNvSpPr>
          <p:nvPr/>
        </p:nvSpPr>
        <p:spPr bwMode="auto">
          <a:xfrm>
            <a:off x="2983490" y="5851525"/>
            <a:ext cx="392156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9 </a:t>
            </a:r>
            <a:r>
              <a:rPr lang="en-GB" sz="20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trilhões</a:t>
            </a:r>
            <a:r>
              <a:rPr lang="en-GB" sz="20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e 500 </a:t>
            </a:r>
            <a:r>
              <a:rPr lang="en-GB" sz="20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bilhões</a:t>
            </a: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de km </a:t>
            </a:r>
            <a:endParaRPr lang="en-GB" sz="20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51181 -0.00208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-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1" grpId="1" animBg="1"/>
      <p:bldP spid="9222" grpId="0" animBg="1"/>
      <p:bldP spid="9222" grpId="1" animBg="1"/>
      <p:bldP spid="9223" grpId="0" animBg="1"/>
      <p:bldP spid="9223" grpId="1" animBg="1"/>
      <p:bldP spid="9224" grpId="0" animBg="1"/>
      <p:bldP spid="9224" grpId="1" animBg="1"/>
      <p:bldP spid="9225" grpId="0" animBg="1"/>
      <p:bldP spid="9225" grpId="1" animBg="1"/>
      <p:bldP spid="9230" grpId="0"/>
      <p:bldP spid="9230" grpId="1"/>
      <p:bldP spid="9231" grpId="0" animBg="1"/>
      <p:bldP spid="9232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" grpId="0"/>
      <p:bldP spid="9234" grpId="0" animBg="1"/>
      <p:bldP spid="9234" grpId="1" animBg="1"/>
      <p:bldP spid="7185" grpId="0"/>
      <p:bldP spid="3" grpId="0"/>
      <p:bldP spid="7187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11370</TotalTime>
  <Words>1429</Words>
  <Application>Microsoft Office PowerPoint</Application>
  <PresentationFormat>Apresentação na tela (4:3)</PresentationFormat>
  <Paragraphs>387</Paragraphs>
  <Slides>53</Slides>
  <Notes>35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5" baseType="lpstr">
      <vt:lpstr>Blank Presentation</vt:lpstr>
      <vt:lpstr>Equação</vt:lpstr>
      <vt:lpstr>Slide 1</vt:lpstr>
      <vt:lpstr>Slide 2</vt:lpstr>
      <vt:lpstr>Slide 3</vt:lpstr>
      <vt:lpstr>Slide 4</vt:lpstr>
      <vt:lpstr>Paralaxe de uma estrela</vt:lpstr>
      <vt:lpstr>Slide 6</vt:lpstr>
      <vt:lpstr>Parsec</vt:lpstr>
      <vt:lpstr>Cálculo da distância, a partir da paralaxe</vt:lpstr>
      <vt:lpstr>O ano-luz: a mais popular</vt:lpstr>
      <vt:lpstr>Slide 10</vt:lpstr>
      <vt:lpstr>O brilho das estrelas</vt:lpstr>
      <vt:lpstr>Luminosidade</vt:lpstr>
      <vt:lpstr>Slide 13</vt:lpstr>
      <vt:lpstr>Fluxo</vt:lpstr>
      <vt:lpstr>Slide 15</vt:lpstr>
      <vt:lpstr>“diluição” da luz</vt:lpstr>
      <vt:lpstr>Slide 17</vt:lpstr>
      <vt:lpstr>Magnitudes aparentes</vt:lpstr>
      <vt:lpstr>Atenção: cuidado!</vt:lpstr>
      <vt:lpstr>Slide 20</vt:lpstr>
      <vt:lpstr>Slide 21</vt:lpstr>
      <vt:lpstr>Slide 22</vt:lpstr>
      <vt:lpstr>Magnitudes aparentes modernas com exemplos</vt:lpstr>
      <vt:lpstr>Magnitude absoluta</vt:lpstr>
      <vt:lpstr>Slide 25</vt:lpstr>
      <vt:lpstr>Slide 26</vt:lpstr>
      <vt:lpstr>Slide 27</vt:lpstr>
      <vt:lpstr>Slide 28</vt:lpstr>
      <vt:lpstr>As cores das estrelas</vt:lpstr>
      <vt:lpstr>As cores e as temperaturas</vt:lpstr>
      <vt:lpstr>Slide 31</vt:lpstr>
      <vt:lpstr>Espectro eletromagnético</vt:lpstr>
      <vt:lpstr>Simulador: espectro de corpo negro</vt:lpstr>
      <vt:lpstr>espectros</vt:lpstr>
      <vt:lpstr>Slide 35</vt:lpstr>
      <vt:lpstr>Slide 36</vt:lpstr>
      <vt:lpstr>Vídeo: tamanhos estelares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Diagrama de Hertzprung-Russel (diagrama H-R)</vt:lpstr>
      <vt:lpstr>Slide 47</vt:lpstr>
      <vt:lpstr>Estrela azul</vt:lpstr>
      <vt:lpstr>Estrela vermelha</vt:lpstr>
      <vt:lpstr>Slide 50</vt:lpstr>
      <vt:lpstr>Slide 51</vt:lpstr>
      <vt:lpstr>Slide 52</vt:lpstr>
      <vt:lpstr>Simulador: diagrama H-R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782</cp:revision>
  <cp:lastPrinted>2000-05-01T12:23:36Z</cp:lastPrinted>
  <dcterms:created xsi:type="dcterms:W3CDTF">1995-06-17T23:31:02Z</dcterms:created>
  <dcterms:modified xsi:type="dcterms:W3CDTF">2015-11-20T14:08:24Z</dcterms:modified>
</cp:coreProperties>
</file>