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84" r:id="rId3"/>
    <p:sldId id="968" r:id="rId4"/>
    <p:sldId id="973" r:id="rId5"/>
    <p:sldId id="982" r:id="rId6"/>
    <p:sldId id="987" r:id="rId7"/>
    <p:sldId id="974" r:id="rId8"/>
    <p:sldId id="976" r:id="rId9"/>
    <p:sldId id="979" r:id="rId10"/>
    <p:sldId id="977" r:id="rId11"/>
    <p:sldId id="978" r:id="rId12"/>
    <p:sldId id="970" r:id="rId13"/>
    <p:sldId id="983" r:id="rId14"/>
    <p:sldId id="991" r:id="rId15"/>
    <p:sldId id="988" r:id="rId16"/>
    <p:sldId id="989" r:id="rId17"/>
    <p:sldId id="994" r:id="rId18"/>
    <p:sldId id="992" r:id="rId19"/>
    <p:sldId id="993" r:id="rId20"/>
    <p:sldId id="990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8BE1FF"/>
    <a:srgbClr val="FFFFCC"/>
    <a:srgbClr val="824A00"/>
    <a:srgbClr val="EE8800"/>
    <a:srgbClr val="760000"/>
    <a:srgbClr val="0066FF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59" autoAdjust="0"/>
  </p:normalViewPr>
  <p:slideViewPr>
    <p:cSldViewPr>
      <p:cViewPr>
        <p:scale>
          <a:sx n="66" d="100"/>
          <a:sy n="66" d="100"/>
        </p:scale>
        <p:origin x="-1296" y="-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90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94416" y="1818502"/>
            <a:chExt cx="3288700" cy="3240360"/>
          </a:xfrm>
        </p:grpSpPr>
        <p:grpSp>
          <p:nvGrpSpPr>
            <p:cNvPr id="34" name="Grupo 31"/>
            <p:cNvGrpSpPr>
              <a:grpSpLocks noChangeAspect="1"/>
            </p:cNvGrpSpPr>
            <p:nvPr/>
          </p:nvGrpSpPr>
          <p:grpSpPr>
            <a:xfrm>
              <a:off x="94416" y="1818502"/>
              <a:ext cx="3288700" cy="3240360"/>
              <a:chOff x="1918161" y="1265295"/>
              <a:chExt cx="5392658" cy="5313392"/>
            </a:xfrm>
          </p:grpSpPr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1918161" y="1265295"/>
                <a:ext cx="5392658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7" name="Grupo 13"/>
              <p:cNvGrpSpPr/>
              <p:nvPr/>
            </p:nvGrpSpPr>
            <p:grpSpPr>
              <a:xfrm>
                <a:off x="2714969" y="2176734"/>
                <a:ext cx="3600400" cy="3619855"/>
                <a:chOff x="2714969" y="2176734"/>
                <a:chExt cx="3600400" cy="3619855"/>
              </a:xfrm>
            </p:grpSpPr>
            <p:sp>
              <p:nvSpPr>
                <p:cNvPr id="38" name="Elipse 37"/>
                <p:cNvSpPr>
                  <a:spLocks noChangeAspect="1"/>
                </p:cNvSpPr>
                <p:nvPr/>
              </p:nvSpPr>
              <p:spPr bwMode="auto">
                <a:xfrm>
                  <a:off x="2714969" y="2196191"/>
                  <a:ext cx="3600400" cy="3600398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22"/>
          <p:cNvGrpSpPr>
            <a:grpSpLocks noChangeAspect="1"/>
          </p:cNvGrpSpPr>
          <p:nvPr/>
        </p:nvGrpSpPr>
        <p:grpSpPr>
          <a:xfrm>
            <a:off x="3430255" y="3356992"/>
            <a:ext cx="421665" cy="421665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5" name="Lua 4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chemeClr val="bg1"/>
                </a:buCl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rotação da Terra freando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6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Lua se distanciando da Terra: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tendência: períodos de rotação sincronizados, T=47 dias atuais e 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>
            <a:off x="3577457" y="2726238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have direita 34"/>
          <p:cNvSpPr/>
          <p:nvPr/>
        </p:nvSpPr>
        <p:spPr bwMode="auto">
          <a:xfrm rot="5400000">
            <a:off x="5110040" y="2324242"/>
            <a:ext cx="504056" cy="3433651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191500" y="2568107"/>
            <a:ext cx="576063" cy="5178175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32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60032" y="417207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222810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80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628800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32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419872" y="142555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2931" y="1169457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877715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763688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865870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>
            <a:off x="3635896" y="2747316"/>
            <a:ext cx="10553" cy="101064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33" grpId="0" animBg="1"/>
      <p:bldP spid="59" grpId="0" animBg="1"/>
      <p:bldP spid="60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873960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Conector de seta reta 29"/>
          <p:cNvCxnSpPr/>
          <p:nvPr/>
        </p:nvCxnSpPr>
        <p:spPr bwMode="auto">
          <a:xfrm>
            <a:off x="4146010" y="3734350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CaixaDeTexto 41"/>
          <p:cNvSpPr txBox="1"/>
          <p:nvPr/>
        </p:nvSpPr>
        <p:spPr>
          <a:xfrm>
            <a:off x="1627183" y="2433662"/>
            <a:ext cx="186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347864" y="2433662"/>
            <a:ext cx="173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Diferenças entre as forças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(subtraindo F</a:t>
            </a:r>
            <a:r>
              <a:rPr lang="pt-BR" sz="3600" b="0" kern="0" baseline="-25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2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de todas elas)...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311944" y="3421489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5" name="Conector de seta reta 44"/>
          <p:cNvCxnSpPr/>
          <p:nvPr/>
        </p:nvCxnSpPr>
        <p:spPr bwMode="auto">
          <a:xfrm rot="10800000">
            <a:off x="3196338" y="3731546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Conector de seta reta 49"/>
          <p:cNvCxnSpPr/>
          <p:nvPr/>
        </p:nvCxnSpPr>
        <p:spPr bwMode="auto">
          <a:xfrm rot="10800000">
            <a:off x="1426596" y="3745607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rot="10800000">
            <a:off x="4852521" y="3723682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60" grpId="0" animBg="1"/>
      <p:bldP spid="59" grpId="0" animBg="1"/>
      <p:bldP spid="33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Diferenças entre as forças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(subtraindo F</a:t>
            </a:r>
            <a:r>
              <a:rPr lang="pt-BR" sz="3600" b="0" kern="0" baseline="-25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2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de todas elas)...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311944" y="3421489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>
            <a:off x="5897328" y="3726760"/>
            <a:ext cx="566336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627183" y="2433662"/>
            <a:ext cx="186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347864" y="2433662"/>
            <a:ext cx="173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Conector de seta reta 63"/>
          <p:cNvCxnSpPr/>
          <p:nvPr/>
        </p:nvCxnSpPr>
        <p:spPr bwMode="auto">
          <a:xfrm flipH="1">
            <a:off x="1849336" y="3746216"/>
            <a:ext cx="57606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707904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9" grpId="0" animBg="1"/>
      <p:bldP spid="61" grpId="0"/>
      <p:bldP spid="62" grpId="0"/>
      <p:bldP spid="63" grpId="0"/>
      <p:bldP spid="33" grpId="0" animBg="1"/>
      <p:bldP spid="60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865840" y="141810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124305" y="117515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Conector de seta reta 29"/>
          <p:cNvCxnSpPr/>
          <p:nvPr/>
        </p:nvCxnSpPr>
        <p:spPr bwMode="auto">
          <a:xfrm>
            <a:off x="3577457" y="2726238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have direita 34"/>
          <p:cNvSpPr/>
          <p:nvPr/>
        </p:nvSpPr>
        <p:spPr bwMode="auto">
          <a:xfrm rot="5400000">
            <a:off x="5110040" y="2324242"/>
            <a:ext cx="504056" cy="3433651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191500" y="2568107"/>
            <a:ext cx="576063" cy="5178175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32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60032" y="417207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222810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80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628800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32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419872" y="142555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2931" y="1169457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877715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763688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865870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>
            <a:off x="3635896" y="2747316"/>
            <a:ext cx="10553" cy="101064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33" grpId="0" animBg="1"/>
      <p:bldP spid="59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2434393" y="2426221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873960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692858" y="2183262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Conector de seta reta 29"/>
          <p:cNvCxnSpPr/>
          <p:nvPr/>
        </p:nvCxnSpPr>
        <p:spPr bwMode="auto">
          <a:xfrm>
            <a:off x="4146010" y="3734350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CaixaDeTexto 41"/>
          <p:cNvSpPr txBox="1"/>
          <p:nvPr/>
        </p:nvSpPr>
        <p:spPr>
          <a:xfrm>
            <a:off x="1627183" y="2433662"/>
            <a:ext cx="186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347864" y="2433662"/>
            <a:ext cx="173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Diferenças entre as forças 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311944" y="3421489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5" name="Conector de seta reta 44"/>
          <p:cNvCxnSpPr/>
          <p:nvPr/>
        </p:nvCxnSpPr>
        <p:spPr bwMode="auto">
          <a:xfrm rot="10800000">
            <a:off x="3196338" y="3731546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Conector de seta reta 49"/>
          <p:cNvCxnSpPr/>
          <p:nvPr/>
        </p:nvCxnSpPr>
        <p:spPr bwMode="auto">
          <a:xfrm rot="10800000">
            <a:off x="1426596" y="3745607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rot="10800000">
            <a:off x="4852521" y="3723682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60" grpId="0" animBg="1"/>
      <p:bldP spid="59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2434393" y="2426221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692858" y="2183262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Diferenças entre as forças 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311944" y="3421489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>
            <a:off x="5897328" y="3726760"/>
            <a:ext cx="566336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627183" y="2433662"/>
            <a:ext cx="186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347864" y="2433662"/>
            <a:ext cx="173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Conector de seta reta 63"/>
          <p:cNvCxnSpPr/>
          <p:nvPr/>
        </p:nvCxnSpPr>
        <p:spPr bwMode="auto">
          <a:xfrm flipH="1">
            <a:off x="1849336" y="3746216"/>
            <a:ext cx="576064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9" grpId="0" animBg="1"/>
      <p:bldP spid="61" grpId="0"/>
      <p:bldP spid="62" grpId="0"/>
      <p:bldP spid="63" grpId="0"/>
      <p:bldP spid="33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Fenômeno associado à gravidade...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38331"/>
            <a:ext cx="4305966" cy="4541212"/>
            <a:chOff x="1949536" y="1038314"/>
            <a:chExt cx="4306002" cy="4541237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78867" y="1038314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64375" y="2577149"/>
            <a:ext cx="3907825" cy="2623025"/>
            <a:chOff x="4178873" y="1005506"/>
            <a:chExt cx="3907853" cy="262304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32396"/>
              <a:ext cx="2160255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78873" y="1005506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300400" y="3212977"/>
            <a:ext cx="3771786" cy="3416516"/>
            <a:chOff x="4157774" y="1625938"/>
            <a:chExt cx="3771813" cy="3416535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685151"/>
              <a:ext cx="1500199" cy="1357322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57774" y="1625938"/>
              <a:ext cx="2160256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536515" y="2409737"/>
            <a:ext cx="3744414" cy="3600400"/>
            <a:chOff x="107504" y="1810916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713525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8711</TotalTime>
  <Words>532</Words>
  <Application>Microsoft Office PowerPoint</Application>
  <PresentationFormat>Apresentação na tela (4:3)</PresentationFormat>
  <Paragraphs>123</Paragraphs>
  <Slides>20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As marés: simulador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523</cp:revision>
  <cp:lastPrinted>2000-05-01T12:23:36Z</cp:lastPrinted>
  <dcterms:created xsi:type="dcterms:W3CDTF">1995-06-17T23:31:02Z</dcterms:created>
  <dcterms:modified xsi:type="dcterms:W3CDTF">2016-03-03T15:25:46Z</dcterms:modified>
</cp:coreProperties>
</file>