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39" r:id="rId2"/>
    <p:sldId id="1056" r:id="rId3"/>
    <p:sldId id="1069" r:id="rId4"/>
    <p:sldId id="1055" r:id="rId5"/>
    <p:sldId id="956" r:id="rId6"/>
    <p:sldId id="1060" r:id="rId7"/>
    <p:sldId id="1068" r:id="rId8"/>
    <p:sldId id="1061" r:id="rId9"/>
    <p:sldId id="1041" r:id="rId10"/>
    <p:sldId id="1057" r:id="rId11"/>
    <p:sldId id="1006" r:id="rId12"/>
    <p:sldId id="1051" r:id="rId13"/>
    <p:sldId id="1073" r:id="rId14"/>
    <p:sldId id="1074" r:id="rId15"/>
    <p:sldId id="1063" r:id="rId16"/>
    <p:sldId id="1064" r:id="rId17"/>
    <p:sldId id="1075" r:id="rId18"/>
    <p:sldId id="1076" r:id="rId19"/>
    <p:sldId id="1067" r:id="rId20"/>
    <p:sldId id="1080" r:id="rId21"/>
    <p:sldId id="1058" r:id="rId22"/>
    <p:sldId id="1034" r:id="rId23"/>
    <p:sldId id="1079" r:id="rId24"/>
    <p:sldId id="1077" r:id="rId25"/>
    <p:sldId id="1081" r:id="rId26"/>
    <p:sldId id="1082" r:id="rId27"/>
    <p:sldId id="1083" r:id="rId28"/>
    <p:sldId id="1045" r:id="rId29"/>
    <p:sldId id="1084" r:id="rId30"/>
    <p:sldId id="1085" r:id="rId31"/>
    <p:sldId id="1086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CCFF"/>
    <a:srgbClr val="005392"/>
    <a:srgbClr val="0000FF"/>
    <a:srgbClr val="0066FF"/>
    <a:srgbClr val="EE8800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71" autoAdjust="0"/>
  </p:normalViewPr>
  <p:slideViewPr>
    <p:cSldViewPr>
      <p:cViewPr varScale="1">
        <p:scale>
          <a:sx n="60" d="100"/>
          <a:sy n="60" d="100"/>
        </p:scale>
        <p:origin x="-64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tters.net/celestia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Solar: </a:t>
            </a:r>
          </a:p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aspectos físicos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Componentes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etc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(várias dezenas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Eris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Makemake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Haumea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Corpos Menores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Poeira </a:t>
            </a:r>
            <a:r>
              <a:rPr lang="pt-BR" sz="1800" b="0" dirty="0" smtClean="0">
                <a:solidFill>
                  <a:srgbClr val="FFC000"/>
                </a:solidFill>
                <a:latin typeface="Century Gothic" pitchFamily="34" charset="0"/>
              </a:rPr>
              <a:t>interplanetária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84168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6801" y="6581001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Júpiter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979712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3928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>
            <a:stCxn id="8" idx="0"/>
          </p:cNvCxnSpPr>
          <p:nvPr/>
        </p:nvCxnSpPr>
        <p:spPr bwMode="auto">
          <a:xfrm flipV="1">
            <a:off x="4716016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44059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 bwMode="auto">
          <a:xfrm flipH="1">
            <a:off x="6755929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4921" y="5094735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12"/>
          <p:cNvCxnSpPr>
            <a:stCxn id="12" idx="0"/>
          </p:cNvCxnSpPr>
          <p:nvPr/>
        </p:nvCxnSpPr>
        <p:spPr bwMode="auto">
          <a:xfrm flipV="1">
            <a:off x="7967009" y="3510559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confirmados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Euporie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Mimas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confirmados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72200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Bebhionn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Estrutura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308304" y="4365104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212976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524" b="3524"/>
          <a:stretch>
            <a:fillRect/>
          </a:stretch>
        </p:blipFill>
        <p:spPr bwMode="auto">
          <a:xfrm>
            <a:off x="3347864" y="2636912"/>
            <a:ext cx="2483602" cy="248360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 (eq. hidrost.)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</a:t>
            </a:r>
          </a:p>
          <a:p>
            <a:pPr algn="just">
              <a:buClr>
                <a:srgbClr val="FFC000"/>
              </a:buClr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na sua órbita.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1269277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299746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020272" y="4797669"/>
            <a:ext cx="1131483" cy="107960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6607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casa do conhecimento.com.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br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37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578596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Corpos Menores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79512" y="33265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79512" y="177281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3717032"/>
            <a:ext cx="2555776" cy="1800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179512" y="2564904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-10758" y="5301208"/>
            <a:ext cx="2638542" cy="151216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9" grpId="0" animBg="1"/>
      <p:bldP spid="11" grpId="0" animBg="1"/>
      <p:bldP spid="18" grpId="0" animBg="1"/>
      <p:bldP spid="17" grpId="0" animBg="1"/>
      <p:bldP spid="19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complemento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Software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80228" cy="280831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505905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http://www.shatters.net/celestia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3"/>
              </a:rPr>
              <a:t>/</a:t>
            </a:r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2017738"/>
            <a:ext cx="8534400" cy="363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Gasoso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1647850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971700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573725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2006629"/>
            <a:ext cx="1637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2006629"/>
            <a:ext cx="36910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2043142"/>
            <a:ext cx="19968" cy="369011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1628800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2011388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-108520" y="197768"/>
            <a:ext cx="9396536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Dados físicos: planetas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C:\Users\ANDRE\Documents\1-OBSERVATÓRIO\1-ATIVIDADES\4-Minicursos\minicursos-2015\1-minicurso-IA-prim-sem-2015\solar-system-798881-1440x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99453"/>
            <a:ext cx="9108504" cy="5718116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38916" name="AutoShape 4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http://wall4all.me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36096" y="141277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2047199"/>
            <a:ext cx="9070404" cy="44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11,86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anos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778,3 milhões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1615399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orbitais: planetas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1993224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5719855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1993229"/>
            <a:ext cx="14263" cy="3790284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1975445"/>
            <a:ext cx="1" cy="3754499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1993228"/>
            <a:ext cx="0" cy="374276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1636037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2018624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1615399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Pl. Anão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orbitais: planetas anões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761565" y="2030506"/>
            <a:ext cx="6723" cy="2723029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262410" y="2023782"/>
            <a:ext cx="13446" cy="2729754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996244" y="2017059"/>
            <a:ext cx="7804" cy="270808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1993228"/>
            <a:ext cx="0" cy="2731916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1636037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2018624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2116" y="2231577"/>
            <a:ext cx="9070404" cy="22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280920" cy="5472608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4,6 bilhões de anos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colapso de nuvem de gás e poeira 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 conjunta de vários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SP’s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(?)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rotação aumenta com o colapso: disco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3" y="0"/>
            <a:ext cx="8705045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62672" y="55657"/>
            <a:ext cx="5489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Mark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Garlick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Sciencephoto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Library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896544"/>
          </a:xfrm>
        </p:spPr>
        <p:txBody>
          <a:bodyPr>
            <a:norm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período de muitas colisões,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45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explicação para um dos grandes mistérios da Astronomia...</a:t>
            </a: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510820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7814</TotalTime>
  <Words>1058</Words>
  <Application>Microsoft Office PowerPoint</Application>
  <PresentationFormat>Apresentação na tela (4:3)</PresentationFormat>
  <Paragraphs>362</Paragraphs>
  <Slides>31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Estrutura </vt:lpstr>
      <vt:lpstr>Sistema Solar (próximo ao Sol)</vt:lpstr>
      <vt:lpstr>Estrutura do Sistema Solar</vt:lpstr>
      <vt:lpstr>Formação</vt:lpstr>
      <vt:lpstr>Slide 6</vt:lpstr>
      <vt:lpstr>Slide 7</vt:lpstr>
      <vt:lpstr>Slide 8</vt:lpstr>
      <vt:lpstr>Slide 9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17</vt:lpstr>
      <vt:lpstr>Slide 18</vt:lpstr>
      <vt:lpstr>Slide 19</vt:lpstr>
      <vt:lpstr>Planetas anões</vt:lpstr>
      <vt:lpstr>Slide 21</vt:lpstr>
      <vt:lpstr>O caso de Plutão</vt:lpstr>
      <vt:lpstr>Slide 23</vt:lpstr>
      <vt:lpstr>Corpos Menores</vt:lpstr>
      <vt:lpstr>Slide 25</vt:lpstr>
      <vt:lpstr>Slide 26</vt:lpstr>
      <vt:lpstr>complemento</vt:lpstr>
      <vt:lpstr>Software Celestia</vt:lpstr>
      <vt:lpstr>Dados físicos: planetas</vt:lpstr>
      <vt:lpstr>Dados orbitais: planetas</vt:lpstr>
      <vt:lpstr>Dados orbitais: planetas anões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490</cp:revision>
  <cp:lastPrinted>2000-05-01T12:23:36Z</cp:lastPrinted>
  <dcterms:created xsi:type="dcterms:W3CDTF">1995-06-17T23:31:02Z</dcterms:created>
  <dcterms:modified xsi:type="dcterms:W3CDTF">2016-09-09T18:18:46Z</dcterms:modified>
</cp:coreProperties>
</file>