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024" r:id="rId2"/>
    <p:sldId id="1139" r:id="rId3"/>
    <p:sldId id="1140" r:id="rId4"/>
    <p:sldId id="1141" r:id="rId5"/>
    <p:sldId id="1142" r:id="rId6"/>
    <p:sldId id="1143" r:id="rId7"/>
    <p:sldId id="1144" r:id="rId8"/>
    <p:sldId id="1145" r:id="rId9"/>
    <p:sldId id="1146" r:id="rId10"/>
    <p:sldId id="1147" r:id="rId11"/>
    <p:sldId id="1148" r:id="rId12"/>
    <p:sldId id="1155" r:id="rId13"/>
    <p:sldId id="1156" r:id="rId14"/>
    <p:sldId id="1160" r:id="rId15"/>
    <p:sldId id="1161" r:id="rId16"/>
    <p:sldId id="1165" r:id="rId17"/>
    <p:sldId id="1166" r:id="rId18"/>
    <p:sldId id="1167" r:id="rId19"/>
    <p:sldId id="1168" r:id="rId20"/>
    <p:sldId id="1169" r:id="rId21"/>
    <p:sldId id="1171" r:id="rId22"/>
    <p:sldId id="1173" r:id="rId23"/>
    <p:sldId id="1174" r:id="rId24"/>
    <p:sldId id="1316" r:id="rId25"/>
    <p:sldId id="1176" r:id="rId26"/>
    <p:sldId id="1177" r:id="rId27"/>
    <p:sldId id="1310" r:id="rId28"/>
    <p:sldId id="1311" r:id="rId29"/>
    <p:sldId id="1312" r:id="rId30"/>
    <p:sldId id="1182" r:id="rId31"/>
    <p:sldId id="1183" r:id="rId32"/>
    <p:sldId id="1184" r:id="rId33"/>
    <p:sldId id="1185" r:id="rId34"/>
    <p:sldId id="1186" r:id="rId35"/>
    <p:sldId id="1187" r:id="rId36"/>
    <p:sldId id="1188" r:id="rId37"/>
    <p:sldId id="1094" r:id="rId38"/>
    <p:sldId id="1095" r:id="rId39"/>
    <p:sldId id="1096" r:id="rId40"/>
    <p:sldId id="1189" r:id="rId41"/>
    <p:sldId id="1190" r:id="rId42"/>
    <p:sldId id="1313" r:id="rId43"/>
    <p:sldId id="1212" r:id="rId44"/>
    <p:sldId id="1213" r:id="rId45"/>
    <p:sldId id="1221" r:id="rId46"/>
    <p:sldId id="1314" r:id="rId47"/>
    <p:sldId id="1229" r:id="rId48"/>
    <p:sldId id="1239" r:id="rId49"/>
    <p:sldId id="1243" r:id="rId50"/>
    <p:sldId id="1244" r:id="rId51"/>
    <p:sldId id="1250" r:id="rId52"/>
    <p:sldId id="1307" r:id="rId53"/>
    <p:sldId id="1318" r:id="rId54"/>
    <p:sldId id="1280" r:id="rId55"/>
    <p:sldId id="1286" r:id="rId56"/>
    <p:sldId id="1287" r:id="rId57"/>
    <p:sldId id="1290" r:id="rId58"/>
    <p:sldId id="1295" r:id="rId59"/>
    <p:sldId id="1297" r:id="rId60"/>
    <p:sldId id="1303" r:id="rId61"/>
    <p:sldId id="1285" r:id="rId6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88FF"/>
    <a:srgbClr val="FDE65D"/>
    <a:srgbClr val="69D8FF"/>
    <a:srgbClr val="CCECFF"/>
    <a:srgbClr val="EA8D04"/>
    <a:srgbClr val="FF8989"/>
    <a:srgbClr val="C3D9FD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0230" autoAdjust="0"/>
  </p:normalViewPr>
  <p:slideViewPr>
    <p:cSldViewPr>
      <p:cViewPr varScale="1">
        <p:scale>
          <a:sx n="45" d="100"/>
          <a:sy n="45" d="100"/>
        </p:scale>
        <p:origin x="-1314" y="-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Nessa figura, Antares tem um raio de 15cm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baseline="0" dirty="0" smtClean="0"/>
              <a:t>a referência para esta figura é o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, pg.434.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Na pequena faixa de 1%, correspondendo às estrelas com mais de 4 massas solares, 0,8% é a fração daquelas com massas entre 4 e 8 massas solares, enquanto que a porcentagem de estrelas com massa maior que 20 massas solares é de apenas 0,06%.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devinin.blogspo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devinin.blogspot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Black%20Hole%20Binary%20Star%20System.mp4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8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b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114800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. 30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observado pelos maiores telescópios do mundo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2,7:  </a:t>
            </a:r>
            <a:r>
              <a:rPr lang="el-GR" sz="3000" b="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000" b="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(Pálida)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 -1,5: de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Sirius (a estrela mais brilhante do céu noturno)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Mag.-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26,7: 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2348880"/>
            <a:ext cx="288032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660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,com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940723" y="5661248"/>
            <a:ext cx="161101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381328"/>
            <a:ext cx="460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Parênteses: espectros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eletromagnético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http://www.infoescola.com/fisica/espectro-eletromagnetico/</a:t>
            </a:r>
            <a:endParaRPr lang="pt-BR" sz="1200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7762" name="Picture 2" descr="Espectro eletromagnético. Ilustração: Peter Hermes Furian / Shutterstoc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153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154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21074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67544" y="253709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323528" y="416366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Fonte da imagem: </a:t>
            </a:r>
            <a:r>
              <a:rPr lang="pt-BR" sz="1200" dirty="0">
                <a:solidFill>
                  <a:srgbClr val="00CC99"/>
                </a:solidFill>
                <a:latin typeface="Century Gothic" panose="020B0502020202020204" pitchFamily="34" charset="0"/>
              </a:rPr>
              <a:t>Silva, A. L., Radioastronomia, um texto introdutório.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4"/>
          <p:cNvGrpSpPr/>
          <p:nvPr/>
        </p:nvGrpSpPr>
        <p:grpSpPr>
          <a:xfrm>
            <a:off x="2058539" y="3789040"/>
            <a:ext cx="1476000" cy="1476000"/>
            <a:chOff x="2451306" y="2552526"/>
            <a:chExt cx="1476000" cy="1476000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2451306" y="2552526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E8800">
                    <a:lumMod val="88000"/>
                    <a:lumOff val="1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2736888" y="2852936"/>
              <a:ext cx="864000" cy="86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grpSp>
        <p:nvGrpSpPr>
          <p:cNvPr id="4" name="Grupo 2"/>
          <p:cNvGrpSpPr/>
          <p:nvPr/>
        </p:nvGrpSpPr>
        <p:grpSpPr>
          <a:xfrm>
            <a:off x="2317619" y="-6868143"/>
            <a:ext cx="13680000" cy="13680000"/>
            <a:chOff x="2317619" y="-6868143"/>
            <a:chExt cx="13680000" cy="13680000"/>
          </a:xfrm>
        </p:grpSpPr>
        <p:sp>
          <p:nvSpPr>
            <p:cNvPr id="26" name="Arco 25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" name="Arco 1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56175" y="3585210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Antares: 500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ʘ</a:t>
            </a:r>
          </a:p>
          <a:p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(2,3 UA)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grpSp>
        <p:nvGrpSpPr>
          <p:cNvPr id="5" name="Grupo 31"/>
          <p:cNvGrpSpPr/>
          <p:nvPr/>
        </p:nvGrpSpPr>
        <p:grpSpPr>
          <a:xfrm>
            <a:off x="4139952" y="5630989"/>
            <a:ext cx="396000" cy="396000"/>
            <a:chOff x="2615118" y="2724499"/>
            <a:chExt cx="396000" cy="396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615118" y="2724499"/>
              <a:ext cx="396000" cy="396000"/>
            </a:xfrm>
            <a:prstGeom prst="ellipse">
              <a:avLst/>
            </a:prstGeom>
            <a:gradFill>
              <a:gsLst>
                <a:gs pos="11000">
                  <a:srgbClr val="69D8FF">
                    <a:alpha val="0"/>
                  </a:srgbClr>
                </a:gs>
                <a:gs pos="25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736888" y="2852936"/>
              <a:ext cx="144000" cy="144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2000">
                  <a:srgbClr val="3788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tângulo 7"/>
          <p:cNvSpPr>
            <a:spLocks noChangeAspect="1"/>
          </p:cNvSpPr>
          <p:nvPr/>
        </p:nvSpPr>
        <p:spPr bwMode="auto">
          <a:xfrm>
            <a:off x="8221669" y="6165304"/>
            <a:ext cx="238763" cy="180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7596336" y="5919021"/>
            <a:ext cx="432048" cy="23115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8322499" y="6232061"/>
            <a:ext cx="36000" cy="36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3068960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Deneb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100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19672" y="509737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Aldebaran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40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929565" y="5896118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Spica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A: 7 </a:t>
            </a:r>
            <a:r>
              <a:rPr lang="pt-B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</a:t>
            </a:r>
            <a:r>
              <a:rPr lang="pt-BR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508103" y="5376118"/>
            <a:ext cx="280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Sol: próximo slide...</a:t>
            </a:r>
          </a:p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3174" y="404704"/>
            <a:ext cx="2880000" cy="2880000"/>
            <a:chOff x="213174" y="404704"/>
            <a:chExt cx="2880000" cy="2880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213174" y="404704"/>
              <a:ext cx="2880000" cy="2880000"/>
            </a:xfrm>
            <a:prstGeom prst="ellipse">
              <a:avLst/>
            </a:prstGeom>
            <a:gradFill>
              <a:gsLst>
                <a:gs pos="7000">
                  <a:schemeClr val="bg1">
                    <a:lumMod val="83000"/>
                    <a:lumOff val="17000"/>
                    <a:alpha val="0"/>
                  </a:schemeClr>
                </a:gs>
                <a:gs pos="68000">
                  <a:srgbClr val="0066FF">
                    <a:lumMod val="38000"/>
                    <a:lumOff val="62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564531" y="773669"/>
              <a:ext cx="2160000" cy="2160000"/>
            </a:xfrm>
            <a:prstGeom prst="ellipse">
              <a:avLst/>
            </a:prstGeom>
            <a:gradFill>
              <a:gsLst>
                <a:gs pos="3000">
                  <a:schemeClr val="bg1">
                    <a:lumMod val="83000"/>
                    <a:lumOff val="17000"/>
                  </a:schemeClr>
                </a:gs>
                <a:gs pos="94000">
                  <a:srgbClr val="0066FF">
                    <a:lumMod val="19000"/>
                    <a:lumOff val="81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38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11" grpId="0" animBg="1"/>
      <p:bldP spid="23" grpId="0"/>
      <p:bldP spid="25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</a:t>
            </a:r>
            <a:endParaRPr lang="pt-BR" sz="12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215608" y="4406853"/>
            <a:ext cx="271855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Sol: 1 R</a:t>
            </a:r>
            <a:r>
              <a:rPr lang="pt-BR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51"/>
          <p:cNvGrpSpPr/>
          <p:nvPr/>
        </p:nvGrpSpPr>
        <p:grpSpPr>
          <a:xfrm>
            <a:off x="3582474" y="2680299"/>
            <a:ext cx="360000" cy="360000"/>
            <a:chOff x="2435808" y="2521530"/>
            <a:chExt cx="1476000" cy="1476000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54"/>
          <p:cNvGrpSpPr>
            <a:grpSpLocks noChangeAspect="1"/>
          </p:cNvGrpSpPr>
          <p:nvPr/>
        </p:nvGrpSpPr>
        <p:grpSpPr>
          <a:xfrm>
            <a:off x="5360818" y="3413760"/>
            <a:ext cx="95155" cy="85772"/>
            <a:chOff x="7236296" y="1412776"/>
            <a:chExt cx="339845" cy="306328"/>
          </a:xfrm>
        </p:grpSpPr>
        <p:grpSp>
          <p:nvGrpSpPr>
            <p:cNvPr id="4" name="Grupo 55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Corda 56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Retângulo 66"/>
          <p:cNvSpPr>
            <a:spLocks noChangeAspect="1"/>
          </p:cNvSpPr>
          <p:nvPr/>
        </p:nvSpPr>
        <p:spPr bwMode="auto">
          <a:xfrm>
            <a:off x="3329597" y="2581441"/>
            <a:ext cx="2435627" cy="183618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67"/>
          <p:cNvGrpSpPr/>
          <p:nvPr/>
        </p:nvGrpSpPr>
        <p:grpSpPr>
          <a:xfrm>
            <a:off x="3662367" y="3792663"/>
            <a:ext cx="295601" cy="307090"/>
            <a:chOff x="2442606" y="2528328"/>
            <a:chExt cx="1044000" cy="1044000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o 18"/>
          <p:cNvGrpSpPr>
            <a:grpSpLocks noChangeAspect="1"/>
          </p:cNvGrpSpPr>
          <p:nvPr/>
        </p:nvGrpSpPr>
        <p:grpSpPr>
          <a:xfrm>
            <a:off x="3851920" y="2780928"/>
            <a:ext cx="1414469" cy="1414469"/>
            <a:chOff x="2454172" y="2587564"/>
            <a:chExt cx="1476000" cy="1476000"/>
          </a:xfrm>
        </p:grpSpPr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9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2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4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FFFFC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>
          <a:xfrm>
            <a:off x="809492" y="370940"/>
            <a:ext cx="1476000" cy="1476000"/>
            <a:chOff x="243580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31"/>
          <p:cNvGrpSpPr/>
          <p:nvPr/>
        </p:nvGrpSpPr>
        <p:grpSpPr>
          <a:xfrm>
            <a:off x="1295752" y="4257208"/>
            <a:ext cx="1044000" cy="1044000"/>
            <a:chOff x="2442606" y="2528328"/>
            <a:chExt cx="1044000" cy="104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0,08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2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As massas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8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4860152" y="3212976"/>
            <a:ext cx="1080000" cy="1080120"/>
            <a:chOff x="2435808" y="2521530"/>
            <a:chExt cx="1476000" cy="1476000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A8D04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FFC000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3"/>
          <p:cNvGrpSpPr>
            <a:grpSpLocks noChangeAspect="1"/>
          </p:cNvGrpSpPr>
          <p:nvPr/>
        </p:nvGrpSpPr>
        <p:grpSpPr>
          <a:xfrm>
            <a:off x="33804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9000">
                  <a:srgbClr val="3788FF">
                    <a:lumMod val="80000"/>
                    <a:lumOff val="20000"/>
                  </a:srgbClr>
                </a:gs>
                <a:gs pos="7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7000">
                  <a:srgbClr val="69D8FF">
                    <a:lumMod val="37000"/>
                    <a:lumOff val="63000"/>
                  </a:srgbClr>
                </a:gs>
                <a:gs pos="96000">
                  <a:srgbClr val="00B0F0">
                    <a:lumMod val="90000"/>
                  </a:srgbClr>
                </a:gs>
                <a:gs pos="96000">
                  <a:srgbClr val="69D8FF">
                    <a:lumMod val="98000"/>
                    <a:lumOff val="2000"/>
                  </a:srgbClr>
                </a:gs>
                <a:gs pos="9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404044" y="1320799"/>
            <a:ext cx="4996108" cy="4851401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82734" y="2927683"/>
            <a:ext cx="1625170" cy="162827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Estrelas binárias e massas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89275" y="1772816"/>
            <a:ext cx="702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26689" y="2636912"/>
            <a:ext cx="56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929313" y="1212850"/>
          <a:ext cx="27098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ção" r:id="rId4" imgW="1739880" imgH="672840" progId="Equation.3">
                  <p:embed/>
                </p:oleObj>
              </mc:Choice>
              <mc:Fallback>
                <p:oleObj name="Equação" r:id="rId4" imgW="173988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1212850"/>
                        <a:ext cx="270986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/>
          <p:cNvSpPr/>
          <p:nvPr/>
        </p:nvSpPr>
        <p:spPr>
          <a:xfrm>
            <a:off x="5580112" y="4653136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36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 </a:t>
            </a:r>
            <a:r>
              <a:rPr lang="pt-BR" sz="3200" b="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M</a:t>
            </a:r>
            <a:r>
              <a:rPr lang="pt-BR" sz="28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800" b="0" i="1" baseline="-25000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</a:t>
            </a:r>
            <a:r>
              <a:rPr lang="pt-BR" sz="2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em UA</a:t>
            </a:r>
          </a:p>
          <a:p>
            <a:pPr algn="l">
              <a:spcBef>
                <a:spcPts val="600"/>
              </a:spcBef>
            </a:pPr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32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em anos</a:t>
            </a:r>
            <a:endParaRPr lang="pt-BR" sz="2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>
            <a:off x="2086103" y="3718560"/>
            <a:ext cx="3289069" cy="3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Retângulo 17"/>
          <p:cNvSpPr/>
          <p:nvPr/>
        </p:nvSpPr>
        <p:spPr>
          <a:xfrm>
            <a:off x="3487999" y="360611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pt-BR" sz="4800" b="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83276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Chave esquerda 20"/>
          <p:cNvSpPr/>
          <p:nvPr/>
        </p:nvSpPr>
        <p:spPr bwMode="auto">
          <a:xfrm rot="16200000">
            <a:off x="2393758" y="3555013"/>
            <a:ext cx="216024" cy="82809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Chave esquerda 21"/>
          <p:cNvSpPr/>
          <p:nvPr/>
        </p:nvSpPr>
        <p:spPr bwMode="auto">
          <a:xfrm rot="5400000">
            <a:off x="4031940" y="2240868"/>
            <a:ext cx="216024" cy="2448272"/>
          </a:xfrm>
          <a:prstGeom prst="leftBrace">
            <a:avLst>
              <a:gd name="adj1" fmla="val 39117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65545" y="2772217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81497" y="3924345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200" b="0" i="1" baseline="-25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M</a:t>
            </a:r>
            <a:endParaRPr lang="pt-BR" sz="3200" b="0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281738" y="2628900"/>
          <a:ext cx="2041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ção" r:id="rId6" imgW="1320480" imgH="723600" progId="Equation.3">
                  <p:embed/>
                </p:oleObj>
              </mc:Choice>
              <mc:Fallback>
                <p:oleObj name="Equação" r:id="rId6" imgW="1320480" imgH="72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2628900"/>
                        <a:ext cx="20415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29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-0.00087 0.19213 -0.12135 0.35209 -0.27066 0.35209 C -0.4217 0.35209 -0.54427 0.19213 -0.54427 -0.00278 C -0.54427 -0.19745 -0.4217 -0.35486 -0.27066 -0.35486 C -0.12135 -0.35486 -0.00087 -0.19745 -0.00087 -0.00278 Z " pathEditMode="relative" rAng="5400000" ptsTypes="fffff">
                                      <p:cBhvr>
                                        <p:cTn id="33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23 C -0.00608 0.06474 0.03351 0.11792 0.08212 0.11792 C 0.13055 0.11792 0.17031 0.06474 0.17031 -0.00023 C 0.17031 -0.06543 0.13055 -0.11792 0.08212 -0.11792 C 0.03351 -0.11792 -0.00608 -0.06543 -0.00608 -0.00023 Z " pathEditMode="relative" rAng="5400000" ptsTypes="fffff">
                                      <p:cBhvr>
                                        <p:cTn id="35" dur="10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  <p:bldP spid="18" grpId="0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3082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Distribuição de massas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0000"/>
                </a:solidFill>
                <a:latin typeface="Century Gothic" pitchFamily="34" charset="0"/>
              </a:rPr>
              <a:t>69%:  &lt;0,5 </a:t>
            </a:r>
            <a:r>
              <a:rPr lang="pt-BR" sz="3600" kern="0" dirty="0" err="1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0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19%: entre 0,5 e &lt;1 M</a:t>
            </a:r>
            <a:r>
              <a:rPr lang="pt-BR" sz="2400" dirty="0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FFFF00"/>
                </a:solidFill>
                <a:latin typeface="Century Gothic" pitchFamily="34" charset="0"/>
              </a:rPr>
              <a:t>8%: entre 1 e &lt;2 </a:t>
            </a:r>
            <a:r>
              <a:rPr lang="pt-BR" sz="3600" kern="0" dirty="0" err="1" smtClean="0">
                <a:solidFill>
                  <a:srgbClr val="FFFF00"/>
                </a:solidFill>
                <a:latin typeface="Century Gothic" pitchFamily="34" charset="0"/>
              </a:rPr>
              <a:t>M</a:t>
            </a:r>
            <a:r>
              <a:rPr lang="pt-BR" sz="2400" dirty="0" err="1" smtClean="0">
                <a:solidFill>
                  <a:srgbClr val="FFFF0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3%: entre 2 e 4 M</a:t>
            </a:r>
            <a:r>
              <a:rPr lang="pt-BR" sz="24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indent="-571500" algn="l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  <a:defRPr/>
            </a:pPr>
            <a:r>
              <a:rPr lang="pt-BR" sz="3600" kern="0" dirty="0" smtClean="0">
                <a:solidFill>
                  <a:srgbClr val="00B0F0"/>
                </a:solidFill>
                <a:latin typeface="Century Gothic" pitchFamily="34" charset="0"/>
              </a:rPr>
              <a:t>1% &gt;4 M</a:t>
            </a:r>
            <a:r>
              <a:rPr lang="pt-BR" sz="2400" dirty="0" smtClean="0">
                <a:solidFill>
                  <a:srgbClr val="00B0F0"/>
                </a:solidFill>
                <a:latin typeface="Arial"/>
                <a:cs typeface="Arial"/>
              </a:rPr>
              <a:t>ʘ</a:t>
            </a:r>
            <a:endParaRPr lang="pt-BR" sz="3600" kern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60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11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43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Diagrama H-R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2968" cy="151216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40075"/>
            <a:ext cx="5400600" cy="376113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556485" y="5373216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(1873 –1967) 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6485" y="5805264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90000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3297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886265" y="6003750"/>
            <a:ext cx="7858831" cy="1722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48000">
                  <a:schemeClr val="bg1"/>
                </a:gs>
                <a:gs pos="35000">
                  <a:srgbClr val="FFFF00"/>
                </a:gs>
                <a:gs pos="59000">
                  <a:srgbClr val="00B0F0"/>
                </a:gs>
                <a:gs pos="70000">
                  <a:srgbClr val="0070C0"/>
                </a:gs>
                <a:gs pos="78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183674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14093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060848"/>
            <a:ext cx="216000" cy="216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</p:spTree>
    <p:extLst>
      <p:ext uri="{BB962C8B-B14F-4D97-AF65-F5344CB8AC3E}">
        <p14:creationId xmlns:p14="http://schemas.microsoft.com/office/powerpoint/2010/main" val="92777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5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1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5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25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3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45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5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6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65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8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85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95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5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1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3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35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5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5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6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5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7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75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5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5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100"/>
                            </p:stCondLst>
                            <p:childTnLst>
                              <p:par>
                                <p:cTn id="4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2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25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300"/>
                            </p:stCondLst>
                            <p:childTnLst>
                              <p:par>
                                <p:cTn id="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350"/>
                            </p:stCondLst>
                            <p:childTnLst>
                              <p:par>
                                <p:cTn id="4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400"/>
                            </p:stCondLst>
                            <p:childTnLst>
                              <p:par>
                                <p:cTn id="4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45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65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75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8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85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9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950"/>
                            </p:stCondLst>
                            <p:childTnLst>
                              <p:par>
                                <p:cTn id="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0"/>
                            </p:stCondLst>
                            <p:childTnLst>
                              <p:par>
                                <p:cTn id="4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50"/>
                            </p:stCondLst>
                            <p:childTnLst>
                              <p:par>
                                <p:cTn id="4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1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15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200"/>
                            </p:stCondLst>
                            <p:childTnLst>
                              <p:par>
                                <p:cTn id="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300"/>
                            </p:stCondLst>
                            <p:childTnLst>
                              <p:par>
                                <p:cTn id="5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350"/>
                            </p:stCondLst>
                            <p:childTnLst>
                              <p:par>
                                <p:cTn id="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450"/>
                            </p:stCondLst>
                            <p:childTnLst>
                              <p:par>
                                <p:cTn id="5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550"/>
                            </p:stCondLst>
                            <p:childTnLst>
                              <p:par>
                                <p:cTn id="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600"/>
                            </p:stCondLst>
                            <p:childTnLst>
                              <p:par>
                                <p:cTn id="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650"/>
                            </p:stCondLst>
                            <p:childTnLst>
                              <p:par>
                                <p:cTn id="5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00"/>
                            </p:stCondLst>
                            <p:childTnLst>
                              <p:par>
                                <p:cTn id="5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750"/>
                            </p:stCondLst>
                            <p:childTnLst>
                              <p:par>
                                <p:cTn id="5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800"/>
                            </p:stCondLst>
                            <p:childTnLst>
                              <p:par>
                                <p:cTn id="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850"/>
                            </p:stCondLst>
                            <p:childTnLst>
                              <p:par>
                                <p:cTn id="5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050"/>
                            </p:stCondLst>
                            <p:childTnLst>
                              <p:par>
                                <p:cTn id="5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100"/>
                            </p:stCondLst>
                            <p:childTnLst>
                              <p:par>
                                <p:cTn id="5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150"/>
                            </p:stCondLst>
                            <p:childTnLst>
                              <p:par>
                                <p:cTn id="5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00"/>
                            </p:stCondLst>
                            <p:childTnLst>
                              <p:par>
                                <p:cTn id="5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250"/>
                            </p:stCondLst>
                            <p:childTnLst>
                              <p:par>
                                <p:cTn id="5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300"/>
                            </p:stCondLst>
                            <p:childTnLst>
                              <p:par>
                                <p:cTn id="5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350"/>
                            </p:stCondLst>
                            <p:childTnLst>
                              <p:par>
                                <p:cTn id="5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400"/>
                            </p:stCondLst>
                            <p:childTnLst>
                              <p:par>
                                <p:cTn id="5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45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3000"/>
                            </p:stCondLst>
                            <p:childTnLst>
                              <p:par>
                                <p:cTn id="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78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4" grpId="0" animBg="1"/>
      <p:bldP spid="176" grpId="0" animBg="1"/>
      <p:bldP spid="177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7" grpId="0" animBg="1"/>
      <p:bldP spid="199" grpId="0" animBg="1"/>
      <p:bldP spid="203" grpId="0" animBg="1"/>
      <p:bldP spid="79" grpId="0" animBg="1"/>
      <p:bldP spid="210" grpId="0"/>
      <p:bldP spid="211" grpId="0"/>
      <p:bldP spid="212" grpId="0"/>
      <p:bldP spid="213" grpId="0"/>
      <p:bldP spid="214" grpId="0"/>
      <p:bldP spid="215" grpId="0"/>
      <p:bldP spid="218" grpId="0"/>
      <p:bldP spid="219" grpId="0"/>
      <p:bldP spid="221" grpId="0"/>
      <p:bldP spid="227" grpId="0"/>
      <p:bldP spid="196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58584" y="-851139"/>
            <a:ext cx="8780108" cy="8780108"/>
          </a:xfrm>
          <a:prstGeom prst="ellipse">
            <a:avLst/>
          </a:prstGeom>
          <a:gradFill flip="none" rotWithShape="1">
            <a:gsLst>
              <a:gs pos="57000">
                <a:srgbClr val="000000">
                  <a:alpha val="0"/>
                </a:srgbClr>
              </a:gs>
              <a:gs pos="33000">
                <a:schemeClr val="bg1">
                  <a:alpha val="0"/>
                </a:schemeClr>
              </a:gs>
              <a:gs pos="39000">
                <a:srgbClr val="3788FF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48834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18000">
                  <a:schemeClr val="bg1"/>
                </a:gs>
                <a:gs pos="97000">
                  <a:srgbClr val="3788FF">
                    <a:alpha val="84000"/>
                    <a:lumMod val="9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9000">
                  <a:srgbClr val="00B0F0">
                    <a:lumMod val="46000"/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7000">
                  <a:schemeClr val="bg1">
                    <a:alpha val="92000"/>
                  </a:schemeClr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endCxn id="182" idx="3"/>
          </p:cNvCxnSpPr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azul</a:t>
            </a:r>
          </a:p>
        </p:txBody>
      </p:sp>
      <p:sp>
        <p:nvSpPr>
          <p:cNvPr id="200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1" name="Conector de seta reta 210"/>
          <p:cNvCxnSpPr>
            <a:stCxn id="200" idx="0"/>
            <a:endCxn id="188" idx="4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00B0F0">
              <a:alpha val="12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4" name="Grupo 9237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5" name="Grupo 9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0" name="Conector de seta reta 19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Conector de seta reta 20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Conector de seta reta 30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2" name="Conector de seta reta 31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230" name="Trapezoide 9229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69D8FF">
                <a:alpha val="93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25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0" grpId="0"/>
      <p:bldP spid="188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84236" y="-854841"/>
            <a:ext cx="8780108" cy="8780108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0"/>
                  <a:lumMod val="94000"/>
                </a:srgbClr>
              </a:gs>
              <a:gs pos="34000">
                <a:schemeClr val="bg1">
                  <a:alpha val="0"/>
                </a:schemeClr>
              </a:gs>
              <a:gs pos="39000">
                <a:srgbClr val="FF0000">
                  <a:alpha val="72000"/>
                  <a:lumMod val="76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20000"/>
                <a:lumOff val="80000"/>
                <a:alpha val="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855030" y="4744441"/>
            <a:ext cx="2305050" cy="0"/>
            <a:chOff x="5929322" y="4929198"/>
            <a:chExt cx="2305050" cy="0"/>
          </a:xfrm>
        </p:grpSpPr>
        <p:sp>
          <p:nvSpPr>
            <p:cNvPr id="174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5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6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>
          <a:xfrm>
            <a:off x="2052021" y="1125045"/>
            <a:ext cx="4824235" cy="4824235"/>
            <a:chOff x="3705186" y="2961048"/>
            <a:chExt cx="1800000" cy="1800000"/>
          </a:xfrm>
        </p:grpSpPr>
        <p:sp>
          <p:nvSpPr>
            <p:cNvPr id="182" name="Oval 2"/>
            <p:cNvSpPr>
              <a:spLocks noChangeArrowheads="1"/>
            </p:cNvSpPr>
            <p:nvPr/>
          </p:nvSpPr>
          <p:spPr bwMode="auto">
            <a:xfrm>
              <a:off x="3705186" y="2961048"/>
              <a:ext cx="1800000" cy="1800000"/>
            </a:xfrm>
            <a:prstGeom prst="ellipse">
              <a:avLst/>
            </a:prstGeom>
            <a:gradFill flip="none" rotWithShape="1">
              <a:gsLst>
                <a:gs pos="99000">
                  <a:srgbClr val="000000">
                    <a:lumMod val="0"/>
                    <a:lumOff val="100000"/>
                    <a:alpha val="0"/>
                  </a:srgbClr>
                </a:gs>
                <a:gs pos="20000">
                  <a:schemeClr val="bg1">
                    <a:lumMod val="0"/>
                    <a:lumOff val="100000"/>
                  </a:schemeClr>
                </a:gs>
                <a:gs pos="68000">
                  <a:srgbClr val="FF0000">
                    <a:lumMod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accent6">
                  <a:lumMod val="20000"/>
                  <a:lumOff val="80000"/>
                  <a:alpha val="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Elipse 182"/>
            <p:cNvSpPr>
              <a:spLocks noChangeAspect="1"/>
            </p:cNvSpPr>
            <p:nvPr/>
          </p:nvSpPr>
          <p:spPr bwMode="auto">
            <a:xfrm>
              <a:off x="3951607" y="3057419"/>
              <a:ext cx="1307157" cy="996949"/>
            </a:xfrm>
            <a:prstGeom prst="ellipse">
              <a:avLst/>
            </a:prstGeom>
            <a:gradFill>
              <a:gsLst>
                <a:gs pos="45000">
                  <a:srgbClr val="69D8FF">
                    <a:alpha val="0"/>
                  </a:srgbClr>
                </a:gs>
                <a:gs pos="91000">
                  <a:schemeClr val="tx1"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solidFill>
                <a:schemeClr val="accent6">
                  <a:lumMod val="20000"/>
                  <a:lumOff val="80000"/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2" name="CaixaDeTexto 34"/>
          <p:cNvSpPr txBox="1">
            <a:spLocks noChangeArrowheads="1"/>
          </p:cNvSpPr>
          <p:nvPr/>
        </p:nvSpPr>
        <p:spPr bwMode="auto">
          <a:xfrm>
            <a:off x="3063874" y="4797152"/>
            <a:ext cx="661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 bwMode="auto">
          <a:xfrm flipH="1">
            <a:off x="2755327" y="3492944"/>
            <a:ext cx="1658386" cy="1749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44624"/>
            <a:ext cx="8715375" cy="79208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vermelha</a:t>
            </a:r>
          </a:p>
        </p:txBody>
      </p:sp>
      <p:sp>
        <p:nvSpPr>
          <p:cNvPr id="188" name="Forma livre 187"/>
          <p:cNvSpPr/>
          <p:nvPr/>
        </p:nvSpPr>
        <p:spPr bwMode="auto">
          <a:xfrm>
            <a:off x="5667772" y="2844160"/>
            <a:ext cx="924628" cy="1325879"/>
          </a:xfrm>
          <a:custGeom>
            <a:avLst/>
            <a:gdLst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320299 w 1162373"/>
              <a:gd name="connsiteY9" fmla="*/ 480447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94468 w 1162373"/>
              <a:gd name="connsiteY8" fmla="*/ 821410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222143 w 1162373"/>
              <a:gd name="connsiteY7" fmla="*/ 1157207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0 w 1162373"/>
              <a:gd name="connsiteY10" fmla="*/ 15498 h 1456841"/>
              <a:gd name="connsiteX11" fmla="*/ 1090048 w 1162373"/>
              <a:gd name="connsiteY11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4651 w 1162373"/>
              <a:gd name="connsiteY10" fmla="*/ 294468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44285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56841"/>
              <a:gd name="connsiteX1" fmla="*/ 1090048 w 1162373"/>
              <a:gd name="connsiteY1" fmla="*/ 0 h 1456841"/>
              <a:gd name="connsiteX2" fmla="*/ 1100380 w 1162373"/>
              <a:gd name="connsiteY2" fmla="*/ 51661 h 1456841"/>
              <a:gd name="connsiteX3" fmla="*/ 1162373 w 1162373"/>
              <a:gd name="connsiteY3" fmla="*/ 625098 h 1456841"/>
              <a:gd name="connsiteX4" fmla="*/ 1157207 w 1162373"/>
              <a:gd name="connsiteY4" fmla="*/ 883403 h 1456841"/>
              <a:gd name="connsiteX5" fmla="*/ 1007390 w 1162373"/>
              <a:gd name="connsiteY5" fmla="*/ 1384515 h 1456841"/>
              <a:gd name="connsiteX6" fmla="*/ 61994 w 1162373"/>
              <a:gd name="connsiteY6" fmla="*/ 1456841 h 1456841"/>
              <a:gd name="connsiteX7" fmla="*/ 185980 w 1162373"/>
              <a:gd name="connsiteY7" fmla="*/ 1141708 h 1456841"/>
              <a:gd name="connsiteX8" fmla="*/ 232475 w 1162373"/>
              <a:gd name="connsiteY8" fmla="*/ 836908 h 1456841"/>
              <a:gd name="connsiteX9" fmla="*/ 237641 w 1162373"/>
              <a:gd name="connsiteY9" fmla="*/ 490780 h 1456841"/>
              <a:gd name="connsiteX10" fmla="*/ 149817 w 1162373"/>
              <a:gd name="connsiteY10" fmla="*/ 232474 h 1456841"/>
              <a:gd name="connsiteX11" fmla="*/ 0 w 1162373"/>
              <a:gd name="connsiteY11" fmla="*/ 15498 h 1456841"/>
              <a:gd name="connsiteX12" fmla="*/ 1090048 w 1162373"/>
              <a:gd name="connsiteY12" fmla="*/ 0 h 1456841"/>
              <a:gd name="connsiteX0" fmla="*/ 1090048 w 1162373"/>
              <a:gd name="connsiteY0" fmla="*/ 0 h 1441343"/>
              <a:gd name="connsiteX1" fmla="*/ 1090048 w 1162373"/>
              <a:gd name="connsiteY1" fmla="*/ 0 h 1441343"/>
              <a:gd name="connsiteX2" fmla="*/ 1100380 w 1162373"/>
              <a:gd name="connsiteY2" fmla="*/ 51661 h 1441343"/>
              <a:gd name="connsiteX3" fmla="*/ 1162373 w 1162373"/>
              <a:gd name="connsiteY3" fmla="*/ 625098 h 1441343"/>
              <a:gd name="connsiteX4" fmla="*/ 1157207 w 1162373"/>
              <a:gd name="connsiteY4" fmla="*/ 883403 h 1441343"/>
              <a:gd name="connsiteX5" fmla="*/ 1007390 w 1162373"/>
              <a:gd name="connsiteY5" fmla="*/ 1384515 h 1441343"/>
              <a:gd name="connsiteX6" fmla="*/ 46496 w 1162373"/>
              <a:gd name="connsiteY6" fmla="*/ 1441343 h 1441343"/>
              <a:gd name="connsiteX7" fmla="*/ 185980 w 1162373"/>
              <a:gd name="connsiteY7" fmla="*/ 1141708 h 1441343"/>
              <a:gd name="connsiteX8" fmla="*/ 232475 w 1162373"/>
              <a:gd name="connsiteY8" fmla="*/ 836908 h 1441343"/>
              <a:gd name="connsiteX9" fmla="*/ 237641 w 1162373"/>
              <a:gd name="connsiteY9" fmla="*/ 490780 h 1441343"/>
              <a:gd name="connsiteX10" fmla="*/ 149817 w 1162373"/>
              <a:gd name="connsiteY10" fmla="*/ 232474 h 1441343"/>
              <a:gd name="connsiteX11" fmla="*/ 0 w 1162373"/>
              <a:gd name="connsiteY11" fmla="*/ 15498 h 1441343"/>
              <a:gd name="connsiteX12" fmla="*/ 1090048 w 1162373"/>
              <a:gd name="connsiteY12" fmla="*/ 0 h 1441343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58304 w 1234697"/>
              <a:gd name="connsiteY7" fmla="*/ 1141708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72324 w 1234697"/>
              <a:gd name="connsiteY11" fmla="*/ 15498 h 1394848"/>
              <a:gd name="connsiteX12" fmla="*/ 1162372 w 1234697"/>
              <a:gd name="connsiteY12" fmla="*/ 0 h 1394848"/>
              <a:gd name="connsiteX0" fmla="*/ 1162372 w 1234697"/>
              <a:gd name="connsiteY0" fmla="*/ 0 h 1394848"/>
              <a:gd name="connsiteX1" fmla="*/ 1162372 w 1234697"/>
              <a:gd name="connsiteY1" fmla="*/ 0 h 1394848"/>
              <a:gd name="connsiteX2" fmla="*/ 1172704 w 1234697"/>
              <a:gd name="connsiteY2" fmla="*/ 51661 h 1394848"/>
              <a:gd name="connsiteX3" fmla="*/ 1234697 w 1234697"/>
              <a:gd name="connsiteY3" fmla="*/ 625098 h 1394848"/>
              <a:gd name="connsiteX4" fmla="*/ 1229531 w 1234697"/>
              <a:gd name="connsiteY4" fmla="*/ 883403 h 1394848"/>
              <a:gd name="connsiteX5" fmla="*/ 1079714 w 1234697"/>
              <a:gd name="connsiteY5" fmla="*/ 1384515 h 1394848"/>
              <a:gd name="connsiteX6" fmla="*/ 0 w 1234697"/>
              <a:gd name="connsiteY6" fmla="*/ 1394848 h 1394848"/>
              <a:gd name="connsiteX7" fmla="*/ 222141 w 1234697"/>
              <a:gd name="connsiteY7" fmla="*/ 1095213 h 1394848"/>
              <a:gd name="connsiteX8" fmla="*/ 304799 w 1234697"/>
              <a:gd name="connsiteY8" fmla="*/ 836908 h 1394848"/>
              <a:gd name="connsiteX9" fmla="*/ 309965 w 1234697"/>
              <a:gd name="connsiteY9" fmla="*/ 490780 h 1394848"/>
              <a:gd name="connsiteX10" fmla="*/ 222141 w 1234697"/>
              <a:gd name="connsiteY10" fmla="*/ 232474 h 1394848"/>
              <a:gd name="connsiteX11" fmla="*/ 82657 w 1234697"/>
              <a:gd name="connsiteY11" fmla="*/ 77491 h 1394848"/>
              <a:gd name="connsiteX12" fmla="*/ 1162372 w 1234697"/>
              <a:gd name="connsiteY12" fmla="*/ 0 h 1394848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42806 w 1255362"/>
              <a:gd name="connsiteY7" fmla="*/ 1095213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325464 w 1255362"/>
              <a:gd name="connsiteY8" fmla="*/ 836908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330630 w 1255362"/>
              <a:gd name="connsiteY9" fmla="*/ 490780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42806 w 1255362"/>
              <a:gd name="connsiteY10" fmla="*/ 232474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206643 w 1255362"/>
              <a:gd name="connsiteY7" fmla="*/ 1064216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5362"/>
              <a:gd name="connsiteY0" fmla="*/ 0 h 1384515"/>
              <a:gd name="connsiteX1" fmla="*/ 1183037 w 1255362"/>
              <a:gd name="connsiteY1" fmla="*/ 0 h 1384515"/>
              <a:gd name="connsiteX2" fmla="*/ 1193369 w 1255362"/>
              <a:gd name="connsiteY2" fmla="*/ 51661 h 1384515"/>
              <a:gd name="connsiteX3" fmla="*/ 1255362 w 1255362"/>
              <a:gd name="connsiteY3" fmla="*/ 625098 h 1384515"/>
              <a:gd name="connsiteX4" fmla="*/ 1250196 w 1255362"/>
              <a:gd name="connsiteY4" fmla="*/ 883403 h 1384515"/>
              <a:gd name="connsiteX5" fmla="*/ 1100379 w 1255362"/>
              <a:gd name="connsiteY5" fmla="*/ 1384515 h 1384515"/>
              <a:gd name="connsiteX6" fmla="*/ 0 w 1255362"/>
              <a:gd name="connsiteY6" fmla="*/ 1239865 h 1384515"/>
              <a:gd name="connsiteX7" fmla="*/ 196311 w 1255362"/>
              <a:gd name="connsiteY7" fmla="*/ 1079714 h 1384515"/>
              <a:gd name="connsiteX8" fmla="*/ 242806 w 1255362"/>
              <a:gd name="connsiteY8" fmla="*/ 821410 h 1384515"/>
              <a:gd name="connsiteX9" fmla="*/ 263471 w 1255362"/>
              <a:gd name="connsiteY9" fmla="*/ 475281 h 1384515"/>
              <a:gd name="connsiteX10" fmla="*/ 206643 w 1255362"/>
              <a:gd name="connsiteY10" fmla="*/ 237640 h 1384515"/>
              <a:gd name="connsiteX11" fmla="*/ 103322 w 1255362"/>
              <a:gd name="connsiteY11" fmla="*/ 77491 h 1384515"/>
              <a:gd name="connsiteX12" fmla="*/ 1183037 w 1255362"/>
              <a:gd name="connsiteY12" fmla="*/ 0 h 1384515"/>
              <a:gd name="connsiteX0" fmla="*/ 1183037 w 1250196"/>
              <a:gd name="connsiteY0" fmla="*/ 0 h 1384515"/>
              <a:gd name="connsiteX1" fmla="*/ 1183037 w 1250196"/>
              <a:gd name="connsiteY1" fmla="*/ 0 h 1384515"/>
              <a:gd name="connsiteX2" fmla="*/ 1193369 w 1250196"/>
              <a:gd name="connsiteY2" fmla="*/ 51661 h 1384515"/>
              <a:gd name="connsiteX3" fmla="*/ 1239864 w 1250196"/>
              <a:gd name="connsiteY3" fmla="*/ 428786 h 1384515"/>
              <a:gd name="connsiteX4" fmla="*/ 1250196 w 1250196"/>
              <a:gd name="connsiteY4" fmla="*/ 883403 h 1384515"/>
              <a:gd name="connsiteX5" fmla="*/ 1100379 w 1250196"/>
              <a:gd name="connsiteY5" fmla="*/ 1384515 h 1384515"/>
              <a:gd name="connsiteX6" fmla="*/ 0 w 1250196"/>
              <a:gd name="connsiteY6" fmla="*/ 1239865 h 1384515"/>
              <a:gd name="connsiteX7" fmla="*/ 196311 w 1250196"/>
              <a:gd name="connsiteY7" fmla="*/ 1079714 h 1384515"/>
              <a:gd name="connsiteX8" fmla="*/ 242806 w 1250196"/>
              <a:gd name="connsiteY8" fmla="*/ 821410 h 1384515"/>
              <a:gd name="connsiteX9" fmla="*/ 263471 w 1250196"/>
              <a:gd name="connsiteY9" fmla="*/ 475281 h 1384515"/>
              <a:gd name="connsiteX10" fmla="*/ 206643 w 1250196"/>
              <a:gd name="connsiteY10" fmla="*/ 237640 h 1384515"/>
              <a:gd name="connsiteX11" fmla="*/ 103322 w 1250196"/>
              <a:gd name="connsiteY11" fmla="*/ 77491 h 1384515"/>
              <a:gd name="connsiteX12" fmla="*/ 1183037 w 1250196"/>
              <a:gd name="connsiteY12" fmla="*/ 0 h 1384515"/>
              <a:gd name="connsiteX0" fmla="*/ 1183037 w 1239864"/>
              <a:gd name="connsiteY0" fmla="*/ 0 h 1384515"/>
              <a:gd name="connsiteX1" fmla="*/ 1183037 w 1239864"/>
              <a:gd name="connsiteY1" fmla="*/ 0 h 1384515"/>
              <a:gd name="connsiteX2" fmla="*/ 1193369 w 1239864"/>
              <a:gd name="connsiteY2" fmla="*/ 51661 h 1384515"/>
              <a:gd name="connsiteX3" fmla="*/ 1239864 w 1239864"/>
              <a:gd name="connsiteY3" fmla="*/ 428786 h 1384515"/>
              <a:gd name="connsiteX4" fmla="*/ 1214033 w 1239864"/>
              <a:gd name="connsiteY4" fmla="*/ 976393 h 1384515"/>
              <a:gd name="connsiteX5" fmla="*/ 1100379 w 1239864"/>
              <a:gd name="connsiteY5" fmla="*/ 1384515 h 1384515"/>
              <a:gd name="connsiteX6" fmla="*/ 0 w 1239864"/>
              <a:gd name="connsiteY6" fmla="*/ 1239865 h 1384515"/>
              <a:gd name="connsiteX7" fmla="*/ 196311 w 1239864"/>
              <a:gd name="connsiteY7" fmla="*/ 1079714 h 1384515"/>
              <a:gd name="connsiteX8" fmla="*/ 242806 w 1239864"/>
              <a:gd name="connsiteY8" fmla="*/ 821410 h 1384515"/>
              <a:gd name="connsiteX9" fmla="*/ 263471 w 1239864"/>
              <a:gd name="connsiteY9" fmla="*/ 475281 h 1384515"/>
              <a:gd name="connsiteX10" fmla="*/ 206643 w 1239864"/>
              <a:gd name="connsiteY10" fmla="*/ 237640 h 1384515"/>
              <a:gd name="connsiteX11" fmla="*/ 103322 w 1239864"/>
              <a:gd name="connsiteY11" fmla="*/ 77491 h 1384515"/>
              <a:gd name="connsiteX12" fmla="*/ 1183037 w 1239864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63471 w 1242546"/>
              <a:gd name="connsiteY9" fmla="*/ 475281 h 1384515"/>
              <a:gd name="connsiteX10" fmla="*/ 206643 w 1242546"/>
              <a:gd name="connsiteY10" fmla="*/ 237640 h 1384515"/>
              <a:gd name="connsiteX11" fmla="*/ 103322 w 1242546"/>
              <a:gd name="connsiteY11" fmla="*/ 77491 h 1384515"/>
              <a:gd name="connsiteX12" fmla="*/ 1183037 w 1242546"/>
              <a:gd name="connsiteY12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42806 w 1242546"/>
              <a:gd name="connsiteY9" fmla="*/ 635431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96311 w 1242546"/>
              <a:gd name="connsiteY7" fmla="*/ 1079714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85979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45764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63471 w 1242546"/>
              <a:gd name="connsiteY10" fmla="*/ 475281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73803 w 1242546"/>
              <a:gd name="connsiteY9" fmla="*/ 603310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70481 w 1242546"/>
              <a:gd name="connsiteY7" fmla="*/ 1064216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2546"/>
              <a:gd name="connsiteY0" fmla="*/ 0 h 1384515"/>
              <a:gd name="connsiteX1" fmla="*/ 1183037 w 1242546"/>
              <a:gd name="connsiteY1" fmla="*/ 0 h 1384515"/>
              <a:gd name="connsiteX2" fmla="*/ 1193369 w 1242546"/>
              <a:gd name="connsiteY2" fmla="*/ 51661 h 1384515"/>
              <a:gd name="connsiteX3" fmla="*/ 1239864 w 1242546"/>
              <a:gd name="connsiteY3" fmla="*/ 428786 h 1384515"/>
              <a:gd name="connsiteX4" fmla="*/ 1214033 w 1242546"/>
              <a:gd name="connsiteY4" fmla="*/ 976393 h 1384515"/>
              <a:gd name="connsiteX5" fmla="*/ 1100379 w 1242546"/>
              <a:gd name="connsiteY5" fmla="*/ 1384515 h 1384515"/>
              <a:gd name="connsiteX6" fmla="*/ 0 w 1242546"/>
              <a:gd name="connsiteY6" fmla="*/ 1239865 h 1384515"/>
              <a:gd name="connsiteX7" fmla="*/ 150886 w 1242546"/>
              <a:gd name="connsiteY7" fmla="*/ 1070747 h 1384515"/>
              <a:gd name="connsiteX8" fmla="*/ 242806 w 1242546"/>
              <a:gd name="connsiteY8" fmla="*/ 821410 h 1384515"/>
              <a:gd name="connsiteX9" fmla="*/ 257475 w 1242546"/>
              <a:gd name="connsiteY9" fmla="*/ 613107 h 1384515"/>
              <a:gd name="connsiteX10" fmla="*/ 243877 w 1242546"/>
              <a:gd name="connsiteY10" fmla="*/ 396904 h 1384515"/>
              <a:gd name="connsiteX11" fmla="*/ 206643 w 1242546"/>
              <a:gd name="connsiteY11" fmla="*/ 237640 h 1384515"/>
              <a:gd name="connsiteX12" fmla="*/ 103322 w 1242546"/>
              <a:gd name="connsiteY12" fmla="*/ 77491 h 1384515"/>
              <a:gd name="connsiteX13" fmla="*/ 1183037 w 1242546"/>
              <a:gd name="connsiteY13" fmla="*/ 0 h 1384515"/>
              <a:gd name="connsiteX0" fmla="*/ 1183037 w 1244345"/>
              <a:gd name="connsiteY0" fmla="*/ 0 h 1384515"/>
              <a:gd name="connsiteX1" fmla="*/ 1183037 w 1244345"/>
              <a:gd name="connsiteY1" fmla="*/ 0 h 1384515"/>
              <a:gd name="connsiteX2" fmla="*/ 1193369 w 1244345"/>
              <a:gd name="connsiteY2" fmla="*/ 51661 h 1384515"/>
              <a:gd name="connsiteX3" fmla="*/ 1239864 w 1244345"/>
              <a:gd name="connsiteY3" fmla="*/ 428786 h 1384515"/>
              <a:gd name="connsiteX4" fmla="*/ 1239587 w 1244345"/>
              <a:gd name="connsiteY4" fmla="*/ 660302 h 1384515"/>
              <a:gd name="connsiteX5" fmla="*/ 1214033 w 1244345"/>
              <a:gd name="connsiteY5" fmla="*/ 976393 h 1384515"/>
              <a:gd name="connsiteX6" fmla="*/ 1100379 w 1244345"/>
              <a:gd name="connsiteY6" fmla="*/ 1384515 h 1384515"/>
              <a:gd name="connsiteX7" fmla="*/ 0 w 1244345"/>
              <a:gd name="connsiteY7" fmla="*/ 1239865 h 1384515"/>
              <a:gd name="connsiteX8" fmla="*/ 150886 w 1244345"/>
              <a:gd name="connsiteY8" fmla="*/ 1070747 h 1384515"/>
              <a:gd name="connsiteX9" fmla="*/ 242806 w 1244345"/>
              <a:gd name="connsiteY9" fmla="*/ 821410 h 1384515"/>
              <a:gd name="connsiteX10" fmla="*/ 257475 w 1244345"/>
              <a:gd name="connsiteY10" fmla="*/ 613107 h 1384515"/>
              <a:gd name="connsiteX11" fmla="*/ 243877 w 1244345"/>
              <a:gd name="connsiteY11" fmla="*/ 396904 h 1384515"/>
              <a:gd name="connsiteX12" fmla="*/ 206643 w 1244345"/>
              <a:gd name="connsiteY12" fmla="*/ 237640 h 1384515"/>
              <a:gd name="connsiteX13" fmla="*/ 103322 w 1244345"/>
              <a:gd name="connsiteY13" fmla="*/ 77491 h 1384515"/>
              <a:gd name="connsiteX14" fmla="*/ 1183037 w 1244345"/>
              <a:gd name="connsiteY14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14033 w 1243408"/>
              <a:gd name="connsiteY6" fmla="*/ 976393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3408"/>
              <a:gd name="connsiteY0" fmla="*/ 0 h 1384515"/>
              <a:gd name="connsiteX1" fmla="*/ 1183037 w 1243408"/>
              <a:gd name="connsiteY1" fmla="*/ 0 h 1384515"/>
              <a:gd name="connsiteX2" fmla="*/ 1193369 w 1243408"/>
              <a:gd name="connsiteY2" fmla="*/ 51661 h 1384515"/>
              <a:gd name="connsiteX3" fmla="*/ 1206930 w 1243408"/>
              <a:gd name="connsiteY3" fmla="*/ 206368 h 1384515"/>
              <a:gd name="connsiteX4" fmla="*/ 1239864 w 1243408"/>
              <a:gd name="connsiteY4" fmla="*/ 428786 h 1384515"/>
              <a:gd name="connsiteX5" fmla="*/ 1239587 w 1243408"/>
              <a:gd name="connsiteY5" fmla="*/ 660302 h 1384515"/>
              <a:gd name="connsiteX6" fmla="*/ 1207502 w 1243408"/>
              <a:gd name="connsiteY6" fmla="*/ 1048239 h 1384515"/>
              <a:gd name="connsiteX7" fmla="*/ 1100379 w 1243408"/>
              <a:gd name="connsiteY7" fmla="*/ 1384515 h 1384515"/>
              <a:gd name="connsiteX8" fmla="*/ 0 w 1243408"/>
              <a:gd name="connsiteY8" fmla="*/ 1239865 h 1384515"/>
              <a:gd name="connsiteX9" fmla="*/ 150886 w 1243408"/>
              <a:gd name="connsiteY9" fmla="*/ 1070747 h 1384515"/>
              <a:gd name="connsiteX10" fmla="*/ 242806 w 1243408"/>
              <a:gd name="connsiteY10" fmla="*/ 821410 h 1384515"/>
              <a:gd name="connsiteX11" fmla="*/ 257475 w 1243408"/>
              <a:gd name="connsiteY11" fmla="*/ 613107 h 1384515"/>
              <a:gd name="connsiteX12" fmla="*/ 243877 w 1243408"/>
              <a:gd name="connsiteY12" fmla="*/ 396904 h 1384515"/>
              <a:gd name="connsiteX13" fmla="*/ 206643 w 1243408"/>
              <a:gd name="connsiteY13" fmla="*/ 237640 h 1384515"/>
              <a:gd name="connsiteX14" fmla="*/ 103322 w 1243408"/>
              <a:gd name="connsiteY14" fmla="*/ 77491 h 1384515"/>
              <a:gd name="connsiteX15" fmla="*/ 1183037 w 1243408"/>
              <a:gd name="connsiteY15" fmla="*/ 0 h 1384515"/>
              <a:gd name="connsiteX0" fmla="*/ 1183037 w 1242323"/>
              <a:gd name="connsiteY0" fmla="*/ 0 h 1384515"/>
              <a:gd name="connsiteX1" fmla="*/ 1183037 w 1242323"/>
              <a:gd name="connsiteY1" fmla="*/ 0 h 1384515"/>
              <a:gd name="connsiteX2" fmla="*/ 1193369 w 1242323"/>
              <a:gd name="connsiteY2" fmla="*/ 51661 h 1384515"/>
              <a:gd name="connsiteX3" fmla="*/ 1206930 w 1242323"/>
              <a:gd name="connsiteY3" fmla="*/ 206368 h 1384515"/>
              <a:gd name="connsiteX4" fmla="*/ 1239864 w 1242323"/>
              <a:gd name="connsiteY4" fmla="*/ 428786 h 1384515"/>
              <a:gd name="connsiteX5" fmla="*/ 1236321 w 1242323"/>
              <a:gd name="connsiteY5" fmla="*/ 745211 h 1384515"/>
              <a:gd name="connsiteX6" fmla="*/ 1207502 w 1242323"/>
              <a:gd name="connsiteY6" fmla="*/ 1048239 h 1384515"/>
              <a:gd name="connsiteX7" fmla="*/ 1100379 w 1242323"/>
              <a:gd name="connsiteY7" fmla="*/ 1384515 h 1384515"/>
              <a:gd name="connsiteX8" fmla="*/ 0 w 1242323"/>
              <a:gd name="connsiteY8" fmla="*/ 1239865 h 1384515"/>
              <a:gd name="connsiteX9" fmla="*/ 150886 w 1242323"/>
              <a:gd name="connsiteY9" fmla="*/ 1070747 h 1384515"/>
              <a:gd name="connsiteX10" fmla="*/ 242806 w 1242323"/>
              <a:gd name="connsiteY10" fmla="*/ 821410 h 1384515"/>
              <a:gd name="connsiteX11" fmla="*/ 257475 w 1242323"/>
              <a:gd name="connsiteY11" fmla="*/ 613107 h 1384515"/>
              <a:gd name="connsiteX12" fmla="*/ 243877 w 1242323"/>
              <a:gd name="connsiteY12" fmla="*/ 396904 h 1384515"/>
              <a:gd name="connsiteX13" fmla="*/ 206643 w 1242323"/>
              <a:gd name="connsiteY13" fmla="*/ 237640 h 1384515"/>
              <a:gd name="connsiteX14" fmla="*/ 103322 w 1242323"/>
              <a:gd name="connsiteY14" fmla="*/ 77491 h 1384515"/>
              <a:gd name="connsiteX15" fmla="*/ 1183037 w 1242323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207502 w 1241704"/>
              <a:gd name="connsiteY6" fmla="*/ 104823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84515"/>
              <a:gd name="connsiteX1" fmla="*/ 1183037 w 1241704"/>
              <a:gd name="connsiteY1" fmla="*/ 0 h 1384515"/>
              <a:gd name="connsiteX2" fmla="*/ 1193369 w 1241704"/>
              <a:gd name="connsiteY2" fmla="*/ 51661 h 1384515"/>
              <a:gd name="connsiteX3" fmla="*/ 1206930 w 1241704"/>
              <a:gd name="connsiteY3" fmla="*/ 206368 h 1384515"/>
              <a:gd name="connsiteX4" fmla="*/ 1239864 w 1241704"/>
              <a:gd name="connsiteY4" fmla="*/ 428786 h 1384515"/>
              <a:gd name="connsiteX5" fmla="*/ 1233055 w 1241704"/>
              <a:gd name="connsiteY5" fmla="*/ 768071 h 1384515"/>
              <a:gd name="connsiteX6" fmla="*/ 1194439 w 1241704"/>
              <a:gd name="connsiteY6" fmla="*/ 1093959 h 1384515"/>
              <a:gd name="connsiteX7" fmla="*/ 1100379 w 1241704"/>
              <a:gd name="connsiteY7" fmla="*/ 1384515 h 1384515"/>
              <a:gd name="connsiteX8" fmla="*/ 0 w 1241704"/>
              <a:gd name="connsiteY8" fmla="*/ 1239865 h 1384515"/>
              <a:gd name="connsiteX9" fmla="*/ 150886 w 1241704"/>
              <a:gd name="connsiteY9" fmla="*/ 1070747 h 1384515"/>
              <a:gd name="connsiteX10" fmla="*/ 242806 w 1241704"/>
              <a:gd name="connsiteY10" fmla="*/ 821410 h 1384515"/>
              <a:gd name="connsiteX11" fmla="*/ 257475 w 1241704"/>
              <a:gd name="connsiteY11" fmla="*/ 613107 h 1384515"/>
              <a:gd name="connsiteX12" fmla="*/ 243877 w 1241704"/>
              <a:gd name="connsiteY12" fmla="*/ 396904 h 1384515"/>
              <a:gd name="connsiteX13" fmla="*/ 206643 w 1241704"/>
              <a:gd name="connsiteY13" fmla="*/ 237640 h 1384515"/>
              <a:gd name="connsiteX14" fmla="*/ 103322 w 1241704"/>
              <a:gd name="connsiteY14" fmla="*/ 77491 h 1384515"/>
              <a:gd name="connsiteX15" fmla="*/ 1183037 w 1241704"/>
              <a:gd name="connsiteY15" fmla="*/ 0 h 1384515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194439 w 1241704"/>
              <a:gd name="connsiteY6" fmla="*/ 1093959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41704"/>
              <a:gd name="connsiteY0" fmla="*/ 0 h 1371452"/>
              <a:gd name="connsiteX1" fmla="*/ 1183037 w 1241704"/>
              <a:gd name="connsiteY1" fmla="*/ 0 h 1371452"/>
              <a:gd name="connsiteX2" fmla="*/ 1193369 w 1241704"/>
              <a:gd name="connsiteY2" fmla="*/ 51661 h 1371452"/>
              <a:gd name="connsiteX3" fmla="*/ 1206930 w 1241704"/>
              <a:gd name="connsiteY3" fmla="*/ 206368 h 1371452"/>
              <a:gd name="connsiteX4" fmla="*/ 1239864 w 1241704"/>
              <a:gd name="connsiteY4" fmla="*/ 428786 h 1371452"/>
              <a:gd name="connsiteX5" fmla="*/ 1233055 w 1241704"/>
              <a:gd name="connsiteY5" fmla="*/ 768071 h 1371452"/>
              <a:gd name="connsiteX6" fmla="*/ 1223830 w 1241704"/>
              <a:gd name="connsiteY6" fmla="*/ 904548 h 1371452"/>
              <a:gd name="connsiteX7" fmla="*/ 1084051 w 1241704"/>
              <a:gd name="connsiteY7" fmla="*/ 1371452 h 1371452"/>
              <a:gd name="connsiteX8" fmla="*/ 0 w 1241704"/>
              <a:gd name="connsiteY8" fmla="*/ 1239865 h 1371452"/>
              <a:gd name="connsiteX9" fmla="*/ 150886 w 1241704"/>
              <a:gd name="connsiteY9" fmla="*/ 1070747 h 1371452"/>
              <a:gd name="connsiteX10" fmla="*/ 242806 w 1241704"/>
              <a:gd name="connsiteY10" fmla="*/ 821410 h 1371452"/>
              <a:gd name="connsiteX11" fmla="*/ 257475 w 1241704"/>
              <a:gd name="connsiteY11" fmla="*/ 613107 h 1371452"/>
              <a:gd name="connsiteX12" fmla="*/ 243877 w 1241704"/>
              <a:gd name="connsiteY12" fmla="*/ 396904 h 1371452"/>
              <a:gd name="connsiteX13" fmla="*/ 206643 w 1241704"/>
              <a:gd name="connsiteY13" fmla="*/ 237640 h 1371452"/>
              <a:gd name="connsiteX14" fmla="*/ 103322 w 1241704"/>
              <a:gd name="connsiteY14" fmla="*/ 77491 h 1371452"/>
              <a:gd name="connsiteX15" fmla="*/ 1183037 w 1241704"/>
              <a:gd name="connsiteY15" fmla="*/ 0 h 1371452"/>
              <a:gd name="connsiteX0" fmla="*/ 1183037 w 1253584"/>
              <a:gd name="connsiteY0" fmla="*/ 0 h 1371452"/>
              <a:gd name="connsiteX1" fmla="*/ 1183037 w 1253584"/>
              <a:gd name="connsiteY1" fmla="*/ 0 h 1371452"/>
              <a:gd name="connsiteX2" fmla="*/ 1193369 w 1253584"/>
              <a:gd name="connsiteY2" fmla="*/ 51661 h 1371452"/>
              <a:gd name="connsiteX3" fmla="*/ 1206930 w 1253584"/>
              <a:gd name="connsiteY3" fmla="*/ 206368 h 1371452"/>
              <a:gd name="connsiteX4" fmla="*/ 1239864 w 1253584"/>
              <a:gd name="connsiteY4" fmla="*/ 428786 h 1371452"/>
              <a:gd name="connsiteX5" fmla="*/ 1252649 w 1253584"/>
              <a:gd name="connsiteY5" fmla="*/ 663568 h 1371452"/>
              <a:gd name="connsiteX6" fmla="*/ 1223830 w 1253584"/>
              <a:gd name="connsiteY6" fmla="*/ 904548 h 1371452"/>
              <a:gd name="connsiteX7" fmla="*/ 1084051 w 1253584"/>
              <a:gd name="connsiteY7" fmla="*/ 1371452 h 1371452"/>
              <a:gd name="connsiteX8" fmla="*/ 0 w 1253584"/>
              <a:gd name="connsiteY8" fmla="*/ 1239865 h 1371452"/>
              <a:gd name="connsiteX9" fmla="*/ 150886 w 1253584"/>
              <a:gd name="connsiteY9" fmla="*/ 1070747 h 1371452"/>
              <a:gd name="connsiteX10" fmla="*/ 242806 w 1253584"/>
              <a:gd name="connsiteY10" fmla="*/ 821410 h 1371452"/>
              <a:gd name="connsiteX11" fmla="*/ 257475 w 1253584"/>
              <a:gd name="connsiteY11" fmla="*/ 613107 h 1371452"/>
              <a:gd name="connsiteX12" fmla="*/ 243877 w 1253584"/>
              <a:gd name="connsiteY12" fmla="*/ 396904 h 1371452"/>
              <a:gd name="connsiteX13" fmla="*/ 206643 w 1253584"/>
              <a:gd name="connsiteY13" fmla="*/ 237640 h 1371452"/>
              <a:gd name="connsiteX14" fmla="*/ 103322 w 1253584"/>
              <a:gd name="connsiteY14" fmla="*/ 77491 h 1371452"/>
              <a:gd name="connsiteX15" fmla="*/ 1183037 w 1253584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06930 w 1253418"/>
              <a:gd name="connsiteY3" fmla="*/ 206368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23830 w 1253418"/>
              <a:gd name="connsiteY6" fmla="*/ 904548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16727 w 1253418"/>
              <a:gd name="connsiteY3" fmla="*/ 147586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83037 w 1253418"/>
              <a:gd name="connsiteY0" fmla="*/ 0 h 1371452"/>
              <a:gd name="connsiteX1" fmla="*/ 1183037 w 1253418"/>
              <a:gd name="connsiteY1" fmla="*/ 0 h 1371452"/>
              <a:gd name="connsiteX2" fmla="*/ 1193369 w 1253418"/>
              <a:gd name="connsiteY2" fmla="*/ 51661 h 1371452"/>
              <a:gd name="connsiteX3" fmla="*/ 1223258 w 1253418"/>
              <a:gd name="connsiteY3" fmla="*/ 255355 h 1371452"/>
              <a:gd name="connsiteX4" fmla="*/ 1236598 w 1253418"/>
              <a:gd name="connsiteY4" fmla="*/ 363472 h 1371452"/>
              <a:gd name="connsiteX5" fmla="*/ 1252649 w 1253418"/>
              <a:gd name="connsiteY5" fmla="*/ 663568 h 1371452"/>
              <a:gd name="connsiteX6" fmla="*/ 1217299 w 1253418"/>
              <a:gd name="connsiteY6" fmla="*/ 1009051 h 1371452"/>
              <a:gd name="connsiteX7" fmla="*/ 1084051 w 1253418"/>
              <a:gd name="connsiteY7" fmla="*/ 1371452 h 1371452"/>
              <a:gd name="connsiteX8" fmla="*/ 0 w 1253418"/>
              <a:gd name="connsiteY8" fmla="*/ 1239865 h 1371452"/>
              <a:gd name="connsiteX9" fmla="*/ 150886 w 1253418"/>
              <a:gd name="connsiteY9" fmla="*/ 1070747 h 1371452"/>
              <a:gd name="connsiteX10" fmla="*/ 242806 w 1253418"/>
              <a:gd name="connsiteY10" fmla="*/ 821410 h 1371452"/>
              <a:gd name="connsiteX11" fmla="*/ 257475 w 1253418"/>
              <a:gd name="connsiteY11" fmla="*/ 613107 h 1371452"/>
              <a:gd name="connsiteX12" fmla="*/ 243877 w 1253418"/>
              <a:gd name="connsiteY12" fmla="*/ 396904 h 1371452"/>
              <a:gd name="connsiteX13" fmla="*/ 206643 w 1253418"/>
              <a:gd name="connsiteY13" fmla="*/ 237640 h 1371452"/>
              <a:gd name="connsiteX14" fmla="*/ 103322 w 1253418"/>
              <a:gd name="connsiteY14" fmla="*/ 77491 h 1371452"/>
              <a:gd name="connsiteX15" fmla="*/ 1183037 w 1253418"/>
              <a:gd name="connsiteY15" fmla="*/ 0 h 1371452"/>
              <a:gd name="connsiteX0" fmla="*/ 1176505 w 1246886"/>
              <a:gd name="connsiteY0" fmla="*/ 0 h 1371452"/>
              <a:gd name="connsiteX1" fmla="*/ 1176505 w 1246886"/>
              <a:gd name="connsiteY1" fmla="*/ 0 h 1371452"/>
              <a:gd name="connsiteX2" fmla="*/ 1186837 w 1246886"/>
              <a:gd name="connsiteY2" fmla="*/ 51661 h 1371452"/>
              <a:gd name="connsiteX3" fmla="*/ 1216726 w 1246886"/>
              <a:gd name="connsiteY3" fmla="*/ 255355 h 1371452"/>
              <a:gd name="connsiteX4" fmla="*/ 1230066 w 1246886"/>
              <a:gd name="connsiteY4" fmla="*/ 363472 h 1371452"/>
              <a:gd name="connsiteX5" fmla="*/ 1246117 w 1246886"/>
              <a:gd name="connsiteY5" fmla="*/ 663568 h 1371452"/>
              <a:gd name="connsiteX6" fmla="*/ 1210767 w 1246886"/>
              <a:gd name="connsiteY6" fmla="*/ 1009051 h 1371452"/>
              <a:gd name="connsiteX7" fmla="*/ 1077519 w 1246886"/>
              <a:gd name="connsiteY7" fmla="*/ 1371452 h 1371452"/>
              <a:gd name="connsiteX8" fmla="*/ 0 w 1246886"/>
              <a:gd name="connsiteY8" fmla="*/ 1223536 h 1371452"/>
              <a:gd name="connsiteX9" fmla="*/ 144354 w 1246886"/>
              <a:gd name="connsiteY9" fmla="*/ 1070747 h 1371452"/>
              <a:gd name="connsiteX10" fmla="*/ 236274 w 1246886"/>
              <a:gd name="connsiteY10" fmla="*/ 821410 h 1371452"/>
              <a:gd name="connsiteX11" fmla="*/ 250943 w 1246886"/>
              <a:gd name="connsiteY11" fmla="*/ 613107 h 1371452"/>
              <a:gd name="connsiteX12" fmla="*/ 237345 w 1246886"/>
              <a:gd name="connsiteY12" fmla="*/ 396904 h 1371452"/>
              <a:gd name="connsiteX13" fmla="*/ 200111 w 1246886"/>
              <a:gd name="connsiteY13" fmla="*/ 237640 h 1371452"/>
              <a:gd name="connsiteX14" fmla="*/ 96790 w 1246886"/>
              <a:gd name="connsiteY14" fmla="*/ 77491 h 1371452"/>
              <a:gd name="connsiteX15" fmla="*/ 1176505 w 1246886"/>
              <a:gd name="connsiteY15" fmla="*/ 0 h 1371452"/>
              <a:gd name="connsiteX0" fmla="*/ 1176505 w 1246886"/>
              <a:gd name="connsiteY0" fmla="*/ 175428 h 1546880"/>
              <a:gd name="connsiteX1" fmla="*/ 1176505 w 1246886"/>
              <a:gd name="connsiteY1" fmla="*/ 175428 h 1546880"/>
              <a:gd name="connsiteX2" fmla="*/ 1186837 w 1246886"/>
              <a:gd name="connsiteY2" fmla="*/ 227089 h 1546880"/>
              <a:gd name="connsiteX3" fmla="*/ 1216726 w 1246886"/>
              <a:gd name="connsiteY3" fmla="*/ 430783 h 1546880"/>
              <a:gd name="connsiteX4" fmla="*/ 1230066 w 1246886"/>
              <a:gd name="connsiteY4" fmla="*/ 538900 h 1546880"/>
              <a:gd name="connsiteX5" fmla="*/ 1246117 w 1246886"/>
              <a:gd name="connsiteY5" fmla="*/ 838996 h 1546880"/>
              <a:gd name="connsiteX6" fmla="*/ 1210767 w 1246886"/>
              <a:gd name="connsiteY6" fmla="*/ 1184479 h 1546880"/>
              <a:gd name="connsiteX7" fmla="*/ 1077519 w 1246886"/>
              <a:gd name="connsiteY7" fmla="*/ 1546880 h 1546880"/>
              <a:gd name="connsiteX8" fmla="*/ 0 w 1246886"/>
              <a:gd name="connsiteY8" fmla="*/ 1398964 h 1546880"/>
              <a:gd name="connsiteX9" fmla="*/ 144354 w 1246886"/>
              <a:gd name="connsiteY9" fmla="*/ 1246175 h 1546880"/>
              <a:gd name="connsiteX10" fmla="*/ 236274 w 1246886"/>
              <a:gd name="connsiteY10" fmla="*/ 996838 h 1546880"/>
              <a:gd name="connsiteX11" fmla="*/ 250943 w 1246886"/>
              <a:gd name="connsiteY11" fmla="*/ 788535 h 1546880"/>
              <a:gd name="connsiteX12" fmla="*/ 237345 w 1246886"/>
              <a:gd name="connsiteY12" fmla="*/ 572332 h 1546880"/>
              <a:gd name="connsiteX13" fmla="*/ 200111 w 1246886"/>
              <a:gd name="connsiteY13" fmla="*/ 413068 h 1546880"/>
              <a:gd name="connsiteX14" fmla="*/ 67607 w 1246886"/>
              <a:gd name="connsiteY14" fmla="*/ 0 h 1546880"/>
              <a:gd name="connsiteX15" fmla="*/ 1176505 w 1246886"/>
              <a:gd name="connsiteY15" fmla="*/ 175428 h 1546880"/>
              <a:gd name="connsiteX0" fmla="*/ 1332147 w 1402528"/>
              <a:gd name="connsiteY0" fmla="*/ 175428 h 1700521"/>
              <a:gd name="connsiteX1" fmla="*/ 1332147 w 1402528"/>
              <a:gd name="connsiteY1" fmla="*/ 175428 h 1700521"/>
              <a:gd name="connsiteX2" fmla="*/ 1342479 w 1402528"/>
              <a:gd name="connsiteY2" fmla="*/ 227089 h 1700521"/>
              <a:gd name="connsiteX3" fmla="*/ 1372368 w 1402528"/>
              <a:gd name="connsiteY3" fmla="*/ 430783 h 1700521"/>
              <a:gd name="connsiteX4" fmla="*/ 1385708 w 1402528"/>
              <a:gd name="connsiteY4" fmla="*/ 538900 h 1700521"/>
              <a:gd name="connsiteX5" fmla="*/ 1401759 w 1402528"/>
              <a:gd name="connsiteY5" fmla="*/ 838996 h 1700521"/>
              <a:gd name="connsiteX6" fmla="*/ 1366409 w 1402528"/>
              <a:gd name="connsiteY6" fmla="*/ 1184479 h 1700521"/>
              <a:gd name="connsiteX7" fmla="*/ 1233161 w 1402528"/>
              <a:gd name="connsiteY7" fmla="*/ 1546880 h 1700521"/>
              <a:gd name="connsiteX8" fmla="*/ 0 w 1402528"/>
              <a:gd name="connsiteY8" fmla="*/ 1700521 h 1700521"/>
              <a:gd name="connsiteX9" fmla="*/ 299996 w 1402528"/>
              <a:gd name="connsiteY9" fmla="*/ 1246175 h 1700521"/>
              <a:gd name="connsiteX10" fmla="*/ 391916 w 1402528"/>
              <a:gd name="connsiteY10" fmla="*/ 996838 h 1700521"/>
              <a:gd name="connsiteX11" fmla="*/ 406585 w 1402528"/>
              <a:gd name="connsiteY11" fmla="*/ 788535 h 1700521"/>
              <a:gd name="connsiteX12" fmla="*/ 392987 w 1402528"/>
              <a:gd name="connsiteY12" fmla="*/ 572332 h 1700521"/>
              <a:gd name="connsiteX13" fmla="*/ 355753 w 1402528"/>
              <a:gd name="connsiteY13" fmla="*/ 413068 h 1700521"/>
              <a:gd name="connsiteX14" fmla="*/ 223249 w 1402528"/>
              <a:gd name="connsiteY14" fmla="*/ 0 h 1700521"/>
              <a:gd name="connsiteX15" fmla="*/ 1332147 w 1402528"/>
              <a:gd name="connsiteY15" fmla="*/ 175428 h 1700521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355753 w 1402528"/>
              <a:gd name="connsiteY13" fmla="*/ 363257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92987 w 1402528"/>
              <a:gd name="connsiteY12" fmla="*/ 522521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406585 w 1402528"/>
              <a:gd name="connsiteY11" fmla="*/ 73872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91916 w 1402528"/>
              <a:gd name="connsiteY10" fmla="*/ 94702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99996 w 1402528"/>
              <a:gd name="connsiteY9" fmla="*/ 1196364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32147 w 1402528"/>
              <a:gd name="connsiteY0" fmla="*/ 125617 h 1650710"/>
              <a:gd name="connsiteX1" fmla="*/ 1332147 w 1402528"/>
              <a:gd name="connsiteY1" fmla="*/ 125617 h 1650710"/>
              <a:gd name="connsiteX2" fmla="*/ 1342479 w 1402528"/>
              <a:gd name="connsiteY2" fmla="*/ 177278 h 1650710"/>
              <a:gd name="connsiteX3" fmla="*/ 1372368 w 1402528"/>
              <a:gd name="connsiteY3" fmla="*/ 380972 h 1650710"/>
              <a:gd name="connsiteX4" fmla="*/ 1385708 w 1402528"/>
              <a:gd name="connsiteY4" fmla="*/ 489089 h 1650710"/>
              <a:gd name="connsiteX5" fmla="*/ 1401759 w 1402528"/>
              <a:gd name="connsiteY5" fmla="*/ 789185 h 1650710"/>
              <a:gd name="connsiteX6" fmla="*/ 1366409 w 1402528"/>
              <a:gd name="connsiteY6" fmla="*/ 1134668 h 1650710"/>
              <a:gd name="connsiteX7" fmla="*/ 1233161 w 1402528"/>
              <a:gd name="connsiteY7" fmla="*/ 1497069 h 1650710"/>
              <a:gd name="connsiteX8" fmla="*/ 0 w 1402528"/>
              <a:gd name="connsiteY8" fmla="*/ 1650710 h 1650710"/>
              <a:gd name="connsiteX9" fmla="*/ 203931 w 1402528"/>
              <a:gd name="connsiteY9" fmla="*/ 1349357 h 1650710"/>
              <a:gd name="connsiteX10" fmla="*/ 327872 w 1402528"/>
              <a:gd name="connsiteY10" fmla="*/ 1000397 h 1650710"/>
              <a:gd name="connsiteX11" fmla="*/ 338984 w 1402528"/>
              <a:gd name="connsiteY11" fmla="*/ 792094 h 1650710"/>
              <a:gd name="connsiteX12" fmla="*/ 325385 w 1402528"/>
              <a:gd name="connsiteY12" fmla="*/ 547427 h 1650710"/>
              <a:gd name="connsiteX13" fmla="*/ 245456 w 1402528"/>
              <a:gd name="connsiteY13" fmla="*/ 313445 h 1650710"/>
              <a:gd name="connsiteX14" fmla="*/ 45350 w 1402528"/>
              <a:gd name="connsiteY14" fmla="*/ 0 h 1650710"/>
              <a:gd name="connsiteX15" fmla="*/ 1332147 w 1402528"/>
              <a:gd name="connsiteY15" fmla="*/ 125617 h 1650710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20756 w 1395412"/>
              <a:gd name="connsiteY10" fmla="*/ 1000397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1868 w 1395412"/>
              <a:gd name="connsiteY11" fmla="*/ 792094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18269 w 1395412"/>
              <a:gd name="connsiteY12" fmla="*/ 547427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306524 w 1395412"/>
              <a:gd name="connsiteY10" fmla="*/ 106444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81618 w 1395412"/>
              <a:gd name="connsiteY10" fmla="*/ 1146274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96815 w 1395412"/>
              <a:gd name="connsiteY9" fmla="*/ 1349357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238340 w 1395412"/>
              <a:gd name="connsiteY13" fmla="*/ 313445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95850 w 1395412"/>
              <a:gd name="connsiteY10" fmla="*/ 1100020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54119 w 1395412"/>
              <a:gd name="connsiteY9" fmla="*/ 142407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4981 w 1395412"/>
              <a:gd name="connsiteY9" fmla="*/ 1473887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784978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49596 w 1395412"/>
              <a:gd name="connsiteY10" fmla="*/ 1235223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25031 w 1395412"/>
              <a:gd name="connsiteY0" fmla="*/ 125617 h 1629362"/>
              <a:gd name="connsiteX1" fmla="*/ 1325031 w 1395412"/>
              <a:gd name="connsiteY1" fmla="*/ 125617 h 1629362"/>
              <a:gd name="connsiteX2" fmla="*/ 1335363 w 1395412"/>
              <a:gd name="connsiteY2" fmla="*/ 177278 h 1629362"/>
              <a:gd name="connsiteX3" fmla="*/ 1365252 w 1395412"/>
              <a:gd name="connsiteY3" fmla="*/ 380972 h 1629362"/>
              <a:gd name="connsiteX4" fmla="*/ 1378592 w 1395412"/>
              <a:gd name="connsiteY4" fmla="*/ 489089 h 1629362"/>
              <a:gd name="connsiteX5" fmla="*/ 1394643 w 1395412"/>
              <a:gd name="connsiteY5" fmla="*/ 789185 h 1629362"/>
              <a:gd name="connsiteX6" fmla="*/ 1359293 w 1395412"/>
              <a:gd name="connsiteY6" fmla="*/ 1134668 h 1629362"/>
              <a:gd name="connsiteX7" fmla="*/ 1226045 w 1395412"/>
              <a:gd name="connsiteY7" fmla="*/ 1497069 h 1629362"/>
              <a:gd name="connsiteX8" fmla="*/ 0 w 1395412"/>
              <a:gd name="connsiteY8" fmla="*/ 1629362 h 1629362"/>
              <a:gd name="connsiteX9" fmla="*/ 118539 w 1395412"/>
              <a:gd name="connsiteY9" fmla="*/ 1477445 h 1629362"/>
              <a:gd name="connsiteX10" fmla="*/ 235364 w 1395412"/>
              <a:gd name="connsiteY10" fmla="*/ 1267245 h 1629362"/>
              <a:gd name="connsiteX11" fmla="*/ 338984 w 1395412"/>
              <a:gd name="connsiteY11" fmla="*/ 841906 h 1629362"/>
              <a:gd name="connsiteX12" fmla="*/ 304037 w 1395412"/>
              <a:gd name="connsiteY12" fmla="*/ 526079 h 1629362"/>
              <a:gd name="connsiteX13" fmla="*/ 181412 w 1395412"/>
              <a:gd name="connsiteY13" fmla="*/ 228054 h 1629362"/>
              <a:gd name="connsiteX14" fmla="*/ 38234 w 1395412"/>
              <a:gd name="connsiteY14" fmla="*/ 0 h 1629362"/>
              <a:gd name="connsiteX15" fmla="*/ 1325031 w 1395412"/>
              <a:gd name="connsiteY15" fmla="*/ 125617 h 1629362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09926"/>
              <a:gd name="connsiteY0" fmla="*/ 125617 h 1635167"/>
              <a:gd name="connsiteX1" fmla="*/ 1339545 w 1409926"/>
              <a:gd name="connsiteY1" fmla="*/ 125617 h 1635167"/>
              <a:gd name="connsiteX2" fmla="*/ 1349877 w 1409926"/>
              <a:gd name="connsiteY2" fmla="*/ 177278 h 1635167"/>
              <a:gd name="connsiteX3" fmla="*/ 1379766 w 1409926"/>
              <a:gd name="connsiteY3" fmla="*/ 380972 h 1635167"/>
              <a:gd name="connsiteX4" fmla="*/ 1393106 w 1409926"/>
              <a:gd name="connsiteY4" fmla="*/ 489089 h 1635167"/>
              <a:gd name="connsiteX5" fmla="*/ 1409157 w 1409926"/>
              <a:gd name="connsiteY5" fmla="*/ 789185 h 1635167"/>
              <a:gd name="connsiteX6" fmla="*/ 1373807 w 1409926"/>
              <a:gd name="connsiteY6" fmla="*/ 1134668 h 1635167"/>
              <a:gd name="connsiteX7" fmla="*/ 1240559 w 1409926"/>
              <a:gd name="connsiteY7" fmla="*/ 1497069 h 1635167"/>
              <a:gd name="connsiteX8" fmla="*/ 0 w 1409926"/>
              <a:gd name="connsiteY8" fmla="*/ 1635167 h 1635167"/>
              <a:gd name="connsiteX9" fmla="*/ 133053 w 1409926"/>
              <a:gd name="connsiteY9" fmla="*/ 1477445 h 1635167"/>
              <a:gd name="connsiteX10" fmla="*/ 249878 w 1409926"/>
              <a:gd name="connsiteY10" fmla="*/ 1267245 h 1635167"/>
              <a:gd name="connsiteX11" fmla="*/ 353498 w 1409926"/>
              <a:gd name="connsiteY11" fmla="*/ 841906 h 1635167"/>
              <a:gd name="connsiteX12" fmla="*/ 318551 w 1409926"/>
              <a:gd name="connsiteY12" fmla="*/ 526079 h 1635167"/>
              <a:gd name="connsiteX13" fmla="*/ 195926 w 1409926"/>
              <a:gd name="connsiteY13" fmla="*/ 228054 h 1635167"/>
              <a:gd name="connsiteX14" fmla="*/ 52748 w 1409926"/>
              <a:gd name="connsiteY14" fmla="*/ 0 h 1635167"/>
              <a:gd name="connsiteX15" fmla="*/ 1339545 w 1409926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80972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1408"/>
              <a:gd name="connsiteY0" fmla="*/ 125617 h 1635167"/>
              <a:gd name="connsiteX1" fmla="*/ 1339545 w 1411408"/>
              <a:gd name="connsiteY1" fmla="*/ 125617 h 1635167"/>
              <a:gd name="connsiteX2" fmla="*/ 1349877 w 1411408"/>
              <a:gd name="connsiteY2" fmla="*/ 177278 h 1635167"/>
              <a:gd name="connsiteX3" fmla="*/ 1379766 w 1411408"/>
              <a:gd name="connsiteY3" fmla="*/ 343047 h 1635167"/>
              <a:gd name="connsiteX4" fmla="*/ 1405747 w 1411408"/>
              <a:gd name="connsiteY4" fmla="*/ 564938 h 1635167"/>
              <a:gd name="connsiteX5" fmla="*/ 1409157 w 1411408"/>
              <a:gd name="connsiteY5" fmla="*/ 789185 h 1635167"/>
              <a:gd name="connsiteX6" fmla="*/ 1373807 w 1411408"/>
              <a:gd name="connsiteY6" fmla="*/ 1134668 h 1635167"/>
              <a:gd name="connsiteX7" fmla="*/ 1240559 w 1411408"/>
              <a:gd name="connsiteY7" fmla="*/ 1497069 h 1635167"/>
              <a:gd name="connsiteX8" fmla="*/ 0 w 1411408"/>
              <a:gd name="connsiteY8" fmla="*/ 1635167 h 1635167"/>
              <a:gd name="connsiteX9" fmla="*/ 133053 w 1411408"/>
              <a:gd name="connsiteY9" fmla="*/ 1477445 h 1635167"/>
              <a:gd name="connsiteX10" fmla="*/ 249878 w 1411408"/>
              <a:gd name="connsiteY10" fmla="*/ 1267245 h 1635167"/>
              <a:gd name="connsiteX11" fmla="*/ 353498 w 1411408"/>
              <a:gd name="connsiteY11" fmla="*/ 841906 h 1635167"/>
              <a:gd name="connsiteX12" fmla="*/ 318551 w 1411408"/>
              <a:gd name="connsiteY12" fmla="*/ 526079 h 1635167"/>
              <a:gd name="connsiteX13" fmla="*/ 195926 w 1411408"/>
              <a:gd name="connsiteY13" fmla="*/ 228054 h 1635167"/>
              <a:gd name="connsiteX14" fmla="*/ 52748 w 1411408"/>
              <a:gd name="connsiteY14" fmla="*/ 0 h 1635167"/>
              <a:gd name="connsiteX15" fmla="*/ 1339545 w 1411408"/>
              <a:gd name="connsiteY15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73807 w 1410699"/>
              <a:gd name="connsiteY7" fmla="*/ 1134668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56952 w 1410699"/>
              <a:gd name="connsiteY7" fmla="*/ 1235800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0699"/>
              <a:gd name="connsiteY0" fmla="*/ 125617 h 1635167"/>
              <a:gd name="connsiteX1" fmla="*/ 1339545 w 1410699"/>
              <a:gd name="connsiteY1" fmla="*/ 125617 h 1635167"/>
              <a:gd name="connsiteX2" fmla="*/ 1349877 w 1410699"/>
              <a:gd name="connsiteY2" fmla="*/ 177278 h 1635167"/>
              <a:gd name="connsiteX3" fmla="*/ 1379766 w 1410699"/>
              <a:gd name="connsiteY3" fmla="*/ 343047 h 1635167"/>
              <a:gd name="connsiteX4" fmla="*/ 1405747 w 1410699"/>
              <a:gd name="connsiteY4" fmla="*/ 564938 h 1635167"/>
              <a:gd name="connsiteX5" fmla="*/ 1402944 w 1410699"/>
              <a:gd name="connsiteY5" fmla="*/ 907698 h 1635167"/>
              <a:gd name="connsiteX6" fmla="*/ 1409157 w 1410699"/>
              <a:gd name="connsiteY6" fmla="*/ 789185 h 1635167"/>
              <a:gd name="connsiteX7" fmla="*/ 1327456 w 1410699"/>
              <a:gd name="connsiteY7" fmla="*/ 1315862 h 1635167"/>
              <a:gd name="connsiteX8" fmla="*/ 1240559 w 1410699"/>
              <a:gd name="connsiteY8" fmla="*/ 1497069 h 1635167"/>
              <a:gd name="connsiteX9" fmla="*/ 0 w 1410699"/>
              <a:gd name="connsiteY9" fmla="*/ 1635167 h 1635167"/>
              <a:gd name="connsiteX10" fmla="*/ 133053 w 1410699"/>
              <a:gd name="connsiteY10" fmla="*/ 1477445 h 1635167"/>
              <a:gd name="connsiteX11" fmla="*/ 249878 w 1410699"/>
              <a:gd name="connsiteY11" fmla="*/ 1267245 h 1635167"/>
              <a:gd name="connsiteX12" fmla="*/ 353498 w 1410699"/>
              <a:gd name="connsiteY12" fmla="*/ 841906 h 1635167"/>
              <a:gd name="connsiteX13" fmla="*/ 318551 w 1410699"/>
              <a:gd name="connsiteY13" fmla="*/ 526079 h 1635167"/>
              <a:gd name="connsiteX14" fmla="*/ 195926 w 1410699"/>
              <a:gd name="connsiteY14" fmla="*/ 228054 h 1635167"/>
              <a:gd name="connsiteX15" fmla="*/ 52748 w 1410699"/>
              <a:gd name="connsiteY15" fmla="*/ 0 h 1635167"/>
              <a:gd name="connsiteX16" fmla="*/ 1339545 w 1410699"/>
              <a:gd name="connsiteY16" fmla="*/ 125617 h 1635167"/>
              <a:gd name="connsiteX0" fmla="*/ 1339545 w 1411290"/>
              <a:gd name="connsiteY0" fmla="*/ 125617 h 1635167"/>
              <a:gd name="connsiteX1" fmla="*/ 1339545 w 1411290"/>
              <a:gd name="connsiteY1" fmla="*/ 125617 h 1635167"/>
              <a:gd name="connsiteX2" fmla="*/ 1349877 w 1411290"/>
              <a:gd name="connsiteY2" fmla="*/ 177278 h 1635167"/>
              <a:gd name="connsiteX3" fmla="*/ 1379766 w 1411290"/>
              <a:gd name="connsiteY3" fmla="*/ 343047 h 1635167"/>
              <a:gd name="connsiteX4" fmla="*/ 1405747 w 1411290"/>
              <a:gd name="connsiteY4" fmla="*/ 564938 h 1635167"/>
              <a:gd name="connsiteX5" fmla="*/ 1407157 w 1411290"/>
              <a:gd name="connsiteY5" fmla="*/ 688579 h 1635167"/>
              <a:gd name="connsiteX6" fmla="*/ 1409157 w 1411290"/>
              <a:gd name="connsiteY6" fmla="*/ 789185 h 1635167"/>
              <a:gd name="connsiteX7" fmla="*/ 1327456 w 1411290"/>
              <a:gd name="connsiteY7" fmla="*/ 1315862 h 1635167"/>
              <a:gd name="connsiteX8" fmla="*/ 1240559 w 1411290"/>
              <a:gd name="connsiteY8" fmla="*/ 1497069 h 1635167"/>
              <a:gd name="connsiteX9" fmla="*/ 0 w 1411290"/>
              <a:gd name="connsiteY9" fmla="*/ 1635167 h 1635167"/>
              <a:gd name="connsiteX10" fmla="*/ 133053 w 1411290"/>
              <a:gd name="connsiteY10" fmla="*/ 1477445 h 1635167"/>
              <a:gd name="connsiteX11" fmla="*/ 249878 w 1411290"/>
              <a:gd name="connsiteY11" fmla="*/ 1267245 h 1635167"/>
              <a:gd name="connsiteX12" fmla="*/ 353498 w 1411290"/>
              <a:gd name="connsiteY12" fmla="*/ 841906 h 1635167"/>
              <a:gd name="connsiteX13" fmla="*/ 318551 w 1411290"/>
              <a:gd name="connsiteY13" fmla="*/ 526079 h 1635167"/>
              <a:gd name="connsiteX14" fmla="*/ 195926 w 1411290"/>
              <a:gd name="connsiteY14" fmla="*/ 228054 h 1635167"/>
              <a:gd name="connsiteX15" fmla="*/ 52748 w 1411290"/>
              <a:gd name="connsiteY15" fmla="*/ 0 h 1635167"/>
              <a:gd name="connsiteX16" fmla="*/ 1339545 w 1411290"/>
              <a:gd name="connsiteY16" fmla="*/ 125617 h 1635167"/>
              <a:gd name="connsiteX0" fmla="*/ 1339545 w 1408052"/>
              <a:gd name="connsiteY0" fmla="*/ 125617 h 1635167"/>
              <a:gd name="connsiteX1" fmla="*/ 1339545 w 1408052"/>
              <a:gd name="connsiteY1" fmla="*/ 125617 h 1635167"/>
              <a:gd name="connsiteX2" fmla="*/ 1349877 w 1408052"/>
              <a:gd name="connsiteY2" fmla="*/ 177278 h 1635167"/>
              <a:gd name="connsiteX3" fmla="*/ 1379766 w 1408052"/>
              <a:gd name="connsiteY3" fmla="*/ 343047 h 1635167"/>
              <a:gd name="connsiteX4" fmla="*/ 1405747 w 1408052"/>
              <a:gd name="connsiteY4" fmla="*/ 564938 h 1635167"/>
              <a:gd name="connsiteX5" fmla="*/ 1407157 w 1408052"/>
              <a:gd name="connsiteY5" fmla="*/ 688579 h 1635167"/>
              <a:gd name="connsiteX6" fmla="*/ 1392301 w 1408052"/>
              <a:gd name="connsiteY6" fmla="*/ 1050442 h 1635167"/>
              <a:gd name="connsiteX7" fmla="*/ 1327456 w 1408052"/>
              <a:gd name="connsiteY7" fmla="*/ 1315862 h 1635167"/>
              <a:gd name="connsiteX8" fmla="*/ 1240559 w 1408052"/>
              <a:gd name="connsiteY8" fmla="*/ 1497069 h 1635167"/>
              <a:gd name="connsiteX9" fmla="*/ 0 w 1408052"/>
              <a:gd name="connsiteY9" fmla="*/ 1635167 h 1635167"/>
              <a:gd name="connsiteX10" fmla="*/ 133053 w 1408052"/>
              <a:gd name="connsiteY10" fmla="*/ 1477445 h 1635167"/>
              <a:gd name="connsiteX11" fmla="*/ 249878 w 1408052"/>
              <a:gd name="connsiteY11" fmla="*/ 1267245 h 1635167"/>
              <a:gd name="connsiteX12" fmla="*/ 353498 w 1408052"/>
              <a:gd name="connsiteY12" fmla="*/ 841906 h 1635167"/>
              <a:gd name="connsiteX13" fmla="*/ 318551 w 1408052"/>
              <a:gd name="connsiteY13" fmla="*/ 526079 h 1635167"/>
              <a:gd name="connsiteX14" fmla="*/ 195926 w 1408052"/>
              <a:gd name="connsiteY14" fmla="*/ 228054 h 1635167"/>
              <a:gd name="connsiteX15" fmla="*/ 52748 w 1408052"/>
              <a:gd name="connsiteY15" fmla="*/ 0 h 1635167"/>
              <a:gd name="connsiteX16" fmla="*/ 1339545 w 1408052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7456 w 1407168"/>
              <a:gd name="connsiteY7" fmla="*/ 1315862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92301 w 1407168"/>
              <a:gd name="connsiteY6" fmla="*/ 1050442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07168"/>
              <a:gd name="connsiteY0" fmla="*/ 125617 h 1635167"/>
              <a:gd name="connsiteX1" fmla="*/ 1339545 w 1407168"/>
              <a:gd name="connsiteY1" fmla="*/ 125617 h 1635167"/>
              <a:gd name="connsiteX2" fmla="*/ 1349877 w 1407168"/>
              <a:gd name="connsiteY2" fmla="*/ 177278 h 1635167"/>
              <a:gd name="connsiteX3" fmla="*/ 1379766 w 1407168"/>
              <a:gd name="connsiteY3" fmla="*/ 343047 h 1635167"/>
              <a:gd name="connsiteX4" fmla="*/ 1405747 w 1407168"/>
              <a:gd name="connsiteY4" fmla="*/ 564938 h 1635167"/>
              <a:gd name="connsiteX5" fmla="*/ 1402943 w 1407168"/>
              <a:gd name="connsiteY5" fmla="*/ 831849 h 1635167"/>
              <a:gd name="connsiteX6" fmla="*/ 1383873 w 1407168"/>
              <a:gd name="connsiteY6" fmla="*/ 1096794 h 1635167"/>
              <a:gd name="connsiteX7" fmla="*/ 1323242 w 1407168"/>
              <a:gd name="connsiteY7" fmla="*/ 1349573 h 1635167"/>
              <a:gd name="connsiteX8" fmla="*/ 1240559 w 1407168"/>
              <a:gd name="connsiteY8" fmla="*/ 1497069 h 1635167"/>
              <a:gd name="connsiteX9" fmla="*/ 0 w 1407168"/>
              <a:gd name="connsiteY9" fmla="*/ 1635167 h 1635167"/>
              <a:gd name="connsiteX10" fmla="*/ 133053 w 1407168"/>
              <a:gd name="connsiteY10" fmla="*/ 1477445 h 1635167"/>
              <a:gd name="connsiteX11" fmla="*/ 249878 w 1407168"/>
              <a:gd name="connsiteY11" fmla="*/ 1267245 h 1635167"/>
              <a:gd name="connsiteX12" fmla="*/ 353498 w 1407168"/>
              <a:gd name="connsiteY12" fmla="*/ 841906 h 1635167"/>
              <a:gd name="connsiteX13" fmla="*/ 318551 w 1407168"/>
              <a:gd name="connsiteY13" fmla="*/ 526079 h 1635167"/>
              <a:gd name="connsiteX14" fmla="*/ 195926 w 1407168"/>
              <a:gd name="connsiteY14" fmla="*/ 228054 h 1635167"/>
              <a:gd name="connsiteX15" fmla="*/ 52748 w 1407168"/>
              <a:gd name="connsiteY15" fmla="*/ 0 h 1635167"/>
              <a:gd name="connsiteX16" fmla="*/ 1339545 w 140716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405747 w 1424018"/>
              <a:gd name="connsiteY4" fmla="*/ 564938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9766 w 1424018"/>
              <a:gd name="connsiteY3" fmla="*/ 343047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393106 w 1424018"/>
              <a:gd name="connsiteY4" fmla="*/ 514372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14994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49877 w 1424018"/>
              <a:gd name="connsiteY2" fmla="*/ 177278 h 1635167"/>
              <a:gd name="connsiteX3" fmla="*/ 1375552 w 1424018"/>
              <a:gd name="connsiteY3" fmla="*/ 406255 h 1635167"/>
              <a:gd name="connsiteX4" fmla="*/ 1409961 w 1424018"/>
              <a:gd name="connsiteY4" fmla="*/ 590221 h 1635167"/>
              <a:gd name="connsiteX5" fmla="*/ 1424012 w 1424018"/>
              <a:gd name="connsiteY5" fmla="*/ 836063 h 1635167"/>
              <a:gd name="connsiteX6" fmla="*/ 1383873 w 1424018"/>
              <a:gd name="connsiteY6" fmla="*/ 1096794 h 1635167"/>
              <a:gd name="connsiteX7" fmla="*/ 1323242 w 1424018"/>
              <a:gd name="connsiteY7" fmla="*/ 1349573 h 1635167"/>
              <a:gd name="connsiteX8" fmla="*/ 1240559 w 1424018"/>
              <a:gd name="connsiteY8" fmla="*/ 1497069 h 1635167"/>
              <a:gd name="connsiteX9" fmla="*/ 0 w 1424018"/>
              <a:gd name="connsiteY9" fmla="*/ 1635167 h 1635167"/>
              <a:gd name="connsiteX10" fmla="*/ 133053 w 1424018"/>
              <a:gd name="connsiteY10" fmla="*/ 1477445 h 1635167"/>
              <a:gd name="connsiteX11" fmla="*/ 249878 w 1424018"/>
              <a:gd name="connsiteY11" fmla="*/ 1267245 h 1635167"/>
              <a:gd name="connsiteX12" fmla="*/ 353498 w 1424018"/>
              <a:gd name="connsiteY12" fmla="*/ 841906 h 1635167"/>
              <a:gd name="connsiteX13" fmla="*/ 318551 w 1424018"/>
              <a:gd name="connsiteY13" fmla="*/ 526079 h 1635167"/>
              <a:gd name="connsiteX14" fmla="*/ 195926 w 1424018"/>
              <a:gd name="connsiteY14" fmla="*/ 228054 h 1635167"/>
              <a:gd name="connsiteX15" fmla="*/ 52748 w 1424018"/>
              <a:gd name="connsiteY15" fmla="*/ 0 h 1635167"/>
              <a:gd name="connsiteX16" fmla="*/ 1339545 w 1424018"/>
              <a:gd name="connsiteY16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75552 w 1424018"/>
              <a:gd name="connsiteY2" fmla="*/ 406255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3242 w 1424018"/>
              <a:gd name="connsiteY6" fmla="*/ 1349573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8"/>
              <a:gd name="connsiteY0" fmla="*/ 125617 h 1635167"/>
              <a:gd name="connsiteX1" fmla="*/ 1339545 w 1424018"/>
              <a:gd name="connsiteY1" fmla="*/ 125617 h 1635167"/>
              <a:gd name="connsiteX2" fmla="*/ 1388194 w 1424018"/>
              <a:gd name="connsiteY2" fmla="*/ 321978 h 1635167"/>
              <a:gd name="connsiteX3" fmla="*/ 1409961 w 1424018"/>
              <a:gd name="connsiteY3" fmla="*/ 590221 h 1635167"/>
              <a:gd name="connsiteX4" fmla="*/ 1424012 w 1424018"/>
              <a:gd name="connsiteY4" fmla="*/ 836063 h 1635167"/>
              <a:gd name="connsiteX5" fmla="*/ 1383873 w 1424018"/>
              <a:gd name="connsiteY5" fmla="*/ 1096794 h 1635167"/>
              <a:gd name="connsiteX6" fmla="*/ 1327455 w 1424018"/>
              <a:gd name="connsiteY6" fmla="*/ 1324290 h 1635167"/>
              <a:gd name="connsiteX7" fmla="*/ 1240559 w 1424018"/>
              <a:gd name="connsiteY7" fmla="*/ 1497069 h 1635167"/>
              <a:gd name="connsiteX8" fmla="*/ 0 w 1424018"/>
              <a:gd name="connsiteY8" fmla="*/ 1635167 h 1635167"/>
              <a:gd name="connsiteX9" fmla="*/ 133053 w 1424018"/>
              <a:gd name="connsiteY9" fmla="*/ 1477445 h 1635167"/>
              <a:gd name="connsiteX10" fmla="*/ 249878 w 1424018"/>
              <a:gd name="connsiteY10" fmla="*/ 1267245 h 1635167"/>
              <a:gd name="connsiteX11" fmla="*/ 353498 w 1424018"/>
              <a:gd name="connsiteY11" fmla="*/ 841906 h 1635167"/>
              <a:gd name="connsiteX12" fmla="*/ 318551 w 1424018"/>
              <a:gd name="connsiteY12" fmla="*/ 526079 h 1635167"/>
              <a:gd name="connsiteX13" fmla="*/ 195926 w 1424018"/>
              <a:gd name="connsiteY13" fmla="*/ 228054 h 1635167"/>
              <a:gd name="connsiteX14" fmla="*/ 52748 w 1424018"/>
              <a:gd name="connsiteY14" fmla="*/ 0 h 1635167"/>
              <a:gd name="connsiteX15" fmla="*/ 1339545 w 1424018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4019"/>
              <a:gd name="connsiteY0" fmla="*/ 125617 h 1635167"/>
              <a:gd name="connsiteX1" fmla="*/ 1339545 w 1424019"/>
              <a:gd name="connsiteY1" fmla="*/ 125617 h 1635167"/>
              <a:gd name="connsiteX2" fmla="*/ 1388194 w 1424019"/>
              <a:gd name="connsiteY2" fmla="*/ 321978 h 1635167"/>
              <a:gd name="connsiteX3" fmla="*/ 1409961 w 1424019"/>
              <a:gd name="connsiteY3" fmla="*/ 590221 h 1635167"/>
              <a:gd name="connsiteX4" fmla="*/ 1424012 w 1424019"/>
              <a:gd name="connsiteY4" fmla="*/ 836063 h 1635167"/>
              <a:gd name="connsiteX5" fmla="*/ 1388087 w 1424019"/>
              <a:gd name="connsiteY5" fmla="*/ 1067298 h 1635167"/>
              <a:gd name="connsiteX6" fmla="*/ 1327455 w 1424019"/>
              <a:gd name="connsiteY6" fmla="*/ 1324290 h 1635167"/>
              <a:gd name="connsiteX7" fmla="*/ 1240559 w 1424019"/>
              <a:gd name="connsiteY7" fmla="*/ 1497069 h 1635167"/>
              <a:gd name="connsiteX8" fmla="*/ 0 w 1424019"/>
              <a:gd name="connsiteY8" fmla="*/ 1635167 h 1635167"/>
              <a:gd name="connsiteX9" fmla="*/ 133053 w 1424019"/>
              <a:gd name="connsiteY9" fmla="*/ 1477445 h 1635167"/>
              <a:gd name="connsiteX10" fmla="*/ 249878 w 1424019"/>
              <a:gd name="connsiteY10" fmla="*/ 1267245 h 1635167"/>
              <a:gd name="connsiteX11" fmla="*/ 353498 w 1424019"/>
              <a:gd name="connsiteY11" fmla="*/ 841906 h 1635167"/>
              <a:gd name="connsiteX12" fmla="*/ 318551 w 1424019"/>
              <a:gd name="connsiteY12" fmla="*/ 526079 h 1635167"/>
              <a:gd name="connsiteX13" fmla="*/ 195926 w 1424019"/>
              <a:gd name="connsiteY13" fmla="*/ 228054 h 1635167"/>
              <a:gd name="connsiteX14" fmla="*/ 52748 w 1424019"/>
              <a:gd name="connsiteY14" fmla="*/ 0 h 1635167"/>
              <a:gd name="connsiteX15" fmla="*/ 1339545 w 1424019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88087 w 1426027"/>
              <a:gd name="connsiteY5" fmla="*/ 1067298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6027"/>
              <a:gd name="connsiteY0" fmla="*/ 125617 h 1635167"/>
              <a:gd name="connsiteX1" fmla="*/ 1339545 w 1426027"/>
              <a:gd name="connsiteY1" fmla="*/ 125617 h 1635167"/>
              <a:gd name="connsiteX2" fmla="*/ 1388194 w 1426027"/>
              <a:gd name="connsiteY2" fmla="*/ 321978 h 1635167"/>
              <a:gd name="connsiteX3" fmla="*/ 1409961 w 1426027"/>
              <a:gd name="connsiteY3" fmla="*/ 590221 h 1635167"/>
              <a:gd name="connsiteX4" fmla="*/ 1424012 w 1426027"/>
              <a:gd name="connsiteY4" fmla="*/ 836063 h 1635167"/>
              <a:gd name="connsiteX5" fmla="*/ 1396514 w 1426027"/>
              <a:gd name="connsiteY5" fmla="*/ 1079940 h 1635167"/>
              <a:gd name="connsiteX6" fmla="*/ 1327455 w 1426027"/>
              <a:gd name="connsiteY6" fmla="*/ 1324290 h 1635167"/>
              <a:gd name="connsiteX7" fmla="*/ 1240559 w 1426027"/>
              <a:gd name="connsiteY7" fmla="*/ 1497069 h 1635167"/>
              <a:gd name="connsiteX8" fmla="*/ 0 w 1426027"/>
              <a:gd name="connsiteY8" fmla="*/ 1635167 h 1635167"/>
              <a:gd name="connsiteX9" fmla="*/ 133053 w 1426027"/>
              <a:gd name="connsiteY9" fmla="*/ 1477445 h 1635167"/>
              <a:gd name="connsiteX10" fmla="*/ 249878 w 1426027"/>
              <a:gd name="connsiteY10" fmla="*/ 1267245 h 1635167"/>
              <a:gd name="connsiteX11" fmla="*/ 353498 w 1426027"/>
              <a:gd name="connsiteY11" fmla="*/ 841906 h 1635167"/>
              <a:gd name="connsiteX12" fmla="*/ 318551 w 1426027"/>
              <a:gd name="connsiteY12" fmla="*/ 526079 h 1635167"/>
              <a:gd name="connsiteX13" fmla="*/ 195926 w 1426027"/>
              <a:gd name="connsiteY13" fmla="*/ 228054 h 1635167"/>
              <a:gd name="connsiteX14" fmla="*/ 52748 w 1426027"/>
              <a:gd name="connsiteY14" fmla="*/ 0 h 1635167"/>
              <a:gd name="connsiteX15" fmla="*/ 1339545 w 1426027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5359"/>
              <a:gd name="connsiteY0" fmla="*/ 125617 h 1635167"/>
              <a:gd name="connsiteX1" fmla="*/ 1339545 w 1425359"/>
              <a:gd name="connsiteY1" fmla="*/ 125617 h 1635167"/>
              <a:gd name="connsiteX2" fmla="*/ 1388194 w 1425359"/>
              <a:gd name="connsiteY2" fmla="*/ 321978 h 1635167"/>
              <a:gd name="connsiteX3" fmla="*/ 1409961 w 1425359"/>
              <a:gd name="connsiteY3" fmla="*/ 590221 h 1635167"/>
              <a:gd name="connsiteX4" fmla="*/ 1424012 w 1425359"/>
              <a:gd name="connsiteY4" fmla="*/ 836063 h 1635167"/>
              <a:gd name="connsiteX5" fmla="*/ 1396514 w 1425359"/>
              <a:gd name="connsiteY5" fmla="*/ 1079940 h 1635167"/>
              <a:gd name="connsiteX6" fmla="*/ 1327455 w 1425359"/>
              <a:gd name="connsiteY6" fmla="*/ 1324290 h 1635167"/>
              <a:gd name="connsiteX7" fmla="*/ 1240559 w 1425359"/>
              <a:gd name="connsiteY7" fmla="*/ 1497069 h 1635167"/>
              <a:gd name="connsiteX8" fmla="*/ 0 w 1425359"/>
              <a:gd name="connsiteY8" fmla="*/ 1635167 h 1635167"/>
              <a:gd name="connsiteX9" fmla="*/ 133053 w 1425359"/>
              <a:gd name="connsiteY9" fmla="*/ 1477445 h 1635167"/>
              <a:gd name="connsiteX10" fmla="*/ 249878 w 1425359"/>
              <a:gd name="connsiteY10" fmla="*/ 1267245 h 1635167"/>
              <a:gd name="connsiteX11" fmla="*/ 353498 w 1425359"/>
              <a:gd name="connsiteY11" fmla="*/ 841906 h 1635167"/>
              <a:gd name="connsiteX12" fmla="*/ 318551 w 1425359"/>
              <a:gd name="connsiteY12" fmla="*/ 526079 h 1635167"/>
              <a:gd name="connsiteX13" fmla="*/ 195926 w 1425359"/>
              <a:gd name="connsiteY13" fmla="*/ 228054 h 1635167"/>
              <a:gd name="connsiteX14" fmla="*/ 52748 w 1425359"/>
              <a:gd name="connsiteY14" fmla="*/ 0 h 1635167"/>
              <a:gd name="connsiteX15" fmla="*/ 1339545 w 1425359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4643"/>
              <a:gd name="connsiteY0" fmla="*/ 125617 h 1635167"/>
              <a:gd name="connsiteX1" fmla="*/ 1339545 w 1424643"/>
              <a:gd name="connsiteY1" fmla="*/ 125617 h 1635167"/>
              <a:gd name="connsiteX2" fmla="*/ 1388194 w 1424643"/>
              <a:gd name="connsiteY2" fmla="*/ 321978 h 1635167"/>
              <a:gd name="connsiteX3" fmla="*/ 1409961 w 1424643"/>
              <a:gd name="connsiteY3" fmla="*/ 590221 h 1635167"/>
              <a:gd name="connsiteX4" fmla="*/ 1424012 w 1424643"/>
              <a:gd name="connsiteY4" fmla="*/ 836063 h 1635167"/>
              <a:gd name="connsiteX5" fmla="*/ 1396514 w 1424643"/>
              <a:gd name="connsiteY5" fmla="*/ 1079940 h 1635167"/>
              <a:gd name="connsiteX6" fmla="*/ 1327455 w 1424643"/>
              <a:gd name="connsiteY6" fmla="*/ 1324290 h 1635167"/>
              <a:gd name="connsiteX7" fmla="*/ 1240559 w 1424643"/>
              <a:gd name="connsiteY7" fmla="*/ 1497069 h 1635167"/>
              <a:gd name="connsiteX8" fmla="*/ 0 w 1424643"/>
              <a:gd name="connsiteY8" fmla="*/ 1635167 h 1635167"/>
              <a:gd name="connsiteX9" fmla="*/ 133053 w 1424643"/>
              <a:gd name="connsiteY9" fmla="*/ 1477445 h 1635167"/>
              <a:gd name="connsiteX10" fmla="*/ 249878 w 1424643"/>
              <a:gd name="connsiteY10" fmla="*/ 1267245 h 1635167"/>
              <a:gd name="connsiteX11" fmla="*/ 353498 w 1424643"/>
              <a:gd name="connsiteY11" fmla="*/ 841906 h 1635167"/>
              <a:gd name="connsiteX12" fmla="*/ 318551 w 1424643"/>
              <a:gd name="connsiteY12" fmla="*/ 526079 h 1635167"/>
              <a:gd name="connsiteX13" fmla="*/ 195926 w 1424643"/>
              <a:gd name="connsiteY13" fmla="*/ 228054 h 1635167"/>
              <a:gd name="connsiteX14" fmla="*/ 52748 w 1424643"/>
              <a:gd name="connsiteY14" fmla="*/ 0 h 1635167"/>
              <a:gd name="connsiteX15" fmla="*/ 1339545 w 1424643"/>
              <a:gd name="connsiteY15" fmla="*/ 125617 h 1635167"/>
              <a:gd name="connsiteX0" fmla="*/ 1339545 w 1425313"/>
              <a:gd name="connsiteY0" fmla="*/ 125617 h 1635167"/>
              <a:gd name="connsiteX1" fmla="*/ 1339545 w 1425313"/>
              <a:gd name="connsiteY1" fmla="*/ 125617 h 1635167"/>
              <a:gd name="connsiteX2" fmla="*/ 1388194 w 1425313"/>
              <a:gd name="connsiteY2" fmla="*/ 321978 h 1635167"/>
              <a:gd name="connsiteX3" fmla="*/ 1418388 w 1425313"/>
              <a:gd name="connsiteY3" fmla="*/ 527013 h 1635167"/>
              <a:gd name="connsiteX4" fmla="*/ 1424012 w 1425313"/>
              <a:gd name="connsiteY4" fmla="*/ 836063 h 1635167"/>
              <a:gd name="connsiteX5" fmla="*/ 1396514 w 1425313"/>
              <a:gd name="connsiteY5" fmla="*/ 1079940 h 1635167"/>
              <a:gd name="connsiteX6" fmla="*/ 1327455 w 1425313"/>
              <a:gd name="connsiteY6" fmla="*/ 1324290 h 1635167"/>
              <a:gd name="connsiteX7" fmla="*/ 1240559 w 1425313"/>
              <a:gd name="connsiteY7" fmla="*/ 1497069 h 1635167"/>
              <a:gd name="connsiteX8" fmla="*/ 0 w 1425313"/>
              <a:gd name="connsiteY8" fmla="*/ 1635167 h 1635167"/>
              <a:gd name="connsiteX9" fmla="*/ 133053 w 1425313"/>
              <a:gd name="connsiteY9" fmla="*/ 1477445 h 1635167"/>
              <a:gd name="connsiteX10" fmla="*/ 249878 w 1425313"/>
              <a:gd name="connsiteY10" fmla="*/ 1267245 h 1635167"/>
              <a:gd name="connsiteX11" fmla="*/ 353498 w 1425313"/>
              <a:gd name="connsiteY11" fmla="*/ 841906 h 1635167"/>
              <a:gd name="connsiteX12" fmla="*/ 318551 w 1425313"/>
              <a:gd name="connsiteY12" fmla="*/ 526079 h 1635167"/>
              <a:gd name="connsiteX13" fmla="*/ 195926 w 1425313"/>
              <a:gd name="connsiteY13" fmla="*/ 228054 h 1635167"/>
              <a:gd name="connsiteX14" fmla="*/ 52748 w 1425313"/>
              <a:gd name="connsiteY14" fmla="*/ 0 h 1635167"/>
              <a:gd name="connsiteX15" fmla="*/ 1339545 w 1425313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27455 w 1425611"/>
              <a:gd name="connsiteY6" fmla="*/ 1324290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63887 w 1425611"/>
              <a:gd name="connsiteY7" fmla="*/ 1493420 h 1635167"/>
              <a:gd name="connsiteX8" fmla="*/ 1240559 w 1425611"/>
              <a:gd name="connsiteY8" fmla="*/ 1497069 h 1635167"/>
              <a:gd name="connsiteX9" fmla="*/ 0 w 1425611"/>
              <a:gd name="connsiteY9" fmla="*/ 1635167 h 1635167"/>
              <a:gd name="connsiteX10" fmla="*/ 133053 w 1425611"/>
              <a:gd name="connsiteY10" fmla="*/ 1477445 h 1635167"/>
              <a:gd name="connsiteX11" fmla="*/ 249878 w 1425611"/>
              <a:gd name="connsiteY11" fmla="*/ 1267245 h 1635167"/>
              <a:gd name="connsiteX12" fmla="*/ 353498 w 1425611"/>
              <a:gd name="connsiteY12" fmla="*/ 841906 h 1635167"/>
              <a:gd name="connsiteX13" fmla="*/ 318551 w 1425611"/>
              <a:gd name="connsiteY13" fmla="*/ 526079 h 1635167"/>
              <a:gd name="connsiteX14" fmla="*/ 195926 w 1425611"/>
              <a:gd name="connsiteY14" fmla="*/ 228054 h 1635167"/>
              <a:gd name="connsiteX15" fmla="*/ 52748 w 1425611"/>
              <a:gd name="connsiteY15" fmla="*/ 0 h 1635167"/>
              <a:gd name="connsiteX16" fmla="*/ 1339545 w 1425611"/>
              <a:gd name="connsiteY16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401233 w 1487299"/>
              <a:gd name="connsiteY0" fmla="*/ 125617 h 1635167"/>
              <a:gd name="connsiteX1" fmla="*/ 1401233 w 1487299"/>
              <a:gd name="connsiteY1" fmla="*/ 125617 h 1635167"/>
              <a:gd name="connsiteX2" fmla="*/ 1449882 w 1487299"/>
              <a:gd name="connsiteY2" fmla="*/ 321978 h 1635167"/>
              <a:gd name="connsiteX3" fmla="*/ 1480076 w 1487299"/>
              <a:gd name="connsiteY3" fmla="*/ 527013 h 1635167"/>
              <a:gd name="connsiteX4" fmla="*/ 1485700 w 1487299"/>
              <a:gd name="connsiteY4" fmla="*/ 836063 h 1635167"/>
              <a:gd name="connsiteX5" fmla="*/ 1453988 w 1487299"/>
              <a:gd name="connsiteY5" fmla="*/ 1105223 h 1635167"/>
              <a:gd name="connsiteX6" fmla="*/ 1380716 w 1487299"/>
              <a:gd name="connsiteY6" fmla="*/ 1336931 h 1635167"/>
              <a:gd name="connsiteX7" fmla="*/ 1302247 w 1487299"/>
              <a:gd name="connsiteY7" fmla="*/ 1497069 h 1635167"/>
              <a:gd name="connsiteX8" fmla="*/ 61688 w 1487299"/>
              <a:gd name="connsiteY8" fmla="*/ 1635167 h 1635167"/>
              <a:gd name="connsiteX9" fmla="*/ 194741 w 1487299"/>
              <a:gd name="connsiteY9" fmla="*/ 1477445 h 1635167"/>
              <a:gd name="connsiteX10" fmla="*/ 311566 w 1487299"/>
              <a:gd name="connsiteY10" fmla="*/ 1267245 h 1635167"/>
              <a:gd name="connsiteX11" fmla="*/ 415186 w 1487299"/>
              <a:gd name="connsiteY11" fmla="*/ 841906 h 1635167"/>
              <a:gd name="connsiteX12" fmla="*/ 380239 w 1487299"/>
              <a:gd name="connsiteY12" fmla="*/ 526079 h 1635167"/>
              <a:gd name="connsiteX13" fmla="*/ 257614 w 1487299"/>
              <a:gd name="connsiteY13" fmla="*/ 228054 h 1635167"/>
              <a:gd name="connsiteX14" fmla="*/ 114436 w 1487299"/>
              <a:gd name="connsiteY14" fmla="*/ 0 h 1635167"/>
              <a:gd name="connsiteX15" fmla="*/ 1401233 w 1487299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33053 w 1425611"/>
              <a:gd name="connsiteY9" fmla="*/ 147744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49878 w 1425611"/>
              <a:gd name="connsiteY10" fmla="*/ 1267245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  <a:gd name="connsiteX0" fmla="*/ 1339545 w 1425611"/>
              <a:gd name="connsiteY0" fmla="*/ 125617 h 1635167"/>
              <a:gd name="connsiteX1" fmla="*/ 1339545 w 1425611"/>
              <a:gd name="connsiteY1" fmla="*/ 125617 h 1635167"/>
              <a:gd name="connsiteX2" fmla="*/ 1388194 w 1425611"/>
              <a:gd name="connsiteY2" fmla="*/ 321978 h 1635167"/>
              <a:gd name="connsiteX3" fmla="*/ 1418388 w 1425611"/>
              <a:gd name="connsiteY3" fmla="*/ 527013 h 1635167"/>
              <a:gd name="connsiteX4" fmla="*/ 1424012 w 1425611"/>
              <a:gd name="connsiteY4" fmla="*/ 836063 h 1635167"/>
              <a:gd name="connsiteX5" fmla="*/ 1392300 w 1425611"/>
              <a:gd name="connsiteY5" fmla="*/ 1105223 h 1635167"/>
              <a:gd name="connsiteX6" fmla="*/ 1319028 w 1425611"/>
              <a:gd name="connsiteY6" fmla="*/ 1336931 h 1635167"/>
              <a:gd name="connsiteX7" fmla="*/ 1240559 w 1425611"/>
              <a:gd name="connsiteY7" fmla="*/ 1497069 h 1635167"/>
              <a:gd name="connsiteX8" fmla="*/ 0 w 1425611"/>
              <a:gd name="connsiteY8" fmla="*/ 1635167 h 1635167"/>
              <a:gd name="connsiteX9" fmla="*/ 154122 w 1425611"/>
              <a:gd name="connsiteY9" fmla="*/ 1443735 h 1635167"/>
              <a:gd name="connsiteX10" fmla="*/ 296230 w 1425611"/>
              <a:gd name="connsiteY10" fmla="*/ 1170327 h 1635167"/>
              <a:gd name="connsiteX11" fmla="*/ 353498 w 1425611"/>
              <a:gd name="connsiteY11" fmla="*/ 841906 h 1635167"/>
              <a:gd name="connsiteX12" fmla="*/ 318551 w 1425611"/>
              <a:gd name="connsiteY12" fmla="*/ 526079 h 1635167"/>
              <a:gd name="connsiteX13" fmla="*/ 195926 w 1425611"/>
              <a:gd name="connsiteY13" fmla="*/ 228054 h 1635167"/>
              <a:gd name="connsiteX14" fmla="*/ 52748 w 1425611"/>
              <a:gd name="connsiteY14" fmla="*/ 0 h 1635167"/>
              <a:gd name="connsiteX15" fmla="*/ 1339545 w 1425611"/>
              <a:gd name="connsiteY15" fmla="*/ 125617 h 16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25611" h="1635167">
                <a:moveTo>
                  <a:pt x="1339545" y="125617"/>
                </a:moveTo>
                <a:lnTo>
                  <a:pt x="1339545" y="125617"/>
                </a:lnTo>
                <a:cubicBezTo>
                  <a:pt x="1347653" y="158344"/>
                  <a:pt x="1375054" y="255079"/>
                  <a:pt x="1388194" y="321978"/>
                </a:cubicBezTo>
                <a:cubicBezTo>
                  <a:pt x="1401334" y="388877"/>
                  <a:pt x="1413823" y="456081"/>
                  <a:pt x="1418388" y="527013"/>
                </a:cubicBezTo>
                <a:cubicBezTo>
                  <a:pt x="1422953" y="597945"/>
                  <a:pt x="1428360" y="739695"/>
                  <a:pt x="1424012" y="836063"/>
                </a:cubicBezTo>
                <a:cubicBezTo>
                  <a:pt x="1419664" y="932431"/>
                  <a:pt x="1409797" y="1021745"/>
                  <a:pt x="1392300" y="1105223"/>
                </a:cubicBezTo>
                <a:cubicBezTo>
                  <a:pt x="1374803" y="1188701"/>
                  <a:pt x="1344318" y="1271623"/>
                  <a:pt x="1319028" y="1336931"/>
                </a:cubicBezTo>
                <a:cubicBezTo>
                  <a:pt x="1293738" y="1402239"/>
                  <a:pt x="1333982" y="1325163"/>
                  <a:pt x="1240559" y="1497069"/>
                </a:cubicBezTo>
                <a:lnTo>
                  <a:pt x="0" y="1635167"/>
                </a:lnTo>
                <a:cubicBezTo>
                  <a:pt x="66526" y="1556306"/>
                  <a:pt x="104750" y="1521208"/>
                  <a:pt x="154122" y="1443735"/>
                </a:cubicBezTo>
                <a:cubicBezTo>
                  <a:pt x="203494" y="1366262"/>
                  <a:pt x="278401" y="1216417"/>
                  <a:pt x="296230" y="1170327"/>
                </a:cubicBezTo>
                <a:cubicBezTo>
                  <a:pt x="317815" y="1102745"/>
                  <a:pt x="349778" y="949281"/>
                  <a:pt x="353498" y="841906"/>
                </a:cubicBezTo>
                <a:cubicBezTo>
                  <a:pt x="357218" y="734531"/>
                  <a:pt x="343352" y="646768"/>
                  <a:pt x="318551" y="526079"/>
                </a:cubicBezTo>
                <a:cubicBezTo>
                  <a:pt x="293750" y="405390"/>
                  <a:pt x="252916" y="342077"/>
                  <a:pt x="195926" y="228054"/>
                </a:cubicBezTo>
                <a:cubicBezTo>
                  <a:pt x="138936" y="114031"/>
                  <a:pt x="100474" y="76018"/>
                  <a:pt x="52748" y="0"/>
                </a:cubicBezTo>
                <a:lnTo>
                  <a:pt x="1339545" y="125617"/>
                </a:lnTo>
                <a:close/>
              </a:path>
            </a:pathLst>
          </a:custGeom>
          <a:solidFill>
            <a:srgbClr val="FF8989">
              <a:alpha val="78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C99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C99"/>
                </a:solidFill>
                <a:latin typeface="Century Gothic" pitchFamily="34" charset="0"/>
              </a:rPr>
              <a:t>imagem: André Luiz da Silva/CDA/CDCC/USP</a:t>
            </a:r>
            <a:endParaRPr lang="pt-BR" sz="11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8" name="CaixaDeTexto 34"/>
          <p:cNvSpPr txBox="1">
            <a:spLocks noChangeArrowheads="1"/>
          </p:cNvSpPr>
          <p:nvPr/>
        </p:nvSpPr>
        <p:spPr bwMode="auto">
          <a:xfrm>
            <a:off x="6372200" y="4581708"/>
            <a:ext cx="2520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Área na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superfície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 estrela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9" name="Conector de seta reta 18"/>
          <p:cNvCxnSpPr>
            <a:stCxn id="18" idx="0"/>
          </p:cNvCxnSpPr>
          <p:nvPr/>
        </p:nvCxnSpPr>
        <p:spPr bwMode="auto">
          <a:xfrm flipH="1" flipV="1">
            <a:off x="6591363" y="3522084"/>
            <a:ext cx="1040977" cy="1059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upo 19"/>
          <p:cNvGrpSpPr/>
          <p:nvPr/>
        </p:nvGrpSpPr>
        <p:grpSpPr>
          <a:xfrm>
            <a:off x="6225523" y="971808"/>
            <a:ext cx="2360333" cy="2067403"/>
            <a:chOff x="6225523" y="971808"/>
            <a:chExt cx="2360333" cy="2067403"/>
          </a:xfrm>
        </p:grpSpPr>
        <p:grpSp>
          <p:nvGrpSpPr>
            <p:cNvPr id="5" name="Grupo 20"/>
            <p:cNvGrpSpPr/>
            <p:nvPr/>
          </p:nvGrpSpPr>
          <p:grpSpPr>
            <a:xfrm rot="21446735">
              <a:off x="6225523" y="998354"/>
              <a:ext cx="2360333" cy="2040857"/>
              <a:chOff x="6177543" y="-136914"/>
              <a:chExt cx="2360333" cy="2040857"/>
            </a:xfrm>
          </p:grpSpPr>
          <p:cxnSp>
            <p:nvCxnSpPr>
              <p:cNvPr id="26" name="Conector de seta reta 25"/>
              <p:cNvCxnSpPr/>
              <p:nvPr/>
            </p:nvCxnSpPr>
            <p:spPr bwMode="auto">
              <a:xfrm rot="153265" flipV="1">
                <a:off x="6214767" y="-136914"/>
                <a:ext cx="1734261" cy="202773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" name="Conector de seta reta 26"/>
              <p:cNvCxnSpPr/>
              <p:nvPr/>
            </p:nvCxnSpPr>
            <p:spPr bwMode="auto">
              <a:xfrm rot="153265" flipV="1">
                <a:off x="6190005" y="973762"/>
                <a:ext cx="2347871" cy="930181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Conector de seta reta 28"/>
              <p:cNvCxnSpPr/>
              <p:nvPr/>
            </p:nvCxnSpPr>
            <p:spPr bwMode="auto">
              <a:xfrm rot="153265" flipV="1">
                <a:off x="6177543" y="1543995"/>
                <a:ext cx="1613442" cy="354583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Conector de seta reta 29"/>
              <p:cNvCxnSpPr/>
              <p:nvPr/>
            </p:nvCxnSpPr>
            <p:spPr bwMode="auto">
              <a:xfrm rot="153265" flipV="1">
                <a:off x="6208319" y="152171"/>
                <a:ext cx="855958" cy="1718926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Trapezoide 23"/>
            <p:cNvSpPr/>
            <p:nvPr/>
          </p:nvSpPr>
          <p:spPr bwMode="auto">
            <a:xfrm rot="3668173">
              <a:off x="7090050" y="1309668"/>
              <a:ext cx="1620180" cy="944459"/>
            </a:xfrm>
            <a:prstGeom prst="trapezoid">
              <a:avLst>
                <a:gd name="adj" fmla="val 17285"/>
              </a:avLst>
            </a:prstGeom>
            <a:solidFill>
              <a:srgbClr val="FF0000">
                <a:alpha val="78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aixaDeTexto 34"/>
            <p:cNvSpPr txBox="1">
              <a:spLocks noChangeArrowheads="1"/>
            </p:cNvSpPr>
            <p:nvPr/>
          </p:nvSpPr>
          <p:spPr bwMode="auto">
            <a:xfrm>
              <a:off x="7308304" y="1484784"/>
              <a:ext cx="11077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solidFill>
                    <a:schemeClr val="bg1"/>
                  </a:solidFill>
                  <a:latin typeface="Century Gothic" pitchFamily="34" charset="0"/>
                </a:rPr>
                <a:t>1 m</a:t>
              </a:r>
              <a:r>
                <a:rPr lang="pt-BR" sz="2800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pt-BR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89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8" grpId="0" animBg="1"/>
      <p:bldP spid="3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 bwMode="auto">
          <a:xfrm>
            <a:off x="-36512" y="476936"/>
            <a:ext cx="2808312" cy="2736040"/>
          </a:xfrm>
          <a:prstGeom prst="ellipse">
            <a:avLst/>
          </a:prstGeom>
          <a:gradFill>
            <a:gsLst>
              <a:gs pos="27000">
                <a:schemeClr val="accent6">
                  <a:lumMod val="68000"/>
                  <a:lumOff val="32000"/>
                </a:schemeClr>
              </a:gs>
              <a:gs pos="11000">
                <a:schemeClr val="bg1"/>
              </a:gs>
              <a:gs pos="17000">
                <a:schemeClr val="accent6">
                  <a:lumMod val="26000"/>
                  <a:lumOff val="74000"/>
                </a:schemeClr>
              </a:gs>
              <a:gs pos="27000">
                <a:srgbClr val="3788FF">
                  <a:lumMod val="76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979712" y="2224583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-252536" y="626925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4067944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467544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30.000°C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380312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105273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5" name="CaixaDeTexto 204"/>
          <p:cNvSpPr txBox="1"/>
          <p:nvPr/>
        </p:nvSpPr>
        <p:spPr>
          <a:xfrm>
            <a:off x="1197110" y="432156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00190" y="-3865916"/>
            <a:ext cx="7483120" cy="7718371"/>
            <a:chOff x="5400190" y="-3865916"/>
            <a:chExt cx="7483120" cy="7718371"/>
          </a:xfrm>
        </p:grpSpPr>
        <p:sp>
          <p:nvSpPr>
            <p:cNvPr id="220" name="Arco 219"/>
            <p:cNvSpPr>
              <a:spLocks noChangeAspect="1"/>
            </p:cNvSpPr>
            <p:nvPr/>
          </p:nvSpPr>
          <p:spPr bwMode="auto">
            <a:xfrm rot="10800000">
              <a:off x="5400190" y="-3865916"/>
              <a:ext cx="7483120" cy="7718371"/>
            </a:xfrm>
            <a:prstGeom prst="arc">
              <a:avLst/>
            </a:prstGeom>
            <a:gradFill flip="none" rotWithShape="1">
              <a:gsLst>
                <a:gs pos="71000">
                  <a:srgbClr val="FE732F">
                    <a:alpha val="0"/>
                  </a:srgbClr>
                </a:gs>
                <a:gs pos="56000">
                  <a:srgbClr val="C00000">
                    <a:alpha val="94000"/>
                  </a:srgbClr>
                </a:gs>
                <a:gs pos="1300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Arco 220"/>
            <p:cNvSpPr>
              <a:spLocks noChangeAspect="1"/>
            </p:cNvSpPr>
            <p:nvPr/>
          </p:nvSpPr>
          <p:spPr bwMode="auto">
            <a:xfrm rot="10800000">
              <a:off x="6129878" y="-3009905"/>
              <a:ext cx="6012576" cy="6012576"/>
            </a:xfrm>
            <a:prstGeom prst="arc">
              <a:avLst/>
            </a:prstGeom>
            <a:gradFill flip="none" rotWithShape="1">
              <a:gsLst>
                <a:gs pos="66000">
                  <a:srgbClr val="C00000"/>
                </a:gs>
                <a:gs pos="12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3995936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300192" y="4310595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716016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131840" y="3073048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695111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220072" y="3669840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2" name="Elipse 221"/>
          <p:cNvSpPr>
            <a:spLocks noChangeAspect="1"/>
          </p:cNvSpPr>
          <p:nvPr/>
        </p:nvSpPr>
        <p:spPr bwMode="auto">
          <a:xfrm>
            <a:off x="5252212" y="901712"/>
            <a:ext cx="2448000" cy="244800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3" name="Elipse 222"/>
          <p:cNvSpPr>
            <a:spLocks noChangeAspect="1"/>
          </p:cNvSpPr>
          <p:nvPr/>
        </p:nvSpPr>
        <p:spPr bwMode="auto">
          <a:xfrm>
            <a:off x="6228184" y="2924944"/>
            <a:ext cx="583135" cy="583135"/>
          </a:xfrm>
          <a:prstGeom prst="ellipse">
            <a:avLst/>
          </a:prstGeom>
          <a:gradFill>
            <a:gsLst>
              <a:gs pos="12000">
                <a:srgbClr val="FFC000"/>
              </a:gs>
              <a:gs pos="61000">
                <a:srgbClr val="FF0000"/>
              </a:gs>
              <a:gs pos="99000">
                <a:srgbClr val="FFC000">
                  <a:alpha val="0"/>
                  <a:lumMod val="4000"/>
                  <a:lumOff val="9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0" y="6021288"/>
            <a:ext cx="892072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56" name="Elipse 55"/>
          <p:cNvSpPr>
            <a:spLocks noChangeAspect="1"/>
          </p:cNvSpPr>
          <p:nvPr/>
        </p:nvSpPr>
        <p:spPr bwMode="auto">
          <a:xfrm rot="349981">
            <a:off x="7103744" y="4861023"/>
            <a:ext cx="237713" cy="23771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9" grpId="0" animBg="1"/>
      <p:bldP spid="32" grpId="0" animBg="1"/>
      <p:bldP spid="38" grpId="0" animBg="1"/>
      <p:bldP spid="63" grpId="0" animBg="1"/>
      <p:bldP spid="90" grpId="0" animBg="1"/>
      <p:bldP spid="92" grpId="0" animBg="1"/>
      <p:bldP spid="99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4" grpId="0" animBg="1"/>
      <p:bldP spid="126" grpId="0" animBg="1"/>
      <p:bldP spid="180" grpId="0" animBg="1"/>
      <p:bldP spid="205" grpId="0"/>
      <p:bldP spid="11" grpId="0" animBg="1"/>
      <p:bldP spid="47" grpId="0" animBg="1"/>
      <p:bldP spid="50" grpId="0" animBg="1"/>
      <p:bldP spid="107" grpId="0" animBg="1"/>
      <p:bldP spid="109" grpId="0" animBg="1"/>
      <p:bldP spid="183" grpId="0" animBg="1"/>
      <p:bldP spid="196" grpId="0" animBg="1"/>
      <p:bldP spid="155" grpId="0" animBg="1"/>
      <p:bldP spid="197" grpId="0" animBg="1"/>
      <p:bldP spid="214" grpId="0"/>
      <p:bldP spid="207" grpId="0"/>
      <p:bldP spid="222" grpId="0" animBg="1"/>
      <p:bldP spid="204" grpId="0"/>
      <p:bldP spid="223" grpId="0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928056" y="-3259062"/>
            <a:ext cx="180000" cy="180000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1907704" y="3703466"/>
            <a:ext cx="3724974" cy="5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676837" y="3736428"/>
            <a:ext cx="3442" cy="232725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2" name="Conector reto 171"/>
          <p:cNvCxnSpPr/>
          <p:nvPr/>
        </p:nvCxnSpPr>
        <p:spPr bwMode="auto">
          <a:xfrm>
            <a:off x="2411760" y="1078032"/>
            <a:ext cx="6243842" cy="185192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Conector reto 174"/>
          <p:cNvCxnSpPr/>
          <p:nvPr/>
        </p:nvCxnSpPr>
        <p:spPr bwMode="auto">
          <a:xfrm>
            <a:off x="2349305" y="1955409"/>
            <a:ext cx="6286841" cy="18429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Conector reto 200"/>
          <p:cNvCxnSpPr/>
          <p:nvPr/>
        </p:nvCxnSpPr>
        <p:spPr bwMode="auto">
          <a:xfrm>
            <a:off x="2349305" y="2771335"/>
            <a:ext cx="6278225" cy="1809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2" name="Conector reto 201"/>
          <p:cNvCxnSpPr/>
          <p:nvPr/>
        </p:nvCxnSpPr>
        <p:spPr bwMode="auto">
          <a:xfrm>
            <a:off x="2335237" y="3657600"/>
            <a:ext cx="6320365" cy="1787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95000"/>
                <a:alpha val="73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93" name="Text Box 141"/>
          <p:cNvSpPr txBox="1">
            <a:spLocks noChangeArrowheads="1"/>
          </p:cNvSpPr>
          <p:nvPr/>
        </p:nvSpPr>
        <p:spPr bwMode="auto">
          <a:xfrm>
            <a:off x="0" y="6597352"/>
            <a:ext cx="9144000" cy="2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Silva/CDA/CDCC/USP, baseado em figura de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&amp;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itchFamily="34" charset="0"/>
              </a:rPr>
              <a:t>Today</a:t>
            </a:r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20" name="CaixaDeTexto 219"/>
          <p:cNvSpPr txBox="1"/>
          <p:nvPr/>
        </p:nvSpPr>
        <p:spPr>
          <a:xfrm>
            <a:off x="745232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 R</a:t>
            </a:r>
            <a:r>
              <a:rPr lang="pt-BR" sz="2800" baseline="-250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1" name="CaixaDeTexto 250"/>
          <p:cNvSpPr txBox="1"/>
          <p:nvPr/>
        </p:nvSpPr>
        <p:spPr>
          <a:xfrm>
            <a:off x="7596336" y="407707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1R</a:t>
            </a:r>
            <a:r>
              <a:rPr lang="pt-BR" sz="2800" baseline="-250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ʘ</a:t>
            </a:r>
            <a:endParaRPr lang="pt-BR" sz="2800" kern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8" name="CaixaDeTexto 277"/>
          <p:cNvSpPr txBox="1"/>
          <p:nvPr/>
        </p:nvSpPr>
        <p:spPr>
          <a:xfrm>
            <a:off x="827584" y="6839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Elipse 43"/>
          <p:cNvSpPr>
            <a:spLocks/>
          </p:cNvSpPr>
          <p:nvPr/>
        </p:nvSpPr>
        <p:spPr bwMode="auto">
          <a:xfrm>
            <a:off x="4139952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/>
          </p:cNvSpPr>
          <p:nvPr/>
        </p:nvSpPr>
        <p:spPr bwMode="auto">
          <a:xfrm>
            <a:off x="4572000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/>
          </p:cNvSpPr>
          <p:nvPr/>
        </p:nvSpPr>
        <p:spPr bwMode="auto">
          <a:xfrm>
            <a:off x="5652120" y="380018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/>
          </p:cNvSpPr>
          <p:nvPr/>
        </p:nvSpPr>
        <p:spPr bwMode="auto">
          <a:xfrm>
            <a:off x="5829132" y="380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/>
          </p:cNvSpPr>
          <p:nvPr/>
        </p:nvSpPr>
        <p:spPr bwMode="auto">
          <a:xfrm>
            <a:off x="7164288" y="438324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/>
          </p:cNvSpPr>
          <p:nvPr/>
        </p:nvSpPr>
        <p:spPr bwMode="auto">
          <a:xfrm>
            <a:off x="3707904" y="3152117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/>
          </p:cNvSpPr>
          <p:nvPr/>
        </p:nvSpPr>
        <p:spPr bwMode="auto">
          <a:xfrm>
            <a:off x="3203848" y="2792077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998320" y="502994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>
            <a:off x="4086029" y="475761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4197576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4053562" y="530121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>
            <a:off x="34942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>
            <a:off x="3677076" y="505403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3615518" y="520644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3422262" y="5229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4485608" y="4941173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4341592" y="5085189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/>
          </p:cNvSpPr>
          <p:nvPr/>
        </p:nvSpPr>
        <p:spPr bwMode="auto">
          <a:xfrm>
            <a:off x="3923928" y="300810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/>
          </p:cNvSpPr>
          <p:nvPr/>
        </p:nvSpPr>
        <p:spPr bwMode="auto">
          <a:xfrm>
            <a:off x="3923928" y="322412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/>
          </p:cNvSpPr>
          <p:nvPr/>
        </p:nvSpPr>
        <p:spPr bwMode="auto">
          <a:xfrm>
            <a:off x="687625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/>
          </p:cNvSpPr>
          <p:nvPr/>
        </p:nvSpPr>
        <p:spPr bwMode="auto">
          <a:xfrm>
            <a:off x="7596336" y="474328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1" name="Elipse 70"/>
          <p:cNvSpPr>
            <a:spLocks/>
          </p:cNvSpPr>
          <p:nvPr/>
        </p:nvSpPr>
        <p:spPr bwMode="auto">
          <a:xfrm>
            <a:off x="7660529" y="4849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Elipse 71"/>
          <p:cNvSpPr>
            <a:spLocks/>
          </p:cNvSpPr>
          <p:nvPr/>
        </p:nvSpPr>
        <p:spPr bwMode="auto">
          <a:xfrm>
            <a:off x="7812360" y="515915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3" name="Elipse 72"/>
          <p:cNvSpPr>
            <a:spLocks/>
          </p:cNvSpPr>
          <p:nvPr/>
        </p:nvSpPr>
        <p:spPr bwMode="auto">
          <a:xfrm>
            <a:off x="6347899" y="385928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/>
          </p:cNvSpPr>
          <p:nvPr/>
        </p:nvSpPr>
        <p:spPr bwMode="auto">
          <a:xfrm rot="349981">
            <a:off x="6966870" y="43956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/>
          </p:cNvSpPr>
          <p:nvPr/>
        </p:nvSpPr>
        <p:spPr bwMode="auto">
          <a:xfrm rot="349981">
            <a:off x="6524897" y="410389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/>
          </p:cNvSpPr>
          <p:nvPr/>
        </p:nvSpPr>
        <p:spPr bwMode="auto">
          <a:xfrm rot="349981">
            <a:off x="7461001" y="258691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77" name="Elipse 76"/>
          <p:cNvSpPr>
            <a:spLocks/>
          </p:cNvSpPr>
          <p:nvPr/>
        </p:nvSpPr>
        <p:spPr bwMode="auto">
          <a:xfrm>
            <a:off x="6054487" y="386793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/>
          </p:cNvSpPr>
          <p:nvPr/>
        </p:nvSpPr>
        <p:spPr bwMode="auto">
          <a:xfrm>
            <a:off x="5592571" y="361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/>
          </p:cNvSpPr>
          <p:nvPr/>
        </p:nvSpPr>
        <p:spPr bwMode="auto">
          <a:xfrm>
            <a:off x="6012160" y="402320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/>
          </p:cNvSpPr>
          <p:nvPr/>
        </p:nvSpPr>
        <p:spPr bwMode="auto">
          <a:xfrm>
            <a:off x="514806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/>
          </p:cNvSpPr>
          <p:nvPr/>
        </p:nvSpPr>
        <p:spPr bwMode="auto">
          <a:xfrm>
            <a:off x="5134424" y="371845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/>
          </p:cNvSpPr>
          <p:nvPr/>
        </p:nvSpPr>
        <p:spPr bwMode="auto">
          <a:xfrm>
            <a:off x="7724178" y="501513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/>
          </p:cNvSpPr>
          <p:nvPr/>
        </p:nvSpPr>
        <p:spPr bwMode="auto">
          <a:xfrm>
            <a:off x="6516216" y="423922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/>
          </p:cNvSpPr>
          <p:nvPr/>
        </p:nvSpPr>
        <p:spPr bwMode="auto">
          <a:xfrm rot="349981">
            <a:off x="7513858" y="49523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6" name="Elipse 85"/>
          <p:cNvSpPr>
            <a:spLocks/>
          </p:cNvSpPr>
          <p:nvPr/>
        </p:nvSpPr>
        <p:spPr bwMode="auto">
          <a:xfrm rot="349981">
            <a:off x="6524897" y="323498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/>
          </p:cNvSpPr>
          <p:nvPr/>
        </p:nvSpPr>
        <p:spPr bwMode="auto">
          <a:xfrm>
            <a:off x="7020272" y="2794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/>
          </p:cNvSpPr>
          <p:nvPr/>
        </p:nvSpPr>
        <p:spPr bwMode="auto">
          <a:xfrm rot="349981">
            <a:off x="6236865" y="28749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/>
          </p:cNvSpPr>
          <p:nvPr/>
        </p:nvSpPr>
        <p:spPr bwMode="auto">
          <a:xfrm rot="349981">
            <a:off x="7172969" y="309097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/>
          </p:cNvSpPr>
          <p:nvPr/>
        </p:nvSpPr>
        <p:spPr bwMode="auto">
          <a:xfrm rot="349981">
            <a:off x="6380881" y="29469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/>
          </p:cNvSpPr>
          <p:nvPr/>
        </p:nvSpPr>
        <p:spPr bwMode="auto">
          <a:xfrm>
            <a:off x="7507157" y="522959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2" name="Elipse 91"/>
          <p:cNvSpPr>
            <a:spLocks/>
          </p:cNvSpPr>
          <p:nvPr/>
        </p:nvSpPr>
        <p:spPr bwMode="auto">
          <a:xfrm>
            <a:off x="7637734" y="525290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3" name="Elipse 92"/>
          <p:cNvSpPr>
            <a:spLocks/>
          </p:cNvSpPr>
          <p:nvPr/>
        </p:nvSpPr>
        <p:spPr bwMode="auto">
          <a:xfrm>
            <a:off x="7740352" y="539135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4" name="Elipse 93"/>
          <p:cNvSpPr>
            <a:spLocks/>
          </p:cNvSpPr>
          <p:nvPr/>
        </p:nvSpPr>
        <p:spPr bwMode="auto">
          <a:xfrm>
            <a:off x="781236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5" name="Elipse 94"/>
          <p:cNvSpPr>
            <a:spLocks/>
          </p:cNvSpPr>
          <p:nvPr/>
        </p:nvSpPr>
        <p:spPr bwMode="auto">
          <a:xfrm>
            <a:off x="7997636" y="53850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6" name="Elipse 95"/>
          <p:cNvSpPr>
            <a:spLocks/>
          </p:cNvSpPr>
          <p:nvPr/>
        </p:nvSpPr>
        <p:spPr bwMode="auto">
          <a:xfrm>
            <a:off x="7945876" y="524104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7" name="Elipse 96"/>
          <p:cNvSpPr>
            <a:spLocks/>
          </p:cNvSpPr>
          <p:nvPr/>
        </p:nvSpPr>
        <p:spPr bwMode="auto">
          <a:xfrm>
            <a:off x="7452320" y="531934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98" name="Elipse 97"/>
          <p:cNvSpPr>
            <a:spLocks/>
          </p:cNvSpPr>
          <p:nvPr/>
        </p:nvSpPr>
        <p:spPr bwMode="auto">
          <a:xfrm rot="1728569">
            <a:off x="7398989" y="471067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99" name="Elipse 98"/>
          <p:cNvSpPr>
            <a:spLocks/>
          </p:cNvSpPr>
          <p:nvPr/>
        </p:nvSpPr>
        <p:spPr bwMode="auto">
          <a:xfrm rot="2078550">
            <a:off x="7809842" y="492960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00" name="Elipse 99"/>
          <p:cNvSpPr>
            <a:spLocks/>
          </p:cNvSpPr>
          <p:nvPr/>
        </p:nvSpPr>
        <p:spPr bwMode="auto">
          <a:xfrm rot="2078550">
            <a:off x="7319412" y="491657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/>
          </p:cNvSpPr>
          <p:nvPr/>
        </p:nvSpPr>
        <p:spPr bwMode="auto">
          <a:xfrm rot="1728569">
            <a:off x="7196519" y="28131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/>
          </p:cNvSpPr>
          <p:nvPr/>
        </p:nvSpPr>
        <p:spPr bwMode="auto">
          <a:xfrm rot="2078550">
            <a:off x="7467985" y="48504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103" name="Elipse 102"/>
          <p:cNvSpPr>
            <a:spLocks/>
          </p:cNvSpPr>
          <p:nvPr/>
        </p:nvSpPr>
        <p:spPr bwMode="auto">
          <a:xfrm rot="2078550">
            <a:off x="7362355" y="2720334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/>
          </p:cNvSpPr>
          <p:nvPr/>
        </p:nvSpPr>
        <p:spPr bwMode="auto">
          <a:xfrm>
            <a:off x="5868144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/>
          </p:cNvSpPr>
          <p:nvPr/>
        </p:nvSpPr>
        <p:spPr bwMode="auto">
          <a:xfrm>
            <a:off x="6012160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/>
          </p:cNvSpPr>
          <p:nvPr/>
        </p:nvSpPr>
        <p:spPr bwMode="auto">
          <a:xfrm>
            <a:off x="6093866" y="368814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/>
          </p:cNvSpPr>
          <p:nvPr/>
        </p:nvSpPr>
        <p:spPr bwMode="auto">
          <a:xfrm>
            <a:off x="5868144" y="3944205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2987824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3854302" y="510195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3856362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3691455" y="494116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4286350" y="4869160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3278238" y="508518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350246" y="4725144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3045448" y="515039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3278241" y="530121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3691458" y="5286827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4430366" y="5301208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4197574" y="5157195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chemeClr val="bg1">
                  <a:lumMod val="95000"/>
                </a:schemeClr>
              </a:gs>
              <a:gs pos="95000">
                <a:schemeClr val="bg1">
                  <a:lumMod val="6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/>
          </p:cNvSpPr>
          <p:nvPr/>
        </p:nvSpPr>
        <p:spPr bwMode="auto">
          <a:xfrm>
            <a:off x="3635896" y="2492896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/>
          </p:cNvSpPr>
          <p:nvPr/>
        </p:nvSpPr>
        <p:spPr bwMode="auto">
          <a:xfrm rot="1305844">
            <a:off x="8109460" y="2605191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26" name="Elipse 125"/>
          <p:cNvSpPr>
            <a:spLocks/>
          </p:cNvSpPr>
          <p:nvPr/>
        </p:nvSpPr>
        <p:spPr bwMode="auto">
          <a:xfrm rot="1305844">
            <a:off x="7911324" y="2749207"/>
            <a:ext cx="180000" cy="180000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27" name="Elipse 126"/>
          <p:cNvSpPr>
            <a:spLocks/>
          </p:cNvSpPr>
          <p:nvPr/>
        </p:nvSpPr>
        <p:spPr bwMode="auto">
          <a:xfrm rot="349981">
            <a:off x="6831591" y="446926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/>
          </p:cNvSpPr>
          <p:nvPr/>
        </p:nvSpPr>
        <p:spPr bwMode="auto">
          <a:xfrm rot="349981">
            <a:off x="7534489" y="287494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129" name="Elipse 128"/>
          <p:cNvSpPr>
            <a:spLocks/>
          </p:cNvSpPr>
          <p:nvPr/>
        </p:nvSpPr>
        <p:spPr bwMode="auto">
          <a:xfrm>
            <a:off x="7380312" y="467127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130" name="Elipse 129"/>
          <p:cNvSpPr>
            <a:spLocks/>
          </p:cNvSpPr>
          <p:nvPr/>
        </p:nvSpPr>
        <p:spPr bwMode="auto">
          <a:xfrm>
            <a:off x="7740352" y="272225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131" name="Elipse 130"/>
          <p:cNvSpPr>
            <a:spLocks/>
          </p:cNvSpPr>
          <p:nvPr/>
        </p:nvSpPr>
        <p:spPr bwMode="auto">
          <a:xfrm>
            <a:off x="4139952" y="3152117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>
            <a:grpSpLocks/>
          </p:cNvGrpSpPr>
          <p:nvPr/>
        </p:nvGrpSpPr>
        <p:grpSpPr>
          <a:xfrm>
            <a:off x="6261116" y="3010284"/>
            <a:ext cx="180000" cy="180000"/>
            <a:chOff x="6643010" y="1611579"/>
            <a:chExt cx="2629170" cy="2629170"/>
          </a:xfrm>
        </p:grpSpPr>
        <p:sp>
          <p:nvSpPr>
            <p:cNvPr id="133" name="Elipse 132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5" name="Elipse 134"/>
          <p:cNvSpPr>
            <a:spLocks/>
          </p:cNvSpPr>
          <p:nvPr/>
        </p:nvSpPr>
        <p:spPr bwMode="auto">
          <a:xfrm>
            <a:off x="4175976" y="2600928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/>
          </p:cNvSpPr>
          <p:nvPr/>
        </p:nvSpPr>
        <p:spPr bwMode="auto">
          <a:xfrm>
            <a:off x="7236296" y="472710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/>
          </p:cNvSpPr>
          <p:nvPr/>
        </p:nvSpPr>
        <p:spPr bwMode="auto">
          <a:xfrm rot="349981">
            <a:off x="7601523" y="510472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38" name="Elipse 137"/>
          <p:cNvSpPr>
            <a:spLocks/>
          </p:cNvSpPr>
          <p:nvPr/>
        </p:nvSpPr>
        <p:spPr bwMode="auto">
          <a:xfrm>
            <a:off x="5341553" y="3742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/>
          </p:cNvSpPr>
          <p:nvPr/>
        </p:nvSpPr>
        <p:spPr bwMode="auto">
          <a:xfrm>
            <a:off x="4572000" y="3080109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/>
          </p:cNvSpPr>
          <p:nvPr/>
        </p:nvSpPr>
        <p:spPr bwMode="auto">
          <a:xfrm>
            <a:off x="7277178" y="44806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/>
          </p:cNvSpPr>
          <p:nvPr/>
        </p:nvSpPr>
        <p:spPr bwMode="auto">
          <a:xfrm rot="349981">
            <a:off x="6668912" y="4319913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/>
          </p:cNvSpPr>
          <p:nvPr/>
        </p:nvSpPr>
        <p:spPr bwMode="auto">
          <a:xfrm>
            <a:off x="7092280" y="4527257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/>
          </p:cNvSpPr>
          <p:nvPr/>
        </p:nvSpPr>
        <p:spPr bwMode="auto">
          <a:xfrm rot="349981">
            <a:off x="6479561" y="370083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/>
          </p:cNvSpPr>
          <p:nvPr/>
        </p:nvSpPr>
        <p:spPr bwMode="auto">
          <a:xfrm rot="349981">
            <a:off x="6261502" y="404288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/>
          </p:cNvSpPr>
          <p:nvPr/>
        </p:nvSpPr>
        <p:spPr bwMode="auto">
          <a:xfrm>
            <a:off x="4797755" y="3446698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/>
          </p:cNvSpPr>
          <p:nvPr/>
        </p:nvSpPr>
        <p:spPr bwMode="auto">
          <a:xfrm rot="349981">
            <a:off x="6236865" y="321004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/>
          </p:cNvSpPr>
          <p:nvPr/>
        </p:nvSpPr>
        <p:spPr bwMode="auto">
          <a:xfrm rot="1728569">
            <a:off x="6315667" y="3430961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/>
          </p:cNvSpPr>
          <p:nvPr/>
        </p:nvSpPr>
        <p:spPr bwMode="auto">
          <a:xfrm>
            <a:off x="6444208" y="308229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/>
          </p:cNvSpPr>
          <p:nvPr/>
        </p:nvSpPr>
        <p:spPr bwMode="auto">
          <a:xfrm>
            <a:off x="3419872" y="2504045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2" name="Elipse 151"/>
          <p:cNvSpPr>
            <a:spLocks/>
          </p:cNvSpPr>
          <p:nvPr/>
        </p:nvSpPr>
        <p:spPr bwMode="auto">
          <a:xfrm rot="4742081">
            <a:off x="6568925" y="3074795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92"/>
          <p:cNvGrpSpPr>
            <a:grpSpLocks/>
          </p:cNvGrpSpPr>
          <p:nvPr/>
        </p:nvGrpSpPr>
        <p:grpSpPr>
          <a:xfrm rot="4742081">
            <a:off x="6969781" y="3061722"/>
            <a:ext cx="180000" cy="18000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Elipse 155"/>
          <p:cNvSpPr>
            <a:spLocks/>
          </p:cNvSpPr>
          <p:nvPr/>
        </p:nvSpPr>
        <p:spPr bwMode="auto">
          <a:xfrm rot="4742081">
            <a:off x="6443167" y="2797019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/>
          </p:cNvSpPr>
          <p:nvPr/>
        </p:nvSpPr>
        <p:spPr bwMode="auto">
          <a:xfrm rot="5092062">
            <a:off x="6765349" y="3187922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8" name="Elipse 157"/>
          <p:cNvSpPr>
            <a:spLocks/>
          </p:cNvSpPr>
          <p:nvPr/>
        </p:nvSpPr>
        <p:spPr bwMode="auto">
          <a:xfrm rot="4742081">
            <a:off x="6718097" y="28984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/>
          </p:cNvSpPr>
          <p:nvPr/>
        </p:nvSpPr>
        <p:spPr bwMode="auto">
          <a:xfrm rot="5092062">
            <a:off x="6730939" y="276963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/>
          </p:cNvSpPr>
          <p:nvPr/>
        </p:nvSpPr>
        <p:spPr bwMode="auto">
          <a:xfrm rot="5092062">
            <a:off x="6864824" y="294420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/>
          </p:cNvSpPr>
          <p:nvPr/>
        </p:nvSpPr>
        <p:spPr bwMode="auto">
          <a:xfrm rot="6470650">
            <a:off x="6729254" y="3021536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/>
          </p:cNvSpPr>
          <p:nvPr/>
        </p:nvSpPr>
        <p:spPr bwMode="auto">
          <a:xfrm rot="4742081">
            <a:off x="6626514" y="2801298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/>
          </p:cNvSpPr>
          <p:nvPr/>
        </p:nvSpPr>
        <p:spPr bwMode="auto">
          <a:xfrm rot="5092062">
            <a:off x="6315668" y="2702880"/>
            <a:ext cx="180000" cy="18000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/>
          </p:cNvSpPr>
          <p:nvPr/>
        </p:nvSpPr>
        <p:spPr bwMode="auto">
          <a:xfrm rot="17523369">
            <a:off x="3663106" y="296330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/>
          </p:cNvSpPr>
          <p:nvPr/>
        </p:nvSpPr>
        <p:spPr bwMode="auto">
          <a:xfrm rot="17523369">
            <a:off x="3087042" y="2531255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/>
          </p:cNvSpPr>
          <p:nvPr/>
        </p:nvSpPr>
        <p:spPr bwMode="auto">
          <a:xfrm rot="17523369">
            <a:off x="3375074" y="2675271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/>
          </p:cNvSpPr>
          <p:nvPr/>
        </p:nvSpPr>
        <p:spPr bwMode="auto">
          <a:xfrm rot="17523369">
            <a:off x="3881832" y="2775526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/>
          </p:cNvSpPr>
          <p:nvPr/>
        </p:nvSpPr>
        <p:spPr bwMode="auto">
          <a:xfrm rot="17523369">
            <a:off x="3447082" y="2963302"/>
            <a:ext cx="180000" cy="1800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>
            <a:spLocks/>
          </p:cNvSpPr>
          <p:nvPr/>
        </p:nvSpPr>
        <p:spPr bwMode="auto">
          <a:xfrm rot="17523369">
            <a:off x="4004750" y="2717734"/>
            <a:ext cx="180000" cy="18000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7" name="Elipse 176"/>
          <p:cNvSpPr>
            <a:spLocks/>
          </p:cNvSpPr>
          <p:nvPr/>
        </p:nvSpPr>
        <p:spPr bwMode="auto">
          <a:xfrm rot="17523369">
            <a:off x="3648266" y="2680893"/>
            <a:ext cx="180000" cy="18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/>
          </p:cNvSpPr>
          <p:nvPr/>
        </p:nvSpPr>
        <p:spPr bwMode="auto">
          <a:xfrm>
            <a:off x="4932040" y="358416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/>
          </p:cNvSpPr>
          <p:nvPr/>
        </p:nvSpPr>
        <p:spPr bwMode="auto">
          <a:xfrm>
            <a:off x="5381187" y="347048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1" name="Elipse 180"/>
          <p:cNvSpPr>
            <a:spLocks/>
          </p:cNvSpPr>
          <p:nvPr/>
        </p:nvSpPr>
        <p:spPr bwMode="auto">
          <a:xfrm>
            <a:off x="5470557" y="3300049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/>
          </p:cNvSpPr>
          <p:nvPr/>
        </p:nvSpPr>
        <p:spPr bwMode="auto">
          <a:xfrm>
            <a:off x="5724128" y="329613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/>
          </p:cNvSpPr>
          <p:nvPr/>
        </p:nvSpPr>
        <p:spPr bwMode="auto">
          <a:xfrm>
            <a:off x="5940152" y="3154300"/>
            <a:ext cx="180000" cy="180000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4" name="Elipse 183"/>
          <p:cNvSpPr>
            <a:spLocks/>
          </p:cNvSpPr>
          <p:nvPr/>
        </p:nvSpPr>
        <p:spPr bwMode="auto">
          <a:xfrm rot="5400000">
            <a:off x="4860032" y="3224125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5" name="Elipse 184"/>
          <p:cNvSpPr>
            <a:spLocks/>
          </p:cNvSpPr>
          <p:nvPr/>
        </p:nvSpPr>
        <p:spPr bwMode="auto">
          <a:xfrm rot="5400000">
            <a:off x="4355976" y="3224125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/>
          </p:cNvSpPr>
          <p:nvPr/>
        </p:nvSpPr>
        <p:spPr bwMode="auto">
          <a:xfrm rot="5400000">
            <a:off x="4283968" y="3008101"/>
            <a:ext cx="180000" cy="18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/>
          </p:cNvSpPr>
          <p:nvPr/>
        </p:nvSpPr>
        <p:spPr bwMode="auto">
          <a:xfrm rot="5400000">
            <a:off x="4644008" y="3512157"/>
            <a:ext cx="180000" cy="18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/>
          </p:cNvSpPr>
          <p:nvPr/>
        </p:nvSpPr>
        <p:spPr bwMode="auto">
          <a:xfrm>
            <a:off x="5742120" y="343346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/>
          </p:cNvSpPr>
          <p:nvPr/>
        </p:nvSpPr>
        <p:spPr bwMode="auto">
          <a:xfrm>
            <a:off x="6084168" y="351215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/>
          </p:cNvSpPr>
          <p:nvPr/>
        </p:nvSpPr>
        <p:spPr bwMode="auto">
          <a:xfrm>
            <a:off x="6217728" y="3573946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/>
          </p:cNvSpPr>
          <p:nvPr/>
        </p:nvSpPr>
        <p:spPr bwMode="auto">
          <a:xfrm>
            <a:off x="5076056" y="3368141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/>
          </p:cNvSpPr>
          <p:nvPr/>
        </p:nvSpPr>
        <p:spPr bwMode="auto">
          <a:xfrm>
            <a:off x="5292080" y="324941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9" name="Elipse 198"/>
          <p:cNvSpPr>
            <a:spLocks/>
          </p:cNvSpPr>
          <p:nvPr/>
        </p:nvSpPr>
        <p:spPr bwMode="auto">
          <a:xfrm>
            <a:off x="5873370" y="3319423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Elipse 202"/>
          <p:cNvSpPr>
            <a:spLocks/>
          </p:cNvSpPr>
          <p:nvPr/>
        </p:nvSpPr>
        <p:spPr bwMode="auto">
          <a:xfrm>
            <a:off x="6092552" y="3082292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2915816" y="13727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6012160" y="13407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ramo das gigantes vermelhas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1710076" y="41490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Elipse 78"/>
          <p:cNvSpPr>
            <a:spLocks/>
          </p:cNvSpPr>
          <p:nvPr/>
        </p:nvSpPr>
        <p:spPr bwMode="auto">
          <a:xfrm>
            <a:off x="5919132" y="3670767"/>
            <a:ext cx="180000" cy="18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09" name="Conector de seta reta 208"/>
          <p:cNvCxnSpPr/>
          <p:nvPr/>
        </p:nvCxnSpPr>
        <p:spPr bwMode="auto">
          <a:xfrm flipH="1">
            <a:off x="1969477" y="886991"/>
            <a:ext cx="1850" cy="5105846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10" name="CaixaDeTexto 209"/>
          <p:cNvSpPr txBox="1"/>
          <p:nvPr/>
        </p:nvSpPr>
        <p:spPr>
          <a:xfrm>
            <a:off x="-108520" y="605322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179240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4952727" y="605388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1208311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954ECA"/>
                </a:solidFill>
                <a:latin typeface="Century Gothic" pitchFamily="34" charset="0"/>
              </a:rPr>
              <a:t>3</a:t>
            </a:r>
            <a:r>
              <a:rPr lang="pt-BR" sz="2400" dirty="0" smtClean="0">
                <a:solidFill>
                  <a:srgbClr val="954ECA"/>
                </a:solidFill>
                <a:latin typeface="Century Gothic" pitchFamily="34" charset="0"/>
              </a:rPr>
              <a:t>0.000°C</a:t>
            </a:r>
            <a:endParaRPr lang="pt-BR" sz="2400" dirty="0">
              <a:solidFill>
                <a:srgbClr val="954ECA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6968951" y="6024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315144" y="1735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8" name="CaixaDeTexto 217"/>
          <p:cNvSpPr txBox="1"/>
          <p:nvPr/>
        </p:nvSpPr>
        <p:spPr>
          <a:xfrm>
            <a:off x="3224535" y="6063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57346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1156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100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2" name="Conector reto 221"/>
          <p:cNvCxnSpPr/>
          <p:nvPr/>
        </p:nvCxnSpPr>
        <p:spPr bwMode="auto">
          <a:xfrm flipV="1">
            <a:off x="1736254" y="280784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3" name="Conector reto 222"/>
          <p:cNvCxnSpPr/>
          <p:nvPr/>
        </p:nvCxnSpPr>
        <p:spPr bwMode="auto">
          <a:xfrm flipV="1">
            <a:off x="1755304" y="3716321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4" name="Conector reto 223"/>
          <p:cNvCxnSpPr/>
          <p:nvPr/>
        </p:nvCxnSpPr>
        <p:spPr bwMode="auto">
          <a:xfrm flipV="1">
            <a:off x="1717204" y="4620625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Conector reto 225"/>
          <p:cNvCxnSpPr/>
          <p:nvPr/>
        </p:nvCxnSpPr>
        <p:spPr bwMode="auto">
          <a:xfrm flipV="1">
            <a:off x="1759160" y="1946600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7" name="CaixaDeTexto 226"/>
          <p:cNvSpPr txBox="1"/>
          <p:nvPr/>
        </p:nvSpPr>
        <p:spPr>
          <a:xfrm>
            <a:off x="395536" y="52715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0,0001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9" name="Conector de seta reta 228"/>
          <p:cNvCxnSpPr/>
          <p:nvPr/>
        </p:nvCxnSpPr>
        <p:spPr bwMode="auto">
          <a:xfrm flipV="1">
            <a:off x="539552" y="6003750"/>
            <a:ext cx="8205544" cy="17538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13000">
                  <a:srgbClr val="FF0000"/>
                </a:gs>
                <a:gs pos="0">
                  <a:srgbClr val="EE8800"/>
                </a:gs>
                <a:gs pos="35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84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96" name="Elipse 195"/>
          <p:cNvSpPr>
            <a:spLocks/>
          </p:cNvSpPr>
          <p:nvPr/>
        </p:nvSpPr>
        <p:spPr bwMode="auto">
          <a:xfrm>
            <a:off x="5589538" y="3609040"/>
            <a:ext cx="180000" cy="180000"/>
          </a:xfrm>
          <a:prstGeom prst="ellipse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31" name="Conector reto 230"/>
          <p:cNvCxnSpPr/>
          <p:nvPr/>
        </p:nvCxnSpPr>
        <p:spPr bwMode="auto">
          <a:xfrm flipV="1">
            <a:off x="1691680" y="5514338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3" name="CaixaDeTexto 262"/>
          <p:cNvSpPr txBox="1"/>
          <p:nvPr/>
        </p:nvSpPr>
        <p:spPr>
          <a:xfrm>
            <a:off x="7596336" y="4869160"/>
            <a:ext cx="14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0,1R</a:t>
            </a:r>
            <a:r>
              <a:rPr lang="pt-BR" sz="2800" baseline="-250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ʘ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7" name="CaixaDeTexto 216"/>
          <p:cNvSpPr txBox="1"/>
          <p:nvPr/>
        </p:nvSpPr>
        <p:spPr>
          <a:xfrm>
            <a:off x="7380312" y="22768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100 R</a:t>
            </a:r>
            <a:r>
              <a:rPr lang="pt-BR" sz="2800" baseline="-250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ʘ</a:t>
            </a:r>
            <a:endParaRPr lang="pt-BR" sz="2800" kern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3" name="Elipse 232"/>
          <p:cNvSpPr>
            <a:spLocks noChangeAspect="1"/>
          </p:cNvSpPr>
          <p:nvPr/>
        </p:nvSpPr>
        <p:spPr bwMode="auto">
          <a:xfrm>
            <a:off x="3117456" y="479715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4" name="Elipse 233"/>
          <p:cNvSpPr>
            <a:spLocks noChangeAspect="1"/>
          </p:cNvSpPr>
          <p:nvPr/>
        </p:nvSpPr>
        <p:spPr bwMode="auto">
          <a:xfrm>
            <a:off x="3134461" y="2255682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5" name="Elipse 234"/>
          <p:cNvSpPr>
            <a:spLocks noChangeAspect="1"/>
          </p:cNvSpPr>
          <p:nvPr/>
        </p:nvSpPr>
        <p:spPr bwMode="auto">
          <a:xfrm>
            <a:off x="2901432" y="2486101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6" name="Elipse 235"/>
          <p:cNvSpPr>
            <a:spLocks noChangeAspect="1"/>
          </p:cNvSpPr>
          <p:nvPr/>
        </p:nvSpPr>
        <p:spPr bwMode="auto">
          <a:xfrm>
            <a:off x="2973440" y="2132856"/>
            <a:ext cx="158400" cy="15840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94000">
                <a:schemeClr val="accent6">
                  <a:lumMod val="29000"/>
                  <a:lumOff val="71000"/>
                  <a:alpha val="11000"/>
                </a:schemeClr>
              </a:gs>
              <a:gs pos="6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179512" y="44624"/>
            <a:ext cx="8856984" cy="11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Diagrama </a:t>
            </a:r>
            <a:r>
              <a:rPr kumimoji="0" lang="pt-BR" sz="3600" i="0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Hertzprung</a:t>
            </a:r>
            <a:r>
              <a:rPr kumimoji="0" lang="en-US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-</a:t>
            </a: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Russel</a:t>
            </a:r>
            <a:b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pt-BR" sz="360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(diagrama H-R)</a:t>
            </a:r>
          </a:p>
        </p:txBody>
      </p:sp>
      <p:cxnSp>
        <p:nvCxnSpPr>
          <p:cNvPr id="238" name="Conector reto 237"/>
          <p:cNvCxnSpPr>
            <a:stCxn id="206" idx="2"/>
            <a:endCxn id="113" idx="5"/>
          </p:cNvCxnSpPr>
          <p:nvPr/>
        </p:nvCxnSpPr>
        <p:spPr bwMode="auto">
          <a:xfrm>
            <a:off x="3294252" y="4549190"/>
            <a:ext cx="532406" cy="52718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9" name="Conector reto 238"/>
          <p:cNvCxnSpPr/>
          <p:nvPr/>
        </p:nvCxnSpPr>
        <p:spPr bwMode="auto">
          <a:xfrm>
            <a:off x="4602018" y="1807701"/>
            <a:ext cx="474038" cy="141642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0" name="Conector reto 239"/>
          <p:cNvCxnSpPr>
            <a:stCxn id="205" idx="2"/>
          </p:cNvCxnSpPr>
          <p:nvPr/>
        </p:nvCxnSpPr>
        <p:spPr bwMode="auto">
          <a:xfrm flipH="1">
            <a:off x="6569612" y="2048654"/>
            <a:ext cx="1026724" cy="10181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0" grpId="0"/>
      <p:bldP spid="251" grpId="0"/>
      <p:bldP spid="204" grpId="0"/>
      <p:bldP spid="205" grpId="0"/>
      <p:bldP spid="206" grpId="0"/>
      <p:bldP spid="196" grpId="0" animBg="1"/>
      <p:bldP spid="263" grpId="0"/>
      <p:bldP spid="2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7045"/>
            <a:ext cx="7162800" cy="105819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Corpos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gasosos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no interior dos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quais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ocorrem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ou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ocorreram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reações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de </a:t>
            </a:r>
            <a:r>
              <a:rPr lang="en-US" sz="3200" b="0" dirty="0" err="1">
                <a:solidFill>
                  <a:schemeClr val="accent1"/>
                </a:solidFill>
                <a:latin typeface="Century Gothic" pitchFamily="34" charset="0"/>
              </a:rPr>
              <a:t>fusão</a:t>
            </a:r>
            <a:r>
              <a:rPr lang="en-US" sz="3200" b="0" dirty="0">
                <a:solidFill>
                  <a:schemeClr val="accent1"/>
                </a:solidFill>
                <a:latin typeface="Century Gothic" pitchFamily="34" charset="0"/>
              </a:rPr>
              <a:t> nuclear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sustentáveis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995936" y="2785142"/>
            <a:ext cx="1377206" cy="1406296"/>
            <a:chOff x="3190476" y="1107179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7179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3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82249" y="1437754"/>
              <a:ext cx="1104387" cy="1088645"/>
            </a:xfrm>
            <a:prstGeom prst="ellipse">
              <a:avLst/>
            </a:prstGeom>
            <a:gradFill>
              <a:gsLst>
                <a:gs pos="9000">
                  <a:srgbClr val="CCECFF"/>
                </a:gs>
                <a:gs pos="93000">
                  <a:schemeClr val="tx1">
                    <a:alpha val="0"/>
                  </a:schemeClr>
                </a:gs>
                <a:gs pos="91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35000">
                <a:srgbClr val="FFFF00"/>
              </a:gs>
              <a:gs pos="4000">
                <a:schemeClr val="bg1"/>
              </a:gs>
              <a:gs pos="38000">
                <a:srgbClr val="FFC000"/>
              </a:gs>
              <a:gs pos="87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96136" y="6407090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(M42)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5253007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Nebulosa de emissão – formação estelar “berçário estelar”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Distância: cerca de 1.500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a.l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Tamanho: cerca de 40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a.l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429000"/>
            <a:ext cx="8892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/>
                </a:solidFill>
                <a:latin typeface="Century Gothic" pitchFamily="34" charset="0"/>
              </a:rPr>
              <a:t>Objetos intermediários entre estrelas e planetas: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planetas: até 12 massas de Júpiter (0,012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estrelas: &gt; 80 massas de Júpiter  (0,08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2800" dirty="0" smtClean="0">
                <a:solidFill>
                  <a:schemeClr val="bg1"/>
                </a:solidFill>
                <a:cs typeface="Arial"/>
              </a:rPr>
              <a:t>)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/>
              </a:rPr>
              <a:t> entre esses dois limites: anãs marrons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8 </a:t>
            </a:r>
            <a:r>
              <a:rPr lang="pt-BR" sz="4000" b="0" dirty="0" err="1" smtClean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4000" b="0" baseline="-25000" dirty="0" err="1" smtClean="0">
                <a:solidFill>
                  <a:srgbClr val="00CC99"/>
                </a:solidFill>
                <a:latin typeface="Arial"/>
                <a:cs typeface="Arial"/>
              </a:rPr>
              <a:t>ʘ</a:t>
            </a:r>
            <a:r>
              <a:rPr lang="pt-BR" sz="4000" b="0" baseline="-250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C, indo até a fusão do He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618162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2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8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87000">
                  <a:schemeClr val="tx1">
                    <a:alpha val="0"/>
                  </a:schemeClr>
                </a:gs>
                <a:gs pos="4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69D8FF">
                    <a:lumMod val="5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471812" y="1329878"/>
              <a:ext cx="1234996" cy="12173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93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195736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23528" y="56612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EN ou BN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35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141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180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191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231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264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268" name="Lua 267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ua 268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ua 269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ua 270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ua 272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4" name="Lua 273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5" name="Nuvem 274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50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76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283" name="Nuvem 282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1800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Nuvem 283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7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8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0" name="Lua 279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1" name="Lua 280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2" name="Lua 281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65" name="Triângulo isósceles 264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6" name="Triângulo isósceles 265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Triângulo isósceles 266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2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261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2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3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3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256" name="Triângulo isósceles 255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7" name="Triângulo isósceles 25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8" name="Triângulo isósceles 257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9" name="Triângulo isósceles 258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60" name="Triângulo isósceles 259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4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251" name="Triângulo isósceles 250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2" name="Triângulo isósceles 251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3" name="Triângulo isósceles 25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4" name="Triângulo isósceles 25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5" name="Triângulo isósceles 254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5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246" name="Triângulo isósceles 245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Triângulo isósceles 24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8" name="Triângulo isósceles 247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9" name="Triângulo isósceles 248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0" name="Triângulo isósceles 249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6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241" name="Triângulo isósceles 240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Triângulo isósceles 241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3" name="Triângulo isósceles 24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4" name="Triângulo isósceles 24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45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7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238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9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Triângulo isósceles 239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2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229" name="Triângulo isósceles 2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30" name="Triângulo isósceles 2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93" name="Triângulo isósceles 192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4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6" name="Triângulo isósceles 225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Triângulo isósceles 22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8" name="Triângulo isósceles 22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5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3" name="Triângulo isósceles 222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Triângulo isósceles 223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5" name="Triângulo isósceles 224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6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220" name="Triângulo isósceles 219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Triângulo isósceles 220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2" name="Triângulo isósceles 221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8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7" name="Triângulo isósceles 21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riângulo isósceles 217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9" name="Triângulo isósceles 218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9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4" name="Triângulo isósceles 21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5" name="Triângulo isósceles 21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6" name="Triângulo isósceles 21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0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211" name="Triângulo isósceles 210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Triângulo isósceles 211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3" name="Triângulo isósceles 212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201" name="Triângulo isósceles 200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Triângulo isósceles 201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0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8" name="Triângulo isósceles 20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Triângulo isósceles 20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0" name="Triângulo isósceles 20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5" name="Triângulo isósceles 20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Triângulo isósceles 205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07" name="Triângulo isósceles 20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181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187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9" name="Triângulo isósceles 188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90" name="Triângulo isósceles 189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8" name="Triângulo isósceles 187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182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183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5" name="Triângulo isósceles 184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86" name="Triângulo isósceles 185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4" name="Triângulo isósceles 183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145" name="Triângulo isósceles 144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51" name="Grupo 15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78" name="Triângulo isósceles 177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Triângulo isósceles 178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75" name="Triângulo isósceles 174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Triângulo isósceles 175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Triângulo isósceles 176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73" name="Triângulo isósceles 172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Triângulo isósceles 173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1" name="Grupo 326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171" name="Triângulo isósceles 170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riângulo isósceles 171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6" name="Triângulo isósceles 165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67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168" name="Triângulo isósceles 167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Triângulo isósceles 168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Triângulo isósceles 169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85" name="Conector reto 284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86" name="Conector reto 285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287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536275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Retângulo 287"/>
          <p:cNvSpPr>
            <a:spLocks noChangeAspect="1"/>
          </p:cNvSpPr>
          <p:nvPr/>
        </p:nvSpPr>
        <p:spPr bwMode="auto">
          <a:xfrm>
            <a:off x="5544000" y="2529472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0"/>
                </a:srgbClr>
              </a:gs>
              <a:gs pos="38000">
                <a:srgbClr val="3788FF">
                  <a:alpha val="73000"/>
                </a:srgbClr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9" name="Retângulo 288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chemeClr val="accent1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Ano-luz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 Mark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486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detectar um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negro?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r="7845" b="3379"/>
          <a:stretch>
            <a:fillRect/>
          </a:stretch>
        </p:blipFill>
        <p:spPr bwMode="auto">
          <a:xfrm>
            <a:off x="3491880" y="2636912"/>
            <a:ext cx="2516146" cy="252212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2800" b="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2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3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496943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4400" b="0" i="1" baseline="-2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parsecs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paralaxe, em segundos de arco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939176" y="1844824"/>
          <a:ext cx="2856960" cy="20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ção" r:id="rId3" imgW="1308100" imgH="939800" progId="Equation.3">
                  <p:embed/>
                </p:oleObj>
              </mc:Choice>
              <mc:Fallback>
                <p:oleObj name="Equação" r:id="rId3" imgW="1308100" imgH="93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76" y="1844824"/>
                        <a:ext cx="2856960" cy="20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5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983490" y="5851525"/>
            <a:ext cx="39215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0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  <p:bldP spid="9234" grpId="0" animBg="1"/>
      <p:bldP spid="9234" grpId="1" animBg="1"/>
      <p:bldP spid="7185" grpId="0"/>
      <p:bldP spid="3" grpId="0"/>
      <p:bldP spid="718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11008</TotalTime>
  <Words>1583</Words>
  <Application>Microsoft Office PowerPoint</Application>
  <PresentationFormat>Apresentação na tela (4:3)</PresentationFormat>
  <Paragraphs>434</Paragraphs>
  <Slides>61</Slides>
  <Notes>51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3" baseType="lpstr">
      <vt:lpstr>Blank Presentation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Paralaxe de uma estrela</vt:lpstr>
      <vt:lpstr>Apresentação do PowerPoint</vt:lpstr>
      <vt:lpstr>Parsec</vt:lpstr>
      <vt:lpstr>Cálculo da distância, a partir da paralaxe</vt:lpstr>
      <vt:lpstr>O ano-luz: a mais popular</vt:lpstr>
      <vt:lpstr>Apresentação do PowerPoint</vt:lpstr>
      <vt:lpstr>O brilho das estrelas</vt:lpstr>
      <vt:lpstr>Magnitudes aparentes</vt:lpstr>
      <vt:lpstr>Atenção: cuidado!</vt:lpstr>
      <vt:lpstr>Magnitudes aparentes modernas com exemplos</vt:lpstr>
      <vt:lpstr>Magnitude absoluta</vt:lpstr>
      <vt:lpstr>Apresentação do PowerPoint</vt:lpstr>
      <vt:lpstr>As cores das estrelas</vt:lpstr>
      <vt:lpstr>As cores e as temperaturas</vt:lpstr>
      <vt:lpstr>Apresentação do PowerPoint</vt:lpstr>
      <vt:lpstr>Espectro eletromagnético</vt:lpstr>
      <vt:lpstr>Espectro de absorção</vt:lpstr>
      <vt:lpstr>Apresentação do PowerPoint</vt:lpstr>
      <vt:lpstr>Vídeo: tamanhos estelares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Diagrama de Hertzprung-Russel (diagrama H-R)</vt:lpstr>
      <vt:lpstr>Apresentação do PowerPoint</vt:lpstr>
      <vt:lpstr>Estrela azul</vt:lpstr>
      <vt:lpstr>Estrela vermelha</vt:lpstr>
      <vt:lpstr>Apresentação do PowerPoint</vt:lpstr>
      <vt:lpstr>Apresentação do PowerPoint</vt:lpstr>
      <vt:lpstr>A vida das estrelas</vt:lpstr>
      <vt:lpstr>Apresentação do PowerPoint</vt:lpstr>
      <vt:lpstr>Evolução estelar</vt:lpstr>
      <vt:lpstr>Estrelas:</vt:lpstr>
      <vt:lpstr>Gravidade  x  Calor</vt:lpstr>
      <vt:lpstr>Nebulosa de Orion (M42)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Densidade de estrela de nêutrons</vt:lpstr>
      <vt:lpstr>Apresentação do PowerPoint</vt:lpstr>
      <vt:lpstr>Buraco Negro</vt:lpstr>
      <vt:lpstr>Como detectar um  buraco negro?</vt:lpstr>
      <vt:lpstr>nucleossíntese e a origem dos elementos químicos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745</cp:revision>
  <cp:lastPrinted>2000-05-01T12:23:36Z</cp:lastPrinted>
  <dcterms:created xsi:type="dcterms:W3CDTF">1995-06-17T23:31:02Z</dcterms:created>
  <dcterms:modified xsi:type="dcterms:W3CDTF">2017-04-07T15:45:24Z</dcterms:modified>
</cp:coreProperties>
</file>