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001" r:id="rId2"/>
    <p:sldId id="1025" r:id="rId3"/>
    <p:sldId id="1084" r:id="rId4"/>
    <p:sldId id="1085" r:id="rId5"/>
    <p:sldId id="1086" r:id="rId6"/>
    <p:sldId id="1095" r:id="rId7"/>
    <p:sldId id="1090" r:id="rId8"/>
    <p:sldId id="1087" r:id="rId9"/>
    <p:sldId id="1089" r:id="rId10"/>
    <p:sldId id="1094" r:id="rId11"/>
    <p:sldId id="1080" r:id="rId12"/>
    <p:sldId id="1034" r:id="rId13"/>
    <p:sldId id="1035" r:id="rId14"/>
    <p:sldId id="1036" r:id="rId15"/>
    <p:sldId id="1037" r:id="rId16"/>
    <p:sldId id="1038" r:id="rId17"/>
    <p:sldId id="1040" r:id="rId18"/>
    <p:sldId id="1044" r:id="rId19"/>
    <p:sldId id="1046" r:id="rId20"/>
    <p:sldId id="1048" r:id="rId21"/>
    <p:sldId id="1051" r:id="rId22"/>
    <p:sldId id="1052" r:id="rId23"/>
    <p:sldId id="1056" r:id="rId24"/>
    <p:sldId id="1057" r:id="rId25"/>
    <p:sldId id="1059" r:id="rId26"/>
    <p:sldId id="1060" r:id="rId27"/>
    <p:sldId id="1061" r:id="rId28"/>
    <p:sldId id="1062" r:id="rId29"/>
    <p:sldId id="1063" r:id="rId30"/>
    <p:sldId id="1064" r:id="rId31"/>
    <p:sldId id="1065" r:id="rId32"/>
    <p:sldId id="1066" r:id="rId33"/>
    <p:sldId id="1068" r:id="rId34"/>
    <p:sldId id="1069" r:id="rId35"/>
    <p:sldId id="1070" r:id="rId36"/>
    <p:sldId id="1071" r:id="rId37"/>
    <p:sldId id="1083" r:id="rId38"/>
    <p:sldId id="1073" r:id="rId39"/>
    <p:sldId id="1082" r:id="rId40"/>
    <p:sldId id="1072" r:id="rId41"/>
    <p:sldId id="1075" r:id="rId4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E7"/>
    <a:srgbClr val="0000FF"/>
    <a:srgbClr val="FF0066"/>
    <a:srgbClr val="FFFFFF"/>
    <a:srgbClr val="FFFFCC"/>
    <a:srgbClr val="820000"/>
    <a:srgbClr val="002B4C"/>
    <a:srgbClr val="005392"/>
    <a:srgbClr val="143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2042" autoAdjust="0"/>
  </p:normalViewPr>
  <p:slideViewPr>
    <p:cSldViewPr>
      <p:cViewPr>
        <p:scale>
          <a:sx n="69" d="100"/>
          <a:sy n="69" d="100"/>
        </p:scale>
        <p:origin x="552" y="-22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20599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01293" y="1556792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191716" y="3379270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63369" y="324840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699086" y="2888369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660232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22204" y="3251885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781618" y="3580117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324544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241786" y="3381420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51920" y="2687820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786949" y="2672004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244253" y="3383717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196095" y="3378914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588224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2123728" y="4653136"/>
            <a:ext cx="3312368" cy="1656184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</a:t>
            </a:r>
            <a:r>
              <a:rPr kumimoji="0" lang="pt-BR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e espalhados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43970" y="299088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52000">
                  <a:srgbClr val="FFFFE7"/>
                </a:gs>
                <a:gs pos="100000">
                  <a:srgbClr val="FFFFE7">
                    <a:alpha val="10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300448" y="3121812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67000">
                  <a:schemeClr val="bg1">
                    <a:alpha val="76000"/>
                  </a:schemeClr>
                </a:gs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21000">
                  <a:schemeClr val="bg1"/>
                </a:gs>
                <a:gs pos="64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59000">
                  <a:schemeClr val="bg1"/>
                </a:gs>
                <a:gs pos="46000">
                  <a:srgbClr val="FFFF00"/>
                </a:gs>
                <a:gs pos="100000">
                  <a:schemeClr val="bg1">
                    <a:alpha val="14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92000">
                  <a:srgbClr val="FFFFCC"/>
                </a:gs>
                <a:gs pos="12000">
                  <a:schemeClr val="bg1"/>
                </a:gs>
                <a:gs pos="93000">
                  <a:srgbClr val="4D080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22225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40852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/>
      <p:bldP spid="24" grpId="0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59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tx1">
                  <a:lumMod val="65000"/>
                  <a:lumOff val="35000"/>
                  <a:alpha val="1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  <p:bldP spid="34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Temporada de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0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111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116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8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Elipse 119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Lua 120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Lua 122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Forma livre 123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Triângulo isósceles 124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6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149" name="Elipse 148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Lua 149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Elipse 150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128" name="Elipse 127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Lua 14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Elipse 147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2" name="Arco 111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Cilindro 112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ilindro 113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Cilindro 114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8309</TotalTime>
  <Words>722</Words>
  <Application>Microsoft Office PowerPoint</Application>
  <PresentationFormat>Apresentação na tela (4:3)</PresentationFormat>
  <Paragraphs>167</Paragraphs>
  <Slides>41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O mecanismo dos eclipses</vt:lpstr>
      <vt:lpstr>Apresentação do PowerPoint</vt:lpstr>
      <vt:lpstr>Apresentação do PowerPoint</vt:lpstr>
      <vt:lpstr>Apresentação do PowerPoint</vt:lpstr>
      <vt:lpstr>Apresentação do PowerPoint</vt:lpstr>
      <vt:lpstr>Temporada de eclipses</vt:lpstr>
      <vt:lpstr>Apresentação do PowerPoint</vt:lpstr>
      <vt:lpstr>Apresentação do PowerPoint</vt:lpstr>
      <vt:lpstr>Apresentação do PowerPoint</vt:lpstr>
      <vt:lpstr>A estrutura das sombras</vt:lpstr>
      <vt:lpstr>Apresentação do PowerPoint</vt:lpstr>
      <vt:lpstr>Apresentação do PowerPoint</vt:lpstr>
      <vt:lpstr>Eclipses Solares</vt:lpstr>
      <vt:lpstr>tipos:</vt:lpstr>
      <vt:lpstr>eclipse solar total</vt:lpstr>
      <vt:lpstr>Apresentação do PowerPoint</vt:lpstr>
      <vt:lpstr>eclipse solar anular</vt:lpstr>
      <vt:lpstr>Apresentação do PowerPoint</vt:lpstr>
      <vt:lpstr>Apresentação do PowerPoint</vt:lpstr>
      <vt:lpstr>eclipse solar parcial</vt:lpstr>
      <vt:lpstr>Apresentação do PowerPoint</vt:lpstr>
      <vt:lpstr>Próximos eclipses solares</vt:lpstr>
      <vt:lpstr>Apresentação do PowerPoint</vt:lpstr>
      <vt:lpstr>Eclipses Lunares</vt:lpstr>
      <vt:lpstr>Apresentação do PowerPoint</vt:lpstr>
      <vt:lpstr>Tipos de eclipses lunares</vt:lpstr>
      <vt:lpstr>eclipse lunar total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 eclipse lunar total</vt:lpstr>
      <vt:lpstr>Apresentação do PowerPoint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494</cp:revision>
  <cp:lastPrinted>2000-05-01T12:23:36Z</cp:lastPrinted>
  <dcterms:created xsi:type="dcterms:W3CDTF">1995-06-17T23:31:02Z</dcterms:created>
  <dcterms:modified xsi:type="dcterms:W3CDTF">2017-10-05T19:08:01Z</dcterms:modified>
</cp:coreProperties>
</file>