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84" r:id="rId3"/>
    <p:sldId id="968" r:id="rId4"/>
    <p:sldId id="973" r:id="rId5"/>
    <p:sldId id="982" r:id="rId6"/>
    <p:sldId id="987" r:id="rId7"/>
    <p:sldId id="974" r:id="rId8"/>
    <p:sldId id="976" r:id="rId9"/>
    <p:sldId id="979" r:id="rId10"/>
    <p:sldId id="977" r:id="rId11"/>
    <p:sldId id="978" r:id="rId12"/>
    <p:sldId id="970" r:id="rId13"/>
    <p:sldId id="983" r:id="rId14"/>
    <p:sldId id="991" r:id="rId15"/>
    <p:sldId id="999" r:id="rId16"/>
    <p:sldId id="1000" r:id="rId17"/>
    <p:sldId id="1001" r:id="rId18"/>
    <p:sldId id="1002" r:id="rId19"/>
    <p:sldId id="1003" r:id="rId20"/>
    <p:sldId id="1004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  <a:srgbClr val="FFFFFF"/>
    <a:srgbClr val="8BE1FF"/>
    <a:srgbClr val="824A00"/>
    <a:srgbClr val="EE8800"/>
    <a:srgbClr val="760000"/>
    <a:srgbClr val="0066FF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8659" autoAdjust="0"/>
  </p:normalViewPr>
  <p:slideViewPr>
    <p:cSldViewPr>
      <p:cViewPr>
        <p:scale>
          <a:sx n="66" d="100"/>
          <a:sy n="66" d="100"/>
        </p:scale>
        <p:origin x="-1602" y="-26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60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67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2586762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1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360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90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 Sol também causa força de maré,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só que menor...</a:t>
            </a:r>
            <a:endParaRPr lang="pt-BR" sz="32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94416" y="1818502"/>
            <a:chExt cx="3288700" cy="3240360"/>
          </a:xfrm>
        </p:grpSpPr>
        <p:grpSp>
          <p:nvGrpSpPr>
            <p:cNvPr id="34" name="Grupo 31"/>
            <p:cNvGrpSpPr>
              <a:grpSpLocks noChangeAspect="1"/>
            </p:cNvGrpSpPr>
            <p:nvPr/>
          </p:nvGrpSpPr>
          <p:grpSpPr>
            <a:xfrm>
              <a:off x="94416" y="1818502"/>
              <a:ext cx="3288700" cy="3240360"/>
              <a:chOff x="1918161" y="1265295"/>
              <a:chExt cx="5392658" cy="5313392"/>
            </a:xfrm>
          </p:grpSpPr>
          <p:sp>
            <p:nvSpPr>
              <p:cNvPr id="36" name="Elipse 35"/>
              <p:cNvSpPr>
                <a:spLocks noChangeAspect="1"/>
              </p:cNvSpPr>
              <p:nvPr/>
            </p:nvSpPr>
            <p:spPr bwMode="auto">
              <a:xfrm>
                <a:off x="1918161" y="1265295"/>
                <a:ext cx="5392658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7" name="Grupo 13"/>
              <p:cNvGrpSpPr/>
              <p:nvPr/>
            </p:nvGrpSpPr>
            <p:grpSpPr>
              <a:xfrm>
                <a:off x="2714969" y="2176734"/>
                <a:ext cx="3600400" cy="3619855"/>
                <a:chOff x="2714969" y="2176734"/>
                <a:chExt cx="3600400" cy="3619855"/>
              </a:xfrm>
            </p:grpSpPr>
            <p:sp>
              <p:nvSpPr>
                <p:cNvPr id="38" name="Elipse 37"/>
                <p:cNvSpPr>
                  <a:spLocks noChangeAspect="1"/>
                </p:cNvSpPr>
                <p:nvPr/>
              </p:nvSpPr>
              <p:spPr bwMode="auto">
                <a:xfrm>
                  <a:off x="2714969" y="2196191"/>
                  <a:ext cx="3600400" cy="3600398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22"/>
          <p:cNvGrpSpPr>
            <a:grpSpLocks noChangeAspect="1"/>
          </p:cNvGrpSpPr>
          <p:nvPr/>
        </p:nvGrpSpPr>
        <p:grpSpPr>
          <a:xfrm>
            <a:off x="3430255" y="3356992"/>
            <a:ext cx="421665" cy="421665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5" name="Lua 4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191683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chemeClr val="bg1"/>
                </a:buCl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273225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rotação da Terra freando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6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Lua se distanciando da Terra: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tendência: períodos de rotação sincronizados, T=47 dias atuais e 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247762" y="2624371"/>
            <a:ext cx="576063" cy="5065648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313982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32040" y="1484784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991587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878676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967355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3131840" y="286513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43608" y="263691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55976" y="26055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47864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3653912" y="269440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/>
      <p:bldP spid="41" grpId="0"/>
      <p:bldP spid="42" grpId="0"/>
      <p:bldP spid="44" grpId="0"/>
      <p:bldP spid="46" grpId="0"/>
      <p:bldP spid="33" grpId="0" animBg="1"/>
      <p:bldP spid="60" grpId="0" animBg="1"/>
      <p:bldP spid="45" grpId="0"/>
      <p:bldP spid="23" grpId="0"/>
      <p:bldP spid="24" grpId="0"/>
      <p:bldP spid="25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de seta reta 23"/>
          <p:cNvCxnSpPr/>
          <p:nvPr/>
        </p:nvCxnSpPr>
        <p:spPr bwMode="auto">
          <a:xfrm flipH="1">
            <a:off x="1475656" y="3746060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4788024" y="3717032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753156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2310724" y="3612394"/>
            <a:ext cx="3532665" cy="234702"/>
            <a:chOff x="1878676" y="3050282"/>
            <a:chExt cx="3532665" cy="234702"/>
          </a:xfrm>
        </p:grpSpPr>
        <p:sp>
          <p:nvSpPr>
            <p:cNvPr id="25" name="Elipse 24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ipse 25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 flipV="1">
            <a:off x="5752594" y="3715657"/>
            <a:ext cx="788097" cy="1375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0" name="Conector de seta reta 49"/>
          <p:cNvCxnSpPr/>
          <p:nvPr/>
        </p:nvCxnSpPr>
        <p:spPr bwMode="auto">
          <a:xfrm flipH="1" flipV="1">
            <a:off x="1619672" y="3715658"/>
            <a:ext cx="785192" cy="14514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1" name="Elipse 2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ua 2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15"/>
          <p:cNvGrpSpPr/>
          <p:nvPr/>
        </p:nvGrpSpPr>
        <p:grpSpPr>
          <a:xfrm>
            <a:off x="2310724" y="3611832"/>
            <a:ext cx="3532665" cy="234702"/>
            <a:chOff x="1878676" y="3050282"/>
            <a:chExt cx="3532665" cy="234702"/>
          </a:xfrm>
        </p:grpSpPr>
        <p:sp>
          <p:nvSpPr>
            <p:cNvPr id="20" name="Elipse 19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411760" y="362098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8333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23 L 0.0829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981160" y="343368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3" y="1895230"/>
            <a:ext cx="3167776" cy="3045938"/>
            <a:chOff x="107505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5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7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2267744" y="15567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689008" y="1569566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639659" y="342256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891394" y="33192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525632" y="333794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79912" y="358521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40968"/>
            <a:ext cx="644432" cy="644432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163955" y="15567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ector de seta reta 38"/>
          <p:cNvCxnSpPr/>
          <p:nvPr/>
        </p:nvCxnSpPr>
        <p:spPr bwMode="auto">
          <a:xfrm flipV="1">
            <a:off x="4354453" y="342487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33" grpId="0" animBg="1"/>
      <p:bldP spid="59" grpId="0" animBg="1"/>
      <p:bldP spid="60" grpId="0" animBg="1"/>
      <p:bldP spid="2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/>
          <p:nvPr/>
        </p:nvSpPr>
        <p:spPr bwMode="auto">
          <a:xfrm>
            <a:off x="1979712" y="1988840"/>
            <a:ext cx="4680520" cy="2952328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2" y="189523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3345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843808" y="33279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/>
          <p:nvPr/>
        </p:nvSpPr>
        <p:spPr bwMode="auto">
          <a:xfrm>
            <a:off x="5580112" y="335699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00" y="5877272"/>
            <a:ext cx="53540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hlinkClick r:id="rId3" action="ppaction://hlinksldjump"/>
              </a:rPr>
              <a:t>voltar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08 L -0.0562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208 L -0.00278 -0.0020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 animBg="1"/>
      <p:bldP spid="60" grpId="0" animBg="1"/>
      <p:bldP spid="7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Fenômeno associado à gravidade...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149080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38331"/>
            <a:ext cx="4305966" cy="4541212"/>
            <a:chOff x="1949536" y="1038314"/>
            <a:chExt cx="4306002" cy="4541237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365105"/>
              <a:ext cx="1214448" cy="1214446"/>
            </a:xfrm>
            <a:prstGeom prst="ellipse">
              <a:avLst/>
            </a:prstGeom>
            <a:solidFill>
              <a:srgbClr val="8BE1FF">
                <a:alpha val="45000"/>
              </a:srgbClr>
            </a:solidFill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78867" y="1038314"/>
              <a:ext cx="1376671" cy="504059"/>
            </a:xfrm>
            <a:prstGeom prst="roundRect">
              <a:avLst/>
            </a:prstGeom>
            <a:solidFill>
              <a:srgbClr val="8BE1FF">
                <a:alpha val="60000"/>
              </a:srgbClr>
            </a:solidFill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64375" y="2577149"/>
            <a:ext cx="3907825" cy="2623025"/>
            <a:chOff x="4178873" y="1005506"/>
            <a:chExt cx="3907853" cy="2623045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332396"/>
              <a:ext cx="2160255" cy="12961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78873" y="1005506"/>
              <a:ext cx="1728204" cy="500637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300400" y="3212977"/>
            <a:ext cx="3771786" cy="3416516"/>
            <a:chOff x="4157774" y="1625938"/>
            <a:chExt cx="3771813" cy="3416535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685151"/>
              <a:ext cx="1500199" cy="1357322"/>
            </a:xfrm>
            <a:prstGeom prst="ellipse">
              <a:avLst/>
            </a:prstGeom>
            <a:solidFill>
              <a:srgbClr val="00B050">
                <a:alpha val="39000"/>
              </a:srgbClr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57774" y="1625938"/>
              <a:ext cx="2160256" cy="576066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924944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919611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463945" y="2453279"/>
            <a:ext cx="3744414" cy="3600400"/>
            <a:chOff x="43764" y="1850104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43764" y="1850104"/>
              <a:ext cx="3288700" cy="3240360"/>
              <a:chOff x="1835107" y="1317114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835107" y="1317114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713525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1981" y="5949280"/>
            <a:ext cx="803105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Apêndice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8866</TotalTime>
  <Words>478</Words>
  <Application>Microsoft Office PowerPoint</Application>
  <PresentationFormat>Apresentação na tela (4:3)</PresentationFormat>
  <Paragraphs>112</Paragraphs>
  <Slides>20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As marés: simulador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541</cp:revision>
  <cp:lastPrinted>2000-05-01T12:23:36Z</cp:lastPrinted>
  <dcterms:created xsi:type="dcterms:W3CDTF">1995-06-17T23:31:02Z</dcterms:created>
  <dcterms:modified xsi:type="dcterms:W3CDTF">2017-03-17T13:24:34Z</dcterms:modified>
</cp:coreProperties>
</file>