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001" r:id="rId2"/>
    <p:sldId id="1025" r:id="rId3"/>
    <p:sldId id="1084" r:id="rId4"/>
    <p:sldId id="1085" r:id="rId5"/>
    <p:sldId id="1086" r:id="rId6"/>
    <p:sldId id="1095" r:id="rId7"/>
    <p:sldId id="1090" r:id="rId8"/>
    <p:sldId id="1087" r:id="rId9"/>
    <p:sldId id="1089" r:id="rId10"/>
    <p:sldId id="1094" r:id="rId11"/>
    <p:sldId id="1080" r:id="rId12"/>
    <p:sldId id="1034" r:id="rId13"/>
    <p:sldId id="1035" r:id="rId14"/>
    <p:sldId id="1036" r:id="rId15"/>
    <p:sldId id="1037" r:id="rId16"/>
    <p:sldId id="1038" r:id="rId17"/>
    <p:sldId id="1040" r:id="rId18"/>
    <p:sldId id="1044" r:id="rId19"/>
    <p:sldId id="1046" r:id="rId20"/>
    <p:sldId id="1048" r:id="rId21"/>
    <p:sldId id="1051" r:id="rId22"/>
    <p:sldId id="1052" r:id="rId23"/>
    <p:sldId id="1056" r:id="rId24"/>
    <p:sldId id="1057" r:id="rId25"/>
    <p:sldId id="1059" r:id="rId26"/>
    <p:sldId id="1060" r:id="rId27"/>
    <p:sldId id="1061" r:id="rId28"/>
    <p:sldId id="1062" r:id="rId29"/>
    <p:sldId id="1063" r:id="rId30"/>
    <p:sldId id="1064" r:id="rId31"/>
    <p:sldId id="1065" r:id="rId32"/>
    <p:sldId id="1066" r:id="rId33"/>
    <p:sldId id="1068" r:id="rId34"/>
    <p:sldId id="1069" r:id="rId35"/>
    <p:sldId id="1070" r:id="rId36"/>
    <p:sldId id="1071" r:id="rId37"/>
    <p:sldId id="1083" r:id="rId38"/>
    <p:sldId id="1073" r:id="rId39"/>
    <p:sldId id="1082" r:id="rId40"/>
    <p:sldId id="1072" r:id="rId41"/>
    <p:sldId id="1075" r:id="rId4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0000FF"/>
    <a:srgbClr val="0066FF"/>
    <a:srgbClr val="FF3399"/>
    <a:srgbClr val="FFFFE7"/>
    <a:srgbClr val="FF0066"/>
    <a:srgbClr val="FFFFFF"/>
    <a:srgbClr val="FFFFCC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945" autoAdjust="0"/>
  </p:normalViewPr>
  <p:slideViewPr>
    <p:cSldViewPr>
      <p:cViewPr>
        <p:scale>
          <a:sx n="71" d="100"/>
          <a:sy n="71" d="100"/>
        </p:scale>
        <p:origin x="408" y="5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dirty="0" smtClean="0"/>
              <a:t>Eclipse Solar Total de 21/08/2017, visto nos Estados Unidos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Eclipses Solares ocorrem sempre em Luas Novas, enquanto que Eclipses Lunares ocorrem sempre em Luas Cheias. Note na figura que a sombra</a:t>
            </a:r>
            <a:r>
              <a:rPr lang="pt-BR" baseline="0" dirty="0" smtClean="0"/>
              <a:t> projetada da Lua é composta de duas partes, como será explicado alguns slides à frente. A sombra da Terra também guarda a mesma estrutura, porém isso não foi evidenciado na figura.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Para facilitar o entendimento do</a:t>
            </a:r>
            <a:r>
              <a:rPr lang="pt-BR" baseline="0" dirty="0" smtClean="0"/>
              <a:t> porquê haver duas temporadas anuais de eclipses, vamos inicialmente fazer a linha dos nodos transladar ao redor do Sol, sem rotação. Note que na animação a linha dos nodos apontará para o Sol em duas circunstâncias que correspondem às posições da Terra-Lua acima e à direita e abaixo e à esquerda.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LE2018Jul27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-40780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14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15" name="Elipse 114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estrutura das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28"/>
          <p:cNvGrpSpPr>
            <a:grpSpLocks noChangeAspect="1"/>
          </p:cNvGrpSpPr>
          <p:nvPr/>
        </p:nvGrpSpPr>
        <p:grpSpPr>
          <a:xfrm>
            <a:off x="4348432" y="1092244"/>
            <a:ext cx="4758785" cy="4775265"/>
            <a:chOff x="4142654" y="2100794"/>
            <a:chExt cx="4721895" cy="4674769"/>
          </a:xfrm>
        </p:grpSpPr>
        <p:sp>
          <p:nvSpPr>
            <p:cNvPr id="34" name="Elipse 33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8"/>
          <p:cNvGrpSpPr>
            <a:grpSpLocks noChangeAspect="1"/>
          </p:cNvGrpSpPr>
          <p:nvPr/>
        </p:nvGrpSpPr>
        <p:grpSpPr>
          <a:xfrm>
            <a:off x="4348432" y="1092244"/>
            <a:ext cx="4758785" cy="4775265"/>
            <a:chOff x="4142654" y="2100794"/>
            <a:chExt cx="4721895" cy="4674769"/>
          </a:xfrm>
        </p:grpSpPr>
        <p:sp>
          <p:nvSpPr>
            <p:cNvPr id="33" name="Elipse 32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3" y="0"/>
            <a:ext cx="8646454" cy="6858000"/>
          </a:xfrm>
          <a:prstGeom prst="rect">
            <a:avLst/>
          </a:prstGeom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NASA/Aubrey </a:t>
            </a:r>
            <a:r>
              <a:rPr lang="en-US" sz="1200" dirty="0" err="1">
                <a:solidFill>
                  <a:schemeClr val="bg1"/>
                </a:solidFill>
                <a:latin typeface="Century Gothic" pitchFamily="34" charset="0"/>
              </a:rPr>
              <a:t>Gemignani</a:t>
            </a: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28"/>
          <p:cNvGrpSpPr>
            <a:grpSpLocks noChangeAspect="1"/>
          </p:cNvGrpSpPr>
          <p:nvPr/>
        </p:nvGrpSpPr>
        <p:grpSpPr>
          <a:xfrm>
            <a:off x="4348432" y="1058378"/>
            <a:ext cx="4758785" cy="4775265"/>
            <a:chOff x="4142654" y="2100794"/>
            <a:chExt cx="4721895" cy="4674769"/>
          </a:xfrm>
        </p:grpSpPr>
        <p:sp>
          <p:nvSpPr>
            <p:cNvPr id="41" name="Elipse 40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8"/>
          <p:cNvGrpSpPr>
            <a:grpSpLocks noChangeAspect="1"/>
          </p:cNvGrpSpPr>
          <p:nvPr/>
        </p:nvGrpSpPr>
        <p:grpSpPr>
          <a:xfrm>
            <a:off x="4654684" y="1075311"/>
            <a:ext cx="4758785" cy="4775265"/>
            <a:chOff x="4142654" y="2100794"/>
            <a:chExt cx="4721895" cy="4674769"/>
          </a:xfrm>
        </p:grpSpPr>
        <p:sp>
          <p:nvSpPr>
            <p:cNvPr id="29" name="Elipse 28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3"/>
            <p:cNvSpPr>
              <a:spLocks noChangeAspect="1" noChangeArrowheads="1"/>
            </p:cNvSpPr>
            <p:nvPr/>
          </p:nvSpPr>
          <p:spPr bwMode="auto">
            <a:xfrm>
              <a:off x="5169313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mecanismo dos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320599" y="3536150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01293" y="1556792"/>
            <a:ext cx="3960440" cy="396044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5400000">
            <a:off x="6191716" y="3379270"/>
            <a:ext cx="331780" cy="331780"/>
          </a:xfrm>
          <a:prstGeom prst="ellipse">
            <a:avLst/>
          </a:prstGeom>
          <a:gradFill>
            <a:gsLst>
              <a:gs pos="33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4462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Perigeu e apogeu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063369" y="3248408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699086" y="2888369"/>
            <a:ext cx="300387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660232" y="2598003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perigeu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22204" y="3251885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781618" y="3580117"/>
            <a:ext cx="261480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324544" y="35730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apogeu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5400000">
            <a:off x="2241786" y="3381420"/>
            <a:ext cx="331781" cy="331781"/>
          </a:xfrm>
          <a:prstGeom prst="ellipse">
            <a:avLst/>
          </a:prstGeom>
          <a:gradFill>
            <a:gsLst>
              <a:gs pos="35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3851920" y="2687820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3786949" y="2672004"/>
            <a:ext cx="1368152" cy="1374399"/>
            <a:chOff x="4397386" y="4522849"/>
            <a:chExt cx="3798892" cy="3800884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 rot="11715166">
                <a:off x="4116" y="3449"/>
                <a:ext cx="666" cy="336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  <a:gd name="connsiteX0" fmla="*/ 10000 w 10000"/>
                  <a:gd name="connsiteY0" fmla="*/ 8711 h 10000"/>
                  <a:gd name="connsiteX1" fmla="*/ 9483 w 10000"/>
                  <a:gd name="connsiteY1" fmla="*/ 8711 h 10000"/>
                  <a:gd name="connsiteX2" fmla="*/ 8966 w 10000"/>
                  <a:gd name="connsiteY2" fmla="*/ 8943 h 10000"/>
                  <a:gd name="connsiteX3" fmla="*/ 8386 w 10000"/>
                  <a:gd name="connsiteY3" fmla="*/ 8888 h 10000"/>
                  <a:gd name="connsiteX4" fmla="*/ 8386 w 10000"/>
                  <a:gd name="connsiteY4" fmla="*/ 7774 h 10000"/>
                  <a:gd name="connsiteX5" fmla="*/ 8707 w 10000"/>
                  <a:gd name="connsiteY5" fmla="*/ 7720 h 10000"/>
                  <a:gd name="connsiteX6" fmla="*/ 8517 w 10000"/>
                  <a:gd name="connsiteY6" fmla="*/ 7425 h 10000"/>
                  <a:gd name="connsiteX7" fmla="*/ 8517 w 10000"/>
                  <a:gd name="connsiteY7" fmla="*/ 6958 h 10000"/>
                  <a:gd name="connsiteX8" fmla="*/ 8581 w 10000"/>
                  <a:gd name="connsiteY8" fmla="*/ 6669 h 10000"/>
                  <a:gd name="connsiteX9" fmla="*/ 7937 w 10000"/>
                  <a:gd name="connsiteY9" fmla="*/ 6198 h 10000"/>
                  <a:gd name="connsiteX10" fmla="*/ 7288 w 10000"/>
                  <a:gd name="connsiteY10" fmla="*/ 5673 h 10000"/>
                  <a:gd name="connsiteX11" fmla="*/ 6968 w 10000"/>
                  <a:gd name="connsiteY11" fmla="*/ 5319 h 10000"/>
                  <a:gd name="connsiteX12" fmla="*/ 6516 w 10000"/>
                  <a:gd name="connsiteY12" fmla="*/ 5205 h 10000"/>
                  <a:gd name="connsiteX13" fmla="*/ 6001 w 10000"/>
                  <a:gd name="connsiteY13" fmla="*/ 5263 h 10000"/>
                  <a:gd name="connsiteX14" fmla="*/ 5483 w 10000"/>
                  <a:gd name="connsiteY14" fmla="*/ 5084 h 10000"/>
                  <a:gd name="connsiteX15" fmla="*/ 4839 w 10000"/>
                  <a:gd name="connsiteY15" fmla="*/ 3681 h 10000"/>
                  <a:gd name="connsiteX16" fmla="*/ 4646 w 10000"/>
                  <a:gd name="connsiteY16" fmla="*/ 3331 h 10000"/>
                  <a:gd name="connsiteX17" fmla="*/ 4450 w 10000"/>
                  <a:gd name="connsiteY17" fmla="*/ 2512 h 10000"/>
                  <a:gd name="connsiteX18" fmla="*/ 4194 w 10000"/>
                  <a:gd name="connsiteY18" fmla="*/ 1755 h 10000"/>
                  <a:gd name="connsiteX19" fmla="*/ 3419 w 10000"/>
                  <a:gd name="connsiteY19" fmla="*/ 1228 h 10000"/>
                  <a:gd name="connsiteX20" fmla="*/ 2965 w 10000"/>
                  <a:gd name="connsiteY20" fmla="*/ 113 h 10000"/>
                  <a:gd name="connsiteX21" fmla="*/ 2385 w 10000"/>
                  <a:gd name="connsiteY21" fmla="*/ 113 h 10000"/>
                  <a:gd name="connsiteX22" fmla="*/ 2128 w 10000"/>
                  <a:gd name="connsiteY22" fmla="*/ 354 h 10000"/>
                  <a:gd name="connsiteX23" fmla="*/ 2066 w 10000"/>
                  <a:gd name="connsiteY23" fmla="*/ 0 h 10000"/>
                  <a:gd name="connsiteX24" fmla="*/ 1225 w 10000"/>
                  <a:gd name="connsiteY24" fmla="*/ 232 h 10000"/>
                  <a:gd name="connsiteX25" fmla="*/ 2128 w 10000"/>
                  <a:gd name="connsiteY25" fmla="*/ 470 h 10000"/>
                  <a:gd name="connsiteX26" fmla="*/ 2066 w 10000"/>
                  <a:gd name="connsiteY26" fmla="*/ 995 h 10000"/>
                  <a:gd name="connsiteX27" fmla="*/ 2257 w 10000"/>
                  <a:gd name="connsiteY27" fmla="*/ 1696 h 10000"/>
                  <a:gd name="connsiteX28" fmla="*/ 2452 w 10000"/>
                  <a:gd name="connsiteY28" fmla="*/ 2104 h 10000"/>
                  <a:gd name="connsiteX29" fmla="*/ 2128 w 10000"/>
                  <a:gd name="connsiteY29" fmla="*/ 2866 h 10000"/>
                  <a:gd name="connsiteX30" fmla="*/ 1873 w 10000"/>
                  <a:gd name="connsiteY30" fmla="*/ 2866 h 10000"/>
                  <a:gd name="connsiteX31" fmla="*/ 1612 w 10000"/>
                  <a:gd name="connsiteY31" fmla="*/ 3391 h 10000"/>
                  <a:gd name="connsiteX32" fmla="*/ 2066 w 10000"/>
                  <a:gd name="connsiteY32" fmla="*/ 3624 h 10000"/>
                  <a:gd name="connsiteX33" fmla="*/ 1484 w 10000"/>
                  <a:gd name="connsiteY33" fmla="*/ 3567 h 10000"/>
                  <a:gd name="connsiteX34" fmla="*/ 1225 w 10000"/>
                  <a:gd name="connsiteY34" fmla="*/ 4265 h 10000"/>
                  <a:gd name="connsiteX35" fmla="*/ 1161 w 10000"/>
                  <a:gd name="connsiteY35" fmla="*/ 4384 h 10000"/>
                  <a:gd name="connsiteX36" fmla="*/ 903 w 10000"/>
                  <a:gd name="connsiteY36" fmla="*/ 5144 h 10000"/>
                  <a:gd name="connsiteX37" fmla="*/ 1292 w 10000"/>
                  <a:gd name="connsiteY37" fmla="*/ 5319 h 10000"/>
                  <a:gd name="connsiteX38" fmla="*/ 774 w 10000"/>
                  <a:gd name="connsiteY38" fmla="*/ 5904 h 10000"/>
                  <a:gd name="connsiteX39" fmla="*/ 128 w 10000"/>
                  <a:gd name="connsiteY39" fmla="*/ 6549 h 10000"/>
                  <a:gd name="connsiteX40" fmla="*/ 0 w 10000"/>
                  <a:gd name="connsiteY40" fmla="*/ 6899 h 10000"/>
                  <a:gd name="connsiteX41" fmla="*/ 324 w 10000"/>
                  <a:gd name="connsiteY41" fmla="*/ 7656 h 10000"/>
                  <a:gd name="connsiteX42" fmla="*/ 0 w 10000"/>
                  <a:gd name="connsiteY42" fmla="*/ 8364 h 10000"/>
                  <a:gd name="connsiteX43" fmla="*/ 65 w 10000"/>
                  <a:gd name="connsiteY43" fmla="*/ 9119 h 10000"/>
                  <a:gd name="connsiteX44" fmla="*/ 259 w 10000"/>
                  <a:gd name="connsiteY44" fmla="*/ 9357 h 10000"/>
                  <a:gd name="connsiteX45" fmla="*/ 644 w 10000"/>
                  <a:gd name="connsiteY45" fmla="*/ 9297 h 10000"/>
                  <a:gd name="connsiteX46" fmla="*/ 1420 w 10000"/>
                  <a:gd name="connsiteY46" fmla="*/ 9418 h 10000"/>
                  <a:gd name="connsiteX47" fmla="*/ 2066 w 10000"/>
                  <a:gd name="connsiteY47" fmla="*/ 9180 h 10000"/>
                  <a:gd name="connsiteX48" fmla="*/ 2776 w 10000"/>
                  <a:gd name="connsiteY48" fmla="*/ 9180 h 10000"/>
                  <a:gd name="connsiteX49" fmla="*/ 3225 w 10000"/>
                  <a:gd name="connsiteY49" fmla="*/ 8943 h 10000"/>
                  <a:gd name="connsiteX50" fmla="*/ 3354 w 10000"/>
                  <a:gd name="connsiteY50" fmla="*/ 9000 h 10000"/>
                  <a:gd name="connsiteX51" fmla="*/ 3162 w 10000"/>
                  <a:gd name="connsiteY51" fmla="*/ 9119 h 10000"/>
                  <a:gd name="connsiteX52" fmla="*/ 3613 w 10000"/>
                  <a:gd name="connsiteY52" fmla="*/ 9649 h 10000"/>
                  <a:gd name="connsiteX53" fmla="*/ 3936 w 10000"/>
                  <a:gd name="connsiteY53" fmla="*/ 9529 h 10000"/>
                  <a:gd name="connsiteX54" fmla="*/ 4387 w 10000"/>
                  <a:gd name="connsiteY54" fmla="*/ 9760 h 10000"/>
                  <a:gd name="connsiteX55" fmla="*/ 4965 w 10000"/>
                  <a:gd name="connsiteY55" fmla="*/ 9705 h 10000"/>
                  <a:gd name="connsiteX56" fmla="*/ 5935 w 10000"/>
                  <a:gd name="connsiteY56" fmla="*/ 9879 h 10000"/>
                  <a:gd name="connsiteX57" fmla="*/ 6190 w 10000"/>
                  <a:gd name="connsiteY57" fmla="*/ 10000 h 10000"/>
                  <a:gd name="connsiteX58" fmla="*/ 7096 w 10000"/>
                  <a:gd name="connsiteY58" fmla="*/ 9705 h 10000"/>
                  <a:gd name="connsiteX59" fmla="*/ 7225 w 10000"/>
                  <a:gd name="connsiteY59" fmla="*/ 9879 h 10000"/>
                  <a:gd name="connsiteX60" fmla="*/ 7483 w 10000"/>
                  <a:gd name="connsiteY60" fmla="*/ 9649 h 10000"/>
                  <a:gd name="connsiteX61" fmla="*/ 7614 w 10000"/>
                  <a:gd name="connsiteY61" fmla="*/ 9945 h 10000"/>
                  <a:gd name="connsiteX62" fmla="*/ 8517 w 10000"/>
                  <a:gd name="connsiteY62" fmla="*/ 9587 h 10000"/>
                  <a:gd name="connsiteX63" fmla="*/ 8517 w 10000"/>
                  <a:gd name="connsiteY63" fmla="*/ 9233 h 10000"/>
                  <a:gd name="connsiteX64" fmla="*/ 8707 w 10000"/>
                  <a:gd name="connsiteY64" fmla="*/ 9180 h 10000"/>
                  <a:gd name="connsiteX65" fmla="*/ 8903 w 10000"/>
                  <a:gd name="connsiteY65" fmla="*/ 9297 h 10000"/>
                  <a:gd name="connsiteX66" fmla="*/ 9548 w 10000"/>
                  <a:gd name="connsiteY66" fmla="*/ 9064 h 10000"/>
                  <a:gd name="connsiteX67" fmla="*/ 9678 w 10000"/>
                  <a:gd name="connsiteY67" fmla="*/ 9119 h 10000"/>
                  <a:gd name="connsiteX0" fmla="*/ 10000 w 10000"/>
                  <a:gd name="connsiteY0" fmla="*/ 8711 h 10305"/>
                  <a:gd name="connsiteX1" fmla="*/ 9483 w 10000"/>
                  <a:gd name="connsiteY1" fmla="*/ 8711 h 10305"/>
                  <a:gd name="connsiteX2" fmla="*/ 8966 w 10000"/>
                  <a:gd name="connsiteY2" fmla="*/ 8943 h 10305"/>
                  <a:gd name="connsiteX3" fmla="*/ 8386 w 10000"/>
                  <a:gd name="connsiteY3" fmla="*/ 8888 h 10305"/>
                  <a:gd name="connsiteX4" fmla="*/ 8386 w 10000"/>
                  <a:gd name="connsiteY4" fmla="*/ 7774 h 10305"/>
                  <a:gd name="connsiteX5" fmla="*/ 8707 w 10000"/>
                  <a:gd name="connsiteY5" fmla="*/ 7720 h 10305"/>
                  <a:gd name="connsiteX6" fmla="*/ 8517 w 10000"/>
                  <a:gd name="connsiteY6" fmla="*/ 7425 h 10305"/>
                  <a:gd name="connsiteX7" fmla="*/ 8517 w 10000"/>
                  <a:gd name="connsiteY7" fmla="*/ 6958 h 10305"/>
                  <a:gd name="connsiteX8" fmla="*/ 8581 w 10000"/>
                  <a:gd name="connsiteY8" fmla="*/ 6669 h 10305"/>
                  <a:gd name="connsiteX9" fmla="*/ 7937 w 10000"/>
                  <a:gd name="connsiteY9" fmla="*/ 6198 h 10305"/>
                  <a:gd name="connsiteX10" fmla="*/ 7288 w 10000"/>
                  <a:gd name="connsiteY10" fmla="*/ 5673 h 10305"/>
                  <a:gd name="connsiteX11" fmla="*/ 6968 w 10000"/>
                  <a:gd name="connsiteY11" fmla="*/ 5319 h 10305"/>
                  <a:gd name="connsiteX12" fmla="*/ 6516 w 10000"/>
                  <a:gd name="connsiteY12" fmla="*/ 5205 h 10305"/>
                  <a:gd name="connsiteX13" fmla="*/ 6001 w 10000"/>
                  <a:gd name="connsiteY13" fmla="*/ 5263 h 10305"/>
                  <a:gd name="connsiteX14" fmla="*/ 5483 w 10000"/>
                  <a:gd name="connsiteY14" fmla="*/ 5084 h 10305"/>
                  <a:gd name="connsiteX15" fmla="*/ 4839 w 10000"/>
                  <a:gd name="connsiteY15" fmla="*/ 3681 h 10305"/>
                  <a:gd name="connsiteX16" fmla="*/ 4646 w 10000"/>
                  <a:gd name="connsiteY16" fmla="*/ 3331 h 10305"/>
                  <a:gd name="connsiteX17" fmla="*/ 4450 w 10000"/>
                  <a:gd name="connsiteY17" fmla="*/ 2512 h 10305"/>
                  <a:gd name="connsiteX18" fmla="*/ 4194 w 10000"/>
                  <a:gd name="connsiteY18" fmla="*/ 1755 h 10305"/>
                  <a:gd name="connsiteX19" fmla="*/ 3419 w 10000"/>
                  <a:gd name="connsiteY19" fmla="*/ 1228 h 10305"/>
                  <a:gd name="connsiteX20" fmla="*/ 2965 w 10000"/>
                  <a:gd name="connsiteY20" fmla="*/ 113 h 10305"/>
                  <a:gd name="connsiteX21" fmla="*/ 2385 w 10000"/>
                  <a:gd name="connsiteY21" fmla="*/ 113 h 10305"/>
                  <a:gd name="connsiteX22" fmla="*/ 2128 w 10000"/>
                  <a:gd name="connsiteY22" fmla="*/ 354 h 10305"/>
                  <a:gd name="connsiteX23" fmla="*/ 2066 w 10000"/>
                  <a:gd name="connsiteY23" fmla="*/ 0 h 10305"/>
                  <a:gd name="connsiteX24" fmla="*/ 1225 w 10000"/>
                  <a:gd name="connsiteY24" fmla="*/ 232 h 10305"/>
                  <a:gd name="connsiteX25" fmla="*/ 2128 w 10000"/>
                  <a:gd name="connsiteY25" fmla="*/ 470 h 10305"/>
                  <a:gd name="connsiteX26" fmla="*/ 2066 w 10000"/>
                  <a:gd name="connsiteY26" fmla="*/ 995 h 10305"/>
                  <a:gd name="connsiteX27" fmla="*/ 2257 w 10000"/>
                  <a:gd name="connsiteY27" fmla="*/ 1696 h 10305"/>
                  <a:gd name="connsiteX28" fmla="*/ 2452 w 10000"/>
                  <a:gd name="connsiteY28" fmla="*/ 2104 h 10305"/>
                  <a:gd name="connsiteX29" fmla="*/ 2128 w 10000"/>
                  <a:gd name="connsiteY29" fmla="*/ 2866 h 10305"/>
                  <a:gd name="connsiteX30" fmla="*/ 1873 w 10000"/>
                  <a:gd name="connsiteY30" fmla="*/ 2866 h 10305"/>
                  <a:gd name="connsiteX31" fmla="*/ 1612 w 10000"/>
                  <a:gd name="connsiteY31" fmla="*/ 3391 h 10305"/>
                  <a:gd name="connsiteX32" fmla="*/ 2066 w 10000"/>
                  <a:gd name="connsiteY32" fmla="*/ 3624 h 10305"/>
                  <a:gd name="connsiteX33" fmla="*/ 1484 w 10000"/>
                  <a:gd name="connsiteY33" fmla="*/ 3567 h 10305"/>
                  <a:gd name="connsiteX34" fmla="*/ 1225 w 10000"/>
                  <a:gd name="connsiteY34" fmla="*/ 4265 h 10305"/>
                  <a:gd name="connsiteX35" fmla="*/ 1161 w 10000"/>
                  <a:gd name="connsiteY35" fmla="*/ 4384 h 10305"/>
                  <a:gd name="connsiteX36" fmla="*/ 903 w 10000"/>
                  <a:gd name="connsiteY36" fmla="*/ 5144 h 10305"/>
                  <a:gd name="connsiteX37" fmla="*/ 1292 w 10000"/>
                  <a:gd name="connsiteY37" fmla="*/ 5319 h 10305"/>
                  <a:gd name="connsiteX38" fmla="*/ 774 w 10000"/>
                  <a:gd name="connsiteY38" fmla="*/ 5904 h 10305"/>
                  <a:gd name="connsiteX39" fmla="*/ 128 w 10000"/>
                  <a:gd name="connsiteY39" fmla="*/ 6549 h 10305"/>
                  <a:gd name="connsiteX40" fmla="*/ 0 w 10000"/>
                  <a:gd name="connsiteY40" fmla="*/ 6899 h 10305"/>
                  <a:gd name="connsiteX41" fmla="*/ 324 w 10000"/>
                  <a:gd name="connsiteY41" fmla="*/ 7656 h 10305"/>
                  <a:gd name="connsiteX42" fmla="*/ 0 w 10000"/>
                  <a:gd name="connsiteY42" fmla="*/ 8364 h 10305"/>
                  <a:gd name="connsiteX43" fmla="*/ 65 w 10000"/>
                  <a:gd name="connsiteY43" fmla="*/ 9119 h 10305"/>
                  <a:gd name="connsiteX44" fmla="*/ 259 w 10000"/>
                  <a:gd name="connsiteY44" fmla="*/ 9357 h 10305"/>
                  <a:gd name="connsiteX45" fmla="*/ 644 w 10000"/>
                  <a:gd name="connsiteY45" fmla="*/ 9297 h 10305"/>
                  <a:gd name="connsiteX46" fmla="*/ 1420 w 10000"/>
                  <a:gd name="connsiteY46" fmla="*/ 9418 h 10305"/>
                  <a:gd name="connsiteX47" fmla="*/ 2066 w 10000"/>
                  <a:gd name="connsiteY47" fmla="*/ 9180 h 10305"/>
                  <a:gd name="connsiteX48" fmla="*/ 2776 w 10000"/>
                  <a:gd name="connsiteY48" fmla="*/ 9180 h 10305"/>
                  <a:gd name="connsiteX49" fmla="*/ 3225 w 10000"/>
                  <a:gd name="connsiteY49" fmla="*/ 8943 h 10305"/>
                  <a:gd name="connsiteX50" fmla="*/ 3354 w 10000"/>
                  <a:gd name="connsiteY50" fmla="*/ 9000 h 10305"/>
                  <a:gd name="connsiteX51" fmla="*/ 3162 w 10000"/>
                  <a:gd name="connsiteY51" fmla="*/ 9119 h 10305"/>
                  <a:gd name="connsiteX52" fmla="*/ 3613 w 10000"/>
                  <a:gd name="connsiteY52" fmla="*/ 9649 h 10305"/>
                  <a:gd name="connsiteX53" fmla="*/ 3936 w 10000"/>
                  <a:gd name="connsiteY53" fmla="*/ 9529 h 10305"/>
                  <a:gd name="connsiteX54" fmla="*/ 4387 w 10000"/>
                  <a:gd name="connsiteY54" fmla="*/ 9760 h 10305"/>
                  <a:gd name="connsiteX55" fmla="*/ 4910 w 10000"/>
                  <a:gd name="connsiteY55" fmla="*/ 10305 h 10305"/>
                  <a:gd name="connsiteX56" fmla="*/ 5935 w 10000"/>
                  <a:gd name="connsiteY56" fmla="*/ 9879 h 10305"/>
                  <a:gd name="connsiteX57" fmla="*/ 6190 w 10000"/>
                  <a:gd name="connsiteY57" fmla="*/ 10000 h 10305"/>
                  <a:gd name="connsiteX58" fmla="*/ 7096 w 10000"/>
                  <a:gd name="connsiteY58" fmla="*/ 9705 h 10305"/>
                  <a:gd name="connsiteX59" fmla="*/ 7225 w 10000"/>
                  <a:gd name="connsiteY59" fmla="*/ 9879 h 10305"/>
                  <a:gd name="connsiteX60" fmla="*/ 7483 w 10000"/>
                  <a:gd name="connsiteY60" fmla="*/ 9649 h 10305"/>
                  <a:gd name="connsiteX61" fmla="*/ 7614 w 10000"/>
                  <a:gd name="connsiteY61" fmla="*/ 9945 h 10305"/>
                  <a:gd name="connsiteX62" fmla="*/ 8517 w 10000"/>
                  <a:gd name="connsiteY62" fmla="*/ 9587 h 10305"/>
                  <a:gd name="connsiteX63" fmla="*/ 8517 w 10000"/>
                  <a:gd name="connsiteY63" fmla="*/ 9233 h 10305"/>
                  <a:gd name="connsiteX64" fmla="*/ 8707 w 10000"/>
                  <a:gd name="connsiteY64" fmla="*/ 9180 h 10305"/>
                  <a:gd name="connsiteX65" fmla="*/ 8903 w 10000"/>
                  <a:gd name="connsiteY65" fmla="*/ 9297 h 10305"/>
                  <a:gd name="connsiteX66" fmla="*/ 9548 w 10000"/>
                  <a:gd name="connsiteY66" fmla="*/ 9064 h 10305"/>
                  <a:gd name="connsiteX67" fmla="*/ 9678 w 10000"/>
                  <a:gd name="connsiteY67" fmla="*/ 9119 h 10305"/>
                  <a:gd name="connsiteX0" fmla="*/ 10000 w 10000"/>
                  <a:gd name="connsiteY0" fmla="*/ 8711 h 10529"/>
                  <a:gd name="connsiteX1" fmla="*/ 9483 w 10000"/>
                  <a:gd name="connsiteY1" fmla="*/ 8711 h 10529"/>
                  <a:gd name="connsiteX2" fmla="*/ 8966 w 10000"/>
                  <a:gd name="connsiteY2" fmla="*/ 8943 h 10529"/>
                  <a:gd name="connsiteX3" fmla="*/ 8386 w 10000"/>
                  <a:gd name="connsiteY3" fmla="*/ 8888 h 10529"/>
                  <a:gd name="connsiteX4" fmla="*/ 8386 w 10000"/>
                  <a:gd name="connsiteY4" fmla="*/ 7774 h 10529"/>
                  <a:gd name="connsiteX5" fmla="*/ 8707 w 10000"/>
                  <a:gd name="connsiteY5" fmla="*/ 7720 h 10529"/>
                  <a:gd name="connsiteX6" fmla="*/ 8517 w 10000"/>
                  <a:gd name="connsiteY6" fmla="*/ 7425 h 10529"/>
                  <a:gd name="connsiteX7" fmla="*/ 8517 w 10000"/>
                  <a:gd name="connsiteY7" fmla="*/ 6958 h 10529"/>
                  <a:gd name="connsiteX8" fmla="*/ 8581 w 10000"/>
                  <a:gd name="connsiteY8" fmla="*/ 6669 h 10529"/>
                  <a:gd name="connsiteX9" fmla="*/ 7937 w 10000"/>
                  <a:gd name="connsiteY9" fmla="*/ 6198 h 10529"/>
                  <a:gd name="connsiteX10" fmla="*/ 7288 w 10000"/>
                  <a:gd name="connsiteY10" fmla="*/ 5673 h 10529"/>
                  <a:gd name="connsiteX11" fmla="*/ 6968 w 10000"/>
                  <a:gd name="connsiteY11" fmla="*/ 5319 h 10529"/>
                  <a:gd name="connsiteX12" fmla="*/ 6516 w 10000"/>
                  <a:gd name="connsiteY12" fmla="*/ 5205 h 10529"/>
                  <a:gd name="connsiteX13" fmla="*/ 6001 w 10000"/>
                  <a:gd name="connsiteY13" fmla="*/ 5263 h 10529"/>
                  <a:gd name="connsiteX14" fmla="*/ 5483 w 10000"/>
                  <a:gd name="connsiteY14" fmla="*/ 5084 h 10529"/>
                  <a:gd name="connsiteX15" fmla="*/ 4839 w 10000"/>
                  <a:gd name="connsiteY15" fmla="*/ 3681 h 10529"/>
                  <a:gd name="connsiteX16" fmla="*/ 4646 w 10000"/>
                  <a:gd name="connsiteY16" fmla="*/ 3331 h 10529"/>
                  <a:gd name="connsiteX17" fmla="*/ 4450 w 10000"/>
                  <a:gd name="connsiteY17" fmla="*/ 2512 h 10529"/>
                  <a:gd name="connsiteX18" fmla="*/ 4194 w 10000"/>
                  <a:gd name="connsiteY18" fmla="*/ 1755 h 10529"/>
                  <a:gd name="connsiteX19" fmla="*/ 3419 w 10000"/>
                  <a:gd name="connsiteY19" fmla="*/ 1228 h 10529"/>
                  <a:gd name="connsiteX20" fmla="*/ 2965 w 10000"/>
                  <a:gd name="connsiteY20" fmla="*/ 113 h 10529"/>
                  <a:gd name="connsiteX21" fmla="*/ 2385 w 10000"/>
                  <a:gd name="connsiteY21" fmla="*/ 113 h 10529"/>
                  <a:gd name="connsiteX22" fmla="*/ 2128 w 10000"/>
                  <a:gd name="connsiteY22" fmla="*/ 354 h 10529"/>
                  <a:gd name="connsiteX23" fmla="*/ 2066 w 10000"/>
                  <a:gd name="connsiteY23" fmla="*/ 0 h 10529"/>
                  <a:gd name="connsiteX24" fmla="*/ 1225 w 10000"/>
                  <a:gd name="connsiteY24" fmla="*/ 232 h 10529"/>
                  <a:gd name="connsiteX25" fmla="*/ 2128 w 10000"/>
                  <a:gd name="connsiteY25" fmla="*/ 470 h 10529"/>
                  <a:gd name="connsiteX26" fmla="*/ 2066 w 10000"/>
                  <a:gd name="connsiteY26" fmla="*/ 995 h 10529"/>
                  <a:gd name="connsiteX27" fmla="*/ 2257 w 10000"/>
                  <a:gd name="connsiteY27" fmla="*/ 1696 h 10529"/>
                  <a:gd name="connsiteX28" fmla="*/ 2452 w 10000"/>
                  <a:gd name="connsiteY28" fmla="*/ 2104 h 10529"/>
                  <a:gd name="connsiteX29" fmla="*/ 2128 w 10000"/>
                  <a:gd name="connsiteY29" fmla="*/ 2866 h 10529"/>
                  <a:gd name="connsiteX30" fmla="*/ 1873 w 10000"/>
                  <a:gd name="connsiteY30" fmla="*/ 2866 h 10529"/>
                  <a:gd name="connsiteX31" fmla="*/ 1612 w 10000"/>
                  <a:gd name="connsiteY31" fmla="*/ 3391 h 10529"/>
                  <a:gd name="connsiteX32" fmla="*/ 2066 w 10000"/>
                  <a:gd name="connsiteY32" fmla="*/ 3624 h 10529"/>
                  <a:gd name="connsiteX33" fmla="*/ 1484 w 10000"/>
                  <a:gd name="connsiteY33" fmla="*/ 3567 h 10529"/>
                  <a:gd name="connsiteX34" fmla="*/ 1225 w 10000"/>
                  <a:gd name="connsiteY34" fmla="*/ 4265 h 10529"/>
                  <a:gd name="connsiteX35" fmla="*/ 1161 w 10000"/>
                  <a:gd name="connsiteY35" fmla="*/ 4384 h 10529"/>
                  <a:gd name="connsiteX36" fmla="*/ 903 w 10000"/>
                  <a:gd name="connsiteY36" fmla="*/ 5144 h 10529"/>
                  <a:gd name="connsiteX37" fmla="*/ 1292 w 10000"/>
                  <a:gd name="connsiteY37" fmla="*/ 5319 h 10529"/>
                  <a:gd name="connsiteX38" fmla="*/ 774 w 10000"/>
                  <a:gd name="connsiteY38" fmla="*/ 5904 h 10529"/>
                  <a:gd name="connsiteX39" fmla="*/ 128 w 10000"/>
                  <a:gd name="connsiteY39" fmla="*/ 6549 h 10529"/>
                  <a:gd name="connsiteX40" fmla="*/ 0 w 10000"/>
                  <a:gd name="connsiteY40" fmla="*/ 6899 h 10529"/>
                  <a:gd name="connsiteX41" fmla="*/ 324 w 10000"/>
                  <a:gd name="connsiteY41" fmla="*/ 7656 h 10529"/>
                  <a:gd name="connsiteX42" fmla="*/ 0 w 10000"/>
                  <a:gd name="connsiteY42" fmla="*/ 8364 h 10529"/>
                  <a:gd name="connsiteX43" fmla="*/ 65 w 10000"/>
                  <a:gd name="connsiteY43" fmla="*/ 9119 h 10529"/>
                  <a:gd name="connsiteX44" fmla="*/ 259 w 10000"/>
                  <a:gd name="connsiteY44" fmla="*/ 9357 h 10529"/>
                  <a:gd name="connsiteX45" fmla="*/ 644 w 10000"/>
                  <a:gd name="connsiteY45" fmla="*/ 9297 h 10529"/>
                  <a:gd name="connsiteX46" fmla="*/ 1420 w 10000"/>
                  <a:gd name="connsiteY46" fmla="*/ 9418 h 10529"/>
                  <a:gd name="connsiteX47" fmla="*/ 2066 w 10000"/>
                  <a:gd name="connsiteY47" fmla="*/ 9180 h 10529"/>
                  <a:gd name="connsiteX48" fmla="*/ 2776 w 10000"/>
                  <a:gd name="connsiteY48" fmla="*/ 9180 h 10529"/>
                  <a:gd name="connsiteX49" fmla="*/ 3225 w 10000"/>
                  <a:gd name="connsiteY49" fmla="*/ 8943 h 10529"/>
                  <a:gd name="connsiteX50" fmla="*/ 3354 w 10000"/>
                  <a:gd name="connsiteY50" fmla="*/ 9000 h 10529"/>
                  <a:gd name="connsiteX51" fmla="*/ 3162 w 10000"/>
                  <a:gd name="connsiteY51" fmla="*/ 9119 h 10529"/>
                  <a:gd name="connsiteX52" fmla="*/ 3613 w 10000"/>
                  <a:gd name="connsiteY52" fmla="*/ 9649 h 10529"/>
                  <a:gd name="connsiteX53" fmla="*/ 3936 w 10000"/>
                  <a:gd name="connsiteY53" fmla="*/ 9529 h 10529"/>
                  <a:gd name="connsiteX54" fmla="*/ 4288 w 10000"/>
                  <a:gd name="connsiteY54" fmla="*/ 10529 h 10529"/>
                  <a:gd name="connsiteX55" fmla="*/ 4910 w 10000"/>
                  <a:gd name="connsiteY55" fmla="*/ 10305 h 10529"/>
                  <a:gd name="connsiteX56" fmla="*/ 5935 w 10000"/>
                  <a:gd name="connsiteY56" fmla="*/ 9879 h 10529"/>
                  <a:gd name="connsiteX57" fmla="*/ 6190 w 10000"/>
                  <a:gd name="connsiteY57" fmla="*/ 10000 h 10529"/>
                  <a:gd name="connsiteX58" fmla="*/ 7096 w 10000"/>
                  <a:gd name="connsiteY58" fmla="*/ 9705 h 10529"/>
                  <a:gd name="connsiteX59" fmla="*/ 7225 w 10000"/>
                  <a:gd name="connsiteY59" fmla="*/ 9879 h 10529"/>
                  <a:gd name="connsiteX60" fmla="*/ 7483 w 10000"/>
                  <a:gd name="connsiteY60" fmla="*/ 9649 h 10529"/>
                  <a:gd name="connsiteX61" fmla="*/ 7614 w 10000"/>
                  <a:gd name="connsiteY61" fmla="*/ 9945 h 10529"/>
                  <a:gd name="connsiteX62" fmla="*/ 8517 w 10000"/>
                  <a:gd name="connsiteY62" fmla="*/ 9587 h 10529"/>
                  <a:gd name="connsiteX63" fmla="*/ 8517 w 10000"/>
                  <a:gd name="connsiteY63" fmla="*/ 9233 h 10529"/>
                  <a:gd name="connsiteX64" fmla="*/ 8707 w 10000"/>
                  <a:gd name="connsiteY64" fmla="*/ 9180 h 10529"/>
                  <a:gd name="connsiteX65" fmla="*/ 8903 w 10000"/>
                  <a:gd name="connsiteY65" fmla="*/ 9297 h 10529"/>
                  <a:gd name="connsiteX66" fmla="*/ 9548 w 10000"/>
                  <a:gd name="connsiteY66" fmla="*/ 9064 h 10529"/>
                  <a:gd name="connsiteX67" fmla="*/ 9678 w 10000"/>
                  <a:gd name="connsiteY67" fmla="*/ 9119 h 10529"/>
                  <a:gd name="connsiteX0" fmla="*/ 10000 w 10000"/>
                  <a:gd name="connsiteY0" fmla="*/ 8711 h 10646"/>
                  <a:gd name="connsiteX1" fmla="*/ 9483 w 10000"/>
                  <a:gd name="connsiteY1" fmla="*/ 8711 h 10646"/>
                  <a:gd name="connsiteX2" fmla="*/ 8966 w 10000"/>
                  <a:gd name="connsiteY2" fmla="*/ 8943 h 10646"/>
                  <a:gd name="connsiteX3" fmla="*/ 8386 w 10000"/>
                  <a:gd name="connsiteY3" fmla="*/ 8888 h 10646"/>
                  <a:gd name="connsiteX4" fmla="*/ 8386 w 10000"/>
                  <a:gd name="connsiteY4" fmla="*/ 7774 h 10646"/>
                  <a:gd name="connsiteX5" fmla="*/ 8707 w 10000"/>
                  <a:gd name="connsiteY5" fmla="*/ 7720 h 10646"/>
                  <a:gd name="connsiteX6" fmla="*/ 8517 w 10000"/>
                  <a:gd name="connsiteY6" fmla="*/ 7425 h 10646"/>
                  <a:gd name="connsiteX7" fmla="*/ 8517 w 10000"/>
                  <a:gd name="connsiteY7" fmla="*/ 6958 h 10646"/>
                  <a:gd name="connsiteX8" fmla="*/ 8581 w 10000"/>
                  <a:gd name="connsiteY8" fmla="*/ 6669 h 10646"/>
                  <a:gd name="connsiteX9" fmla="*/ 7937 w 10000"/>
                  <a:gd name="connsiteY9" fmla="*/ 6198 h 10646"/>
                  <a:gd name="connsiteX10" fmla="*/ 7288 w 10000"/>
                  <a:gd name="connsiteY10" fmla="*/ 5673 h 10646"/>
                  <a:gd name="connsiteX11" fmla="*/ 6968 w 10000"/>
                  <a:gd name="connsiteY11" fmla="*/ 5319 h 10646"/>
                  <a:gd name="connsiteX12" fmla="*/ 6516 w 10000"/>
                  <a:gd name="connsiteY12" fmla="*/ 5205 h 10646"/>
                  <a:gd name="connsiteX13" fmla="*/ 6001 w 10000"/>
                  <a:gd name="connsiteY13" fmla="*/ 5263 h 10646"/>
                  <a:gd name="connsiteX14" fmla="*/ 5483 w 10000"/>
                  <a:gd name="connsiteY14" fmla="*/ 5084 h 10646"/>
                  <a:gd name="connsiteX15" fmla="*/ 4839 w 10000"/>
                  <a:gd name="connsiteY15" fmla="*/ 3681 h 10646"/>
                  <a:gd name="connsiteX16" fmla="*/ 4646 w 10000"/>
                  <a:gd name="connsiteY16" fmla="*/ 3331 h 10646"/>
                  <a:gd name="connsiteX17" fmla="*/ 4450 w 10000"/>
                  <a:gd name="connsiteY17" fmla="*/ 2512 h 10646"/>
                  <a:gd name="connsiteX18" fmla="*/ 4194 w 10000"/>
                  <a:gd name="connsiteY18" fmla="*/ 1755 h 10646"/>
                  <a:gd name="connsiteX19" fmla="*/ 3419 w 10000"/>
                  <a:gd name="connsiteY19" fmla="*/ 1228 h 10646"/>
                  <a:gd name="connsiteX20" fmla="*/ 2965 w 10000"/>
                  <a:gd name="connsiteY20" fmla="*/ 113 h 10646"/>
                  <a:gd name="connsiteX21" fmla="*/ 2385 w 10000"/>
                  <a:gd name="connsiteY21" fmla="*/ 113 h 10646"/>
                  <a:gd name="connsiteX22" fmla="*/ 2128 w 10000"/>
                  <a:gd name="connsiteY22" fmla="*/ 354 h 10646"/>
                  <a:gd name="connsiteX23" fmla="*/ 2066 w 10000"/>
                  <a:gd name="connsiteY23" fmla="*/ 0 h 10646"/>
                  <a:gd name="connsiteX24" fmla="*/ 1225 w 10000"/>
                  <a:gd name="connsiteY24" fmla="*/ 232 h 10646"/>
                  <a:gd name="connsiteX25" fmla="*/ 2128 w 10000"/>
                  <a:gd name="connsiteY25" fmla="*/ 470 h 10646"/>
                  <a:gd name="connsiteX26" fmla="*/ 2066 w 10000"/>
                  <a:gd name="connsiteY26" fmla="*/ 995 h 10646"/>
                  <a:gd name="connsiteX27" fmla="*/ 2257 w 10000"/>
                  <a:gd name="connsiteY27" fmla="*/ 1696 h 10646"/>
                  <a:gd name="connsiteX28" fmla="*/ 2452 w 10000"/>
                  <a:gd name="connsiteY28" fmla="*/ 2104 h 10646"/>
                  <a:gd name="connsiteX29" fmla="*/ 2128 w 10000"/>
                  <a:gd name="connsiteY29" fmla="*/ 2866 h 10646"/>
                  <a:gd name="connsiteX30" fmla="*/ 1873 w 10000"/>
                  <a:gd name="connsiteY30" fmla="*/ 2866 h 10646"/>
                  <a:gd name="connsiteX31" fmla="*/ 1612 w 10000"/>
                  <a:gd name="connsiteY31" fmla="*/ 3391 h 10646"/>
                  <a:gd name="connsiteX32" fmla="*/ 2066 w 10000"/>
                  <a:gd name="connsiteY32" fmla="*/ 3624 h 10646"/>
                  <a:gd name="connsiteX33" fmla="*/ 1484 w 10000"/>
                  <a:gd name="connsiteY33" fmla="*/ 3567 h 10646"/>
                  <a:gd name="connsiteX34" fmla="*/ 1225 w 10000"/>
                  <a:gd name="connsiteY34" fmla="*/ 4265 h 10646"/>
                  <a:gd name="connsiteX35" fmla="*/ 1161 w 10000"/>
                  <a:gd name="connsiteY35" fmla="*/ 4384 h 10646"/>
                  <a:gd name="connsiteX36" fmla="*/ 903 w 10000"/>
                  <a:gd name="connsiteY36" fmla="*/ 5144 h 10646"/>
                  <a:gd name="connsiteX37" fmla="*/ 1292 w 10000"/>
                  <a:gd name="connsiteY37" fmla="*/ 5319 h 10646"/>
                  <a:gd name="connsiteX38" fmla="*/ 774 w 10000"/>
                  <a:gd name="connsiteY38" fmla="*/ 5904 h 10646"/>
                  <a:gd name="connsiteX39" fmla="*/ 128 w 10000"/>
                  <a:gd name="connsiteY39" fmla="*/ 6549 h 10646"/>
                  <a:gd name="connsiteX40" fmla="*/ 0 w 10000"/>
                  <a:gd name="connsiteY40" fmla="*/ 6899 h 10646"/>
                  <a:gd name="connsiteX41" fmla="*/ 324 w 10000"/>
                  <a:gd name="connsiteY41" fmla="*/ 7656 h 10646"/>
                  <a:gd name="connsiteX42" fmla="*/ 0 w 10000"/>
                  <a:gd name="connsiteY42" fmla="*/ 8364 h 10646"/>
                  <a:gd name="connsiteX43" fmla="*/ 65 w 10000"/>
                  <a:gd name="connsiteY43" fmla="*/ 9119 h 10646"/>
                  <a:gd name="connsiteX44" fmla="*/ 259 w 10000"/>
                  <a:gd name="connsiteY44" fmla="*/ 9357 h 10646"/>
                  <a:gd name="connsiteX45" fmla="*/ 644 w 10000"/>
                  <a:gd name="connsiteY45" fmla="*/ 9297 h 10646"/>
                  <a:gd name="connsiteX46" fmla="*/ 1420 w 10000"/>
                  <a:gd name="connsiteY46" fmla="*/ 9418 h 10646"/>
                  <a:gd name="connsiteX47" fmla="*/ 2066 w 10000"/>
                  <a:gd name="connsiteY47" fmla="*/ 9180 h 10646"/>
                  <a:gd name="connsiteX48" fmla="*/ 2776 w 10000"/>
                  <a:gd name="connsiteY48" fmla="*/ 9180 h 10646"/>
                  <a:gd name="connsiteX49" fmla="*/ 3225 w 10000"/>
                  <a:gd name="connsiteY49" fmla="*/ 8943 h 10646"/>
                  <a:gd name="connsiteX50" fmla="*/ 3354 w 10000"/>
                  <a:gd name="connsiteY50" fmla="*/ 9000 h 10646"/>
                  <a:gd name="connsiteX51" fmla="*/ 3162 w 10000"/>
                  <a:gd name="connsiteY51" fmla="*/ 9119 h 10646"/>
                  <a:gd name="connsiteX52" fmla="*/ 3607 w 10000"/>
                  <a:gd name="connsiteY52" fmla="*/ 10646 h 10646"/>
                  <a:gd name="connsiteX53" fmla="*/ 3936 w 10000"/>
                  <a:gd name="connsiteY53" fmla="*/ 9529 h 10646"/>
                  <a:gd name="connsiteX54" fmla="*/ 4288 w 10000"/>
                  <a:gd name="connsiteY54" fmla="*/ 10529 h 10646"/>
                  <a:gd name="connsiteX55" fmla="*/ 4910 w 10000"/>
                  <a:gd name="connsiteY55" fmla="*/ 10305 h 10646"/>
                  <a:gd name="connsiteX56" fmla="*/ 5935 w 10000"/>
                  <a:gd name="connsiteY56" fmla="*/ 9879 h 10646"/>
                  <a:gd name="connsiteX57" fmla="*/ 6190 w 10000"/>
                  <a:gd name="connsiteY57" fmla="*/ 10000 h 10646"/>
                  <a:gd name="connsiteX58" fmla="*/ 7096 w 10000"/>
                  <a:gd name="connsiteY58" fmla="*/ 9705 h 10646"/>
                  <a:gd name="connsiteX59" fmla="*/ 7225 w 10000"/>
                  <a:gd name="connsiteY59" fmla="*/ 9879 h 10646"/>
                  <a:gd name="connsiteX60" fmla="*/ 7483 w 10000"/>
                  <a:gd name="connsiteY60" fmla="*/ 9649 h 10646"/>
                  <a:gd name="connsiteX61" fmla="*/ 7614 w 10000"/>
                  <a:gd name="connsiteY61" fmla="*/ 9945 h 10646"/>
                  <a:gd name="connsiteX62" fmla="*/ 8517 w 10000"/>
                  <a:gd name="connsiteY62" fmla="*/ 9587 h 10646"/>
                  <a:gd name="connsiteX63" fmla="*/ 8517 w 10000"/>
                  <a:gd name="connsiteY63" fmla="*/ 9233 h 10646"/>
                  <a:gd name="connsiteX64" fmla="*/ 8707 w 10000"/>
                  <a:gd name="connsiteY64" fmla="*/ 9180 h 10646"/>
                  <a:gd name="connsiteX65" fmla="*/ 8903 w 10000"/>
                  <a:gd name="connsiteY65" fmla="*/ 9297 h 10646"/>
                  <a:gd name="connsiteX66" fmla="*/ 9548 w 10000"/>
                  <a:gd name="connsiteY66" fmla="*/ 9064 h 10646"/>
                  <a:gd name="connsiteX67" fmla="*/ 9678 w 10000"/>
                  <a:gd name="connsiteY67" fmla="*/ 9119 h 10646"/>
                  <a:gd name="connsiteX0" fmla="*/ 10000 w 10000"/>
                  <a:gd name="connsiteY0" fmla="*/ 8711 h 10646"/>
                  <a:gd name="connsiteX1" fmla="*/ 9483 w 10000"/>
                  <a:gd name="connsiteY1" fmla="*/ 8711 h 10646"/>
                  <a:gd name="connsiteX2" fmla="*/ 8966 w 10000"/>
                  <a:gd name="connsiteY2" fmla="*/ 8943 h 10646"/>
                  <a:gd name="connsiteX3" fmla="*/ 8386 w 10000"/>
                  <a:gd name="connsiteY3" fmla="*/ 8888 h 10646"/>
                  <a:gd name="connsiteX4" fmla="*/ 8386 w 10000"/>
                  <a:gd name="connsiteY4" fmla="*/ 7774 h 10646"/>
                  <a:gd name="connsiteX5" fmla="*/ 8707 w 10000"/>
                  <a:gd name="connsiteY5" fmla="*/ 7720 h 10646"/>
                  <a:gd name="connsiteX6" fmla="*/ 8517 w 10000"/>
                  <a:gd name="connsiteY6" fmla="*/ 7425 h 10646"/>
                  <a:gd name="connsiteX7" fmla="*/ 8517 w 10000"/>
                  <a:gd name="connsiteY7" fmla="*/ 6958 h 10646"/>
                  <a:gd name="connsiteX8" fmla="*/ 8581 w 10000"/>
                  <a:gd name="connsiteY8" fmla="*/ 6669 h 10646"/>
                  <a:gd name="connsiteX9" fmla="*/ 7937 w 10000"/>
                  <a:gd name="connsiteY9" fmla="*/ 6198 h 10646"/>
                  <a:gd name="connsiteX10" fmla="*/ 7288 w 10000"/>
                  <a:gd name="connsiteY10" fmla="*/ 5673 h 10646"/>
                  <a:gd name="connsiteX11" fmla="*/ 6968 w 10000"/>
                  <a:gd name="connsiteY11" fmla="*/ 5319 h 10646"/>
                  <a:gd name="connsiteX12" fmla="*/ 6516 w 10000"/>
                  <a:gd name="connsiteY12" fmla="*/ 5205 h 10646"/>
                  <a:gd name="connsiteX13" fmla="*/ 6001 w 10000"/>
                  <a:gd name="connsiteY13" fmla="*/ 5263 h 10646"/>
                  <a:gd name="connsiteX14" fmla="*/ 5483 w 10000"/>
                  <a:gd name="connsiteY14" fmla="*/ 5084 h 10646"/>
                  <a:gd name="connsiteX15" fmla="*/ 4839 w 10000"/>
                  <a:gd name="connsiteY15" fmla="*/ 3681 h 10646"/>
                  <a:gd name="connsiteX16" fmla="*/ 4646 w 10000"/>
                  <a:gd name="connsiteY16" fmla="*/ 3331 h 10646"/>
                  <a:gd name="connsiteX17" fmla="*/ 4450 w 10000"/>
                  <a:gd name="connsiteY17" fmla="*/ 2512 h 10646"/>
                  <a:gd name="connsiteX18" fmla="*/ 4194 w 10000"/>
                  <a:gd name="connsiteY18" fmla="*/ 1755 h 10646"/>
                  <a:gd name="connsiteX19" fmla="*/ 3419 w 10000"/>
                  <a:gd name="connsiteY19" fmla="*/ 1228 h 10646"/>
                  <a:gd name="connsiteX20" fmla="*/ 2965 w 10000"/>
                  <a:gd name="connsiteY20" fmla="*/ 113 h 10646"/>
                  <a:gd name="connsiteX21" fmla="*/ 2385 w 10000"/>
                  <a:gd name="connsiteY21" fmla="*/ 113 h 10646"/>
                  <a:gd name="connsiteX22" fmla="*/ 2128 w 10000"/>
                  <a:gd name="connsiteY22" fmla="*/ 354 h 10646"/>
                  <a:gd name="connsiteX23" fmla="*/ 2066 w 10000"/>
                  <a:gd name="connsiteY23" fmla="*/ 0 h 10646"/>
                  <a:gd name="connsiteX24" fmla="*/ 1225 w 10000"/>
                  <a:gd name="connsiteY24" fmla="*/ 232 h 10646"/>
                  <a:gd name="connsiteX25" fmla="*/ 2128 w 10000"/>
                  <a:gd name="connsiteY25" fmla="*/ 470 h 10646"/>
                  <a:gd name="connsiteX26" fmla="*/ 2066 w 10000"/>
                  <a:gd name="connsiteY26" fmla="*/ 995 h 10646"/>
                  <a:gd name="connsiteX27" fmla="*/ 2257 w 10000"/>
                  <a:gd name="connsiteY27" fmla="*/ 1696 h 10646"/>
                  <a:gd name="connsiteX28" fmla="*/ 2452 w 10000"/>
                  <a:gd name="connsiteY28" fmla="*/ 2104 h 10646"/>
                  <a:gd name="connsiteX29" fmla="*/ 2128 w 10000"/>
                  <a:gd name="connsiteY29" fmla="*/ 2866 h 10646"/>
                  <a:gd name="connsiteX30" fmla="*/ 1873 w 10000"/>
                  <a:gd name="connsiteY30" fmla="*/ 2866 h 10646"/>
                  <a:gd name="connsiteX31" fmla="*/ 1612 w 10000"/>
                  <a:gd name="connsiteY31" fmla="*/ 3391 h 10646"/>
                  <a:gd name="connsiteX32" fmla="*/ 2066 w 10000"/>
                  <a:gd name="connsiteY32" fmla="*/ 3624 h 10646"/>
                  <a:gd name="connsiteX33" fmla="*/ 1484 w 10000"/>
                  <a:gd name="connsiteY33" fmla="*/ 3567 h 10646"/>
                  <a:gd name="connsiteX34" fmla="*/ 1225 w 10000"/>
                  <a:gd name="connsiteY34" fmla="*/ 4265 h 10646"/>
                  <a:gd name="connsiteX35" fmla="*/ 1161 w 10000"/>
                  <a:gd name="connsiteY35" fmla="*/ 4384 h 10646"/>
                  <a:gd name="connsiteX36" fmla="*/ 903 w 10000"/>
                  <a:gd name="connsiteY36" fmla="*/ 5144 h 10646"/>
                  <a:gd name="connsiteX37" fmla="*/ 1292 w 10000"/>
                  <a:gd name="connsiteY37" fmla="*/ 5319 h 10646"/>
                  <a:gd name="connsiteX38" fmla="*/ 774 w 10000"/>
                  <a:gd name="connsiteY38" fmla="*/ 5904 h 10646"/>
                  <a:gd name="connsiteX39" fmla="*/ 128 w 10000"/>
                  <a:gd name="connsiteY39" fmla="*/ 6549 h 10646"/>
                  <a:gd name="connsiteX40" fmla="*/ 0 w 10000"/>
                  <a:gd name="connsiteY40" fmla="*/ 6899 h 10646"/>
                  <a:gd name="connsiteX41" fmla="*/ 324 w 10000"/>
                  <a:gd name="connsiteY41" fmla="*/ 7656 h 10646"/>
                  <a:gd name="connsiteX42" fmla="*/ 0 w 10000"/>
                  <a:gd name="connsiteY42" fmla="*/ 8364 h 10646"/>
                  <a:gd name="connsiteX43" fmla="*/ 65 w 10000"/>
                  <a:gd name="connsiteY43" fmla="*/ 9119 h 10646"/>
                  <a:gd name="connsiteX44" fmla="*/ 259 w 10000"/>
                  <a:gd name="connsiteY44" fmla="*/ 9357 h 10646"/>
                  <a:gd name="connsiteX45" fmla="*/ 644 w 10000"/>
                  <a:gd name="connsiteY45" fmla="*/ 9297 h 10646"/>
                  <a:gd name="connsiteX46" fmla="*/ 1420 w 10000"/>
                  <a:gd name="connsiteY46" fmla="*/ 9418 h 10646"/>
                  <a:gd name="connsiteX47" fmla="*/ 2066 w 10000"/>
                  <a:gd name="connsiteY47" fmla="*/ 9180 h 10646"/>
                  <a:gd name="connsiteX48" fmla="*/ 2776 w 10000"/>
                  <a:gd name="connsiteY48" fmla="*/ 9180 h 10646"/>
                  <a:gd name="connsiteX49" fmla="*/ 3225 w 10000"/>
                  <a:gd name="connsiteY49" fmla="*/ 8943 h 10646"/>
                  <a:gd name="connsiteX50" fmla="*/ 3354 w 10000"/>
                  <a:gd name="connsiteY50" fmla="*/ 9000 h 10646"/>
                  <a:gd name="connsiteX51" fmla="*/ 2992 w 10000"/>
                  <a:gd name="connsiteY51" fmla="*/ 10354 h 10646"/>
                  <a:gd name="connsiteX52" fmla="*/ 3607 w 10000"/>
                  <a:gd name="connsiteY52" fmla="*/ 10646 h 10646"/>
                  <a:gd name="connsiteX53" fmla="*/ 3936 w 10000"/>
                  <a:gd name="connsiteY53" fmla="*/ 9529 h 10646"/>
                  <a:gd name="connsiteX54" fmla="*/ 4288 w 10000"/>
                  <a:gd name="connsiteY54" fmla="*/ 10529 h 10646"/>
                  <a:gd name="connsiteX55" fmla="*/ 4910 w 10000"/>
                  <a:gd name="connsiteY55" fmla="*/ 10305 h 10646"/>
                  <a:gd name="connsiteX56" fmla="*/ 5935 w 10000"/>
                  <a:gd name="connsiteY56" fmla="*/ 9879 h 10646"/>
                  <a:gd name="connsiteX57" fmla="*/ 6190 w 10000"/>
                  <a:gd name="connsiteY57" fmla="*/ 10000 h 10646"/>
                  <a:gd name="connsiteX58" fmla="*/ 7096 w 10000"/>
                  <a:gd name="connsiteY58" fmla="*/ 9705 h 10646"/>
                  <a:gd name="connsiteX59" fmla="*/ 7225 w 10000"/>
                  <a:gd name="connsiteY59" fmla="*/ 9879 h 10646"/>
                  <a:gd name="connsiteX60" fmla="*/ 7483 w 10000"/>
                  <a:gd name="connsiteY60" fmla="*/ 9649 h 10646"/>
                  <a:gd name="connsiteX61" fmla="*/ 7614 w 10000"/>
                  <a:gd name="connsiteY61" fmla="*/ 9945 h 10646"/>
                  <a:gd name="connsiteX62" fmla="*/ 8517 w 10000"/>
                  <a:gd name="connsiteY62" fmla="*/ 9587 h 10646"/>
                  <a:gd name="connsiteX63" fmla="*/ 8517 w 10000"/>
                  <a:gd name="connsiteY63" fmla="*/ 9233 h 10646"/>
                  <a:gd name="connsiteX64" fmla="*/ 8707 w 10000"/>
                  <a:gd name="connsiteY64" fmla="*/ 9180 h 10646"/>
                  <a:gd name="connsiteX65" fmla="*/ 8903 w 10000"/>
                  <a:gd name="connsiteY65" fmla="*/ 9297 h 10646"/>
                  <a:gd name="connsiteX66" fmla="*/ 9548 w 10000"/>
                  <a:gd name="connsiteY66" fmla="*/ 9064 h 10646"/>
                  <a:gd name="connsiteX67" fmla="*/ 9678 w 10000"/>
                  <a:gd name="connsiteY67" fmla="*/ 9119 h 10646"/>
                  <a:gd name="connsiteX0" fmla="*/ 10000 w 10000"/>
                  <a:gd name="connsiteY0" fmla="*/ 8711 h 10646"/>
                  <a:gd name="connsiteX1" fmla="*/ 9483 w 10000"/>
                  <a:gd name="connsiteY1" fmla="*/ 8711 h 10646"/>
                  <a:gd name="connsiteX2" fmla="*/ 8966 w 10000"/>
                  <a:gd name="connsiteY2" fmla="*/ 8943 h 10646"/>
                  <a:gd name="connsiteX3" fmla="*/ 8386 w 10000"/>
                  <a:gd name="connsiteY3" fmla="*/ 8888 h 10646"/>
                  <a:gd name="connsiteX4" fmla="*/ 8386 w 10000"/>
                  <a:gd name="connsiteY4" fmla="*/ 7774 h 10646"/>
                  <a:gd name="connsiteX5" fmla="*/ 8707 w 10000"/>
                  <a:gd name="connsiteY5" fmla="*/ 7720 h 10646"/>
                  <a:gd name="connsiteX6" fmla="*/ 8517 w 10000"/>
                  <a:gd name="connsiteY6" fmla="*/ 7425 h 10646"/>
                  <a:gd name="connsiteX7" fmla="*/ 8517 w 10000"/>
                  <a:gd name="connsiteY7" fmla="*/ 6958 h 10646"/>
                  <a:gd name="connsiteX8" fmla="*/ 8581 w 10000"/>
                  <a:gd name="connsiteY8" fmla="*/ 6669 h 10646"/>
                  <a:gd name="connsiteX9" fmla="*/ 7937 w 10000"/>
                  <a:gd name="connsiteY9" fmla="*/ 6198 h 10646"/>
                  <a:gd name="connsiteX10" fmla="*/ 7288 w 10000"/>
                  <a:gd name="connsiteY10" fmla="*/ 5673 h 10646"/>
                  <a:gd name="connsiteX11" fmla="*/ 6968 w 10000"/>
                  <a:gd name="connsiteY11" fmla="*/ 5319 h 10646"/>
                  <a:gd name="connsiteX12" fmla="*/ 6516 w 10000"/>
                  <a:gd name="connsiteY12" fmla="*/ 5205 h 10646"/>
                  <a:gd name="connsiteX13" fmla="*/ 6001 w 10000"/>
                  <a:gd name="connsiteY13" fmla="*/ 5263 h 10646"/>
                  <a:gd name="connsiteX14" fmla="*/ 5483 w 10000"/>
                  <a:gd name="connsiteY14" fmla="*/ 5084 h 10646"/>
                  <a:gd name="connsiteX15" fmla="*/ 4839 w 10000"/>
                  <a:gd name="connsiteY15" fmla="*/ 3681 h 10646"/>
                  <a:gd name="connsiteX16" fmla="*/ 4646 w 10000"/>
                  <a:gd name="connsiteY16" fmla="*/ 3331 h 10646"/>
                  <a:gd name="connsiteX17" fmla="*/ 4450 w 10000"/>
                  <a:gd name="connsiteY17" fmla="*/ 2512 h 10646"/>
                  <a:gd name="connsiteX18" fmla="*/ 4194 w 10000"/>
                  <a:gd name="connsiteY18" fmla="*/ 1755 h 10646"/>
                  <a:gd name="connsiteX19" fmla="*/ 3419 w 10000"/>
                  <a:gd name="connsiteY19" fmla="*/ 1228 h 10646"/>
                  <a:gd name="connsiteX20" fmla="*/ 2965 w 10000"/>
                  <a:gd name="connsiteY20" fmla="*/ 113 h 10646"/>
                  <a:gd name="connsiteX21" fmla="*/ 2385 w 10000"/>
                  <a:gd name="connsiteY21" fmla="*/ 113 h 10646"/>
                  <a:gd name="connsiteX22" fmla="*/ 2128 w 10000"/>
                  <a:gd name="connsiteY22" fmla="*/ 354 h 10646"/>
                  <a:gd name="connsiteX23" fmla="*/ 2066 w 10000"/>
                  <a:gd name="connsiteY23" fmla="*/ 0 h 10646"/>
                  <a:gd name="connsiteX24" fmla="*/ 1225 w 10000"/>
                  <a:gd name="connsiteY24" fmla="*/ 232 h 10646"/>
                  <a:gd name="connsiteX25" fmla="*/ 2128 w 10000"/>
                  <a:gd name="connsiteY25" fmla="*/ 470 h 10646"/>
                  <a:gd name="connsiteX26" fmla="*/ 2066 w 10000"/>
                  <a:gd name="connsiteY26" fmla="*/ 995 h 10646"/>
                  <a:gd name="connsiteX27" fmla="*/ 2257 w 10000"/>
                  <a:gd name="connsiteY27" fmla="*/ 1696 h 10646"/>
                  <a:gd name="connsiteX28" fmla="*/ 2452 w 10000"/>
                  <a:gd name="connsiteY28" fmla="*/ 2104 h 10646"/>
                  <a:gd name="connsiteX29" fmla="*/ 2128 w 10000"/>
                  <a:gd name="connsiteY29" fmla="*/ 2866 h 10646"/>
                  <a:gd name="connsiteX30" fmla="*/ 1873 w 10000"/>
                  <a:gd name="connsiteY30" fmla="*/ 2866 h 10646"/>
                  <a:gd name="connsiteX31" fmla="*/ 1612 w 10000"/>
                  <a:gd name="connsiteY31" fmla="*/ 3391 h 10646"/>
                  <a:gd name="connsiteX32" fmla="*/ 2066 w 10000"/>
                  <a:gd name="connsiteY32" fmla="*/ 3624 h 10646"/>
                  <a:gd name="connsiteX33" fmla="*/ 1484 w 10000"/>
                  <a:gd name="connsiteY33" fmla="*/ 3567 h 10646"/>
                  <a:gd name="connsiteX34" fmla="*/ 1225 w 10000"/>
                  <a:gd name="connsiteY34" fmla="*/ 4265 h 10646"/>
                  <a:gd name="connsiteX35" fmla="*/ 1161 w 10000"/>
                  <a:gd name="connsiteY35" fmla="*/ 4384 h 10646"/>
                  <a:gd name="connsiteX36" fmla="*/ 903 w 10000"/>
                  <a:gd name="connsiteY36" fmla="*/ 5144 h 10646"/>
                  <a:gd name="connsiteX37" fmla="*/ 1292 w 10000"/>
                  <a:gd name="connsiteY37" fmla="*/ 5319 h 10646"/>
                  <a:gd name="connsiteX38" fmla="*/ 774 w 10000"/>
                  <a:gd name="connsiteY38" fmla="*/ 5904 h 10646"/>
                  <a:gd name="connsiteX39" fmla="*/ 128 w 10000"/>
                  <a:gd name="connsiteY39" fmla="*/ 6549 h 10646"/>
                  <a:gd name="connsiteX40" fmla="*/ 0 w 10000"/>
                  <a:gd name="connsiteY40" fmla="*/ 6899 h 10646"/>
                  <a:gd name="connsiteX41" fmla="*/ 324 w 10000"/>
                  <a:gd name="connsiteY41" fmla="*/ 7656 h 10646"/>
                  <a:gd name="connsiteX42" fmla="*/ 0 w 10000"/>
                  <a:gd name="connsiteY42" fmla="*/ 8364 h 10646"/>
                  <a:gd name="connsiteX43" fmla="*/ 65 w 10000"/>
                  <a:gd name="connsiteY43" fmla="*/ 9119 h 10646"/>
                  <a:gd name="connsiteX44" fmla="*/ 259 w 10000"/>
                  <a:gd name="connsiteY44" fmla="*/ 9357 h 10646"/>
                  <a:gd name="connsiteX45" fmla="*/ 644 w 10000"/>
                  <a:gd name="connsiteY45" fmla="*/ 9297 h 10646"/>
                  <a:gd name="connsiteX46" fmla="*/ 1420 w 10000"/>
                  <a:gd name="connsiteY46" fmla="*/ 9418 h 10646"/>
                  <a:gd name="connsiteX47" fmla="*/ 2066 w 10000"/>
                  <a:gd name="connsiteY47" fmla="*/ 9180 h 10646"/>
                  <a:gd name="connsiteX48" fmla="*/ 2365 w 10000"/>
                  <a:gd name="connsiteY48" fmla="*/ 10559 h 10646"/>
                  <a:gd name="connsiteX49" fmla="*/ 3225 w 10000"/>
                  <a:gd name="connsiteY49" fmla="*/ 8943 h 10646"/>
                  <a:gd name="connsiteX50" fmla="*/ 3354 w 10000"/>
                  <a:gd name="connsiteY50" fmla="*/ 9000 h 10646"/>
                  <a:gd name="connsiteX51" fmla="*/ 2992 w 10000"/>
                  <a:gd name="connsiteY51" fmla="*/ 10354 h 10646"/>
                  <a:gd name="connsiteX52" fmla="*/ 3607 w 10000"/>
                  <a:gd name="connsiteY52" fmla="*/ 10646 h 10646"/>
                  <a:gd name="connsiteX53" fmla="*/ 3936 w 10000"/>
                  <a:gd name="connsiteY53" fmla="*/ 9529 h 10646"/>
                  <a:gd name="connsiteX54" fmla="*/ 4288 w 10000"/>
                  <a:gd name="connsiteY54" fmla="*/ 10529 h 10646"/>
                  <a:gd name="connsiteX55" fmla="*/ 4910 w 10000"/>
                  <a:gd name="connsiteY55" fmla="*/ 10305 h 10646"/>
                  <a:gd name="connsiteX56" fmla="*/ 5935 w 10000"/>
                  <a:gd name="connsiteY56" fmla="*/ 9879 h 10646"/>
                  <a:gd name="connsiteX57" fmla="*/ 6190 w 10000"/>
                  <a:gd name="connsiteY57" fmla="*/ 10000 h 10646"/>
                  <a:gd name="connsiteX58" fmla="*/ 7096 w 10000"/>
                  <a:gd name="connsiteY58" fmla="*/ 9705 h 10646"/>
                  <a:gd name="connsiteX59" fmla="*/ 7225 w 10000"/>
                  <a:gd name="connsiteY59" fmla="*/ 9879 h 10646"/>
                  <a:gd name="connsiteX60" fmla="*/ 7483 w 10000"/>
                  <a:gd name="connsiteY60" fmla="*/ 9649 h 10646"/>
                  <a:gd name="connsiteX61" fmla="*/ 7614 w 10000"/>
                  <a:gd name="connsiteY61" fmla="*/ 9945 h 10646"/>
                  <a:gd name="connsiteX62" fmla="*/ 8517 w 10000"/>
                  <a:gd name="connsiteY62" fmla="*/ 9587 h 10646"/>
                  <a:gd name="connsiteX63" fmla="*/ 8517 w 10000"/>
                  <a:gd name="connsiteY63" fmla="*/ 9233 h 10646"/>
                  <a:gd name="connsiteX64" fmla="*/ 8707 w 10000"/>
                  <a:gd name="connsiteY64" fmla="*/ 9180 h 10646"/>
                  <a:gd name="connsiteX65" fmla="*/ 8903 w 10000"/>
                  <a:gd name="connsiteY65" fmla="*/ 9297 h 10646"/>
                  <a:gd name="connsiteX66" fmla="*/ 9548 w 10000"/>
                  <a:gd name="connsiteY66" fmla="*/ 9064 h 10646"/>
                  <a:gd name="connsiteX67" fmla="*/ 9678 w 10000"/>
                  <a:gd name="connsiteY67" fmla="*/ 9119 h 10646"/>
                  <a:gd name="connsiteX0" fmla="*/ 10000 w 10000"/>
                  <a:gd name="connsiteY0" fmla="*/ 8711 h 10646"/>
                  <a:gd name="connsiteX1" fmla="*/ 9483 w 10000"/>
                  <a:gd name="connsiteY1" fmla="*/ 8711 h 10646"/>
                  <a:gd name="connsiteX2" fmla="*/ 8966 w 10000"/>
                  <a:gd name="connsiteY2" fmla="*/ 8943 h 10646"/>
                  <a:gd name="connsiteX3" fmla="*/ 8386 w 10000"/>
                  <a:gd name="connsiteY3" fmla="*/ 8888 h 10646"/>
                  <a:gd name="connsiteX4" fmla="*/ 8386 w 10000"/>
                  <a:gd name="connsiteY4" fmla="*/ 7774 h 10646"/>
                  <a:gd name="connsiteX5" fmla="*/ 8707 w 10000"/>
                  <a:gd name="connsiteY5" fmla="*/ 7720 h 10646"/>
                  <a:gd name="connsiteX6" fmla="*/ 8517 w 10000"/>
                  <a:gd name="connsiteY6" fmla="*/ 7425 h 10646"/>
                  <a:gd name="connsiteX7" fmla="*/ 8517 w 10000"/>
                  <a:gd name="connsiteY7" fmla="*/ 6958 h 10646"/>
                  <a:gd name="connsiteX8" fmla="*/ 8581 w 10000"/>
                  <a:gd name="connsiteY8" fmla="*/ 6669 h 10646"/>
                  <a:gd name="connsiteX9" fmla="*/ 7937 w 10000"/>
                  <a:gd name="connsiteY9" fmla="*/ 6198 h 10646"/>
                  <a:gd name="connsiteX10" fmla="*/ 7288 w 10000"/>
                  <a:gd name="connsiteY10" fmla="*/ 5673 h 10646"/>
                  <a:gd name="connsiteX11" fmla="*/ 6968 w 10000"/>
                  <a:gd name="connsiteY11" fmla="*/ 5319 h 10646"/>
                  <a:gd name="connsiteX12" fmla="*/ 6516 w 10000"/>
                  <a:gd name="connsiteY12" fmla="*/ 5205 h 10646"/>
                  <a:gd name="connsiteX13" fmla="*/ 6001 w 10000"/>
                  <a:gd name="connsiteY13" fmla="*/ 5263 h 10646"/>
                  <a:gd name="connsiteX14" fmla="*/ 5483 w 10000"/>
                  <a:gd name="connsiteY14" fmla="*/ 5084 h 10646"/>
                  <a:gd name="connsiteX15" fmla="*/ 4839 w 10000"/>
                  <a:gd name="connsiteY15" fmla="*/ 3681 h 10646"/>
                  <a:gd name="connsiteX16" fmla="*/ 4646 w 10000"/>
                  <a:gd name="connsiteY16" fmla="*/ 3331 h 10646"/>
                  <a:gd name="connsiteX17" fmla="*/ 4450 w 10000"/>
                  <a:gd name="connsiteY17" fmla="*/ 2512 h 10646"/>
                  <a:gd name="connsiteX18" fmla="*/ 4194 w 10000"/>
                  <a:gd name="connsiteY18" fmla="*/ 1755 h 10646"/>
                  <a:gd name="connsiteX19" fmla="*/ 3419 w 10000"/>
                  <a:gd name="connsiteY19" fmla="*/ 1228 h 10646"/>
                  <a:gd name="connsiteX20" fmla="*/ 2965 w 10000"/>
                  <a:gd name="connsiteY20" fmla="*/ 113 h 10646"/>
                  <a:gd name="connsiteX21" fmla="*/ 2385 w 10000"/>
                  <a:gd name="connsiteY21" fmla="*/ 113 h 10646"/>
                  <a:gd name="connsiteX22" fmla="*/ 2128 w 10000"/>
                  <a:gd name="connsiteY22" fmla="*/ 354 h 10646"/>
                  <a:gd name="connsiteX23" fmla="*/ 2066 w 10000"/>
                  <a:gd name="connsiteY23" fmla="*/ 0 h 10646"/>
                  <a:gd name="connsiteX24" fmla="*/ 1225 w 10000"/>
                  <a:gd name="connsiteY24" fmla="*/ 232 h 10646"/>
                  <a:gd name="connsiteX25" fmla="*/ 2128 w 10000"/>
                  <a:gd name="connsiteY25" fmla="*/ 470 h 10646"/>
                  <a:gd name="connsiteX26" fmla="*/ 2066 w 10000"/>
                  <a:gd name="connsiteY26" fmla="*/ 995 h 10646"/>
                  <a:gd name="connsiteX27" fmla="*/ 2257 w 10000"/>
                  <a:gd name="connsiteY27" fmla="*/ 1696 h 10646"/>
                  <a:gd name="connsiteX28" fmla="*/ 2452 w 10000"/>
                  <a:gd name="connsiteY28" fmla="*/ 2104 h 10646"/>
                  <a:gd name="connsiteX29" fmla="*/ 2128 w 10000"/>
                  <a:gd name="connsiteY29" fmla="*/ 2866 h 10646"/>
                  <a:gd name="connsiteX30" fmla="*/ 1873 w 10000"/>
                  <a:gd name="connsiteY30" fmla="*/ 2866 h 10646"/>
                  <a:gd name="connsiteX31" fmla="*/ 1612 w 10000"/>
                  <a:gd name="connsiteY31" fmla="*/ 3391 h 10646"/>
                  <a:gd name="connsiteX32" fmla="*/ 2066 w 10000"/>
                  <a:gd name="connsiteY32" fmla="*/ 3624 h 10646"/>
                  <a:gd name="connsiteX33" fmla="*/ 1484 w 10000"/>
                  <a:gd name="connsiteY33" fmla="*/ 3567 h 10646"/>
                  <a:gd name="connsiteX34" fmla="*/ 1225 w 10000"/>
                  <a:gd name="connsiteY34" fmla="*/ 4265 h 10646"/>
                  <a:gd name="connsiteX35" fmla="*/ 1161 w 10000"/>
                  <a:gd name="connsiteY35" fmla="*/ 4384 h 10646"/>
                  <a:gd name="connsiteX36" fmla="*/ 903 w 10000"/>
                  <a:gd name="connsiteY36" fmla="*/ 5144 h 10646"/>
                  <a:gd name="connsiteX37" fmla="*/ 1292 w 10000"/>
                  <a:gd name="connsiteY37" fmla="*/ 5319 h 10646"/>
                  <a:gd name="connsiteX38" fmla="*/ 774 w 10000"/>
                  <a:gd name="connsiteY38" fmla="*/ 5904 h 10646"/>
                  <a:gd name="connsiteX39" fmla="*/ 128 w 10000"/>
                  <a:gd name="connsiteY39" fmla="*/ 6549 h 10646"/>
                  <a:gd name="connsiteX40" fmla="*/ 0 w 10000"/>
                  <a:gd name="connsiteY40" fmla="*/ 6899 h 10646"/>
                  <a:gd name="connsiteX41" fmla="*/ 324 w 10000"/>
                  <a:gd name="connsiteY41" fmla="*/ 7656 h 10646"/>
                  <a:gd name="connsiteX42" fmla="*/ 0 w 10000"/>
                  <a:gd name="connsiteY42" fmla="*/ 8364 h 10646"/>
                  <a:gd name="connsiteX43" fmla="*/ 65 w 10000"/>
                  <a:gd name="connsiteY43" fmla="*/ 9119 h 10646"/>
                  <a:gd name="connsiteX44" fmla="*/ 259 w 10000"/>
                  <a:gd name="connsiteY44" fmla="*/ 9357 h 10646"/>
                  <a:gd name="connsiteX45" fmla="*/ 644 w 10000"/>
                  <a:gd name="connsiteY45" fmla="*/ 9297 h 10646"/>
                  <a:gd name="connsiteX46" fmla="*/ 2171 w 10000"/>
                  <a:gd name="connsiteY46" fmla="*/ 10245 h 10646"/>
                  <a:gd name="connsiteX47" fmla="*/ 2066 w 10000"/>
                  <a:gd name="connsiteY47" fmla="*/ 9180 h 10646"/>
                  <a:gd name="connsiteX48" fmla="*/ 2365 w 10000"/>
                  <a:gd name="connsiteY48" fmla="*/ 10559 h 10646"/>
                  <a:gd name="connsiteX49" fmla="*/ 3225 w 10000"/>
                  <a:gd name="connsiteY49" fmla="*/ 8943 h 10646"/>
                  <a:gd name="connsiteX50" fmla="*/ 3354 w 10000"/>
                  <a:gd name="connsiteY50" fmla="*/ 9000 h 10646"/>
                  <a:gd name="connsiteX51" fmla="*/ 2992 w 10000"/>
                  <a:gd name="connsiteY51" fmla="*/ 10354 h 10646"/>
                  <a:gd name="connsiteX52" fmla="*/ 3607 w 10000"/>
                  <a:gd name="connsiteY52" fmla="*/ 10646 h 10646"/>
                  <a:gd name="connsiteX53" fmla="*/ 3936 w 10000"/>
                  <a:gd name="connsiteY53" fmla="*/ 9529 h 10646"/>
                  <a:gd name="connsiteX54" fmla="*/ 4288 w 10000"/>
                  <a:gd name="connsiteY54" fmla="*/ 10529 h 10646"/>
                  <a:gd name="connsiteX55" fmla="*/ 4910 w 10000"/>
                  <a:gd name="connsiteY55" fmla="*/ 10305 h 10646"/>
                  <a:gd name="connsiteX56" fmla="*/ 5935 w 10000"/>
                  <a:gd name="connsiteY56" fmla="*/ 9879 h 10646"/>
                  <a:gd name="connsiteX57" fmla="*/ 6190 w 10000"/>
                  <a:gd name="connsiteY57" fmla="*/ 10000 h 10646"/>
                  <a:gd name="connsiteX58" fmla="*/ 7096 w 10000"/>
                  <a:gd name="connsiteY58" fmla="*/ 9705 h 10646"/>
                  <a:gd name="connsiteX59" fmla="*/ 7225 w 10000"/>
                  <a:gd name="connsiteY59" fmla="*/ 9879 h 10646"/>
                  <a:gd name="connsiteX60" fmla="*/ 7483 w 10000"/>
                  <a:gd name="connsiteY60" fmla="*/ 9649 h 10646"/>
                  <a:gd name="connsiteX61" fmla="*/ 7614 w 10000"/>
                  <a:gd name="connsiteY61" fmla="*/ 9945 h 10646"/>
                  <a:gd name="connsiteX62" fmla="*/ 8517 w 10000"/>
                  <a:gd name="connsiteY62" fmla="*/ 9587 h 10646"/>
                  <a:gd name="connsiteX63" fmla="*/ 8517 w 10000"/>
                  <a:gd name="connsiteY63" fmla="*/ 9233 h 10646"/>
                  <a:gd name="connsiteX64" fmla="*/ 8707 w 10000"/>
                  <a:gd name="connsiteY64" fmla="*/ 9180 h 10646"/>
                  <a:gd name="connsiteX65" fmla="*/ 8903 w 10000"/>
                  <a:gd name="connsiteY65" fmla="*/ 9297 h 10646"/>
                  <a:gd name="connsiteX66" fmla="*/ 9548 w 10000"/>
                  <a:gd name="connsiteY66" fmla="*/ 9064 h 10646"/>
                  <a:gd name="connsiteX67" fmla="*/ 9678 w 10000"/>
                  <a:gd name="connsiteY67" fmla="*/ 9119 h 10646"/>
                  <a:gd name="connsiteX0" fmla="*/ 10000 w 10000"/>
                  <a:gd name="connsiteY0" fmla="*/ 8711 h 10850"/>
                  <a:gd name="connsiteX1" fmla="*/ 9483 w 10000"/>
                  <a:gd name="connsiteY1" fmla="*/ 8711 h 10850"/>
                  <a:gd name="connsiteX2" fmla="*/ 8966 w 10000"/>
                  <a:gd name="connsiteY2" fmla="*/ 8943 h 10850"/>
                  <a:gd name="connsiteX3" fmla="*/ 8386 w 10000"/>
                  <a:gd name="connsiteY3" fmla="*/ 8888 h 10850"/>
                  <a:gd name="connsiteX4" fmla="*/ 8386 w 10000"/>
                  <a:gd name="connsiteY4" fmla="*/ 7774 h 10850"/>
                  <a:gd name="connsiteX5" fmla="*/ 8707 w 10000"/>
                  <a:gd name="connsiteY5" fmla="*/ 7720 h 10850"/>
                  <a:gd name="connsiteX6" fmla="*/ 8517 w 10000"/>
                  <a:gd name="connsiteY6" fmla="*/ 7425 h 10850"/>
                  <a:gd name="connsiteX7" fmla="*/ 8517 w 10000"/>
                  <a:gd name="connsiteY7" fmla="*/ 6958 h 10850"/>
                  <a:gd name="connsiteX8" fmla="*/ 8581 w 10000"/>
                  <a:gd name="connsiteY8" fmla="*/ 6669 h 10850"/>
                  <a:gd name="connsiteX9" fmla="*/ 7937 w 10000"/>
                  <a:gd name="connsiteY9" fmla="*/ 6198 h 10850"/>
                  <a:gd name="connsiteX10" fmla="*/ 7288 w 10000"/>
                  <a:gd name="connsiteY10" fmla="*/ 5673 h 10850"/>
                  <a:gd name="connsiteX11" fmla="*/ 6968 w 10000"/>
                  <a:gd name="connsiteY11" fmla="*/ 5319 h 10850"/>
                  <a:gd name="connsiteX12" fmla="*/ 6516 w 10000"/>
                  <a:gd name="connsiteY12" fmla="*/ 5205 h 10850"/>
                  <a:gd name="connsiteX13" fmla="*/ 6001 w 10000"/>
                  <a:gd name="connsiteY13" fmla="*/ 5263 h 10850"/>
                  <a:gd name="connsiteX14" fmla="*/ 5483 w 10000"/>
                  <a:gd name="connsiteY14" fmla="*/ 5084 h 10850"/>
                  <a:gd name="connsiteX15" fmla="*/ 4839 w 10000"/>
                  <a:gd name="connsiteY15" fmla="*/ 3681 h 10850"/>
                  <a:gd name="connsiteX16" fmla="*/ 4646 w 10000"/>
                  <a:gd name="connsiteY16" fmla="*/ 3331 h 10850"/>
                  <a:gd name="connsiteX17" fmla="*/ 4450 w 10000"/>
                  <a:gd name="connsiteY17" fmla="*/ 2512 h 10850"/>
                  <a:gd name="connsiteX18" fmla="*/ 4194 w 10000"/>
                  <a:gd name="connsiteY18" fmla="*/ 1755 h 10850"/>
                  <a:gd name="connsiteX19" fmla="*/ 3419 w 10000"/>
                  <a:gd name="connsiteY19" fmla="*/ 1228 h 10850"/>
                  <a:gd name="connsiteX20" fmla="*/ 2965 w 10000"/>
                  <a:gd name="connsiteY20" fmla="*/ 113 h 10850"/>
                  <a:gd name="connsiteX21" fmla="*/ 2385 w 10000"/>
                  <a:gd name="connsiteY21" fmla="*/ 113 h 10850"/>
                  <a:gd name="connsiteX22" fmla="*/ 2128 w 10000"/>
                  <a:gd name="connsiteY22" fmla="*/ 354 h 10850"/>
                  <a:gd name="connsiteX23" fmla="*/ 2066 w 10000"/>
                  <a:gd name="connsiteY23" fmla="*/ 0 h 10850"/>
                  <a:gd name="connsiteX24" fmla="*/ 1225 w 10000"/>
                  <a:gd name="connsiteY24" fmla="*/ 232 h 10850"/>
                  <a:gd name="connsiteX25" fmla="*/ 2128 w 10000"/>
                  <a:gd name="connsiteY25" fmla="*/ 470 h 10850"/>
                  <a:gd name="connsiteX26" fmla="*/ 2066 w 10000"/>
                  <a:gd name="connsiteY26" fmla="*/ 995 h 10850"/>
                  <a:gd name="connsiteX27" fmla="*/ 2257 w 10000"/>
                  <a:gd name="connsiteY27" fmla="*/ 1696 h 10850"/>
                  <a:gd name="connsiteX28" fmla="*/ 2452 w 10000"/>
                  <a:gd name="connsiteY28" fmla="*/ 2104 h 10850"/>
                  <a:gd name="connsiteX29" fmla="*/ 2128 w 10000"/>
                  <a:gd name="connsiteY29" fmla="*/ 2866 h 10850"/>
                  <a:gd name="connsiteX30" fmla="*/ 1873 w 10000"/>
                  <a:gd name="connsiteY30" fmla="*/ 2866 h 10850"/>
                  <a:gd name="connsiteX31" fmla="*/ 1612 w 10000"/>
                  <a:gd name="connsiteY31" fmla="*/ 3391 h 10850"/>
                  <a:gd name="connsiteX32" fmla="*/ 2066 w 10000"/>
                  <a:gd name="connsiteY32" fmla="*/ 3624 h 10850"/>
                  <a:gd name="connsiteX33" fmla="*/ 1484 w 10000"/>
                  <a:gd name="connsiteY33" fmla="*/ 3567 h 10850"/>
                  <a:gd name="connsiteX34" fmla="*/ 1225 w 10000"/>
                  <a:gd name="connsiteY34" fmla="*/ 4265 h 10850"/>
                  <a:gd name="connsiteX35" fmla="*/ 1161 w 10000"/>
                  <a:gd name="connsiteY35" fmla="*/ 4384 h 10850"/>
                  <a:gd name="connsiteX36" fmla="*/ 903 w 10000"/>
                  <a:gd name="connsiteY36" fmla="*/ 5144 h 10850"/>
                  <a:gd name="connsiteX37" fmla="*/ 1292 w 10000"/>
                  <a:gd name="connsiteY37" fmla="*/ 5319 h 10850"/>
                  <a:gd name="connsiteX38" fmla="*/ 774 w 10000"/>
                  <a:gd name="connsiteY38" fmla="*/ 5904 h 10850"/>
                  <a:gd name="connsiteX39" fmla="*/ 128 w 10000"/>
                  <a:gd name="connsiteY39" fmla="*/ 6549 h 10850"/>
                  <a:gd name="connsiteX40" fmla="*/ 0 w 10000"/>
                  <a:gd name="connsiteY40" fmla="*/ 6899 h 10850"/>
                  <a:gd name="connsiteX41" fmla="*/ 324 w 10000"/>
                  <a:gd name="connsiteY41" fmla="*/ 7656 h 10850"/>
                  <a:gd name="connsiteX42" fmla="*/ 0 w 10000"/>
                  <a:gd name="connsiteY42" fmla="*/ 8364 h 10850"/>
                  <a:gd name="connsiteX43" fmla="*/ 65 w 10000"/>
                  <a:gd name="connsiteY43" fmla="*/ 9119 h 10850"/>
                  <a:gd name="connsiteX44" fmla="*/ 259 w 10000"/>
                  <a:gd name="connsiteY44" fmla="*/ 9357 h 10850"/>
                  <a:gd name="connsiteX45" fmla="*/ 644 w 10000"/>
                  <a:gd name="connsiteY45" fmla="*/ 9297 h 10850"/>
                  <a:gd name="connsiteX46" fmla="*/ 2171 w 10000"/>
                  <a:gd name="connsiteY46" fmla="*/ 10245 h 10850"/>
                  <a:gd name="connsiteX47" fmla="*/ 2066 w 10000"/>
                  <a:gd name="connsiteY47" fmla="*/ 9180 h 10850"/>
                  <a:gd name="connsiteX48" fmla="*/ 2365 w 10000"/>
                  <a:gd name="connsiteY48" fmla="*/ 10559 h 10850"/>
                  <a:gd name="connsiteX49" fmla="*/ 3225 w 10000"/>
                  <a:gd name="connsiteY49" fmla="*/ 8943 h 10850"/>
                  <a:gd name="connsiteX50" fmla="*/ 3354 w 10000"/>
                  <a:gd name="connsiteY50" fmla="*/ 9000 h 10850"/>
                  <a:gd name="connsiteX51" fmla="*/ 2992 w 10000"/>
                  <a:gd name="connsiteY51" fmla="*/ 10354 h 10850"/>
                  <a:gd name="connsiteX52" fmla="*/ 3607 w 10000"/>
                  <a:gd name="connsiteY52" fmla="*/ 10646 h 10850"/>
                  <a:gd name="connsiteX53" fmla="*/ 3936 w 10000"/>
                  <a:gd name="connsiteY53" fmla="*/ 9529 h 10850"/>
                  <a:gd name="connsiteX54" fmla="*/ 4288 w 10000"/>
                  <a:gd name="connsiteY54" fmla="*/ 10529 h 10850"/>
                  <a:gd name="connsiteX55" fmla="*/ 4910 w 10000"/>
                  <a:gd name="connsiteY55" fmla="*/ 10305 h 10850"/>
                  <a:gd name="connsiteX56" fmla="*/ 5732 w 10000"/>
                  <a:gd name="connsiteY56" fmla="*/ 10850 h 10850"/>
                  <a:gd name="connsiteX57" fmla="*/ 6190 w 10000"/>
                  <a:gd name="connsiteY57" fmla="*/ 10000 h 10850"/>
                  <a:gd name="connsiteX58" fmla="*/ 7096 w 10000"/>
                  <a:gd name="connsiteY58" fmla="*/ 9705 h 10850"/>
                  <a:gd name="connsiteX59" fmla="*/ 7225 w 10000"/>
                  <a:gd name="connsiteY59" fmla="*/ 9879 h 10850"/>
                  <a:gd name="connsiteX60" fmla="*/ 7483 w 10000"/>
                  <a:gd name="connsiteY60" fmla="*/ 9649 h 10850"/>
                  <a:gd name="connsiteX61" fmla="*/ 7614 w 10000"/>
                  <a:gd name="connsiteY61" fmla="*/ 9945 h 10850"/>
                  <a:gd name="connsiteX62" fmla="*/ 8517 w 10000"/>
                  <a:gd name="connsiteY62" fmla="*/ 9587 h 10850"/>
                  <a:gd name="connsiteX63" fmla="*/ 8517 w 10000"/>
                  <a:gd name="connsiteY63" fmla="*/ 9233 h 10850"/>
                  <a:gd name="connsiteX64" fmla="*/ 8707 w 10000"/>
                  <a:gd name="connsiteY64" fmla="*/ 9180 h 10850"/>
                  <a:gd name="connsiteX65" fmla="*/ 8903 w 10000"/>
                  <a:gd name="connsiteY65" fmla="*/ 9297 h 10850"/>
                  <a:gd name="connsiteX66" fmla="*/ 9548 w 10000"/>
                  <a:gd name="connsiteY66" fmla="*/ 9064 h 10850"/>
                  <a:gd name="connsiteX67" fmla="*/ 9678 w 10000"/>
                  <a:gd name="connsiteY67" fmla="*/ 9119 h 10850"/>
                  <a:gd name="connsiteX0" fmla="*/ 10000 w 10000"/>
                  <a:gd name="connsiteY0" fmla="*/ 8711 h 11092"/>
                  <a:gd name="connsiteX1" fmla="*/ 9483 w 10000"/>
                  <a:gd name="connsiteY1" fmla="*/ 8711 h 11092"/>
                  <a:gd name="connsiteX2" fmla="*/ 8966 w 10000"/>
                  <a:gd name="connsiteY2" fmla="*/ 8943 h 11092"/>
                  <a:gd name="connsiteX3" fmla="*/ 8386 w 10000"/>
                  <a:gd name="connsiteY3" fmla="*/ 8888 h 11092"/>
                  <a:gd name="connsiteX4" fmla="*/ 8386 w 10000"/>
                  <a:gd name="connsiteY4" fmla="*/ 7774 h 11092"/>
                  <a:gd name="connsiteX5" fmla="*/ 8707 w 10000"/>
                  <a:gd name="connsiteY5" fmla="*/ 7720 h 11092"/>
                  <a:gd name="connsiteX6" fmla="*/ 8517 w 10000"/>
                  <a:gd name="connsiteY6" fmla="*/ 7425 h 11092"/>
                  <a:gd name="connsiteX7" fmla="*/ 8517 w 10000"/>
                  <a:gd name="connsiteY7" fmla="*/ 6958 h 11092"/>
                  <a:gd name="connsiteX8" fmla="*/ 8581 w 10000"/>
                  <a:gd name="connsiteY8" fmla="*/ 6669 h 11092"/>
                  <a:gd name="connsiteX9" fmla="*/ 7937 w 10000"/>
                  <a:gd name="connsiteY9" fmla="*/ 6198 h 11092"/>
                  <a:gd name="connsiteX10" fmla="*/ 7288 w 10000"/>
                  <a:gd name="connsiteY10" fmla="*/ 5673 h 11092"/>
                  <a:gd name="connsiteX11" fmla="*/ 6968 w 10000"/>
                  <a:gd name="connsiteY11" fmla="*/ 5319 h 11092"/>
                  <a:gd name="connsiteX12" fmla="*/ 6516 w 10000"/>
                  <a:gd name="connsiteY12" fmla="*/ 5205 h 11092"/>
                  <a:gd name="connsiteX13" fmla="*/ 6001 w 10000"/>
                  <a:gd name="connsiteY13" fmla="*/ 5263 h 11092"/>
                  <a:gd name="connsiteX14" fmla="*/ 5483 w 10000"/>
                  <a:gd name="connsiteY14" fmla="*/ 5084 h 11092"/>
                  <a:gd name="connsiteX15" fmla="*/ 4839 w 10000"/>
                  <a:gd name="connsiteY15" fmla="*/ 3681 h 11092"/>
                  <a:gd name="connsiteX16" fmla="*/ 4646 w 10000"/>
                  <a:gd name="connsiteY16" fmla="*/ 3331 h 11092"/>
                  <a:gd name="connsiteX17" fmla="*/ 4450 w 10000"/>
                  <a:gd name="connsiteY17" fmla="*/ 2512 h 11092"/>
                  <a:gd name="connsiteX18" fmla="*/ 4194 w 10000"/>
                  <a:gd name="connsiteY18" fmla="*/ 1755 h 11092"/>
                  <a:gd name="connsiteX19" fmla="*/ 3419 w 10000"/>
                  <a:gd name="connsiteY19" fmla="*/ 1228 h 11092"/>
                  <a:gd name="connsiteX20" fmla="*/ 2965 w 10000"/>
                  <a:gd name="connsiteY20" fmla="*/ 113 h 11092"/>
                  <a:gd name="connsiteX21" fmla="*/ 2385 w 10000"/>
                  <a:gd name="connsiteY21" fmla="*/ 113 h 11092"/>
                  <a:gd name="connsiteX22" fmla="*/ 2128 w 10000"/>
                  <a:gd name="connsiteY22" fmla="*/ 354 h 11092"/>
                  <a:gd name="connsiteX23" fmla="*/ 2066 w 10000"/>
                  <a:gd name="connsiteY23" fmla="*/ 0 h 11092"/>
                  <a:gd name="connsiteX24" fmla="*/ 1225 w 10000"/>
                  <a:gd name="connsiteY24" fmla="*/ 232 h 11092"/>
                  <a:gd name="connsiteX25" fmla="*/ 2128 w 10000"/>
                  <a:gd name="connsiteY25" fmla="*/ 470 h 11092"/>
                  <a:gd name="connsiteX26" fmla="*/ 2066 w 10000"/>
                  <a:gd name="connsiteY26" fmla="*/ 995 h 11092"/>
                  <a:gd name="connsiteX27" fmla="*/ 2257 w 10000"/>
                  <a:gd name="connsiteY27" fmla="*/ 1696 h 11092"/>
                  <a:gd name="connsiteX28" fmla="*/ 2452 w 10000"/>
                  <a:gd name="connsiteY28" fmla="*/ 2104 h 11092"/>
                  <a:gd name="connsiteX29" fmla="*/ 2128 w 10000"/>
                  <a:gd name="connsiteY29" fmla="*/ 2866 h 11092"/>
                  <a:gd name="connsiteX30" fmla="*/ 1873 w 10000"/>
                  <a:gd name="connsiteY30" fmla="*/ 2866 h 11092"/>
                  <a:gd name="connsiteX31" fmla="*/ 1612 w 10000"/>
                  <a:gd name="connsiteY31" fmla="*/ 3391 h 11092"/>
                  <a:gd name="connsiteX32" fmla="*/ 2066 w 10000"/>
                  <a:gd name="connsiteY32" fmla="*/ 3624 h 11092"/>
                  <a:gd name="connsiteX33" fmla="*/ 1484 w 10000"/>
                  <a:gd name="connsiteY33" fmla="*/ 3567 h 11092"/>
                  <a:gd name="connsiteX34" fmla="*/ 1225 w 10000"/>
                  <a:gd name="connsiteY34" fmla="*/ 4265 h 11092"/>
                  <a:gd name="connsiteX35" fmla="*/ 1161 w 10000"/>
                  <a:gd name="connsiteY35" fmla="*/ 4384 h 11092"/>
                  <a:gd name="connsiteX36" fmla="*/ 903 w 10000"/>
                  <a:gd name="connsiteY36" fmla="*/ 5144 h 11092"/>
                  <a:gd name="connsiteX37" fmla="*/ 1292 w 10000"/>
                  <a:gd name="connsiteY37" fmla="*/ 5319 h 11092"/>
                  <a:gd name="connsiteX38" fmla="*/ 774 w 10000"/>
                  <a:gd name="connsiteY38" fmla="*/ 5904 h 11092"/>
                  <a:gd name="connsiteX39" fmla="*/ 128 w 10000"/>
                  <a:gd name="connsiteY39" fmla="*/ 6549 h 11092"/>
                  <a:gd name="connsiteX40" fmla="*/ 0 w 10000"/>
                  <a:gd name="connsiteY40" fmla="*/ 6899 h 11092"/>
                  <a:gd name="connsiteX41" fmla="*/ 324 w 10000"/>
                  <a:gd name="connsiteY41" fmla="*/ 7656 h 11092"/>
                  <a:gd name="connsiteX42" fmla="*/ 0 w 10000"/>
                  <a:gd name="connsiteY42" fmla="*/ 8364 h 11092"/>
                  <a:gd name="connsiteX43" fmla="*/ 65 w 10000"/>
                  <a:gd name="connsiteY43" fmla="*/ 9119 h 11092"/>
                  <a:gd name="connsiteX44" fmla="*/ 259 w 10000"/>
                  <a:gd name="connsiteY44" fmla="*/ 9357 h 11092"/>
                  <a:gd name="connsiteX45" fmla="*/ 644 w 10000"/>
                  <a:gd name="connsiteY45" fmla="*/ 9297 h 11092"/>
                  <a:gd name="connsiteX46" fmla="*/ 2171 w 10000"/>
                  <a:gd name="connsiteY46" fmla="*/ 10245 h 11092"/>
                  <a:gd name="connsiteX47" fmla="*/ 2066 w 10000"/>
                  <a:gd name="connsiteY47" fmla="*/ 9180 h 11092"/>
                  <a:gd name="connsiteX48" fmla="*/ 2365 w 10000"/>
                  <a:gd name="connsiteY48" fmla="*/ 10559 h 11092"/>
                  <a:gd name="connsiteX49" fmla="*/ 3225 w 10000"/>
                  <a:gd name="connsiteY49" fmla="*/ 8943 h 11092"/>
                  <a:gd name="connsiteX50" fmla="*/ 3354 w 10000"/>
                  <a:gd name="connsiteY50" fmla="*/ 9000 h 11092"/>
                  <a:gd name="connsiteX51" fmla="*/ 2992 w 10000"/>
                  <a:gd name="connsiteY51" fmla="*/ 10354 h 11092"/>
                  <a:gd name="connsiteX52" fmla="*/ 3607 w 10000"/>
                  <a:gd name="connsiteY52" fmla="*/ 10646 h 11092"/>
                  <a:gd name="connsiteX53" fmla="*/ 3936 w 10000"/>
                  <a:gd name="connsiteY53" fmla="*/ 9529 h 11092"/>
                  <a:gd name="connsiteX54" fmla="*/ 4288 w 10000"/>
                  <a:gd name="connsiteY54" fmla="*/ 10529 h 11092"/>
                  <a:gd name="connsiteX55" fmla="*/ 4910 w 10000"/>
                  <a:gd name="connsiteY55" fmla="*/ 10305 h 11092"/>
                  <a:gd name="connsiteX56" fmla="*/ 5732 w 10000"/>
                  <a:gd name="connsiteY56" fmla="*/ 10850 h 11092"/>
                  <a:gd name="connsiteX57" fmla="*/ 6261 w 10000"/>
                  <a:gd name="connsiteY57" fmla="*/ 11092 h 11092"/>
                  <a:gd name="connsiteX58" fmla="*/ 7096 w 10000"/>
                  <a:gd name="connsiteY58" fmla="*/ 9705 h 11092"/>
                  <a:gd name="connsiteX59" fmla="*/ 7225 w 10000"/>
                  <a:gd name="connsiteY59" fmla="*/ 9879 h 11092"/>
                  <a:gd name="connsiteX60" fmla="*/ 7483 w 10000"/>
                  <a:gd name="connsiteY60" fmla="*/ 9649 h 11092"/>
                  <a:gd name="connsiteX61" fmla="*/ 7614 w 10000"/>
                  <a:gd name="connsiteY61" fmla="*/ 9945 h 11092"/>
                  <a:gd name="connsiteX62" fmla="*/ 8517 w 10000"/>
                  <a:gd name="connsiteY62" fmla="*/ 9587 h 11092"/>
                  <a:gd name="connsiteX63" fmla="*/ 8517 w 10000"/>
                  <a:gd name="connsiteY63" fmla="*/ 9233 h 11092"/>
                  <a:gd name="connsiteX64" fmla="*/ 8707 w 10000"/>
                  <a:gd name="connsiteY64" fmla="*/ 9180 h 11092"/>
                  <a:gd name="connsiteX65" fmla="*/ 8903 w 10000"/>
                  <a:gd name="connsiteY65" fmla="*/ 9297 h 11092"/>
                  <a:gd name="connsiteX66" fmla="*/ 9548 w 10000"/>
                  <a:gd name="connsiteY66" fmla="*/ 9064 h 11092"/>
                  <a:gd name="connsiteX67" fmla="*/ 9678 w 10000"/>
                  <a:gd name="connsiteY67" fmla="*/ 9119 h 11092"/>
                  <a:gd name="connsiteX0" fmla="*/ 10000 w 10000"/>
                  <a:gd name="connsiteY0" fmla="*/ 8711 h 11092"/>
                  <a:gd name="connsiteX1" fmla="*/ 9483 w 10000"/>
                  <a:gd name="connsiteY1" fmla="*/ 8711 h 11092"/>
                  <a:gd name="connsiteX2" fmla="*/ 8966 w 10000"/>
                  <a:gd name="connsiteY2" fmla="*/ 8943 h 11092"/>
                  <a:gd name="connsiteX3" fmla="*/ 8386 w 10000"/>
                  <a:gd name="connsiteY3" fmla="*/ 8888 h 11092"/>
                  <a:gd name="connsiteX4" fmla="*/ 8386 w 10000"/>
                  <a:gd name="connsiteY4" fmla="*/ 7774 h 11092"/>
                  <a:gd name="connsiteX5" fmla="*/ 8707 w 10000"/>
                  <a:gd name="connsiteY5" fmla="*/ 7720 h 11092"/>
                  <a:gd name="connsiteX6" fmla="*/ 8517 w 10000"/>
                  <a:gd name="connsiteY6" fmla="*/ 7425 h 11092"/>
                  <a:gd name="connsiteX7" fmla="*/ 8517 w 10000"/>
                  <a:gd name="connsiteY7" fmla="*/ 6958 h 11092"/>
                  <a:gd name="connsiteX8" fmla="*/ 8581 w 10000"/>
                  <a:gd name="connsiteY8" fmla="*/ 6669 h 11092"/>
                  <a:gd name="connsiteX9" fmla="*/ 7937 w 10000"/>
                  <a:gd name="connsiteY9" fmla="*/ 6198 h 11092"/>
                  <a:gd name="connsiteX10" fmla="*/ 7288 w 10000"/>
                  <a:gd name="connsiteY10" fmla="*/ 5673 h 11092"/>
                  <a:gd name="connsiteX11" fmla="*/ 6968 w 10000"/>
                  <a:gd name="connsiteY11" fmla="*/ 5319 h 11092"/>
                  <a:gd name="connsiteX12" fmla="*/ 6516 w 10000"/>
                  <a:gd name="connsiteY12" fmla="*/ 5205 h 11092"/>
                  <a:gd name="connsiteX13" fmla="*/ 6001 w 10000"/>
                  <a:gd name="connsiteY13" fmla="*/ 5263 h 11092"/>
                  <a:gd name="connsiteX14" fmla="*/ 5483 w 10000"/>
                  <a:gd name="connsiteY14" fmla="*/ 5084 h 11092"/>
                  <a:gd name="connsiteX15" fmla="*/ 4839 w 10000"/>
                  <a:gd name="connsiteY15" fmla="*/ 3681 h 11092"/>
                  <a:gd name="connsiteX16" fmla="*/ 4646 w 10000"/>
                  <a:gd name="connsiteY16" fmla="*/ 3331 h 11092"/>
                  <a:gd name="connsiteX17" fmla="*/ 4450 w 10000"/>
                  <a:gd name="connsiteY17" fmla="*/ 2512 h 11092"/>
                  <a:gd name="connsiteX18" fmla="*/ 4194 w 10000"/>
                  <a:gd name="connsiteY18" fmla="*/ 1755 h 11092"/>
                  <a:gd name="connsiteX19" fmla="*/ 3419 w 10000"/>
                  <a:gd name="connsiteY19" fmla="*/ 1228 h 11092"/>
                  <a:gd name="connsiteX20" fmla="*/ 2965 w 10000"/>
                  <a:gd name="connsiteY20" fmla="*/ 113 h 11092"/>
                  <a:gd name="connsiteX21" fmla="*/ 2385 w 10000"/>
                  <a:gd name="connsiteY21" fmla="*/ 113 h 11092"/>
                  <a:gd name="connsiteX22" fmla="*/ 2128 w 10000"/>
                  <a:gd name="connsiteY22" fmla="*/ 354 h 11092"/>
                  <a:gd name="connsiteX23" fmla="*/ 2066 w 10000"/>
                  <a:gd name="connsiteY23" fmla="*/ 0 h 11092"/>
                  <a:gd name="connsiteX24" fmla="*/ 1225 w 10000"/>
                  <a:gd name="connsiteY24" fmla="*/ 232 h 11092"/>
                  <a:gd name="connsiteX25" fmla="*/ 2128 w 10000"/>
                  <a:gd name="connsiteY25" fmla="*/ 470 h 11092"/>
                  <a:gd name="connsiteX26" fmla="*/ 2066 w 10000"/>
                  <a:gd name="connsiteY26" fmla="*/ 995 h 11092"/>
                  <a:gd name="connsiteX27" fmla="*/ 2257 w 10000"/>
                  <a:gd name="connsiteY27" fmla="*/ 1696 h 11092"/>
                  <a:gd name="connsiteX28" fmla="*/ 2452 w 10000"/>
                  <a:gd name="connsiteY28" fmla="*/ 2104 h 11092"/>
                  <a:gd name="connsiteX29" fmla="*/ 2128 w 10000"/>
                  <a:gd name="connsiteY29" fmla="*/ 2866 h 11092"/>
                  <a:gd name="connsiteX30" fmla="*/ 1873 w 10000"/>
                  <a:gd name="connsiteY30" fmla="*/ 2866 h 11092"/>
                  <a:gd name="connsiteX31" fmla="*/ 1612 w 10000"/>
                  <a:gd name="connsiteY31" fmla="*/ 3391 h 11092"/>
                  <a:gd name="connsiteX32" fmla="*/ 2066 w 10000"/>
                  <a:gd name="connsiteY32" fmla="*/ 3624 h 11092"/>
                  <a:gd name="connsiteX33" fmla="*/ 1484 w 10000"/>
                  <a:gd name="connsiteY33" fmla="*/ 3567 h 11092"/>
                  <a:gd name="connsiteX34" fmla="*/ 1225 w 10000"/>
                  <a:gd name="connsiteY34" fmla="*/ 4265 h 11092"/>
                  <a:gd name="connsiteX35" fmla="*/ 1161 w 10000"/>
                  <a:gd name="connsiteY35" fmla="*/ 4384 h 11092"/>
                  <a:gd name="connsiteX36" fmla="*/ 903 w 10000"/>
                  <a:gd name="connsiteY36" fmla="*/ 5144 h 11092"/>
                  <a:gd name="connsiteX37" fmla="*/ 1292 w 10000"/>
                  <a:gd name="connsiteY37" fmla="*/ 5319 h 11092"/>
                  <a:gd name="connsiteX38" fmla="*/ 774 w 10000"/>
                  <a:gd name="connsiteY38" fmla="*/ 5904 h 11092"/>
                  <a:gd name="connsiteX39" fmla="*/ 128 w 10000"/>
                  <a:gd name="connsiteY39" fmla="*/ 6549 h 11092"/>
                  <a:gd name="connsiteX40" fmla="*/ 0 w 10000"/>
                  <a:gd name="connsiteY40" fmla="*/ 6899 h 11092"/>
                  <a:gd name="connsiteX41" fmla="*/ 324 w 10000"/>
                  <a:gd name="connsiteY41" fmla="*/ 7656 h 11092"/>
                  <a:gd name="connsiteX42" fmla="*/ 0 w 10000"/>
                  <a:gd name="connsiteY42" fmla="*/ 8364 h 11092"/>
                  <a:gd name="connsiteX43" fmla="*/ 65 w 10000"/>
                  <a:gd name="connsiteY43" fmla="*/ 9119 h 11092"/>
                  <a:gd name="connsiteX44" fmla="*/ 259 w 10000"/>
                  <a:gd name="connsiteY44" fmla="*/ 9357 h 11092"/>
                  <a:gd name="connsiteX45" fmla="*/ 644 w 10000"/>
                  <a:gd name="connsiteY45" fmla="*/ 9297 h 11092"/>
                  <a:gd name="connsiteX46" fmla="*/ 2171 w 10000"/>
                  <a:gd name="connsiteY46" fmla="*/ 10245 h 11092"/>
                  <a:gd name="connsiteX47" fmla="*/ 2066 w 10000"/>
                  <a:gd name="connsiteY47" fmla="*/ 9180 h 11092"/>
                  <a:gd name="connsiteX48" fmla="*/ 2365 w 10000"/>
                  <a:gd name="connsiteY48" fmla="*/ 10559 h 11092"/>
                  <a:gd name="connsiteX49" fmla="*/ 3225 w 10000"/>
                  <a:gd name="connsiteY49" fmla="*/ 8943 h 11092"/>
                  <a:gd name="connsiteX50" fmla="*/ 3354 w 10000"/>
                  <a:gd name="connsiteY50" fmla="*/ 9000 h 11092"/>
                  <a:gd name="connsiteX51" fmla="*/ 2992 w 10000"/>
                  <a:gd name="connsiteY51" fmla="*/ 10354 h 11092"/>
                  <a:gd name="connsiteX52" fmla="*/ 3607 w 10000"/>
                  <a:gd name="connsiteY52" fmla="*/ 10646 h 11092"/>
                  <a:gd name="connsiteX53" fmla="*/ 3936 w 10000"/>
                  <a:gd name="connsiteY53" fmla="*/ 9529 h 11092"/>
                  <a:gd name="connsiteX54" fmla="*/ 4288 w 10000"/>
                  <a:gd name="connsiteY54" fmla="*/ 10529 h 11092"/>
                  <a:gd name="connsiteX55" fmla="*/ 4910 w 10000"/>
                  <a:gd name="connsiteY55" fmla="*/ 10305 h 11092"/>
                  <a:gd name="connsiteX56" fmla="*/ 5732 w 10000"/>
                  <a:gd name="connsiteY56" fmla="*/ 10850 h 11092"/>
                  <a:gd name="connsiteX57" fmla="*/ 6261 w 10000"/>
                  <a:gd name="connsiteY57" fmla="*/ 11092 h 11092"/>
                  <a:gd name="connsiteX58" fmla="*/ 7299 w 10000"/>
                  <a:gd name="connsiteY58" fmla="*/ 10294 h 11092"/>
                  <a:gd name="connsiteX59" fmla="*/ 7225 w 10000"/>
                  <a:gd name="connsiteY59" fmla="*/ 9879 h 11092"/>
                  <a:gd name="connsiteX60" fmla="*/ 7483 w 10000"/>
                  <a:gd name="connsiteY60" fmla="*/ 9649 h 11092"/>
                  <a:gd name="connsiteX61" fmla="*/ 7614 w 10000"/>
                  <a:gd name="connsiteY61" fmla="*/ 9945 h 11092"/>
                  <a:gd name="connsiteX62" fmla="*/ 8517 w 10000"/>
                  <a:gd name="connsiteY62" fmla="*/ 9587 h 11092"/>
                  <a:gd name="connsiteX63" fmla="*/ 8517 w 10000"/>
                  <a:gd name="connsiteY63" fmla="*/ 9233 h 11092"/>
                  <a:gd name="connsiteX64" fmla="*/ 8707 w 10000"/>
                  <a:gd name="connsiteY64" fmla="*/ 9180 h 11092"/>
                  <a:gd name="connsiteX65" fmla="*/ 8903 w 10000"/>
                  <a:gd name="connsiteY65" fmla="*/ 9297 h 11092"/>
                  <a:gd name="connsiteX66" fmla="*/ 9548 w 10000"/>
                  <a:gd name="connsiteY66" fmla="*/ 9064 h 11092"/>
                  <a:gd name="connsiteX67" fmla="*/ 9678 w 10000"/>
                  <a:gd name="connsiteY67" fmla="*/ 9119 h 11092"/>
                  <a:gd name="connsiteX0" fmla="*/ 10000 w 10000"/>
                  <a:gd name="connsiteY0" fmla="*/ 8711 h 11092"/>
                  <a:gd name="connsiteX1" fmla="*/ 9483 w 10000"/>
                  <a:gd name="connsiteY1" fmla="*/ 8711 h 11092"/>
                  <a:gd name="connsiteX2" fmla="*/ 8966 w 10000"/>
                  <a:gd name="connsiteY2" fmla="*/ 8943 h 11092"/>
                  <a:gd name="connsiteX3" fmla="*/ 8386 w 10000"/>
                  <a:gd name="connsiteY3" fmla="*/ 8888 h 11092"/>
                  <a:gd name="connsiteX4" fmla="*/ 8386 w 10000"/>
                  <a:gd name="connsiteY4" fmla="*/ 7774 h 11092"/>
                  <a:gd name="connsiteX5" fmla="*/ 8707 w 10000"/>
                  <a:gd name="connsiteY5" fmla="*/ 7720 h 11092"/>
                  <a:gd name="connsiteX6" fmla="*/ 8517 w 10000"/>
                  <a:gd name="connsiteY6" fmla="*/ 7425 h 11092"/>
                  <a:gd name="connsiteX7" fmla="*/ 8517 w 10000"/>
                  <a:gd name="connsiteY7" fmla="*/ 6958 h 11092"/>
                  <a:gd name="connsiteX8" fmla="*/ 8581 w 10000"/>
                  <a:gd name="connsiteY8" fmla="*/ 6669 h 11092"/>
                  <a:gd name="connsiteX9" fmla="*/ 7937 w 10000"/>
                  <a:gd name="connsiteY9" fmla="*/ 6198 h 11092"/>
                  <a:gd name="connsiteX10" fmla="*/ 7288 w 10000"/>
                  <a:gd name="connsiteY10" fmla="*/ 5673 h 11092"/>
                  <a:gd name="connsiteX11" fmla="*/ 6968 w 10000"/>
                  <a:gd name="connsiteY11" fmla="*/ 5319 h 11092"/>
                  <a:gd name="connsiteX12" fmla="*/ 6516 w 10000"/>
                  <a:gd name="connsiteY12" fmla="*/ 5205 h 11092"/>
                  <a:gd name="connsiteX13" fmla="*/ 6001 w 10000"/>
                  <a:gd name="connsiteY13" fmla="*/ 5263 h 11092"/>
                  <a:gd name="connsiteX14" fmla="*/ 5483 w 10000"/>
                  <a:gd name="connsiteY14" fmla="*/ 5084 h 11092"/>
                  <a:gd name="connsiteX15" fmla="*/ 4839 w 10000"/>
                  <a:gd name="connsiteY15" fmla="*/ 3681 h 11092"/>
                  <a:gd name="connsiteX16" fmla="*/ 4646 w 10000"/>
                  <a:gd name="connsiteY16" fmla="*/ 3331 h 11092"/>
                  <a:gd name="connsiteX17" fmla="*/ 4450 w 10000"/>
                  <a:gd name="connsiteY17" fmla="*/ 2512 h 11092"/>
                  <a:gd name="connsiteX18" fmla="*/ 4194 w 10000"/>
                  <a:gd name="connsiteY18" fmla="*/ 1755 h 11092"/>
                  <a:gd name="connsiteX19" fmla="*/ 3419 w 10000"/>
                  <a:gd name="connsiteY19" fmla="*/ 1228 h 11092"/>
                  <a:gd name="connsiteX20" fmla="*/ 2965 w 10000"/>
                  <a:gd name="connsiteY20" fmla="*/ 113 h 11092"/>
                  <a:gd name="connsiteX21" fmla="*/ 2385 w 10000"/>
                  <a:gd name="connsiteY21" fmla="*/ 113 h 11092"/>
                  <a:gd name="connsiteX22" fmla="*/ 2128 w 10000"/>
                  <a:gd name="connsiteY22" fmla="*/ 354 h 11092"/>
                  <a:gd name="connsiteX23" fmla="*/ 2066 w 10000"/>
                  <a:gd name="connsiteY23" fmla="*/ 0 h 11092"/>
                  <a:gd name="connsiteX24" fmla="*/ 1225 w 10000"/>
                  <a:gd name="connsiteY24" fmla="*/ 232 h 11092"/>
                  <a:gd name="connsiteX25" fmla="*/ 2128 w 10000"/>
                  <a:gd name="connsiteY25" fmla="*/ 470 h 11092"/>
                  <a:gd name="connsiteX26" fmla="*/ 2066 w 10000"/>
                  <a:gd name="connsiteY26" fmla="*/ 995 h 11092"/>
                  <a:gd name="connsiteX27" fmla="*/ 2257 w 10000"/>
                  <a:gd name="connsiteY27" fmla="*/ 1696 h 11092"/>
                  <a:gd name="connsiteX28" fmla="*/ 2452 w 10000"/>
                  <a:gd name="connsiteY28" fmla="*/ 2104 h 11092"/>
                  <a:gd name="connsiteX29" fmla="*/ 2128 w 10000"/>
                  <a:gd name="connsiteY29" fmla="*/ 2866 h 11092"/>
                  <a:gd name="connsiteX30" fmla="*/ 1873 w 10000"/>
                  <a:gd name="connsiteY30" fmla="*/ 2866 h 11092"/>
                  <a:gd name="connsiteX31" fmla="*/ 1612 w 10000"/>
                  <a:gd name="connsiteY31" fmla="*/ 3391 h 11092"/>
                  <a:gd name="connsiteX32" fmla="*/ 2066 w 10000"/>
                  <a:gd name="connsiteY32" fmla="*/ 3624 h 11092"/>
                  <a:gd name="connsiteX33" fmla="*/ 1484 w 10000"/>
                  <a:gd name="connsiteY33" fmla="*/ 3567 h 11092"/>
                  <a:gd name="connsiteX34" fmla="*/ 1225 w 10000"/>
                  <a:gd name="connsiteY34" fmla="*/ 4265 h 11092"/>
                  <a:gd name="connsiteX35" fmla="*/ 1161 w 10000"/>
                  <a:gd name="connsiteY35" fmla="*/ 4384 h 11092"/>
                  <a:gd name="connsiteX36" fmla="*/ 903 w 10000"/>
                  <a:gd name="connsiteY36" fmla="*/ 5144 h 11092"/>
                  <a:gd name="connsiteX37" fmla="*/ 1292 w 10000"/>
                  <a:gd name="connsiteY37" fmla="*/ 5319 h 11092"/>
                  <a:gd name="connsiteX38" fmla="*/ 774 w 10000"/>
                  <a:gd name="connsiteY38" fmla="*/ 5904 h 11092"/>
                  <a:gd name="connsiteX39" fmla="*/ 128 w 10000"/>
                  <a:gd name="connsiteY39" fmla="*/ 6549 h 11092"/>
                  <a:gd name="connsiteX40" fmla="*/ 0 w 10000"/>
                  <a:gd name="connsiteY40" fmla="*/ 6899 h 11092"/>
                  <a:gd name="connsiteX41" fmla="*/ 324 w 10000"/>
                  <a:gd name="connsiteY41" fmla="*/ 7656 h 11092"/>
                  <a:gd name="connsiteX42" fmla="*/ 0 w 10000"/>
                  <a:gd name="connsiteY42" fmla="*/ 8364 h 11092"/>
                  <a:gd name="connsiteX43" fmla="*/ 65 w 10000"/>
                  <a:gd name="connsiteY43" fmla="*/ 9119 h 11092"/>
                  <a:gd name="connsiteX44" fmla="*/ 259 w 10000"/>
                  <a:gd name="connsiteY44" fmla="*/ 9357 h 11092"/>
                  <a:gd name="connsiteX45" fmla="*/ 644 w 10000"/>
                  <a:gd name="connsiteY45" fmla="*/ 9297 h 11092"/>
                  <a:gd name="connsiteX46" fmla="*/ 2171 w 10000"/>
                  <a:gd name="connsiteY46" fmla="*/ 10245 h 11092"/>
                  <a:gd name="connsiteX47" fmla="*/ 2066 w 10000"/>
                  <a:gd name="connsiteY47" fmla="*/ 9180 h 11092"/>
                  <a:gd name="connsiteX48" fmla="*/ 2365 w 10000"/>
                  <a:gd name="connsiteY48" fmla="*/ 10559 h 11092"/>
                  <a:gd name="connsiteX49" fmla="*/ 3225 w 10000"/>
                  <a:gd name="connsiteY49" fmla="*/ 8943 h 11092"/>
                  <a:gd name="connsiteX50" fmla="*/ 3354 w 10000"/>
                  <a:gd name="connsiteY50" fmla="*/ 9000 h 11092"/>
                  <a:gd name="connsiteX51" fmla="*/ 2992 w 10000"/>
                  <a:gd name="connsiteY51" fmla="*/ 10354 h 11092"/>
                  <a:gd name="connsiteX52" fmla="*/ 3607 w 10000"/>
                  <a:gd name="connsiteY52" fmla="*/ 10646 h 11092"/>
                  <a:gd name="connsiteX53" fmla="*/ 3936 w 10000"/>
                  <a:gd name="connsiteY53" fmla="*/ 9529 h 11092"/>
                  <a:gd name="connsiteX54" fmla="*/ 4288 w 10000"/>
                  <a:gd name="connsiteY54" fmla="*/ 10529 h 11092"/>
                  <a:gd name="connsiteX55" fmla="*/ 4910 w 10000"/>
                  <a:gd name="connsiteY55" fmla="*/ 10305 h 11092"/>
                  <a:gd name="connsiteX56" fmla="*/ 5732 w 10000"/>
                  <a:gd name="connsiteY56" fmla="*/ 10850 h 11092"/>
                  <a:gd name="connsiteX57" fmla="*/ 6261 w 10000"/>
                  <a:gd name="connsiteY57" fmla="*/ 11092 h 11092"/>
                  <a:gd name="connsiteX58" fmla="*/ 7299 w 10000"/>
                  <a:gd name="connsiteY58" fmla="*/ 10294 h 11092"/>
                  <a:gd name="connsiteX59" fmla="*/ 7225 w 10000"/>
                  <a:gd name="connsiteY59" fmla="*/ 9879 h 11092"/>
                  <a:gd name="connsiteX60" fmla="*/ 7483 w 10000"/>
                  <a:gd name="connsiteY60" fmla="*/ 9649 h 11092"/>
                  <a:gd name="connsiteX61" fmla="*/ 7998 w 10000"/>
                  <a:gd name="connsiteY61" fmla="*/ 10425 h 11092"/>
                  <a:gd name="connsiteX62" fmla="*/ 8517 w 10000"/>
                  <a:gd name="connsiteY62" fmla="*/ 9587 h 11092"/>
                  <a:gd name="connsiteX63" fmla="*/ 8517 w 10000"/>
                  <a:gd name="connsiteY63" fmla="*/ 9233 h 11092"/>
                  <a:gd name="connsiteX64" fmla="*/ 8707 w 10000"/>
                  <a:gd name="connsiteY64" fmla="*/ 9180 h 11092"/>
                  <a:gd name="connsiteX65" fmla="*/ 8903 w 10000"/>
                  <a:gd name="connsiteY65" fmla="*/ 9297 h 11092"/>
                  <a:gd name="connsiteX66" fmla="*/ 9548 w 10000"/>
                  <a:gd name="connsiteY66" fmla="*/ 9064 h 11092"/>
                  <a:gd name="connsiteX67" fmla="*/ 9678 w 10000"/>
                  <a:gd name="connsiteY67" fmla="*/ 9119 h 11092"/>
                  <a:gd name="connsiteX0" fmla="*/ 10000 w 10000"/>
                  <a:gd name="connsiteY0" fmla="*/ 8711 h 11092"/>
                  <a:gd name="connsiteX1" fmla="*/ 9483 w 10000"/>
                  <a:gd name="connsiteY1" fmla="*/ 8711 h 11092"/>
                  <a:gd name="connsiteX2" fmla="*/ 8966 w 10000"/>
                  <a:gd name="connsiteY2" fmla="*/ 8943 h 11092"/>
                  <a:gd name="connsiteX3" fmla="*/ 8386 w 10000"/>
                  <a:gd name="connsiteY3" fmla="*/ 8888 h 11092"/>
                  <a:gd name="connsiteX4" fmla="*/ 8386 w 10000"/>
                  <a:gd name="connsiteY4" fmla="*/ 7774 h 11092"/>
                  <a:gd name="connsiteX5" fmla="*/ 8707 w 10000"/>
                  <a:gd name="connsiteY5" fmla="*/ 7720 h 11092"/>
                  <a:gd name="connsiteX6" fmla="*/ 8517 w 10000"/>
                  <a:gd name="connsiteY6" fmla="*/ 7425 h 11092"/>
                  <a:gd name="connsiteX7" fmla="*/ 8517 w 10000"/>
                  <a:gd name="connsiteY7" fmla="*/ 6958 h 11092"/>
                  <a:gd name="connsiteX8" fmla="*/ 8581 w 10000"/>
                  <a:gd name="connsiteY8" fmla="*/ 6669 h 11092"/>
                  <a:gd name="connsiteX9" fmla="*/ 7937 w 10000"/>
                  <a:gd name="connsiteY9" fmla="*/ 6198 h 11092"/>
                  <a:gd name="connsiteX10" fmla="*/ 7288 w 10000"/>
                  <a:gd name="connsiteY10" fmla="*/ 5673 h 11092"/>
                  <a:gd name="connsiteX11" fmla="*/ 6968 w 10000"/>
                  <a:gd name="connsiteY11" fmla="*/ 5319 h 11092"/>
                  <a:gd name="connsiteX12" fmla="*/ 6516 w 10000"/>
                  <a:gd name="connsiteY12" fmla="*/ 5205 h 11092"/>
                  <a:gd name="connsiteX13" fmla="*/ 6001 w 10000"/>
                  <a:gd name="connsiteY13" fmla="*/ 5263 h 11092"/>
                  <a:gd name="connsiteX14" fmla="*/ 5483 w 10000"/>
                  <a:gd name="connsiteY14" fmla="*/ 5084 h 11092"/>
                  <a:gd name="connsiteX15" fmla="*/ 4839 w 10000"/>
                  <a:gd name="connsiteY15" fmla="*/ 3681 h 11092"/>
                  <a:gd name="connsiteX16" fmla="*/ 4646 w 10000"/>
                  <a:gd name="connsiteY16" fmla="*/ 3331 h 11092"/>
                  <a:gd name="connsiteX17" fmla="*/ 4450 w 10000"/>
                  <a:gd name="connsiteY17" fmla="*/ 2512 h 11092"/>
                  <a:gd name="connsiteX18" fmla="*/ 4194 w 10000"/>
                  <a:gd name="connsiteY18" fmla="*/ 1755 h 11092"/>
                  <a:gd name="connsiteX19" fmla="*/ 3419 w 10000"/>
                  <a:gd name="connsiteY19" fmla="*/ 1228 h 11092"/>
                  <a:gd name="connsiteX20" fmla="*/ 2965 w 10000"/>
                  <a:gd name="connsiteY20" fmla="*/ 113 h 11092"/>
                  <a:gd name="connsiteX21" fmla="*/ 2385 w 10000"/>
                  <a:gd name="connsiteY21" fmla="*/ 113 h 11092"/>
                  <a:gd name="connsiteX22" fmla="*/ 2128 w 10000"/>
                  <a:gd name="connsiteY22" fmla="*/ 354 h 11092"/>
                  <a:gd name="connsiteX23" fmla="*/ 2066 w 10000"/>
                  <a:gd name="connsiteY23" fmla="*/ 0 h 11092"/>
                  <a:gd name="connsiteX24" fmla="*/ 1225 w 10000"/>
                  <a:gd name="connsiteY24" fmla="*/ 232 h 11092"/>
                  <a:gd name="connsiteX25" fmla="*/ 2128 w 10000"/>
                  <a:gd name="connsiteY25" fmla="*/ 470 h 11092"/>
                  <a:gd name="connsiteX26" fmla="*/ 2066 w 10000"/>
                  <a:gd name="connsiteY26" fmla="*/ 995 h 11092"/>
                  <a:gd name="connsiteX27" fmla="*/ 2257 w 10000"/>
                  <a:gd name="connsiteY27" fmla="*/ 1696 h 11092"/>
                  <a:gd name="connsiteX28" fmla="*/ 2452 w 10000"/>
                  <a:gd name="connsiteY28" fmla="*/ 2104 h 11092"/>
                  <a:gd name="connsiteX29" fmla="*/ 2128 w 10000"/>
                  <a:gd name="connsiteY29" fmla="*/ 2866 h 11092"/>
                  <a:gd name="connsiteX30" fmla="*/ 1873 w 10000"/>
                  <a:gd name="connsiteY30" fmla="*/ 2866 h 11092"/>
                  <a:gd name="connsiteX31" fmla="*/ 1612 w 10000"/>
                  <a:gd name="connsiteY31" fmla="*/ 3391 h 11092"/>
                  <a:gd name="connsiteX32" fmla="*/ 2066 w 10000"/>
                  <a:gd name="connsiteY32" fmla="*/ 3624 h 11092"/>
                  <a:gd name="connsiteX33" fmla="*/ 1484 w 10000"/>
                  <a:gd name="connsiteY33" fmla="*/ 3567 h 11092"/>
                  <a:gd name="connsiteX34" fmla="*/ 1225 w 10000"/>
                  <a:gd name="connsiteY34" fmla="*/ 4265 h 11092"/>
                  <a:gd name="connsiteX35" fmla="*/ 1161 w 10000"/>
                  <a:gd name="connsiteY35" fmla="*/ 4384 h 11092"/>
                  <a:gd name="connsiteX36" fmla="*/ 903 w 10000"/>
                  <a:gd name="connsiteY36" fmla="*/ 5144 h 11092"/>
                  <a:gd name="connsiteX37" fmla="*/ 1292 w 10000"/>
                  <a:gd name="connsiteY37" fmla="*/ 5319 h 11092"/>
                  <a:gd name="connsiteX38" fmla="*/ 774 w 10000"/>
                  <a:gd name="connsiteY38" fmla="*/ 5904 h 11092"/>
                  <a:gd name="connsiteX39" fmla="*/ 128 w 10000"/>
                  <a:gd name="connsiteY39" fmla="*/ 6549 h 11092"/>
                  <a:gd name="connsiteX40" fmla="*/ 0 w 10000"/>
                  <a:gd name="connsiteY40" fmla="*/ 6899 h 11092"/>
                  <a:gd name="connsiteX41" fmla="*/ 324 w 10000"/>
                  <a:gd name="connsiteY41" fmla="*/ 7656 h 11092"/>
                  <a:gd name="connsiteX42" fmla="*/ 0 w 10000"/>
                  <a:gd name="connsiteY42" fmla="*/ 8364 h 11092"/>
                  <a:gd name="connsiteX43" fmla="*/ 65 w 10000"/>
                  <a:gd name="connsiteY43" fmla="*/ 9119 h 11092"/>
                  <a:gd name="connsiteX44" fmla="*/ 259 w 10000"/>
                  <a:gd name="connsiteY44" fmla="*/ 9357 h 11092"/>
                  <a:gd name="connsiteX45" fmla="*/ 644 w 10000"/>
                  <a:gd name="connsiteY45" fmla="*/ 9297 h 11092"/>
                  <a:gd name="connsiteX46" fmla="*/ 2171 w 10000"/>
                  <a:gd name="connsiteY46" fmla="*/ 10245 h 11092"/>
                  <a:gd name="connsiteX47" fmla="*/ 2066 w 10000"/>
                  <a:gd name="connsiteY47" fmla="*/ 9180 h 11092"/>
                  <a:gd name="connsiteX48" fmla="*/ 2365 w 10000"/>
                  <a:gd name="connsiteY48" fmla="*/ 10559 h 11092"/>
                  <a:gd name="connsiteX49" fmla="*/ 3225 w 10000"/>
                  <a:gd name="connsiteY49" fmla="*/ 8943 h 11092"/>
                  <a:gd name="connsiteX50" fmla="*/ 3354 w 10000"/>
                  <a:gd name="connsiteY50" fmla="*/ 9000 h 11092"/>
                  <a:gd name="connsiteX51" fmla="*/ 2992 w 10000"/>
                  <a:gd name="connsiteY51" fmla="*/ 10354 h 11092"/>
                  <a:gd name="connsiteX52" fmla="*/ 3607 w 10000"/>
                  <a:gd name="connsiteY52" fmla="*/ 10646 h 11092"/>
                  <a:gd name="connsiteX53" fmla="*/ 3936 w 10000"/>
                  <a:gd name="connsiteY53" fmla="*/ 9529 h 11092"/>
                  <a:gd name="connsiteX54" fmla="*/ 4288 w 10000"/>
                  <a:gd name="connsiteY54" fmla="*/ 10529 h 11092"/>
                  <a:gd name="connsiteX55" fmla="*/ 5020 w 10000"/>
                  <a:gd name="connsiteY55" fmla="*/ 10665 h 11092"/>
                  <a:gd name="connsiteX56" fmla="*/ 5732 w 10000"/>
                  <a:gd name="connsiteY56" fmla="*/ 10850 h 11092"/>
                  <a:gd name="connsiteX57" fmla="*/ 6261 w 10000"/>
                  <a:gd name="connsiteY57" fmla="*/ 11092 h 11092"/>
                  <a:gd name="connsiteX58" fmla="*/ 7299 w 10000"/>
                  <a:gd name="connsiteY58" fmla="*/ 10294 h 11092"/>
                  <a:gd name="connsiteX59" fmla="*/ 7225 w 10000"/>
                  <a:gd name="connsiteY59" fmla="*/ 9879 h 11092"/>
                  <a:gd name="connsiteX60" fmla="*/ 7483 w 10000"/>
                  <a:gd name="connsiteY60" fmla="*/ 9649 h 11092"/>
                  <a:gd name="connsiteX61" fmla="*/ 7998 w 10000"/>
                  <a:gd name="connsiteY61" fmla="*/ 10425 h 11092"/>
                  <a:gd name="connsiteX62" fmla="*/ 8517 w 10000"/>
                  <a:gd name="connsiteY62" fmla="*/ 9587 h 11092"/>
                  <a:gd name="connsiteX63" fmla="*/ 8517 w 10000"/>
                  <a:gd name="connsiteY63" fmla="*/ 9233 h 11092"/>
                  <a:gd name="connsiteX64" fmla="*/ 8707 w 10000"/>
                  <a:gd name="connsiteY64" fmla="*/ 9180 h 11092"/>
                  <a:gd name="connsiteX65" fmla="*/ 8903 w 10000"/>
                  <a:gd name="connsiteY65" fmla="*/ 9297 h 11092"/>
                  <a:gd name="connsiteX66" fmla="*/ 9548 w 10000"/>
                  <a:gd name="connsiteY66" fmla="*/ 9064 h 11092"/>
                  <a:gd name="connsiteX67" fmla="*/ 9678 w 10000"/>
                  <a:gd name="connsiteY67" fmla="*/ 9119 h 11092"/>
                  <a:gd name="connsiteX0" fmla="*/ 10000 w 10000"/>
                  <a:gd name="connsiteY0" fmla="*/ 8711 h 11092"/>
                  <a:gd name="connsiteX1" fmla="*/ 9483 w 10000"/>
                  <a:gd name="connsiteY1" fmla="*/ 8711 h 11092"/>
                  <a:gd name="connsiteX2" fmla="*/ 8966 w 10000"/>
                  <a:gd name="connsiteY2" fmla="*/ 8943 h 11092"/>
                  <a:gd name="connsiteX3" fmla="*/ 8386 w 10000"/>
                  <a:gd name="connsiteY3" fmla="*/ 8888 h 11092"/>
                  <a:gd name="connsiteX4" fmla="*/ 8386 w 10000"/>
                  <a:gd name="connsiteY4" fmla="*/ 7774 h 11092"/>
                  <a:gd name="connsiteX5" fmla="*/ 8707 w 10000"/>
                  <a:gd name="connsiteY5" fmla="*/ 7720 h 11092"/>
                  <a:gd name="connsiteX6" fmla="*/ 8517 w 10000"/>
                  <a:gd name="connsiteY6" fmla="*/ 7425 h 11092"/>
                  <a:gd name="connsiteX7" fmla="*/ 8517 w 10000"/>
                  <a:gd name="connsiteY7" fmla="*/ 6958 h 11092"/>
                  <a:gd name="connsiteX8" fmla="*/ 8581 w 10000"/>
                  <a:gd name="connsiteY8" fmla="*/ 6669 h 11092"/>
                  <a:gd name="connsiteX9" fmla="*/ 7937 w 10000"/>
                  <a:gd name="connsiteY9" fmla="*/ 6198 h 11092"/>
                  <a:gd name="connsiteX10" fmla="*/ 7288 w 10000"/>
                  <a:gd name="connsiteY10" fmla="*/ 5673 h 11092"/>
                  <a:gd name="connsiteX11" fmla="*/ 6968 w 10000"/>
                  <a:gd name="connsiteY11" fmla="*/ 5319 h 11092"/>
                  <a:gd name="connsiteX12" fmla="*/ 6516 w 10000"/>
                  <a:gd name="connsiteY12" fmla="*/ 5205 h 11092"/>
                  <a:gd name="connsiteX13" fmla="*/ 6001 w 10000"/>
                  <a:gd name="connsiteY13" fmla="*/ 5263 h 11092"/>
                  <a:gd name="connsiteX14" fmla="*/ 5483 w 10000"/>
                  <a:gd name="connsiteY14" fmla="*/ 5084 h 11092"/>
                  <a:gd name="connsiteX15" fmla="*/ 4839 w 10000"/>
                  <a:gd name="connsiteY15" fmla="*/ 3681 h 11092"/>
                  <a:gd name="connsiteX16" fmla="*/ 4646 w 10000"/>
                  <a:gd name="connsiteY16" fmla="*/ 3331 h 11092"/>
                  <a:gd name="connsiteX17" fmla="*/ 4450 w 10000"/>
                  <a:gd name="connsiteY17" fmla="*/ 2512 h 11092"/>
                  <a:gd name="connsiteX18" fmla="*/ 4194 w 10000"/>
                  <a:gd name="connsiteY18" fmla="*/ 1755 h 11092"/>
                  <a:gd name="connsiteX19" fmla="*/ 3419 w 10000"/>
                  <a:gd name="connsiteY19" fmla="*/ 1228 h 11092"/>
                  <a:gd name="connsiteX20" fmla="*/ 2965 w 10000"/>
                  <a:gd name="connsiteY20" fmla="*/ 113 h 11092"/>
                  <a:gd name="connsiteX21" fmla="*/ 2385 w 10000"/>
                  <a:gd name="connsiteY21" fmla="*/ 113 h 11092"/>
                  <a:gd name="connsiteX22" fmla="*/ 2128 w 10000"/>
                  <a:gd name="connsiteY22" fmla="*/ 354 h 11092"/>
                  <a:gd name="connsiteX23" fmla="*/ 2066 w 10000"/>
                  <a:gd name="connsiteY23" fmla="*/ 0 h 11092"/>
                  <a:gd name="connsiteX24" fmla="*/ 1225 w 10000"/>
                  <a:gd name="connsiteY24" fmla="*/ 232 h 11092"/>
                  <a:gd name="connsiteX25" fmla="*/ 2128 w 10000"/>
                  <a:gd name="connsiteY25" fmla="*/ 470 h 11092"/>
                  <a:gd name="connsiteX26" fmla="*/ 2066 w 10000"/>
                  <a:gd name="connsiteY26" fmla="*/ 995 h 11092"/>
                  <a:gd name="connsiteX27" fmla="*/ 2257 w 10000"/>
                  <a:gd name="connsiteY27" fmla="*/ 1696 h 11092"/>
                  <a:gd name="connsiteX28" fmla="*/ 2452 w 10000"/>
                  <a:gd name="connsiteY28" fmla="*/ 2104 h 11092"/>
                  <a:gd name="connsiteX29" fmla="*/ 2128 w 10000"/>
                  <a:gd name="connsiteY29" fmla="*/ 2866 h 11092"/>
                  <a:gd name="connsiteX30" fmla="*/ 1873 w 10000"/>
                  <a:gd name="connsiteY30" fmla="*/ 2866 h 11092"/>
                  <a:gd name="connsiteX31" fmla="*/ 1612 w 10000"/>
                  <a:gd name="connsiteY31" fmla="*/ 3391 h 11092"/>
                  <a:gd name="connsiteX32" fmla="*/ 2066 w 10000"/>
                  <a:gd name="connsiteY32" fmla="*/ 3624 h 11092"/>
                  <a:gd name="connsiteX33" fmla="*/ 1484 w 10000"/>
                  <a:gd name="connsiteY33" fmla="*/ 3567 h 11092"/>
                  <a:gd name="connsiteX34" fmla="*/ 1225 w 10000"/>
                  <a:gd name="connsiteY34" fmla="*/ 4265 h 11092"/>
                  <a:gd name="connsiteX35" fmla="*/ 1161 w 10000"/>
                  <a:gd name="connsiteY35" fmla="*/ 4384 h 11092"/>
                  <a:gd name="connsiteX36" fmla="*/ 903 w 10000"/>
                  <a:gd name="connsiteY36" fmla="*/ 5144 h 11092"/>
                  <a:gd name="connsiteX37" fmla="*/ 1292 w 10000"/>
                  <a:gd name="connsiteY37" fmla="*/ 5319 h 11092"/>
                  <a:gd name="connsiteX38" fmla="*/ 774 w 10000"/>
                  <a:gd name="connsiteY38" fmla="*/ 5904 h 11092"/>
                  <a:gd name="connsiteX39" fmla="*/ 128 w 10000"/>
                  <a:gd name="connsiteY39" fmla="*/ 6549 h 11092"/>
                  <a:gd name="connsiteX40" fmla="*/ 0 w 10000"/>
                  <a:gd name="connsiteY40" fmla="*/ 6899 h 11092"/>
                  <a:gd name="connsiteX41" fmla="*/ 324 w 10000"/>
                  <a:gd name="connsiteY41" fmla="*/ 7656 h 11092"/>
                  <a:gd name="connsiteX42" fmla="*/ 0 w 10000"/>
                  <a:gd name="connsiteY42" fmla="*/ 8364 h 11092"/>
                  <a:gd name="connsiteX43" fmla="*/ 65 w 10000"/>
                  <a:gd name="connsiteY43" fmla="*/ 9119 h 11092"/>
                  <a:gd name="connsiteX44" fmla="*/ 259 w 10000"/>
                  <a:gd name="connsiteY44" fmla="*/ 9357 h 11092"/>
                  <a:gd name="connsiteX45" fmla="*/ 644 w 10000"/>
                  <a:gd name="connsiteY45" fmla="*/ 9297 h 11092"/>
                  <a:gd name="connsiteX46" fmla="*/ 2171 w 10000"/>
                  <a:gd name="connsiteY46" fmla="*/ 10245 h 11092"/>
                  <a:gd name="connsiteX47" fmla="*/ 2066 w 10000"/>
                  <a:gd name="connsiteY47" fmla="*/ 9180 h 11092"/>
                  <a:gd name="connsiteX48" fmla="*/ 2365 w 10000"/>
                  <a:gd name="connsiteY48" fmla="*/ 10559 h 11092"/>
                  <a:gd name="connsiteX49" fmla="*/ 3225 w 10000"/>
                  <a:gd name="connsiteY49" fmla="*/ 8943 h 11092"/>
                  <a:gd name="connsiteX50" fmla="*/ 3354 w 10000"/>
                  <a:gd name="connsiteY50" fmla="*/ 9000 h 11092"/>
                  <a:gd name="connsiteX51" fmla="*/ 2992 w 10000"/>
                  <a:gd name="connsiteY51" fmla="*/ 10354 h 11092"/>
                  <a:gd name="connsiteX52" fmla="*/ 3607 w 10000"/>
                  <a:gd name="connsiteY52" fmla="*/ 10646 h 11092"/>
                  <a:gd name="connsiteX53" fmla="*/ 3941 w 10000"/>
                  <a:gd name="connsiteY53" fmla="*/ 10094 h 11092"/>
                  <a:gd name="connsiteX54" fmla="*/ 4288 w 10000"/>
                  <a:gd name="connsiteY54" fmla="*/ 10529 h 11092"/>
                  <a:gd name="connsiteX55" fmla="*/ 5020 w 10000"/>
                  <a:gd name="connsiteY55" fmla="*/ 10665 h 11092"/>
                  <a:gd name="connsiteX56" fmla="*/ 5732 w 10000"/>
                  <a:gd name="connsiteY56" fmla="*/ 10850 h 11092"/>
                  <a:gd name="connsiteX57" fmla="*/ 6261 w 10000"/>
                  <a:gd name="connsiteY57" fmla="*/ 11092 h 11092"/>
                  <a:gd name="connsiteX58" fmla="*/ 7299 w 10000"/>
                  <a:gd name="connsiteY58" fmla="*/ 10294 h 11092"/>
                  <a:gd name="connsiteX59" fmla="*/ 7225 w 10000"/>
                  <a:gd name="connsiteY59" fmla="*/ 9879 h 11092"/>
                  <a:gd name="connsiteX60" fmla="*/ 7483 w 10000"/>
                  <a:gd name="connsiteY60" fmla="*/ 9649 h 11092"/>
                  <a:gd name="connsiteX61" fmla="*/ 7998 w 10000"/>
                  <a:gd name="connsiteY61" fmla="*/ 10425 h 11092"/>
                  <a:gd name="connsiteX62" fmla="*/ 8517 w 10000"/>
                  <a:gd name="connsiteY62" fmla="*/ 9587 h 11092"/>
                  <a:gd name="connsiteX63" fmla="*/ 8517 w 10000"/>
                  <a:gd name="connsiteY63" fmla="*/ 9233 h 11092"/>
                  <a:gd name="connsiteX64" fmla="*/ 8707 w 10000"/>
                  <a:gd name="connsiteY64" fmla="*/ 9180 h 11092"/>
                  <a:gd name="connsiteX65" fmla="*/ 8903 w 10000"/>
                  <a:gd name="connsiteY65" fmla="*/ 9297 h 11092"/>
                  <a:gd name="connsiteX66" fmla="*/ 9548 w 10000"/>
                  <a:gd name="connsiteY66" fmla="*/ 9064 h 11092"/>
                  <a:gd name="connsiteX67" fmla="*/ 9678 w 10000"/>
                  <a:gd name="connsiteY67" fmla="*/ 9119 h 11092"/>
                  <a:gd name="connsiteX0" fmla="*/ 10000 w 10000"/>
                  <a:gd name="connsiteY0" fmla="*/ 8711 h 11092"/>
                  <a:gd name="connsiteX1" fmla="*/ 9483 w 10000"/>
                  <a:gd name="connsiteY1" fmla="*/ 8711 h 11092"/>
                  <a:gd name="connsiteX2" fmla="*/ 8966 w 10000"/>
                  <a:gd name="connsiteY2" fmla="*/ 8943 h 11092"/>
                  <a:gd name="connsiteX3" fmla="*/ 8386 w 10000"/>
                  <a:gd name="connsiteY3" fmla="*/ 8888 h 11092"/>
                  <a:gd name="connsiteX4" fmla="*/ 8386 w 10000"/>
                  <a:gd name="connsiteY4" fmla="*/ 7774 h 11092"/>
                  <a:gd name="connsiteX5" fmla="*/ 8707 w 10000"/>
                  <a:gd name="connsiteY5" fmla="*/ 7720 h 11092"/>
                  <a:gd name="connsiteX6" fmla="*/ 8517 w 10000"/>
                  <a:gd name="connsiteY6" fmla="*/ 7425 h 11092"/>
                  <a:gd name="connsiteX7" fmla="*/ 8517 w 10000"/>
                  <a:gd name="connsiteY7" fmla="*/ 6958 h 11092"/>
                  <a:gd name="connsiteX8" fmla="*/ 8581 w 10000"/>
                  <a:gd name="connsiteY8" fmla="*/ 6669 h 11092"/>
                  <a:gd name="connsiteX9" fmla="*/ 7937 w 10000"/>
                  <a:gd name="connsiteY9" fmla="*/ 6198 h 11092"/>
                  <a:gd name="connsiteX10" fmla="*/ 7288 w 10000"/>
                  <a:gd name="connsiteY10" fmla="*/ 5673 h 11092"/>
                  <a:gd name="connsiteX11" fmla="*/ 6968 w 10000"/>
                  <a:gd name="connsiteY11" fmla="*/ 5319 h 11092"/>
                  <a:gd name="connsiteX12" fmla="*/ 6516 w 10000"/>
                  <a:gd name="connsiteY12" fmla="*/ 5205 h 11092"/>
                  <a:gd name="connsiteX13" fmla="*/ 6001 w 10000"/>
                  <a:gd name="connsiteY13" fmla="*/ 5263 h 11092"/>
                  <a:gd name="connsiteX14" fmla="*/ 5483 w 10000"/>
                  <a:gd name="connsiteY14" fmla="*/ 5084 h 11092"/>
                  <a:gd name="connsiteX15" fmla="*/ 4839 w 10000"/>
                  <a:gd name="connsiteY15" fmla="*/ 3681 h 11092"/>
                  <a:gd name="connsiteX16" fmla="*/ 4646 w 10000"/>
                  <a:gd name="connsiteY16" fmla="*/ 3331 h 11092"/>
                  <a:gd name="connsiteX17" fmla="*/ 4450 w 10000"/>
                  <a:gd name="connsiteY17" fmla="*/ 2512 h 11092"/>
                  <a:gd name="connsiteX18" fmla="*/ 4194 w 10000"/>
                  <a:gd name="connsiteY18" fmla="*/ 1755 h 11092"/>
                  <a:gd name="connsiteX19" fmla="*/ 3419 w 10000"/>
                  <a:gd name="connsiteY19" fmla="*/ 1228 h 11092"/>
                  <a:gd name="connsiteX20" fmla="*/ 2965 w 10000"/>
                  <a:gd name="connsiteY20" fmla="*/ 113 h 11092"/>
                  <a:gd name="connsiteX21" fmla="*/ 2385 w 10000"/>
                  <a:gd name="connsiteY21" fmla="*/ 113 h 11092"/>
                  <a:gd name="connsiteX22" fmla="*/ 2128 w 10000"/>
                  <a:gd name="connsiteY22" fmla="*/ 354 h 11092"/>
                  <a:gd name="connsiteX23" fmla="*/ 2066 w 10000"/>
                  <a:gd name="connsiteY23" fmla="*/ 0 h 11092"/>
                  <a:gd name="connsiteX24" fmla="*/ 1225 w 10000"/>
                  <a:gd name="connsiteY24" fmla="*/ 232 h 11092"/>
                  <a:gd name="connsiteX25" fmla="*/ 2128 w 10000"/>
                  <a:gd name="connsiteY25" fmla="*/ 470 h 11092"/>
                  <a:gd name="connsiteX26" fmla="*/ 2066 w 10000"/>
                  <a:gd name="connsiteY26" fmla="*/ 995 h 11092"/>
                  <a:gd name="connsiteX27" fmla="*/ 2257 w 10000"/>
                  <a:gd name="connsiteY27" fmla="*/ 1696 h 11092"/>
                  <a:gd name="connsiteX28" fmla="*/ 2452 w 10000"/>
                  <a:gd name="connsiteY28" fmla="*/ 2104 h 11092"/>
                  <a:gd name="connsiteX29" fmla="*/ 2128 w 10000"/>
                  <a:gd name="connsiteY29" fmla="*/ 2866 h 11092"/>
                  <a:gd name="connsiteX30" fmla="*/ 1873 w 10000"/>
                  <a:gd name="connsiteY30" fmla="*/ 2866 h 11092"/>
                  <a:gd name="connsiteX31" fmla="*/ 1612 w 10000"/>
                  <a:gd name="connsiteY31" fmla="*/ 3391 h 11092"/>
                  <a:gd name="connsiteX32" fmla="*/ 2066 w 10000"/>
                  <a:gd name="connsiteY32" fmla="*/ 3624 h 11092"/>
                  <a:gd name="connsiteX33" fmla="*/ 1484 w 10000"/>
                  <a:gd name="connsiteY33" fmla="*/ 3567 h 11092"/>
                  <a:gd name="connsiteX34" fmla="*/ 1225 w 10000"/>
                  <a:gd name="connsiteY34" fmla="*/ 4265 h 11092"/>
                  <a:gd name="connsiteX35" fmla="*/ 1161 w 10000"/>
                  <a:gd name="connsiteY35" fmla="*/ 4384 h 11092"/>
                  <a:gd name="connsiteX36" fmla="*/ 903 w 10000"/>
                  <a:gd name="connsiteY36" fmla="*/ 5144 h 11092"/>
                  <a:gd name="connsiteX37" fmla="*/ 1292 w 10000"/>
                  <a:gd name="connsiteY37" fmla="*/ 5319 h 11092"/>
                  <a:gd name="connsiteX38" fmla="*/ 774 w 10000"/>
                  <a:gd name="connsiteY38" fmla="*/ 5904 h 11092"/>
                  <a:gd name="connsiteX39" fmla="*/ 128 w 10000"/>
                  <a:gd name="connsiteY39" fmla="*/ 6549 h 11092"/>
                  <a:gd name="connsiteX40" fmla="*/ 0 w 10000"/>
                  <a:gd name="connsiteY40" fmla="*/ 6899 h 11092"/>
                  <a:gd name="connsiteX41" fmla="*/ 324 w 10000"/>
                  <a:gd name="connsiteY41" fmla="*/ 7656 h 11092"/>
                  <a:gd name="connsiteX42" fmla="*/ 0 w 10000"/>
                  <a:gd name="connsiteY42" fmla="*/ 8364 h 11092"/>
                  <a:gd name="connsiteX43" fmla="*/ 65 w 10000"/>
                  <a:gd name="connsiteY43" fmla="*/ 9119 h 11092"/>
                  <a:gd name="connsiteX44" fmla="*/ 259 w 10000"/>
                  <a:gd name="connsiteY44" fmla="*/ 9357 h 11092"/>
                  <a:gd name="connsiteX45" fmla="*/ 644 w 10000"/>
                  <a:gd name="connsiteY45" fmla="*/ 9297 h 11092"/>
                  <a:gd name="connsiteX46" fmla="*/ 2171 w 10000"/>
                  <a:gd name="connsiteY46" fmla="*/ 10245 h 11092"/>
                  <a:gd name="connsiteX47" fmla="*/ 2066 w 10000"/>
                  <a:gd name="connsiteY47" fmla="*/ 9180 h 11092"/>
                  <a:gd name="connsiteX48" fmla="*/ 2365 w 10000"/>
                  <a:gd name="connsiteY48" fmla="*/ 10559 h 11092"/>
                  <a:gd name="connsiteX49" fmla="*/ 3225 w 10000"/>
                  <a:gd name="connsiteY49" fmla="*/ 8943 h 11092"/>
                  <a:gd name="connsiteX50" fmla="*/ 2943 w 10000"/>
                  <a:gd name="connsiteY50" fmla="*/ 10381 h 11092"/>
                  <a:gd name="connsiteX51" fmla="*/ 2992 w 10000"/>
                  <a:gd name="connsiteY51" fmla="*/ 10354 h 11092"/>
                  <a:gd name="connsiteX52" fmla="*/ 3607 w 10000"/>
                  <a:gd name="connsiteY52" fmla="*/ 10646 h 11092"/>
                  <a:gd name="connsiteX53" fmla="*/ 3941 w 10000"/>
                  <a:gd name="connsiteY53" fmla="*/ 10094 h 11092"/>
                  <a:gd name="connsiteX54" fmla="*/ 4288 w 10000"/>
                  <a:gd name="connsiteY54" fmla="*/ 10529 h 11092"/>
                  <a:gd name="connsiteX55" fmla="*/ 5020 w 10000"/>
                  <a:gd name="connsiteY55" fmla="*/ 10665 h 11092"/>
                  <a:gd name="connsiteX56" fmla="*/ 5732 w 10000"/>
                  <a:gd name="connsiteY56" fmla="*/ 10850 h 11092"/>
                  <a:gd name="connsiteX57" fmla="*/ 6261 w 10000"/>
                  <a:gd name="connsiteY57" fmla="*/ 11092 h 11092"/>
                  <a:gd name="connsiteX58" fmla="*/ 7299 w 10000"/>
                  <a:gd name="connsiteY58" fmla="*/ 10294 h 11092"/>
                  <a:gd name="connsiteX59" fmla="*/ 7225 w 10000"/>
                  <a:gd name="connsiteY59" fmla="*/ 9879 h 11092"/>
                  <a:gd name="connsiteX60" fmla="*/ 7483 w 10000"/>
                  <a:gd name="connsiteY60" fmla="*/ 9649 h 11092"/>
                  <a:gd name="connsiteX61" fmla="*/ 7998 w 10000"/>
                  <a:gd name="connsiteY61" fmla="*/ 10425 h 11092"/>
                  <a:gd name="connsiteX62" fmla="*/ 8517 w 10000"/>
                  <a:gd name="connsiteY62" fmla="*/ 9587 h 11092"/>
                  <a:gd name="connsiteX63" fmla="*/ 8517 w 10000"/>
                  <a:gd name="connsiteY63" fmla="*/ 9233 h 11092"/>
                  <a:gd name="connsiteX64" fmla="*/ 8707 w 10000"/>
                  <a:gd name="connsiteY64" fmla="*/ 9180 h 11092"/>
                  <a:gd name="connsiteX65" fmla="*/ 8903 w 10000"/>
                  <a:gd name="connsiteY65" fmla="*/ 9297 h 11092"/>
                  <a:gd name="connsiteX66" fmla="*/ 9548 w 10000"/>
                  <a:gd name="connsiteY66" fmla="*/ 9064 h 11092"/>
                  <a:gd name="connsiteX67" fmla="*/ 9678 w 10000"/>
                  <a:gd name="connsiteY67" fmla="*/ 9119 h 11092"/>
                  <a:gd name="connsiteX0" fmla="*/ 10000 w 10000"/>
                  <a:gd name="connsiteY0" fmla="*/ 8711 h 11092"/>
                  <a:gd name="connsiteX1" fmla="*/ 9483 w 10000"/>
                  <a:gd name="connsiteY1" fmla="*/ 8711 h 11092"/>
                  <a:gd name="connsiteX2" fmla="*/ 8966 w 10000"/>
                  <a:gd name="connsiteY2" fmla="*/ 8943 h 11092"/>
                  <a:gd name="connsiteX3" fmla="*/ 8386 w 10000"/>
                  <a:gd name="connsiteY3" fmla="*/ 8888 h 11092"/>
                  <a:gd name="connsiteX4" fmla="*/ 8386 w 10000"/>
                  <a:gd name="connsiteY4" fmla="*/ 7774 h 11092"/>
                  <a:gd name="connsiteX5" fmla="*/ 8707 w 10000"/>
                  <a:gd name="connsiteY5" fmla="*/ 7720 h 11092"/>
                  <a:gd name="connsiteX6" fmla="*/ 8517 w 10000"/>
                  <a:gd name="connsiteY6" fmla="*/ 7425 h 11092"/>
                  <a:gd name="connsiteX7" fmla="*/ 8517 w 10000"/>
                  <a:gd name="connsiteY7" fmla="*/ 6958 h 11092"/>
                  <a:gd name="connsiteX8" fmla="*/ 8581 w 10000"/>
                  <a:gd name="connsiteY8" fmla="*/ 6669 h 11092"/>
                  <a:gd name="connsiteX9" fmla="*/ 7937 w 10000"/>
                  <a:gd name="connsiteY9" fmla="*/ 6198 h 11092"/>
                  <a:gd name="connsiteX10" fmla="*/ 7288 w 10000"/>
                  <a:gd name="connsiteY10" fmla="*/ 5673 h 11092"/>
                  <a:gd name="connsiteX11" fmla="*/ 6968 w 10000"/>
                  <a:gd name="connsiteY11" fmla="*/ 5319 h 11092"/>
                  <a:gd name="connsiteX12" fmla="*/ 6516 w 10000"/>
                  <a:gd name="connsiteY12" fmla="*/ 5205 h 11092"/>
                  <a:gd name="connsiteX13" fmla="*/ 6001 w 10000"/>
                  <a:gd name="connsiteY13" fmla="*/ 5263 h 11092"/>
                  <a:gd name="connsiteX14" fmla="*/ 5483 w 10000"/>
                  <a:gd name="connsiteY14" fmla="*/ 5084 h 11092"/>
                  <a:gd name="connsiteX15" fmla="*/ 4839 w 10000"/>
                  <a:gd name="connsiteY15" fmla="*/ 3681 h 11092"/>
                  <a:gd name="connsiteX16" fmla="*/ 4646 w 10000"/>
                  <a:gd name="connsiteY16" fmla="*/ 3331 h 11092"/>
                  <a:gd name="connsiteX17" fmla="*/ 4450 w 10000"/>
                  <a:gd name="connsiteY17" fmla="*/ 2512 h 11092"/>
                  <a:gd name="connsiteX18" fmla="*/ 4194 w 10000"/>
                  <a:gd name="connsiteY18" fmla="*/ 1755 h 11092"/>
                  <a:gd name="connsiteX19" fmla="*/ 3419 w 10000"/>
                  <a:gd name="connsiteY19" fmla="*/ 1228 h 11092"/>
                  <a:gd name="connsiteX20" fmla="*/ 2965 w 10000"/>
                  <a:gd name="connsiteY20" fmla="*/ 113 h 11092"/>
                  <a:gd name="connsiteX21" fmla="*/ 2385 w 10000"/>
                  <a:gd name="connsiteY21" fmla="*/ 113 h 11092"/>
                  <a:gd name="connsiteX22" fmla="*/ 2128 w 10000"/>
                  <a:gd name="connsiteY22" fmla="*/ 354 h 11092"/>
                  <a:gd name="connsiteX23" fmla="*/ 2066 w 10000"/>
                  <a:gd name="connsiteY23" fmla="*/ 0 h 11092"/>
                  <a:gd name="connsiteX24" fmla="*/ 1225 w 10000"/>
                  <a:gd name="connsiteY24" fmla="*/ 232 h 11092"/>
                  <a:gd name="connsiteX25" fmla="*/ 2128 w 10000"/>
                  <a:gd name="connsiteY25" fmla="*/ 470 h 11092"/>
                  <a:gd name="connsiteX26" fmla="*/ 2066 w 10000"/>
                  <a:gd name="connsiteY26" fmla="*/ 995 h 11092"/>
                  <a:gd name="connsiteX27" fmla="*/ 2257 w 10000"/>
                  <a:gd name="connsiteY27" fmla="*/ 1696 h 11092"/>
                  <a:gd name="connsiteX28" fmla="*/ 2452 w 10000"/>
                  <a:gd name="connsiteY28" fmla="*/ 2104 h 11092"/>
                  <a:gd name="connsiteX29" fmla="*/ 2128 w 10000"/>
                  <a:gd name="connsiteY29" fmla="*/ 2866 h 11092"/>
                  <a:gd name="connsiteX30" fmla="*/ 1873 w 10000"/>
                  <a:gd name="connsiteY30" fmla="*/ 2866 h 11092"/>
                  <a:gd name="connsiteX31" fmla="*/ 1612 w 10000"/>
                  <a:gd name="connsiteY31" fmla="*/ 3391 h 11092"/>
                  <a:gd name="connsiteX32" fmla="*/ 2066 w 10000"/>
                  <a:gd name="connsiteY32" fmla="*/ 3624 h 11092"/>
                  <a:gd name="connsiteX33" fmla="*/ 1484 w 10000"/>
                  <a:gd name="connsiteY33" fmla="*/ 3567 h 11092"/>
                  <a:gd name="connsiteX34" fmla="*/ 1225 w 10000"/>
                  <a:gd name="connsiteY34" fmla="*/ 4265 h 11092"/>
                  <a:gd name="connsiteX35" fmla="*/ 1161 w 10000"/>
                  <a:gd name="connsiteY35" fmla="*/ 4384 h 11092"/>
                  <a:gd name="connsiteX36" fmla="*/ 903 w 10000"/>
                  <a:gd name="connsiteY36" fmla="*/ 5144 h 11092"/>
                  <a:gd name="connsiteX37" fmla="*/ 1292 w 10000"/>
                  <a:gd name="connsiteY37" fmla="*/ 5319 h 11092"/>
                  <a:gd name="connsiteX38" fmla="*/ 774 w 10000"/>
                  <a:gd name="connsiteY38" fmla="*/ 5904 h 11092"/>
                  <a:gd name="connsiteX39" fmla="*/ 128 w 10000"/>
                  <a:gd name="connsiteY39" fmla="*/ 6549 h 11092"/>
                  <a:gd name="connsiteX40" fmla="*/ 0 w 10000"/>
                  <a:gd name="connsiteY40" fmla="*/ 6899 h 11092"/>
                  <a:gd name="connsiteX41" fmla="*/ 324 w 10000"/>
                  <a:gd name="connsiteY41" fmla="*/ 7656 h 11092"/>
                  <a:gd name="connsiteX42" fmla="*/ 0 w 10000"/>
                  <a:gd name="connsiteY42" fmla="*/ 8364 h 11092"/>
                  <a:gd name="connsiteX43" fmla="*/ 65 w 10000"/>
                  <a:gd name="connsiteY43" fmla="*/ 9119 h 11092"/>
                  <a:gd name="connsiteX44" fmla="*/ 259 w 10000"/>
                  <a:gd name="connsiteY44" fmla="*/ 9357 h 11092"/>
                  <a:gd name="connsiteX45" fmla="*/ 644 w 10000"/>
                  <a:gd name="connsiteY45" fmla="*/ 9297 h 11092"/>
                  <a:gd name="connsiteX46" fmla="*/ 2171 w 10000"/>
                  <a:gd name="connsiteY46" fmla="*/ 10245 h 11092"/>
                  <a:gd name="connsiteX47" fmla="*/ 2066 w 10000"/>
                  <a:gd name="connsiteY47" fmla="*/ 9180 h 11092"/>
                  <a:gd name="connsiteX48" fmla="*/ 2365 w 10000"/>
                  <a:gd name="connsiteY48" fmla="*/ 10559 h 11092"/>
                  <a:gd name="connsiteX49" fmla="*/ 3148 w 10000"/>
                  <a:gd name="connsiteY49" fmla="*/ 10408 h 11092"/>
                  <a:gd name="connsiteX50" fmla="*/ 2943 w 10000"/>
                  <a:gd name="connsiteY50" fmla="*/ 10381 h 11092"/>
                  <a:gd name="connsiteX51" fmla="*/ 2992 w 10000"/>
                  <a:gd name="connsiteY51" fmla="*/ 10354 h 11092"/>
                  <a:gd name="connsiteX52" fmla="*/ 3607 w 10000"/>
                  <a:gd name="connsiteY52" fmla="*/ 10646 h 11092"/>
                  <a:gd name="connsiteX53" fmla="*/ 3941 w 10000"/>
                  <a:gd name="connsiteY53" fmla="*/ 10094 h 11092"/>
                  <a:gd name="connsiteX54" fmla="*/ 4288 w 10000"/>
                  <a:gd name="connsiteY54" fmla="*/ 10529 h 11092"/>
                  <a:gd name="connsiteX55" fmla="*/ 5020 w 10000"/>
                  <a:gd name="connsiteY55" fmla="*/ 10665 h 11092"/>
                  <a:gd name="connsiteX56" fmla="*/ 5732 w 10000"/>
                  <a:gd name="connsiteY56" fmla="*/ 10850 h 11092"/>
                  <a:gd name="connsiteX57" fmla="*/ 6261 w 10000"/>
                  <a:gd name="connsiteY57" fmla="*/ 11092 h 11092"/>
                  <a:gd name="connsiteX58" fmla="*/ 7299 w 10000"/>
                  <a:gd name="connsiteY58" fmla="*/ 10294 h 11092"/>
                  <a:gd name="connsiteX59" fmla="*/ 7225 w 10000"/>
                  <a:gd name="connsiteY59" fmla="*/ 9879 h 11092"/>
                  <a:gd name="connsiteX60" fmla="*/ 7483 w 10000"/>
                  <a:gd name="connsiteY60" fmla="*/ 9649 h 11092"/>
                  <a:gd name="connsiteX61" fmla="*/ 7998 w 10000"/>
                  <a:gd name="connsiteY61" fmla="*/ 10425 h 11092"/>
                  <a:gd name="connsiteX62" fmla="*/ 8517 w 10000"/>
                  <a:gd name="connsiteY62" fmla="*/ 9587 h 11092"/>
                  <a:gd name="connsiteX63" fmla="*/ 8517 w 10000"/>
                  <a:gd name="connsiteY63" fmla="*/ 9233 h 11092"/>
                  <a:gd name="connsiteX64" fmla="*/ 8707 w 10000"/>
                  <a:gd name="connsiteY64" fmla="*/ 9180 h 11092"/>
                  <a:gd name="connsiteX65" fmla="*/ 8903 w 10000"/>
                  <a:gd name="connsiteY65" fmla="*/ 9297 h 11092"/>
                  <a:gd name="connsiteX66" fmla="*/ 9548 w 10000"/>
                  <a:gd name="connsiteY66" fmla="*/ 9064 h 11092"/>
                  <a:gd name="connsiteX67" fmla="*/ 9678 w 10000"/>
                  <a:gd name="connsiteY67" fmla="*/ 9119 h 11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11092">
                    <a:moveTo>
                      <a:pt x="10000" y="8711"/>
                    </a:moveTo>
                    <a:lnTo>
                      <a:pt x="9483" y="8711"/>
                    </a:lnTo>
                    <a:lnTo>
                      <a:pt x="8966" y="8943"/>
                    </a:lnTo>
                    <a:lnTo>
                      <a:pt x="8386" y="8888"/>
                    </a:lnTo>
                    <a:lnTo>
                      <a:pt x="8386" y="7774"/>
                    </a:lnTo>
                    <a:lnTo>
                      <a:pt x="8707" y="7720"/>
                    </a:lnTo>
                    <a:cubicBezTo>
                      <a:pt x="8643" y="7620"/>
                      <a:pt x="8581" y="7519"/>
                      <a:pt x="8517" y="7425"/>
                    </a:cubicBezTo>
                    <a:lnTo>
                      <a:pt x="8517" y="6958"/>
                    </a:lnTo>
                    <a:cubicBezTo>
                      <a:pt x="8538" y="6863"/>
                      <a:pt x="8560" y="6757"/>
                      <a:pt x="8581" y="6669"/>
                    </a:cubicBezTo>
                    <a:lnTo>
                      <a:pt x="7937" y="6198"/>
                    </a:lnTo>
                    <a:lnTo>
                      <a:pt x="7288" y="5673"/>
                    </a:lnTo>
                    <a:lnTo>
                      <a:pt x="6968" y="5319"/>
                    </a:lnTo>
                    <a:lnTo>
                      <a:pt x="6516" y="5205"/>
                    </a:lnTo>
                    <a:lnTo>
                      <a:pt x="6001" y="5263"/>
                    </a:lnTo>
                    <a:lnTo>
                      <a:pt x="5483" y="5084"/>
                    </a:lnTo>
                    <a:lnTo>
                      <a:pt x="4839" y="3681"/>
                    </a:lnTo>
                    <a:cubicBezTo>
                      <a:pt x="4774" y="3567"/>
                      <a:pt x="4711" y="3450"/>
                      <a:pt x="4646" y="3331"/>
                    </a:cubicBezTo>
                    <a:cubicBezTo>
                      <a:pt x="4578" y="3058"/>
                      <a:pt x="4516" y="2786"/>
                      <a:pt x="4450" y="2512"/>
                    </a:cubicBezTo>
                    <a:cubicBezTo>
                      <a:pt x="4366" y="2261"/>
                      <a:pt x="4282" y="2006"/>
                      <a:pt x="4194" y="1755"/>
                    </a:cubicBezTo>
                    <a:lnTo>
                      <a:pt x="3419" y="1228"/>
                    </a:lnTo>
                    <a:lnTo>
                      <a:pt x="2965" y="113"/>
                    </a:lnTo>
                    <a:lnTo>
                      <a:pt x="2385" y="113"/>
                    </a:lnTo>
                    <a:lnTo>
                      <a:pt x="2128" y="354"/>
                    </a:lnTo>
                    <a:cubicBezTo>
                      <a:pt x="2108" y="233"/>
                      <a:pt x="2086" y="113"/>
                      <a:pt x="2066" y="0"/>
                    </a:cubicBezTo>
                    <a:lnTo>
                      <a:pt x="1225" y="232"/>
                    </a:lnTo>
                    <a:lnTo>
                      <a:pt x="2128" y="470"/>
                    </a:lnTo>
                    <a:cubicBezTo>
                      <a:pt x="2108" y="644"/>
                      <a:pt x="2086" y="817"/>
                      <a:pt x="2066" y="995"/>
                    </a:cubicBezTo>
                    <a:cubicBezTo>
                      <a:pt x="2128" y="1228"/>
                      <a:pt x="2195" y="1458"/>
                      <a:pt x="2257" y="1696"/>
                    </a:cubicBezTo>
                    <a:cubicBezTo>
                      <a:pt x="2321" y="1833"/>
                      <a:pt x="2387" y="1969"/>
                      <a:pt x="2452" y="2104"/>
                    </a:cubicBezTo>
                    <a:lnTo>
                      <a:pt x="2128" y="2866"/>
                    </a:lnTo>
                    <a:lnTo>
                      <a:pt x="1873" y="2866"/>
                    </a:lnTo>
                    <a:cubicBezTo>
                      <a:pt x="1783" y="3037"/>
                      <a:pt x="1699" y="3220"/>
                      <a:pt x="1612" y="3391"/>
                    </a:cubicBezTo>
                    <a:lnTo>
                      <a:pt x="2066" y="3624"/>
                    </a:lnTo>
                    <a:lnTo>
                      <a:pt x="1484" y="3567"/>
                    </a:lnTo>
                    <a:cubicBezTo>
                      <a:pt x="1398" y="3800"/>
                      <a:pt x="1311" y="4032"/>
                      <a:pt x="1225" y="4265"/>
                    </a:cubicBezTo>
                    <a:cubicBezTo>
                      <a:pt x="1202" y="4304"/>
                      <a:pt x="1183" y="4347"/>
                      <a:pt x="1161" y="4384"/>
                    </a:cubicBezTo>
                    <a:cubicBezTo>
                      <a:pt x="1074" y="4632"/>
                      <a:pt x="988" y="4895"/>
                      <a:pt x="903" y="5144"/>
                    </a:cubicBezTo>
                    <a:lnTo>
                      <a:pt x="1292" y="5319"/>
                    </a:lnTo>
                    <a:lnTo>
                      <a:pt x="774" y="5904"/>
                    </a:lnTo>
                    <a:lnTo>
                      <a:pt x="128" y="6549"/>
                    </a:lnTo>
                    <a:cubicBezTo>
                      <a:pt x="85" y="6664"/>
                      <a:pt x="44" y="6782"/>
                      <a:pt x="0" y="6899"/>
                    </a:cubicBezTo>
                    <a:lnTo>
                      <a:pt x="324" y="7656"/>
                    </a:lnTo>
                    <a:lnTo>
                      <a:pt x="0" y="8364"/>
                    </a:lnTo>
                    <a:cubicBezTo>
                      <a:pt x="22" y="8618"/>
                      <a:pt x="44" y="8866"/>
                      <a:pt x="65" y="9119"/>
                    </a:cubicBezTo>
                    <a:cubicBezTo>
                      <a:pt x="129" y="9199"/>
                      <a:pt x="195" y="9276"/>
                      <a:pt x="259" y="9357"/>
                    </a:cubicBezTo>
                    <a:lnTo>
                      <a:pt x="644" y="9297"/>
                    </a:lnTo>
                    <a:lnTo>
                      <a:pt x="2171" y="10245"/>
                    </a:lnTo>
                    <a:lnTo>
                      <a:pt x="2066" y="9180"/>
                    </a:lnTo>
                    <a:cubicBezTo>
                      <a:pt x="2166" y="9640"/>
                      <a:pt x="2265" y="10099"/>
                      <a:pt x="2365" y="10559"/>
                    </a:cubicBezTo>
                    <a:lnTo>
                      <a:pt x="3148" y="10408"/>
                    </a:lnTo>
                    <a:cubicBezTo>
                      <a:pt x="3191" y="10429"/>
                      <a:pt x="2900" y="10365"/>
                      <a:pt x="2943" y="10381"/>
                    </a:cubicBezTo>
                    <a:cubicBezTo>
                      <a:pt x="2880" y="10427"/>
                      <a:pt x="3055" y="10315"/>
                      <a:pt x="2992" y="10354"/>
                    </a:cubicBezTo>
                    <a:lnTo>
                      <a:pt x="3607" y="10646"/>
                    </a:lnTo>
                    <a:cubicBezTo>
                      <a:pt x="3717" y="10274"/>
                      <a:pt x="3831" y="10466"/>
                      <a:pt x="3941" y="10094"/>
                    </a:cubicBezTo>
                    <a:lnTo>
                      <a:pt x="4288" y="10529"/>
                    </a:lnTo>
                    <a:lnTo>
                      <a:pt x="5020" y="10665"/>
                    </a:lnTo>
                    <a:lnTo>
                      <a:pt x="5732" y="10850"/>
                    </a:lnTo>
                    <a:lnTo>
                      <a:pt x="6261" y="11092"/>
                    </a:lnTo>
                    <a:lnTo>
                      <a:pt x="7299" y="10294"/>
                    </a:lnTo>
                    <a:cubicBezTo>
                      <a:pt x="7274" y="10156"/>
                      <a:pt x="7250" y="10017"/>
                      <a:pt x="7225" y="9879"/>
                    </a:cubicBezTo>
                    <a:lnTo>
                      <a:pt x="7483" y="9649"/>
                    </a:lnTo>
                    <a:cubicBezTo>
                      <a:pt x="7527" y="9742"/>
                      <a:pt x="7955" y="10322"/>
                      <a:pt x="7998" y="10425"/>
                    </a:cubicBezTo>
                    <a:lnTo>
                      <a:pt x="8517" y="9587"/>
                    </a:lnTo>
                    <a:lnTo>
                      <a:pt x="8517" y="9233"/>
                    </a:lnTo>
                    <a:lnTo>
                      <a:pt x="8707" y="9180"/>
                    </a:lnTo>
                    <a:cubicBezTo>
                      <a:pt x="8774" y="9215"/>
                      <a:pt x="8838" y="9261"/>
                      <a:pt x="8903" y="9297"/>
                    </a:cubicBezTo>
                    <a:lnTo>
                      <a:pt x="9548" y="9064"/>
                    </a:lnTo>
                    <a:cubicBezTo>
                      <a:pt x="9592" y="9082"/>
                      <a:pt x="9634" y="9101"/>
                      <a:pt x="9678" y="9119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37" name="Arc 37"/>
            <p:cNvSpPr>
              <a:spLocks/>
            </p:cNvSpPr>
            <p:nvPr/>
          </p:nvSpPr>
          <p:spPr bwMode="auto">
            <a:xfrm>
              <a:off x="5245589" y="5388881"/>
              <a:ext cx="1494387" cy="293485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Arc 37"/>
          <p:cNvSpPr>
            <a:spLocks noChangeAspect="1"/>
          </p:cNvSpPr>
          <p:nvPr/>
        </p:nvSpPr>
        <p:spPr bwMode="auto">
          <a:xfrm>
            <a:off x="2244253" y="3383717"/>
            <a:ext cx="168508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Arc 37"/>
          <p:cNvSpPr>
            <a:spLocks noChangeAspect="1"/>
          </p:cNvSpPr>
          <p:nvPr/>
        </p:nvSpPr>
        <p:spPr bwMode="auto">
          <a:xfrm>
            <a:off x="6196095" y="3378914"/>
            <a:ext cx="168512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588224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/>
      <p:bldP spid="24" grpId="0" animBg="1"/>
      <p:bldP spid="26" grpId="0"/>
      <p:bldP spid="30" grpId="0"/>
      <p:bldP spid="10" grpId="0" animBg="1"/>
      <p:bldP spid="31" grpId="0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28"/>
          <p:cNvGrpSpPr>
            <a:grpSpLocks noChangeAspect="1"/>
          </p:cNvGrpSpPr>
          <p:nvPr/>
        </p:nvGrpSpPr>
        <p:grpSpPr>
          <a:xfrm>
            <a:off x="4077504" y="997661"/>
            <a:ext cx="4758785" cy="4775265"/>
            <a:chOff x="4142654" y="2100794"/>
            <a:chExt cx="4721895" cy="4674769"/>
          </a:xfrm>
        </p:grpSpPr>
        <p:sp>
          <p:nvSpPr>
            <p:cNvPr id="34" name="Elipse 33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6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2800" kern="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kern="0" dirty="0" smtClean="0">
                <a:solidFill>
                  <a:srgbClr val="FF6600"/>
                </a:solidFill>
                <a:latin typeface="Century Gothic" pitchFamily="34" charset="0"/>
                <a:ea typeface="+mj-ea"/>
                <a:cs typeface="+mj-cs"/>
              </a:rPr>
              <a:t>Total</a:t>
            </a:r>
            <a:endParaRPr lang="pt-BR" sz="2800" kern="0" dirty="0">
              <a:solidFill>
                <a:srgbClr val="FF66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77675" y="5016954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16954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39030" y="5016954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708920"/>
            <a:ext cx="1152128" cy="2520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804248" y="2295518"/>
            <a:ext cx="899592" cy="13495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03279" y="1379843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7" grpId="0"/>
      <p:bldP spid="67" grpId="1"/>
      <p:bldP spid="69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53337" y="2048445"/>
            <a:ext cx="2848434" cy="2806563"/>
            <a:chOff x="2330717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30717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100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rgbClr val="0066FF">
                  <a:alpha val="66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563888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491880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73016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563888" y="4005064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2123728" y="4653136"/>
            <a:ext cx="3312368" cy="1656184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refratados</a:t>
            </a:r>
            <a:r>
              <a:rPr kumimoji="0" lang="pt-BR" sz="3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 e espalhados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  </a:t>
            </a: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50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 </a:t>
            </a:r>
          </a:p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visível do Brasil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  <a:hlinkClick r:id="rId3" action="ppaction://hlinkfile"/>
              </a:rPr>
              <a:t>27 de julho de 2018 (total)</a:t>
            </a: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64355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-243970" y="2990884"/>
            <a:ext cx="3384376" cy="2467201"/>
            <a:chOff x="-243970" y="2990884"/>
            <a:chExt cx="3384376" cy="2467201"/>
          </a:xfrm>
        </p:grpSpPr>
        <p:sp>
          <p:nvSpPr>
            <p:cNvPr id="22" name="Elipse 21"/>
            <p:cNvSpPr>
              <a:spLocks noChangeAspect="1" noChangeArrowheads="1"/>
            </p:cNvSpPr>
            <p:nvPr/>
          </p:nvSpPr>
          <p:spPr bwMode="auto">
            <a:xfrm>
              <a:off x="642942" y="3132138"/>
              <a:ext cx="2237423" cy="2237423"/>
            </a:xfrm>
            <a:prstGeom prst="ellipse">
              <a:avLst/>
            </a:prstGeom>
            <a:noFill/>
            <a:ln w="254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2" name="Grupo 28"/>
            <p:cNvGrpSpPr>
              <a:grpSpLocks noChangeAspect="1"/>
            </p:cNvGrpSpPr>
            <p:nvPr/>
          </p:nvGrpSpPr>
          <p:grpSpPr>
            <a:xfrm>
              <a:off x="-243970" y="2990884"/>
              <a:ext cx="3384376" cy="2467201"/>
              <a:chOff x="3764016" y="2358515"/>
              <a:chExt cx="5733284" cy="4137642"/>
            </a:xfrm>
          </p:grpSpPr>
          <p:sp>
            <p:nvSpPr>
              <p:cNvPr id="12" name="Elipse 11"/>
              <p:cNvSpPr/>
              <p:nvPr/>
            </p:nvSpPr>
            <p:spPr bwMode="auto">
              <a:xfrm rot="19236101">
                <a:off x="3764016" y="2358515"/>
                <a:ext cx="5733284" cy="4137642"/>
              </a:xfrm>
              <a:prstGeom prst="ellipse">
                <a:avLst/>
              </a:prstGeom>
              <a:gradFill>
                <a:gsLst>
                  <a:gs pos="7000">
                    <a:schemeClr val="bg1"/>
                  </a:gs>
                  <a:gs pos="52000">
                    <a:srgbClr val="FFFFE7"/>
                  </a:gs>
                  <a:gs pos="100000">
                    <a:srgbClr val="FFFFE7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13" name="Oval 3"/>
              <p:cNvSpPr>
                <a:spLocks noChangeArrowheads="1"/>
              </p:cNvSpPr>
              <p:nvPr/>
            </p:nvSpPr>
            <p:spPr bwMode="auto">
              <a:xfrm>
                <a:off x="5300448" y="3121812"/>
                <a:ext cx="2677146" cy="2650428"/>
              </a:xfrm>
              <a:prstGeom prst="ellipse">
                <a:avLst/>
              </a:prstGeom>
              <a:gradFill flip="none" rotWithShape="1">
                <a:gsLst>
                  <a:gs pos="85000">
                    <a:srgbClr val="FFC000"/>
                  </a:gs>
                  <a:gs pos="12000">
                    <a:schemeClr val="bg1"/>
                  </a:gs>
                  <a:gs pos="100000">
                    <a:srgbClr val="4D0808">
                      <a:alpha val="1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679842" y="3445200"/>
              <a:ext cx="1564596" cy="1564596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3048094" y="3115809"/>
            <a:ext cx="2610718" cy="2266252"/>
            <a:chOff x="3048094" y="3115809"/>
            <a:chExt cx="2610718" cy="2266252"/>
          </a:xfrm>
        </p:grpSpPr>
        <p:sp>
          <p:nvSpPr>
            <p:cNvPr id="24" name="Elipse 23"/>
            <p:cNvSpPr>
              <a:spLocks noChangeAspect="1" noChangeArrowheads="1"/>
            </p:cNvSpPr>
            <p:nvPr/>
          </p:nvSpPr>
          <p:spPr bwMode="auto">
            <a:xfrm>
              <a:off x="3048094" y="3115809"/>
              <a:ext cx="2175274" cy="2237423"/>
            </a:xfrm>
            <a:prstGeom prst="ellipse">
              <a:avLst/>
            </a:prstGeom>
            <a:noFill/>
            <a:ln w="254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upo 28"/>
            <p:cNvGrpSpPr>
              <a:grpSpLocks noChangeAspect="1"/>
            </p:cNvGrpSpPr>
            <p:nvPr/>
          </p:nvGrpSpPr>
          <p:grpSpPr>
            <a:xfrm>
              <a:off x="3428932" y="3152077"/>
              <a:ext cx="2229880" cy="2229984"/>
              <a:chOff x="4652979" y="2629905"/>
              <a:chExt cx="3777518" cy="3739816"/>
            </a:xfrm>
          </p:grpSpPr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4652979" y="2629905"/>
                <a:ext cx="3777518" cy="3739816"/>
              </a:xfrm>
              <a:prstGeom prst="ellipse">
                <a:avLst/>
              </a:prstGeom>
              <a:gradFill>
                <a:gsLst>
                  <a:gs pos="67000">
                    <a:schemeClr val="bg1">
                      <a:alpha val="76000"/>
                    </a:schemeClr>
                  </a:gs>
                  <a:gs pos="0">
                    <a:srgbClr val="FFC000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237498" y="3226846"/>
                <a:ext cx="2677147" cy="2650428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FFFFCC"/>
                  </a:gs>
                  <a:gs pos="21000">
                    <a:schemeClr val="bg1"/>
                  </a:gs>
                  <a:gs pos="64000">
                    <a:srgbClr val="4D0808">
                      <a:alpha val="1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29" name="Elipse 28"/>
            <p:cNvSpPr>
              <a:spLocks noChangeAspect="1"/>
            </p:cNvSpPr>
            <p:nvPr/>
          </p:nvSpPr>
          <p:spPr bwMode="auto">
            <a:xfrm>
              <a:off x="3900403" y="3624523"/>
              <a:ext cx="1327536" cy="132753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662600" y="3140968"/>
            <a:ext cx="2229880" cy="2229984"/>
            <a:chOff x="6662600" y="3140968"/>
            <a:chExt cx="2229880" cy="2229984"/>
          </a:xfrm>
        </p:grpSpPr>
        <p:grpSp>
          <p:nvGrpSpPr>
            <p:cNvPr id="4" name="Grupo 28"/>
            <p:cNvGrpSpPr>
              <a:grpSpLocks noChangeAspect="1"/>
            </p:cNvGrpSpPr>
            <p:nvPr/>
          </p:nvGrpSpPr>
          <p:grpSpPr>
            <a:xfrm>
              <a:off x="6662600" y="3140968"/>
              <a:ext cx="2229880" cy="2229984"/>
              <a:chOff x="4753560" y="2599385"/>
              <a:chExt cx="3777517" cy="3739818"/>
            </a:xfrm>
          </p:grpSpPr>
          <p:sp>
            <p:nvSpPr>
              <p:cNvPr id="18" name="Elipse 17"/>
              <p:cNvSpPr>
                <a:spLocks noChangeAspect="1"/>
              </p:cNvSpPr>
              <p:nvPr/>
            </p:nvSpPr>
            <p:spPr bwMode="auto">
              <a:xfrm>
                <a:off x="4753560" y="2599385"/>
                <a:ext cx="3777517" cy="3739818"/>
              </a:xfrm>
              <a:prstGeom prst="ellipse">
                <a:avLst/>
              </a:prstGeom>
              <a:gradFill>
                <a:gsLst>
                  <a:gs pos="59000">
                    <a:schemeClr val="bg1"/>
                  </a:gs>
                  <a:gs pos="46000">
                    <a:srgbClr val="FFFF00"/>
                  </a:gs>
                  <a:gs pos="100000">
                    <a:schemeClr val="bg1">
                      <a:alpha val="14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5279229" y="3226846"/>
                <a:ext cx="2677146" cy="2650428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FFFCC"/>
                  </a:gs>
                  <a:gs pos="12000">
                    <a:schemeClr val="bg1"/>
                  </a:gs>
                  <a:gs pos="93000">
                    <a:srgbClr val="4D0808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30" name="Elipse 29"/>
            <p:cNvSpPr>
              <a:spLocks noChangeAspect="1"/>
            </p:cNvSpPr>
            <p:nvPr/>
          </p:nvSpPr>
          <p:spPr bwMode="auto">
            <a:xfrm>
              <a:off x="6692926" y="3284984"/>
              <a:ext cx="1512168" cy="151216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ítulo 3"/>
          <p:cNvSpPr txBox="1">
            <a:spLocks/>
          </p:cNvSpPr>
          <p:nvPr/>
        </p:nvSpPr>
        <p:spPr bwMode="auto">
          <a:xfrm>
            <a:off x="5742801" y="5693610"/>
            <a:ext cx="3510136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28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(e híbrido)</a:t>
            </a:r>
            <a:endParaRPr lang="pt-BR" sz="28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80197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-36512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58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11204" cy="25200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36377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Nebraska-Lincoln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4653" y="273251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59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tx1">
                  <a:lumMod val="65000"/>
                  <a:lumOff val="35000"/>
                  <a:alpha val="1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461707" y="3864826"/>
            <a:ext cx="290098" cy="266088"/>
            <a:chOff x="6209135" y="5306886"/>
            <a:chExt cx="29009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64050"/>
              <a:ext cx="127750" cy="290098"/>
            </a:xfrm>
            <a:prstGeom prst="moon">
              <a:avLst>
                <a:gd name="adj" fmla="val 45289"/>
              </a:avLst>
            </a:prstGeom>
            <a:solidFill>
              <a:srgbClr val="0000FF">
                <a:alpha val="5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rgbClr val="0000FF">
                <a:alpha val="5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08304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39552" y="74489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38194" y="1268760"/>
            <a:ext cx="293646" cy="262590"/>
            <a:chOff x="2802962" y="1348827"/>
            <a:chExt cx="293646" cy="262590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8480000">
              <a:off x="2865087" y="1415614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34289" y="4891104"/>
            <a:ext cx="291419" cy="262590"/>
            <a:chOff x="6189565" y="5306886"/>
            <a:chExt cx="291419" cy="262590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8360000">
              <a:off x="6251690" y="5371375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1" name="Arco 40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43" grpId="0" animBg="1"/>
      <p:bldP spid="44" grpId="0" animBg="1"/>
      <p:bldP spid="44" grpId="1" animBg="1"/>
      <p:bldP spid="34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Temporada de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915816" y="4036360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580112" y="2204864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10" name="Grupo 152"/>
          <p:cNvGrpSpPr/>
          <p:nvPr/>
        </p:nvGrpSpPr>
        <p:grpSpPr>
          <a:xfrm>
            <a:off x="-40780" y="788605"/>
            <a:ext cx="8501212" cy="4959415"/>
            <a:chOff x="4613" y="809625"/>
            <a:chExt cx="8501212" cy="4959415"/>
          </a:xfrm>
        </p:grpSpPr>
        <p:grpSp>
          <p:nvGrpSpPr>
            <p:cNvPr id="111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116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8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9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0" name="Elipse 119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Lua 120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Lua 122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Forma livre 123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Triângulo isósceles 124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6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149" name="Elipse 148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Lua 149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Elipse 150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128" name="Elipse 127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4" name="Lua 14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Elipse 147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12" name="Arco 111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Cilindro 112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Cilindro 113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Cilindro 114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8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30" name="Elipse 129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8384</TotalTime>
  <Words>699</Words>
  <Application>Microsoft Office PowerPoint</Application>
  <PresentationFormat>Apresentação na tela (4:3)</PresentationFormat>
  <Paragraphs>167</Paragraphs>
  <Slides>41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O mecanismo dos eclipses</vt:lpstr>
      <vt:lpstr>Apresentação do PowerPoint</vt:lpstr>
      <vt:lpstr>Apresentação do PowerPoint</vt:lpstr>
      <vt:lpstr>Apresentação do PowerPoint</vt:lpstr>
      <vt:lpstr>Apresentação do PowerPoint</vt:lpstr>
      <vt:lpstr>Temporada de eclipses</vt:lpstr>
      <vt:lpstr>Apresentação do PowerPoint</vt:lpstr>
      <vt:lpstr>Apresentação do PowerPoint</vt:lpstr>
      <vt:lpstr>Apresentação do PowerPoint</vt:lpstr>
      <vt:lpstr>A estrutura das sombras</vt:lpstr>
      <vt:lpstr>Apresentação do PowerPoint</vt:lpstr>
      <vt:lpstr>Apresentação do PowerPoint</vt:lpstr>
      <vt:lpstr>Eclipses Solares</vt:lpstr>
      <vt:lpstr>tipos:</vt:lpstr>
      <vt:lpstr>eclipse solar total</vt:lpstr>
      <vt:lpstr>Apresentação do PowerPoint</vt:lpstr>
      <vt:lpstr>eclipse solar anular</vt:lpstr>
      <vt:lpstr>Apresentação do PowerPoint</vt:lpstr>
      <vt:lpstr>Apresentação do PowerPoint</vt:lpstr>
      <vt:lpstr>eclipse solar parcial</vt:lpstr>
      <vt:lpstr>Apresentação do PowerPoint</vt:lpstr>
      <vt:lpstr>Próximos eclipses solares</vt:lpstr>
      <vt:lpstr>Apresentação do PowerPoint</vt:lpstr>
      <vt:lpstr>Eclipses Lunares</vt:lpstr>
      <vt:lpstr>Apresentação do PowerPoint</vt:lpstr>
      <vt:lpstr>Tipos de eclipses lunares</vt:lpstr>
      <vt:lpstr>eclipse lunar total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Próximo eclipse lunar total</vt:lpstr>
      <vt:lpstr>Apresentação do PowerPoint</vt:lpstr>
      <vt:lpstr>Resumindo: eclipses solares</vt:lpstr>
      <vt:lpstr>Resumindo... Eclipses lunares</vt:lpstr>
      <vt:lpstr>Data e visibilidade dos próximos eclipses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500</cp:revision>
  <cp:lastPrinted>2000-05-01T12:23:36Z</cp:lastPrinted>
  <dcterms:created xsi:type="dcterms:W3CDTF">1995-06-17T23:31:02Z</dcterms:created>
  <dcterms:modified xsi:type="dcterms:W3CDTF">2018-03-16T13:44:39Z</dcterms:modified>
</cp:coreProperties>
</file>