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701" r:id="rId3"/>
    <p:sldMasterId id="2147483714" r:id="rId4"/>
    <p:sldMasterId id="2147483726" r:id="rId5"/>
    <p:sldMasterId id="2147483739" r:id="rId6"/>
  </p:sldMasterIdLst>
  <p:notesMasterIdLst>
    <p:notesMasterId r:id="rId51"/>
  </p:notesMasterIdLst>
  <p:sldIdLst>
    <p:sldId id="256" r:id="rId7"/>
    <p:sldId id="372" r:id="rId8"/>
    <p:sldId id="274" r:id="rId9"/>
    <p:sldId id="388" r:id="rId10"/>
    <p:sldId id="374" r:id="rId11"/>
    <p:sldId id="276" r:id="rId12"/>
    <p:sldId id="284" r:id="rId13"/>
    <p:sldId id="277" r:id="rId14"/>
    <p:sldId id="381" r:id="rId15"/>
    <p:sldId id="361" r:id="rId16"/>
    <p:sldId id="279" r:id="rId17"/>
    <p:sldId id="362" r:id="rId18"/>
    <p:sldId id="281" r:id="rId19"/>
    <p:sldId id="282" r:id="rId20"/>
    <p:sldId id="324" r:id="rId21"/>
    <p:sldId id="380" r:id="rId22"/>
    <p:sldId id="385" r:id="rId23"/>
    <p:sldId id="386" r:id="rId24"/>
    <p:sldId id="285" r:id="rId25"/>
    <p:sldId id="387" r:id="rId26"/>
    <p:sldId id="359" r:id="rId27"/>
    <p:sldId id="360" r:id="rId28"/>
    <p:sldId id="373" r:id="rId29"/>
    <p:sldId id="376" r:id="rId30"/>
    <p:sldId id="377" r:id="rId31"/>
    <p:sldId id="378" r:id="rId32"/>
    <p:sldId id="379" r:id="rId33"/>
    <p:sldId id="335" r:id="rId34"/>
    <p:sldId id="336" r:id="rId35"/>
    <p:sldId id="338" r:id="rId36"/>
    <p:sldId id="339" r:id="rId37"/>
    <p:sldId id="340" r:id="rId38"/>
    <p:sldId id="382" r:id="rId39"/>
    <p:sldId id="345" r:id="rId40"/>
    <p:sldId id="346" r:id="rId41"/>
    <p:sldId id="389" r:id="rId42"/>
    <p:sldId id="390" r:id="rId43"/>
    <p:sldId id="347" r:id="rId44"/>
    <p:sldId id="375" r:id="rId45"/>
    <p:sldId id="348" r:id="rId46"/>
    <p:sldId id="350" r:id="rId47"/>
    <p:sldId id="351" r:id="rId48"/>
    <p:sldId id="352" r:id="rId49"/>
    <p:sldId id="353" r:id="rId50"/>
  </p:sldIdLst>
  <p:sldSz cx="9144000" cy="6858000" type="screen4x3"/>
  <p:notesSz cx="6858000" cy="86868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53FA"/>
    <a:srgbClr val="220F51"/>
    <a:srgbClr val="26115B"/>
    <a:srgbClr val="291264"/>
    <a:srgbClr val="0F0F2F"/>
    <a:srgbClr val="1A1A4E"/>
    <a:srgbClr val="1C1C54"/>
    <a:srgbClr val="33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9" autoAdjust="0"/>
    <p:restoredTop sz="89648" autoAdjust="0"/>
  </p:normalViewPr>
  <p:slideViewPr>
    <p:cSldViewPr>
      <p:cViewPr>
        <p:scale>
          <a:sx n="93" d="100"/>
          <a:sy n="93" d="100"/>
        </p:scale>
        <p:origin x="44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95" d="100"/>
          <a:sy n="95" d="100"/>
        </p:scale>
        <p:origin x="1662" y="-61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de notas</a:t>
            </a:r>
          </a:p>
        </p:txBody>
      </p:sp>
      <p:sp>
        <p:nvSpPr>
          <p:cNvPr id="14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&lt;cabeçalho&gt;</a:t>
            </a:r>
          </a:p>
        </p:txBody>
      </p:sp>
      <p:sp>
        <p:nvSpPr>
          <p:cNvPr id="14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&lt;data/hora&gt;</a:t>
            </a:r>
          </a:p>
        </p:txBody>
      </p:sp>
      <p:sp>
        <p:nvSpPr>
          <p:cNvPr id="15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&lt;rodapé&gt;</a:t>
            </a:r>
          </a:p>
        </p:txBody>
      </p:sp>
      <p:sp>
        <p:nvSpPr>
          <p:cNvPr id="15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7F1005C4-6699-45DB-9D73-4CBEE5104465}" type="slidenum">
              <a:rPr lang="pt-B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‹nº›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560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CustomShape 1"/>
          <p:cNvSpPr/>
          <p:nvPr/>
        </p:nvSpPr>
        <p:spPr>
          <a:xfrm>
            <a:off x="3886200" y="8251920"/>
            <a:ext cx="2971080" cy="434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0" rIns="19080" bIns="0" anchor="b"/>
          <a:lstStyle/>
          <a:p>
            <a:pPr algn="r">
              <a:lnSpc>
                <a:spcPct val="100000"/>
              </a:lnSpc>
            </a:pPr>
            <a:fld id="{3E3A5D7A-4069-47A0-A127-FAD1191A8611}" type="slidenum">
              <a:rPr lang="pt-BR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>
                <a:lnSpc>
                  <a:spcPct val="100000"/>
                </a:lnSpc>
              </a:pPr>
              <a:t>1</a:t>
            </a:fld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7" name="CustomShape 2"/>
          <p:cNvSpPr/>
          <p:nvPr/>
        </p:nvSpPr>
        <p:spPr>
          <a:xfrm>
            <a:off x="1190520" y="835200"/>
            <a:ext cx="4475880" cy="3006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8" name="PlaceHolder 3"/>
          <p:cNvSpPr>
            <a:spLocks noGrp="1"/>
          </p:cNvSpPr>
          <p:nvPr>
            <p:ph type="body"/>
          </p:nvPr>
        </p:nvSpPr>
        <p:spPr>
          <a:xfrm>
            <a:off x="1062000" y="4132440"/>
            <a:ext cx="4734720" cy="3332880"/>
          </a:xfrm>
          <a:prstGeom prst="rect">
            <a:avLst/>
          </a:prstGeom>
        </p:spPr>
        <p:txBody>
          <a:bodyPr lIns="92160" tIns="46080" rIns="92160" bIns="46080" anchor="ctr"/>
          <a:lstStyle/>
          <a:p>
            <a:endParaRPr lang="pt-B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Provêm de duas regiões distintas: </a:t>
            </a:r>
          </a:p>
          <a:p>
            <a:pPr marL="800100" lvl="1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Cinturão de </a:t>
            </a:r>
            <a:r>
              <a:rPr lang="pt-BR" sz="3200" b="0" dirty="0" err="1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Edgeworth-Kuiper</a:t>
            </a: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(T&lt;200 anos)</a:t>
            </a:r>
          </a:p>
          <a:p>
            <a:pPr marL="800100" lvl="1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Nuvem de </a:t>
            </a:r>
            <a:r>
              <a:rPr lang="pt-BR" sz="3200" b="0" dirty="0" err="1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Oort</a:t>
            </a: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: longo período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Núcleos com alguns quilômetros apenas, gelo, rocha e compostos de carbono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Coma: dezenas de milhares de km; </a:t>
            </a:r>
            <a:r>
              <a:rPr lang="pt-BR" sz="3200" b="0" kern="0" dirty="0" smtClean="0">
                <a:solidFill>
                  <a:srgbClr val="FFC000"/>
                </a:solidFill>
                <a:latin typeface="Century Gothic" pitchFamily="34" charset="0"/>
                <a:cs typeface="Arial" pitchFamily="34" charset="0"/>
              </a:rPr>
              <a:t> cauda: pode atingir 1 UA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3200" b="0" kern="0" dirty="0" smtClean="0">
                <a:solidFill>
                  <a:srgbClr val="FFC000"/>
                </a:solidFill>
                <a:latin typeface="Century Gothic" pitchFamily="34" charset="0"/>
                <a:cs typeface="Arial" pitchFamily="34" charset="0"/>
              </a:rPr>
              <a:t> Relíquias da época da formação do Sist. Solar!</a:t>
            </a:r>
            <a:endParaRPr lang="pt-BR" sz="4500" kern="0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CADA3-68AA-43D8-89B1-6E062523E337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CADA3-68AA-43D8-89B1-6E062523E337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CADA3-68AA-43D8-89B1-6E062523E337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808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CADA3-68AA-43D8-89B1-6E062523E337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49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CADA3-68AA-43D8-89B1-6E062523E337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4209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Cometa Halley: características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Previsão de retorno para 1758, feita por Edmond Halley, em 1705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Núcleo de 15 x 10 km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Período orbital de 76 anos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Sentido retrógrado</a:t>
            </a:r>
            <a:endParaRPr lang="pt-BR" sz="2000" kern="0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CADA3-68AA-43D8-89B1-6E062523E337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8317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Rosetta navigation camera (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NavCam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 image taken on 1 June 2015 at 208.9 km from the centre of comet 67P/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Churyumov-Gerasimenko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 The image measures 18.2 km across and has a scale of about 17.8 m/pixel.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CADA3-68AA-43D8-89B1-6E062523E337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028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Centauros são objetos encontrados</a:t>
            </a:r>
            <a:r>
              <a:rPr lang="pt-BR" baseline="0" dirty="0" smtClean="0"/>
              <a:t> entre as órbitas de Júpiter e Netuno e que apresentam características tanto de asteroides como de cometas. O primeiro objeto desse tipo foi </a:t>
            </a:r>
            <a:r>
              <a:rPr lang="pt-BR" baseline="0" dirty="0" err="1" smtClean="0"/>
              <a:t>Chiron</a:t>
            </a:r>
            <a:r>
              <a:rPr lang="pt-BR" baseline="0" dirty="0" smtClean="0"/>
              <a:t>, descoberto em 1977. Inicialmente catalogado como asteroide, </a:t>
            </a:r>
            <a:r>
              <a:rPr lang="pt-BR" baseline="0" dirty="0" err="1" smtClean="0"/>
              <a:t>Chiron</a:t>
            </a:r>
            <a:r>
              <a:rPr lang="pt-BR" baseline="0" dirty="0" smtClean="0"/>
              <a:t> posteriormente apresentou um comportamento semelhante a um cometa, ejetando gases e poeira, pois o seu brilho aumentou repentinamente, 10 anos após a sua descoberta.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4093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573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Centauro (&gt;)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Diâm</a:t>
            </a: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. 250 km</a:t>
            </a:r>
            <a:endParaRPr lang="pt-BR" sz="1200" b="0" kern="0" noProof="0" dirty="0" smtClean="0"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kumimoji="0" lang="pt-BR" sz="1200" b="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2</a:t>
            </a:r>
            <a:r>
              <a:rPr kumimoji="0" lang="pt-BR" sz="1200" b="0" i="0" u="none" strike="noStrike" kern="0" cap="none" spc="0" normalizeH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anéis 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E</a:t>
            </a:r>
            <a:r>
              <a:rPr lang="pt-BR" sz="1200" b="0" kern="0" baseline="0" noProof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ntre</a:t>
            </a: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 Saturno e Urano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Descoberto em 1997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Nome: atribuído à esposa de </a:t>
            </a:r>
            <a:r>
              <a:rPr lang="pt-BR" sz="1200" b="0" kern="0" noProof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Chiron</a:t>
            </a: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, sendo encontrado também como designação de um centauro fêmea e uma ninfa do oceano.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F1005C4-6699-45DB-9D73-4CBEE5104465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30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0677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Para ser um PHA, o asteroide deve ter pelo menos 150 metros de extensão (3 vezes o tamanho estimado do </a:t>
            </a:r>
            <a:r>
              <a:rPr lang="pt-BR" dirty="0" err="1" smtClean="0"/>
              <a:t>impactor</a:t>
            </a:r>
            <a:r>
              <a:rPr lang="pt-BR" dirty="0" smtClean="0"/>
              <a:t> que formou a cratera </a:t>
            </a:r>
            <a:r>
              <a:rPr lang="pt-BR" dirty="0" err="1" smtClean="0"/>
              <a:t>Barringer</a:t>
            </a:r>
            <a:r>
              <a:rPr lang="pt-BR" dirty="0" smtClean="0"/>
              <a:t>), além de chegar a 0,05 UA da Terra (7,5 milhões de km, ou cerca de 20 vezes a distância Terra-Lua).  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7D7BF1-FA4C-49C9-950F-3458C82780FB}" type="slidenum">
              <a:rPr kumimoji="0" lang="pt-BR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0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652463"/>
            <a:ext cx="4340225" cy="3254375"/>
          </a:xfrm>
          <a:ln cap="flat"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t-BR" dirty="0" smtClean="0"/>
              <a:t>Crédito da imagem: </a:t>
            </a:r>
            <a:r>
              <a:rPr lang="pt-BR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NASA Ames / SETI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Institute</a:t>
            </a:r>
            <a:r>
              <a:rPr lang="pt-BR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/ </a:t>
            </a:r>
            <a:r>
              <a:rPr lang="pt-BR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JPL-CalTech</a:t>
            </a:r>
            <a:r>
              <a:rPr lang="pt-BR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721005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573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Centauro (&gt;)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Diâm</a:t>
            </a: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. 250 km</a:t>
            </a:r>
            <a:endParaRPr lang="pt-BR" sz="1200" b="0" kern="0" noProof="0" dirty="0" smtClean="0"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kumimoji="0" lang="pt-BR" sz="1200" b="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2</a:t>
            </a:r>
            <a:r>
              <a:rPr kumimoji="0" lang="pt-BR" sz="1200" b="0" i="0" u="none" strike="noStrike" kern="0" cap="none" spc="0" normalizeH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anéis 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E</a:t>
            </a:r>
            <a:r>
              <a:rPr lang="pt-BR" sz="1200" b="0" kern="0" baseline="0" noProof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ntre</a:t>
            </a: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 Saturno e Urano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Descoberto em 1997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Nome: atribuído à esposa de </a:t>
            </a:r>
            <a:r>
              <a:rPr lang="pt-BR" sz="1200" b="0" kern="0" noProof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Chiron</a:t>
            </a: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, sendo encontrado também como designação de um centauro fêmea e uma ninfa </a:t>
            </a:r>
            <a:r>
              <a:rPr lang="pt-BR" sz="1200" b="0" kern="0" noProof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do oceano. </a:t>
            </a:r>
            <a:endParaRPr lang="pt-BR" sz="1200" b="0" kern="0" noProof="0" dirty="0" smtClean="0"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F1005C4-6699-45DB-9D73-4CBEE5104465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33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5839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De acordo com as pesquisas atuais, nenhum impacto é previsto no séc. XXI;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O mais próximo PHA no</a:t>
            </a:r>
            <a:r>
              <a:rPr lang="pt-BR" sz="1200" b="0" baseline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período será 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o 2004 MN4 (“</a:t>
            </a:r>
            <a:r>
              <a:rPr lang="pt-BR" sz="1200" b="0" dirty="0" err="1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Apophis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”)</a:t>
            </a:r>
            <a:r>
              <a:rPr lang="pt-BR" sz="1200" b="0" baseline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com extensão de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310</a:t>
            </a:r>
            <a:r>
              <a:rPr lang="pt-BR" sz="1200" b="0" baseline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a 680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m</a:t>
            </a:r>
            <a:r>
              <a:rPr lang="pt-BR" sz="1200" b="0" baseline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e passará a apenas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30 mil km da Terra em abril de 2029.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O impacto de PHA de 1km</a:t>
            </a:r>
            <a:r>
              <a:rPr lang="pt-BR" sz="1200" b="0" baseline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tem um poder destrutivo que equivale a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1 milhão de megatons de TNT,</a:t>
            </a:r>
            <a:r>
              <a:rPr lang="pt-BR" sz="1200" b="0" baseline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com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devastação direta de uma área de 100 km</a:t>
            </a:r>
            <a:endParaRPr lang="pt-BR" sz="1200" b="0" kern="0" dirty="0" smtClean="0"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</a:endParaRPr>
          </a:p>
          <a:p>
            <a:r>
              <a:rPr lang="pt-BR" dirty="0" smtClean="0"/>
              <a:t>Passagens recentes</a:t>
            </a:r>
            <a:r>
              <a:rPr lang="pt-BR" baseline="0" dirty="0" smtClean="0"/>
              <a:t> de </a:t>
            </a:r>
            <a:r>
              <a:rPr lang="pt-BR" baseline="0" dirty="0" err="1" smtClean="0"/>
              <a:t>PHA’s</a:t>
            </a:r>
            <a:r>
              <a:rPr lang="pt-BR" baseline="0" dirty="0" smtClean="0"/>
              <a:t>: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2004 BL 86 (e satélite): 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325 m/70 m; 1,2 milhões de km da Terra em 26/01/2015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2012 DA 14 (meteoroide): 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50m; 28 mil km em fev. 2013;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dirty="0" err="1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Chelyabinski</a:t>
            </a: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(meteoroide): 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20m; entrou na atmosfera 1 dia antes da passagem de 2012 DA 14 (~100 </a:t>
            </a:r>
            <a:r>
              <a:rPr lang="pt-BR" sz="1200" b="0" dirty="0" err="1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kTon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TNT)</a:t>
            </a:r>
            <a:endParaRPr lang="pt-BR" sz="1200" b="0" kern="0" dirty="0" smtClean="0"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kern="0" dirty="0" smtClean="0">
                <a:solidFill>
                  <a:srgbClr val="FFC000"/>
                </a:solidFill>
                <a:latin typeface="Century Gothic" pitchFamily="34" charset="0"/>
              </a:rPr>
              <a:t>4179 </a:t>
            </a:r>
            <a:r>
              <a:rPr lang="pt-BR" sz="1200" kern="0" dirty="0" err="1" smtClean="0">
                <a:solidFill>
                  <a:srgbClr val="FFC000"/>
                </a:solidFill>
                <a:latin typeface="Century Gothic" pitchFamily="34" charset="0"/>
              </a:rPr>
              <a:t>Toutatis</a:t>
            </a:r>
            <a:r>
              <a:rPr lang="pt-BR" sz="1200" kern="0" dirty="0" smtClean="0">
                <a:solidFill>
                  <a:srgbClr val="FFC000"/>
                </a:solidFill>
                <a:latin typeface="Century Gothic" pitchFamily="34" charset="0"/>
              </a:rPr>
              <a:t>: </a:t>
            </a: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3 km; 1,5 milhões de km em 2004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573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692696" y="4559424"/>
            <a:ext cx="5769344" cy="2937288"/>
          </a:xfrm>
        </p:spPr>
        <p:txBody>
          <a:bodyPr/>
          <a:lstStyle/>
          <a:p>
            <a:r>
              <a:rPr lang="pt-BR" sz="1400" dirty="0" smtClean="0">
                <a:latin typeface="Georgia" panose="02040502050405020303" pitchFamily="18" charset="0"/>
              </a:rPr>
              <a:t>A energia destrutiva dos eventos no gráfico foi expressa em toneladas</a:t>
            </a:r>
            <a:r>
              <a:rPr lang="pt-BR" sz="1400" baseline="0" dirty="0" smtClean="0">
                <a:latin typeface="Georgia" panose="02040502050405020303" pitchFamily="18" charset="0"/>
              </a:rPr>
              <a:t> de TNT, sendo que, para efeitos de comparação, 15 </a:t>
            </a:r>
            <a:r>
              <a:rPr lang="pt-BR" sz="1400" baseline="0" dirty="0" err="1" smtClean="0">
                <a:latin typeface="Georgia" panose="02040502050405020303" pitchFamily="18" charset="0"/>
              </a:rPr>
              <a:t>kt</a:t>
            </a:r>
            <a:r>
              <a:rPr lang="pt-BR" sz="1400" baseline="0" dirty="0" smtClean="0">
                <a:latin typeface="Georgia" panose="02040502050405020303" pitchFamily="18" charset="0"/>
              </a:rPr>
              <a:t> (quilo toneladas de TNT) foi o poder destrutivo da bomba Little Boy, lançada sobre Hiroshima em 1945 enquanto que 50 </a:t>
            </a:r>
            <a:r>
              <a:rPr lang="pt-BR" sz="1400" baseline="0" dirty="0" err="1" smtClean="0">
                <a:latin typeface="Georgia" panose="02040502050405020303" pitchFamily="18" charset="0"/>
              </a:rPr>
              <a:t>Mt</a:t>
            </a:r>
            <a:r>
              <a:rPr lang="pt-BR" sz="1400" baseline="0" dirty="0" smtClean="0">
                <a:latin typeface="Georgia" panose="02040502050405020303" pitchFamily="18" charset="0"/>
              </a:rPr>
              <a:t> (valor 3.300 vezes maior que 15 </a:t>
            </a:r>
            <a:r>
              <a:rPr lang="pt-BR" sz="1400" baseline="0" dirty="0" err="1" smtClean="0">
                <a:latin typeface="Georgia" panose="02040502050405020303" pitchFamily="18" charset="0"/>
              </a:rPr>
              <a:t>kt</a:t>
            </a:r>
            <a:r>
              <a:rPr lang="pt-BR" sz="1400" baseline="0" dirty="0" smtClean="0">
                <a:latin typeface="Georgia" panose="02040502050405020303" pitchFamily="18" charset="0"/>
              </a:rPr>
              <a:t>) é o poder testado da Tzar Bomba russa, uma bomba de hidrogênio, detonada em 1961 e que permanece como recordista em termos de poder destruidor detonado até hoje. </a:t>
            </a:r>
            <a:r>
              <a:rPr lang="pt-BR" sz="1400" dirty="0" smtClean="0">
                <a:latin typeface="Georgia" panose="02040502050405020303" pitchFamily="18" charset="0"/>
              </a:rPr>
              <a:t>O evento </a:t>
            </a:r>
            <a:r>
              <a:rPr lang="pt-BR" sz="1400" dirty="0" err="1" smtClean="0">
                <a:latin typeface="Georgia" panose="02040502050405020303" pitchFamily="18" charset="0"/>
              </a:rPr>
              <a:t>Tunguska</a:t>
            </a:r>
            <a:r>
              <a:rPr lang="pt-BR" sz="1400" baseline="0" dirty="0" smtClean="0">
                <a:latin typeface="Georgia" panose="02040502050405020303" pitchFamily="18" charset="0"/>
              </a:rPr>
              <a:t> foi uma enorme explosão relatada na localidade russa de mesmo nome, na região pouco povoada da Sibéria, em 30 de junho de 1908. O poder destrutivo desse evento foi estimado em 1 </a:t>
            </a:r>
            <a:r>
              <a:rPr lang="pt-BR" sz="1400" baseline="0" dirty="0" err="1" smtClean="0">
                <a:latin typeface="Georgia" panose="02040502050405020303" pitchFamily="18" charset="0"/>
              </a:rPr>
              <a:t>Mt</a:t>
            </a:r>
            <a:r>
              <a:rPr lang="pt-BR" sz="1400" baseline="0" dirty="0" smtClean="0">
                <a:latin typeface="Georgia" panose="02040502050405020303" pitchFamily="18" charset="0"/>
              </a:rPr>
              <a:t>. Isso equivale a mais de 60 vezes a energia destrutiva da bomba de Hiroshima. O evento dizimou 2000 quilômetros quadrados de floresta e foi produzido por um corpo com dimensões estimadas de até 200 metros.</a:t>
            </a:r>
            <a:endParaRPr lang="pt-BR" sz="1400" dirty="0">
              <a:latin typeface="Georgia" panose="02040502050405020303" pitchFamily="18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F1005C4-6699-45DB-9D73-4CBEE5104465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35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2835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573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Centauro (&gt;)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Diâm</a:t>
            </a: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. 250 km</a:t>
            </a:r>
            <a:endParaRPr lang="pt-BR" sz="1200" b="0" kern="0" noProof="0" dirty="0" smtClean="0"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kumimoji="0" lang="pt-BR" sz="1200" b="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2</a:t>
            </a:r>
            <a:r>
              <a:rPr kumimoji="0" lang="pt-BR" sz="1200" b="0" i="0" u="none" strike="noStrike" kern="0" cap="none" spc="0" normalizeH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anéis 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E</a:t>
            </a:r>
            <a:r>
              <a:rPr lang="pt-BR" sz="1200" b="0" kern="0" baseline="0" noProof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ntre</a:t>
            </a: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 Saturno e Urano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Descoberto em 1997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Nome: atribuído à esposa de </a:t>
            </a:r>
            <a:r>
              <a:rPr lang="pt-BR" sz="1200" b="0" kern="0" noProof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Chiron</a:t>
            </a: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, sendo encontrado também como designação de um centauro fêmea e uma ninfa do oceano.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F1005C4-6699-45DB-9D73-4CBEE5104465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36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1314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573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Centauro (&gt;)</a:t>
            </a:r>
          </a:p>
          <a:p>
            <a:pPr marL="34290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Diâm</a:t>
            </a: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. 250 km</a:t>
            </a:r>
            <a:endParaRPr lang="pt-BR" sz="1200" b="0" kern="0" noProof="0" dirty="0" smtClean="0"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kumimoji="0" lang="pt-BR" sz="1200" b="0" i="0" u="none" strike="noStrike" kern="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2</a:t>
            </a:r>
            <a:r>
              <a:rPr kumimoji="0" lang="pt-BR" sz="1200" b="0" i="0" u="none" strike="noStrike" kern="0" cap="none" spc="0" normalizeH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Arial" pitchFamily="34" charset="0"/>
              </a:rPr>
              <a:t> anéis 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E</a:t>
            </a:r>
            <a:r>
              <a:rPr lang="pt-BR" sz="1200" b="0" kern="0" baseline="0" noProof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ntre</a:t>
            </a: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 Saturno e Urano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Descoberto em 1997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Nome: atribuído à esposa de </a:t>
            </a:r>
            <a:r>
              <a:rPr lang="pt-BR" sz="1200" b="0" kern="0" noProof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Chiron</a:t>
            </a:r>
            <a:r>
              <a:rPr lang="pt-BR" sz="1200" b="0" kern="0" noProof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, sendo encontrado também como designação de um centauro fêmea e uma ninfa </a:t>
            </a:r>
            <a:r>
              <a:rPr lang="pt-BR" sz="1200" b="0" kern="0" noProof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  <a:cs typeface="Arial" pitchFamily="34" charset="0"/>
              </a:rPr>
              <a:t>do oceano. </a:t>
            </a:r>
            <a:endParaRPr lang="pt-BR" sz="1200" b="0" kern="0" noProof="0" dirty="0" smtClean="0"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F1005C4-6699-45DB-9D73-4CBEE5104465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37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4036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Figura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obtida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do 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APOD do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dia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11 de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outubro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de 2008.</a:t>
            </a:r>
          </a:p>
          <a:p>
            <a:endParaRPr lang="en-US" sz="1200" b="0" i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Rastros brilhantes</a:t>
            </a: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deixados por corpos que entram na atmosfera terrestre (meteoroides)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Calor gerando na entrada: milhares de °C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Cerca de 4 </a:t>
            </a:r>
            <a:r>
              <a:rPr lang="pt-BR" sz="1200" b="0" kern="0" dirty="0" err="1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ton</a:t>
            </a: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 entram diariamente na atm.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1200" b="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Os maiores ao </a:t>
            </a:r>
            <a:r>
              <a:rPr lang="pt-BR" sz="1200" kern="0" dirty="0" smtClean="0">
                <a:solidFill>
                  <a:srgbClr val="FFC000"/>
                </a:solidFill>
                <a:effectLst>
                  <a:outerShdw blurRad="50800" dist="38100" dir="13500000" algn="br" rotWithShape="0">
                    <a:schemeClr val="tx1">
                      <a:alpha val="62000"/>
                    </a:schemeClr>
                  </a:outerShdw>
                </a:effectLst>
                <a:latin typeface="Century Gothic" pitchFamily="34" charset="0"/>
              </a:rPr>
              <a:t>chegarem à superfície: meteoritos</a:t>
            </a:r>
            <a:endParaRPr kumimoji="0" lang="pt-BR" sz="240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753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</a:t>
            </a:r>
            <a:r>
              <a:rPr lang="pt-BR" sz="1200" b="0" i="0" kern="120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Com os dados de velocidade e massa, é possível calcular a energia cinética associada à queda desse meteoroid</a:t>
            </a:r>
            <a:r>
              <a:rPr lang="pt-BR" sz="1200" b="0" i="0" kern="1200" baseline="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 como sendo de 1,6 x 10^10 Joules ou 3,8 </a:t>
            </a:r>
            <a:r>
              <a:rPr lang="pt-BR" sz="1200" b="0" i="0" kern="1200" baseline="0" noProof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Ton</a:t>
            </a:r>
            <a:r>
              <a:rPr lang="pt-BR" sz="1200" b="0" i="0" kern="1200" baseline="0" noProof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de TNT, energia que equivale ao uso de um chuveiro de 5400 W (posição “inverno”), 1 hora por dia, ao longo de dois anos.</a:t>
            </a:r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 O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Objeto</a:t>
            </a:r>
            <a:r>
              <a:rPr lang="en-US" sz="1200" b="0" i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associado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à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chuva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Quadrantídeas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é um NEO do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Grupo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Amor,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sobre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qual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não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se tem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informação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de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tamanho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segundo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o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JPL Small-Body Database Browser,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NASA. O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Objeto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associado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Geminídeas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também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catalogado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NEO do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Apollo e é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também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PHA. 3200 Phaethon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apresenta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comportamento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lembra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de um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cometa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é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considerado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centauro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As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observações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apontam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cometa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inativo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exaurido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573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0" indent="0" algn="just">
              <a:lnSpc>
                <a:spcPct val="100000"/>
              </a:lnSpc>
              <a:buClr>
                <a:srgbClr val="FFC000"/>
              </a:buClr>
              <a:buFont typeface="Wingdings" charset="2"/>
              <a:buNone/>
            </a:pPr>
            <a:r>
              <a:rPr lang="pt-BR" sz="12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A maioria dos asteroides conhecidos orbitam no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 Cinturão de Asteroides, entre Marte e Júpiter, região compreendida principalmente entre 2 e 3,5 UA do Sol. O tamanho de um corpo para ser considerado um asteroide não é consensual. Um número adotado por alguns autores é de 100 metros como sendo mínimo. Abaixo desse valor, seriam considerados meteoroides, os quais serão vistos alguns slides adiante. São conhecidos mais de 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700 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mil, embora, somados, a massa de todos os componentes do Cinturão seria menor que a massa da Lua e o corpo teria dimensões da ordem da metade do tamanho de Plutão. 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Desses mais de 700 mil, apenas 15 são maiores que 300 km. Na 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figura deste slide, temos uma comparação entre tamanhos, da direita para a esquerda, da Lua (satélite da Terra), Plutão (planeta anão), Ceres (planeta anão e asteroide, sendo o maior objeto do cinturão), </a:t>
            </a:r>
            <a:r>
              <a:rPr lang="pt-BR" sz="1200" b="0" strike="noStrike" spc="-1" baseline="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Vesta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 (visitado pela sonda </a:t>
            </a:r>
            <a:r>
              <a:rPr lang="pt-BR" sz="1200" b="0" strike="noStrike" spc="-1" baseline="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Dawn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 e um dos maiores objetos do Cinturão, com 530 km de extensão) e </a:t>
            </a:r>
            <a:r>
              <a:rPr lang="pt-BR" sz="1200" b="0" strike="noStrike" spc="-1" baseline="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Lutetia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 (extensão de 96 km, visitado pela missão </a:t>
            </a:r>
            <a:r>
              <a:rPr lang="pt-BR" sz="1200" b="0" strike="noStrike" spc="-1" baseline="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Rosetta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 em 2010, em sua passagem pelo cinturão rumo ao cometa </a:t>
            </a:r>
            <a:r>
              <a:rPr lang="pt-BR" sz="1200" b="0" strike="noStrike" spc="-1" baseline="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Churyumov-Gerasimenko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).</a:t>
            </a:r>
            <a:endParaRPr lang="pt-BR" sz="9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pt-BR" sz="9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  <a:p>
            <a:pPr marL="720" indent="0" algn="just">
              <a:lnSpc>
                <a:spcPct val="100000"/>
              </a:lnSpc>
              <a:buClr>
                <a:srgbClr val="FFC000"/>
              </a:buClr>
              <a:buFont typeface="Wingdings" charset="2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F1005C4-6699-45DB-9D73-4CBEE5104465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8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0070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B2880E-EC6A-4ED7-8498-4BDFCD845F75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573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0" indent="0" algn="just">
              <a:lnSpc>
                <a:spcPct val="100000"/>
              </a:lnSpc>
              <a:buClr>
                <a:srgbClr val="FFC000"/>
              </a:buClr>
              <a:buFont typeface="Wingdings" charset="2"/>
              <a:buNone/>
            </a:pPr>
            <a:r>
              <a:rPr lang="pt-BR" sz="12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A maioria dos asteroides conhecidos orbitam no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 Cinturão de Asteroides, entre Marte e Júpiter, região compreendida principalmente entre 2 e 3,5 UA do Sol. O tamanho de um corpo para ser considerado um asteroide não é consensual. Um número adotado por alguns autores é de 100 metros como sendo mínimo. Abaixo desse valor, seriam considerados meteoroides, os quais serão vistos alguns slides adiante. São conhecidos mais de 500 mil, embora, somados, a massa de todos os componentes do Cinturão seria menor que a massa da Lua e o corpo teria dimensões da ordem da metade do tamanho de Plutão. Na figura deste slide, temos uma comparação entre tamanhos, da direita para a esquerda, da Lua (satélite da Terra), Plutão (planeta anão), Ceres (planeta anão e asteroide, sendo o maior objeto do cinturão), </a:t>
            </a:r>
            <a:r>
              <a:rPr lang="pt-BR" sz="1200" b="0" strike="noStrike" spc="-1" baseline="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Vesta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 (visitado pela sonda </a:t>
            </a:r>
            <a:r>
              <a:rPr lang="pt-BR" sz="1200" b="0" strike="noStrike" spc="-1" baseline="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Dawn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 e um dos maiores objetos do Cinturão, com 530 km de extensão) e </a:t>
            </a:r>
            <a:r>
              <a:rPr lang="pt-BR" sz="1200" b="0" strike="noStrike" spc="-1" baseline="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Lutetia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 (extensão de 96 km, visitado pela missão </a:t>
            </a:r>
            <a:r>
              <a:rPr lang="pt-BR" sz="1200" b="0" strike="noStrike" spc="-1" baseline="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Rosetta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 em 2010, em sua passagem pelo cinturão rumo ao cometa </a:t>
            </a:r>
            <a:r>
              <a:rPr lang="pt-BR" sz="1200" b="0" strike="noStrike" spc="-1" baseline="0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Churyumov-Gerasimenko</a:t>
            </a:r>
            <a:r>
              <a:rPr lang="pt-BR" sz="1200" b="0" strike="noStrike" spc="-1" baseline="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Times New Roman"/>
              </a:rPr>
              <a:t>).</a:t>
            </a:r>
            <a:endParaRPr lang="pt-BR" sz="9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  <a:p>
            <a:pPr algn="just">
              <a:lnSpc>
                <a:spcPct val="100000"/>
              </a:lnSpc>
            </a:pPr>
            <a:endParaRPr lang="pt-BR" sz="9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+mn-lt"/>
            </a:endParaRPr>
          </a:p>
          <a:p>
            <a:pPr marL="720" indent="0" algn="just">
              <a:lnSpc>
                <a:spcPct val="100000"/>
              </a:lnSpc>
              <a:buClr>
                <a:srgbClr val="FFC000"/>
              </a:buClr>
              <a:buFont typeface="Wingdings" charset="2"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F1005C4-6699-45DB-9D73-4CBEE5104465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9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543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573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Continuando a comparação entre tamanhos, neste slide temos </a:t>
            </a:r>
            <a:r>
              <a:rPr lang="pt-BR" dirty="0" err="1" smtClean="0"/>
              <a:t>Vesta</a:t>
            </a:r>
            <a:r>
              <a:rPr lang="pt-BR" dirty="0" smtClean="0"/>
              <a:t>, que aparece no slide</a:t>
            </a:r>
            <a:r>
              <a:rPr lang="pt-BR" baseline="0" dirty="0" smtClean="0"/>
              <a:t> anterior (530 km), o maior corpo da figura, seguido por </a:t>
            </a:r>
            <a:r>
              <a:rPr lang="pt-BR" baseline="0" dirty="0" err="1" smtClean="0"/>
              <a:t>Lutetia</a:t>
            </a:r>
            <a:r>
              <a:rPr lang="pt-BR" baseline="0" dirty="0" smtClean="0"/>
              <a:t>, também visto no slide anterior (96 km). </a:t>
            </a:r>
            <a:r>
              <a:rPr lang="pt-BR" baseline="0" dirty="0" err="1" smtClean="0"/>
              <a:t>Gaspra</a:t>
            </a:r>
            <a:r>
              <a:rPr lang="pt-BR" baseline="0" dirty="0" smtClean="0"/>
              <a:t>, avistado pela espaçonave </a:t>
            </a:r>
            <a:r>
              <a:rPr lang="pt-BR" baseline="0" dirty="0" err="1" smtClean="0"/>
              <a:t>Galileo</a:t>
            </a:r>
            <a:r>
              <a:rPr lang="pt-BR" baseline="0" dirty="0" smtClean="0"/>
              <a:t> em 1991, tem extensão de apenas 12 km, enquanto </a:t>
            </a:r>
            <a:r>
              <a:rPr lang="pt-BR" baseline="0" dirty="0" err="1" smtClean="0"/>
              <a:t>Annefrank</a:t>
            </a:r>
            <a:r>
              <a:rPr lang="pt-BR" baseline="0" dirty="0" smtClean="0"/>
              <a:t>, tem apenas 5 km de extensão.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F1005C4-6699-45DB-9D73-4CBEE5104465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10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9407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PlaceHolder 1"/>
          <p:cNvSpPr>
            <a:spLocks noGrp="1"/>
          </p:cNvSpPr>
          <p:nvPr>
            <p:ph type="body"/>
          </p:nvPr>
        </p:nvSpPr>
        <p:spPr>
          <a:xfrm>
            <a:off x="914400" y="4125960"/>
            <a:ext cx="5028480" cy="3909240"/>
          </a:xfrm>
          <a:prstGeom prst="rect">
            <a:avLst/>
          </a:prstGeom>
        </p:spPr>
        <p:txBody>
          <a:bodyPr lIns="92160" tIns="46080" rIns="92160" bIns="46080"/>
          <a:lstStyle/>
          <a:p>
            <a:r>
              <a:rPr lang="pt-BR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Apesar da população aparentemente grande, o espaço compreendido pelo</a:t>
            </a:r>
            <a:r>
              <a:rPr lang="pt-BR" sz="20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cinturão é enorme. Contrariamente ao que os filmes de ficção científica dão a entender, todavia, a separação média entre eles é da ordem de um a três milhões de quilômetros.  Um milhão de quilômetros corresponde a sete diâmetros de Júpiter ou quase três vezes a distância Terra-Lua. Outra comparação para termos uma ideia de distância: 25 circunferências Terrestres. </a:t>
            </a:r>
            <a:endParaRPr lang="pt-BR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9" name="CustomShape 2"/>
          <p:cNvSpPr/>
          <p:nvPr/>
        </p:nvSpPr>
        <p:spPr>
          <a:xfrm>
            <a:off x="3886200" y="8251920"/>
            <a:ext cx="2971080" cy="434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0" rIns="19080" bIns="0" anchor="b"/>
          <a:lstStyle/>
          <a:p>
            <a:pPr algn="r">
              <a:lnSpc>
                <a:spcPct val="100000"/>
              </a:lnSpc>
            </a:pPr>
            <a:fld id="{D10B9C70-5DF1-45A5-A6D8-54FCA4C68F20}" type="slidenum">
              <a:rPr lang="pt-BR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11</a:t>
            </a:fld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PlaceHolder 1"/>
          <p:cNvSpPr>
            <a:spLocks noGrp="1"/>
          </p:cNvSpPr>
          <p:nvPr>
            <p:ph type="body"/>
          </p:nvPr>
        </p:nvSpPr>
        <p:spPr>
          <a:xfrm>
            <a:off x="914400" y="4125960"/>
            <a:ext cx="5028480" cy="3909240"/>
          </a:xfrm>
          <a:prstGeom prst="rect">
            <a:avLst/>
          </a:prstGeom>
        </p:spPr>
        <p:txBody>
          <a:bodyPr lIns="92160" tIns="46080" rIns="92160" bIns="46080"/>
          <a:lstStyle/>
          <a:p>
            <a:endParaRPr lang="pt-B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9" name="CustomShape 2"/>
          <p:cNvSpPr/>
          <p:nvPr/>
        </p:nvSpPr>
        <p:spPr>
          <a:xfrm>
            <a:off x="3886200" y="8251920"/>
            <a:ext cx="2971080" cy="434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0" rIns="19080" bIns="0" anchor="b"/>
          <a:lstStyle/>
          <a:p>
            <a:pPr algn="r">
              <a:lnSpc>
                <a:spcPct val="100000"/>
              </a:lnSpc>
            </a:pPr>
            <a:fld id="{D10B9C70-5DF1-45A5-A6D8-54FCA4C68F20}" type="slidenum">
              <a:rPr lang="pt-BR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12</a:t>
            </a:fld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PlaceHolder 1"/>
          <p:cNvSpPr>
            <a:spLocks noGrp="1"/>
          </p:cNvSpPr>
          <p:nvPr>
            <p:ph type="body"/>
          </p:nvPr>
        </p:nvSpPr>
        <p:spPr>
          <a:xfrm>
            <a:off x="914400" y="4125960"/>
            <a:ext cx="5028480" cy="3909240"/>
          </a:xfrm>
          <a:prstGeom prst="rect">
            <a:avLst/>
          </a:prstGeom>
        </p:spPr>
        <p:txBody>
          <a:bodyPr lIns="92160" tIns="46080" rIns="92160" bIns="46080"/>
          <a:lstStyle/>
          <a:p>
            <a:endParaRPr lang="pt-B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3" name="CustomShape 2"/>
          <p:cNvSpPr/>
          <p:nvPr/>
        </p:nvSpPr>
        <p:spPr>
          <a:xfrm>
            <a:off x="3886200" y="8251920"/>
            <a:ext cx="2971080" cy="434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9080" tIns="0" rIns="19080" bIns="0" anchor="b"/>
          <a:lstStyle/>
          <a:p>
            <a:pPr algn="r">
              <a:lnSpc>
                <a:spcPct val="100000"/>
              </a:lnSpc>
            </a:pPr>
            <a:fld id="{A165A308-7B6F-4707-BA63-678EBAE09CA3}" type="slidenum">
              <a:rPr lang="pt-BR" sz="1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pPr algn="r">
                <a:lnSpc>
                  <a:spcPct val="100000"/>
                </a:lnSpc>
              </a:pPr>
              <a:t>14</a:t>
            </a:fld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  <a:prstGeom prst="rect">
            <a:avLst/>
          </a:prstGeo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Os pontos L1, L2 e L3,</a:t>
            </a:r>
            <a:r>
              <a:rPr lang="pt-BR" baseline="0" dirty="0" smtClean="0"/>
              <a:t> que ficam na linha que liga o planeta ao Sol são instáveis, o que significa que se forem forçados a sair, não voltam. Já os pontos L4 e L5 são estáveis e por isso objetos tendem a se acumular nesses pontos.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CADA3-68AA-43D8-89B1-6E062523E337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Imagem 33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Imagem 34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1680" cy="529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Imagem 69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Imagem 70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D73F-2765-4B57-AE6B-A82B159AD94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7956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0C0FF-BF03-478F-9249-8968140DE1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7790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93BF-6E20-4A31-A7BF-B45AB4DCEE3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772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B816-6C78-488E-AE2C-6B418D54D2F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9681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9819-4C2D-4B67-995C-4B1CCD5A3CA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3807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A3358-D533-4DE3-BB7E-0C918E9F741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4895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89A7-BFA8-41F9-B30C-7A2DEB9A4CD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9144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5EF1-8C41-43D4-99BF-3F551ED9A70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0486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AA29B-EE7E-4422-9787-20B6E8AD7A7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3739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4B-24FB-422F-BF07-D98BD475C50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4066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11FF-2C1D-4EA9-BEC1-9AD83273BD1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230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D73F-2765-4B57-AE6B-A82B159AD94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7941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0C0FF-BF03-478F-9249-8968140DE1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4169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93BF-6E20-4A31-A7BF-B45AB4DCEE3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7996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B816-6C78-488E-AE2C-6B418D54D2F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5306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9819-4C2D-4B67-995C-4B1CCD5A3CA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5603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A3358-D533-4DE3-BB7E-0C918E9F741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4567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89A7-BFA8-41F9-B30C-7A2DEB9A4CD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437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5EF1-8C41-43D4-99BF-3F551ED9A70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6873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AA29B-EE7E-4422-9787-20B6E8AD7A7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1340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4B-24FB-422F-BF07-D98BD475C50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1504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11FF-2C1D-4EA9-BEC1-9AD83273BD1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6605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D73F-2765-4B57-AE6B-A82B159AD94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0439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0C0FF-BF03-478F-9249-8968140DE15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9757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93BF-6E20-4A31-A7BF-B45AB4DCEE33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5938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B816-6C78-488E-AE2C-6B418D54D2F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5889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9819-4C2D-4B67-995C-4B1CCD5A3CA0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6326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A3358-D533-4DE3-BB7E-0C918E9F741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6668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89A7-BFA8-41F9-B30C-7A2DEB9A4CD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66997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5EF1-8C41-43D4-99BF-3F551ED9A70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5428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AA29B-EE7E-4422-9787-20B6E8AD7A7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3406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4B-24FB-422F-BF07-D98BD475C50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8395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11FF-2C1D-4EA9-BEC1-9AD83273BD1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7386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7D73F-2765-4B57-AE6B-A82B159AD9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065941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0C0FF-BF03-478F-9249-8968140DE1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07338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1680" cy="529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93BF-6E20-4A31-A7BF-B45AB4DCEE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10451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6B816-6C78-488E-AE2C-6B418D54D2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42991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9819-4C2D-4B67-995C-4B1CCD5A3C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60620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A3358-D533-4DE3-BB7E-0C918E9F741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16397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989A7-BFA8-41F9-B30C-7A2DEB9A4C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4070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15EF1-8C41-43D4-99BF-3F551ED9A7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65126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AA29B-EE7E-4422-9787-20B6E8AD7A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14429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4B-24FB-422F-BF07-D98BD475C5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25703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011FF-2C1D-4EA9-BEC1-9AD83273BD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31435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16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6ACD8F-111F-433C-9055-4389A16978C8}" type="slidenum">
              <a:rPr lang="pt-B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0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6ACD8F-111F-433C-9055-4389A16978C8}" type="slidenum">
              <a:rPr lang="pt-B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6ACD8F-111F-433C-9055-4389A16978C8}" type="slidenum">
              <a:rPr lang="pt-B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4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06ACD8F-111F-433C-9055-4389A16978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18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solarsystem.nasa.gov/asteroids-comets-and-meteors/in-depth/" TargetMode="Externa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olarsystem.nasa.gov/asteroids-comets-and-meteors/in-depth/" TargetMode="Externa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2"/>
          <p:cNvSpPr/>
          <p:nvPr/>
        </p:nvSpPr>
        <p:spPr>
          <a:xfrm>
            <a:off x="4538520" y="-144360"/>
            <a:ext cx="304200" cy="30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3"/>
          <p:cNvSpPr/>
          <p:nvPr/>
        </p:nvSpPr>
        <p:spPr>
          <a:xfrm>
            <a:off x="4538520" y="-144360"/>
            <a:ext cx="304200" cy="30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4"/>
          <p:cNvSpPr/>
          <p:nvPr/>
        </p:nvSpPr>
        <p:spPr>
          <a:xfrm>
            <a:off x="4538520" y="-144360"/>
            <a:ext cx="304200" cy="304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6"/>
          <p:cNvSpPr/>
          <p:nvPr/>
        </p:nvSpPr>
        <p:spPr>
          <a:xfrm>
            <a:off x="583380" y="2688756"/>
            <a:ext cx="8214480" cy="1751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algn="ctr">
              <a:lnSpc>
                <a:spcPct val="100000"/>
              </a:lnSpc>
            </a:pPr>
            <a:r>
              <a:rPr lang="pt-BR" sz="44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Corpos Menores do </a:t>
            </a:r>
          </a:p>
          <a:p>
            <a:pPr algn="ctr">
              <a:lnSpc>
                <a:spcPct val="100000"/>
              </a:lnSpc>
            </a:pPr>
            <a:r>
              <a:rPr lang="pt-BR" sz="44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Sistema Solar</a:t>
            </a:r>
            <a:endParaRPr lang="pt-BR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7"/>
          <p:cNvSpPr/>
          <p:nvPr/>
        </p:nvSpPr>
        <p:spPr>
          <a:xfrm>
            <a:off x="5652000" y="5212440"/>
            <a:ext cx="3455640" cy="106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André Luiz da Silva</a:t>
            </a:r>
            <a:endParaRPr lang="pt-BR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Observatório  Dietrich Schiel</a:t>
            </a:r>
            <a:endParaRPr lang="pt-BR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1" strike="noStrike" spc="-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/CDCC/USP</a:t>
            </a:r>
            <a:endParaRPr lang="pt-BR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24" y="252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Agrupar 14"/>
          <p:cNvGrpSpPr/>
          <p:nvPr/>
        </p:nvGrpSpPr>
        <p:grpSpPr>
          <a:xfrm>
            <a:off x="2893050" y="332656"/>
            <a:ext cx="4055214" cy="1584176"/>
            <a:chOff x="5701362" y="44624"/>
            <a:chExt cx="4055214" cy="1584176"/>
          </a:xfrm>
        </p:grpSpPr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20272" y="44624"/>
              <a:ext cx="1523820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tângulo 16"/>
            <p:cNvSpPr/>
            <p:nvPr/>
          </p:nvSpPr>
          <p:spPr>
            <a:xfrm>
              <a:off x="5701362" y="1213302"/>
              <a:ext cx="4055214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050" b="1" dirty="0" smtClean="0">
                  <a:solidFill>
                    <a:schemeClr val="bg1"/>
                  </a:solidFill>
                  <a:latin typeface="Century Gothic" pitchFamily="34" charset="0"/>
                </a:rPr>
                <a:t>Centro de Divulgação da Astronomia</a:t>
              </a:r>
            </a:p>
            <a:p>
              <a:pPr algn="ctr"/>
              <a:r>
                <a:rPr lang="pt-BR" sz="1050" b="1" dirty="0" smtClean="0">
                  <a:solidFill>
                    <a:schemeClr val="bg1"/>
                  </a:solidFill>
                  <a:latin typeface="Century Gothic" pitchFamily="34" charset="0"/>
                </a:rPr>
                <a:t>Observatório Dietrich </a:t>
              </a:r>
              <a:r>
                <a:rPr lang="pt-BR" sz="1050" b="1" dirty="0" err="1" smtClean="0">
                  <a:solidFill>
                    <a:schemeClr val="bg1"/>
                  </a:solidFill>
                  <a:latin typeface="Century Gothic" pitchFamily="34" charset="0"/>
                </a:rPr>
                <a:t>Schiel</a:t>
              </a:r>
              <a:endParaRPr lang="pt-BR" sz="1050" b="1" dirty="0" smtClean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672" y="0"/>
            <a:ext cx="1916832" cy="19168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asa.gov/images/content/571613main_pia14316b-43_1024-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2" y="1052736"/>
            <a:ext cx="7531938" cy="564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CustomShape 1"/>
          <p:cNvSpPr/>
          <p:nvPr/>
        </p:nvSpPr>
        <p:spPr>
          <a:xfrm>
            <a:off x="0" y="4464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/>
            <a:r>
              <a:rPr lang="pt-BR" sz="44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Tamanhos</a:t>
            </a:r>
            <a:endParaRPr lang="pt-BR" sz="1800" b="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1" name="CustomShape 2"/>
          <p:cNvSpPr/>
          <p:nvPr/>
        </p:nvSpPr>
        <p:spPr>
          <a:xfrm>
            <a:off x="13320" y="6309360"/>
            <a:ext cx="2149560" cy="272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0" strike="noStrike" spc="-1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Crédito da imagem: NASA</a:t>
            </a:r>
            <a:endParaRPr lang="pt-BR" sz="1800" b="0" strike="noStrike" spc="-1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4932632" y="6165304"/>
            <a:ext cx="2087640" cy="416576"/>
          </a:xfrm>
          <a:prstGeom prst="rect">
            <a:avLst/>
          </a:prstGeom>
          <a:solidFill>
            <a:schemeClr val="tx1"/>
          </a:solidFill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456480" algn="ctr">
              <a:lnSpc>
                <a:spcPct val="100000"/>
              </a:lnSpc>
            </a:pPr>
            <a:endParaRPr lang="pt-BR" sz="2400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CustomShape 3"/>
          <p:cNvSpPr/>
          <p:nvPr/>
        </p:nvSpPr>
        <p:spPr>
          <a:xfrm>
            <a:off x="2555776" y="6317704"/>
            <a:ext cx="2087640" cy="264176"/>
          </a:xfrm>
          <a:prstGeom prst="rect">
            <a:avLst/>
          </a:prstGeom>
          <a:solidFill>
            <a:schemeClr val="tx1"/>
          </a:solidFill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456480" algn="ctr">
              <a:lnSpc>
                <a:spcPct val="100000"/>
              </a:lnSpc>
            </a:pPr>
            <a:endParaRPr lang="pt-BR" sz="1800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Semicírculos 16"/>
          <p:cNvSpPr/>
          <p:nvPr/>
        </p:nvSpPr>
        <p:spPr>
          <a:xfrm rot="5400000">
            <a:off x="3419872" y="1268760"/>
            <a:ext cx="5112568" cy="4968552"/>
          </a:xfrm>
          <a:prstGeom prst="blockArc">
            <a:avLst>
              <a:gd name="adj1" fmla="val 10717078"/>
              <a:gd name="adj2" fmla="val 21397317"/>
              <a:gd name="adj3" fmla="val 3267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C00"/>
              </a:solidFill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5724128" y="5517232"/>
            <a:ext cx="2879728" cy="416576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456480" algn="ctr">
              <a:lnSpc>
                <a:spcPct val="100000"/>
              </a:lnSpc>
            </a:pPr>
            <a:r>
              <a:rPr lang="pt-BR" sz="2400" b="0" strike="noStrike" spc="-1" dirty="0" err="1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Annefrank</a:t>
            </a:r>
            <a:r>
              <a:rPr lang="pt-BR" sz="2400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(5km)</a:t>
            </a:r>
            <a:endParaRPr lang="pt-BR" sz="2400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6012160" y="4797152"/>
            <a:ext cx="2807720" cy="416576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456480" algn="ctr">
              <a:lnSpc>
                <a:spcPct val="100000"/>
              </a:lnSpc>
            </a:pPr>
            <a:r>
              <a:rPr lang="pt-BR" sz="2400" b="0" strike="noStrike" spc="-1" dirty="0" err="1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Steins</a:t>
            </a:r>
            <a:r>
              <a:rPr lang="pt-BR" sz="2400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(5,2 km)</a:t>
            </a:r>
            <a:endParaRPr lang="pt-BR" sz="2400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6372200" y="4149080"/>
            <a:ext cx="2511304" cy="416576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456480" algn="ctr">
              <a:lnSpc>
                <a:spcPct val="100000"/>
              </a:lnSpc>
            </a:pPr>
            <a:r>
              <a:rPr lang="pt-BR" sz="2400" b="0" strike="noStrike" spc="-1" dirty="0" err="1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Gaspra</a:t>
            </a:r>
            <a:r>
              <a:rPr lang="pt-BR" sz="2400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(12 km)</a:t>
            </a:r>
            <a:endParaRPr lang="pt-BR" sz="2400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6372200" y="3516480"/>
            <a:ext cx="2088232" cy="416576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456480" algn="ctr">
              <a:lnSpc>
                <a:spcPct val="100000"/>
              </a:lnSpc>
            </a:pPr>
            <a:r>
              <a:rPr lang="pt-BR" sz="2400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Eros (17 km)</a:t>
            </a:r>
            <a:endParaRPr lang="pt-BR" sz="2400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CustomShape 3"/>
          <p:cNvSpPr/>
          <p:nvPr/>
        </p:nvSpPr>
        <p:spPr>
          <a:xfrm>
            <a:off x="5796136" y="1484784"/>
            <a:ext cx="2736304" cy="416576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456480" algn="ctr">
              <a:lnSpc>
                <a:spcPct val="100000"/>
              </a:lnSpc>
            </a:pPr>
            <a:r>
              <a:rPr lang="pt-BR" sz="2400" b="0" strike="noStrike" spc="-1" dirty="0" err="1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Lutetia</a:t>
            </a:r>
            <a:r>
              <a:rPr lang="pt-BR" sz="2400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(96 km)</a:t>
            </a:r>
            <a:endParaRPr lang="pt-BR" sz="2400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3995936" y="5964752"/>
            <a:ext cx="2880320" cy="416576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456480" algn="ctr">
              <a:lnSpc>
                <a:spcPct val="100000"/>
              </a:lnSpc>
            </a:pPr>
            <a:r>
              <a:rPr lang="pt-BR" sz="2400" b="0" strike="noStrike" spc="-1" dirty="0" err="1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Vesta</a:t>
            </a:r>
            <a:r>
              <a:rPr lang="pt-BR" sz="2400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(530 km)</a:t>
            </a:r>
            <a:endParaRPr lang="pt-BR" sz="2400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3"/>
          <p:cNvSpPr/>
          <p:nvPr/>
        </p:nvSpPr>
        <p:spPr>
          <a:xfrm>
            <a:off x="6300192" y="2852936"/>
            <a:ext cx="2880320" cy="416576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456480" algn="ctr">
              <a:lnSpc>
                <a:spcPct val="100000"/>
              </a:lnSpc>
            </a:pPr>
            <a:r>
              <a:rPr lang="pt-BR" sz="2000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Ida/</a:t>
            </a:r>
            <a:r>
              <a:rPr lang="pt-BR" sz="2000" b="0" strike="noStrike" spc="-1" dirty="0" err="1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Dactyl</a:t>
            </a:r>
            <a:r>
              <a:rPr lang="pt-BR" sz="2400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  <a:r>
              <a:rPr lang="pt-BR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(60/1,4 km)</a:t>
            </a:r>
            <a:endParaRPr lang="pt-BR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5868144" y="2148328"/>
            <a:ext cx="3168352" cy="416576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indent="-456480" algn="ctr">
              <a:lnSpc>
                <a:spcPct val="100000"/>
              </a:lnSpc>
            </a:pPr>
            <a:r>
              <a:rPr lang="pt-BR" sz="2400" b="0" strike="noStrike" spc="-1" dirty="0" err="1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Mathilde</a:t>
            </a:r>
            <a:r>
              <a:rPr lang="pt-BR" sz="2400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(53 km)</a:t>
            </a:r>
            <a:endParaRPr lang="pt-BR" sz="2400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6800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6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"/>
          <p:cNvPicPr/>
          <p:nvPr/>
        </p:nvPicPr>
        <p:blipFill>
          <a:blip r:embed="rId3"/>
          <a:stretch/>
        </p:blipFill>
        <p:spPr>
          <a:xfrm>
            <a:off x="0" y="0"/>
            <a:ext cx="75600" cy="75600"/>
          </a:xfrm>
          <a:prstGeom prst="rect">
            <a:avLst/>
          </a:prstGeom>
          <a:ln>
            <a:noFill/>
          </a:ln>
        </p:spPr>
      </p:pic>
      <p:sp>
        <p:nvSpPr>
          <p:cNvPr id="7" name="CustomShape 2"/>
          <p:cNvSpPr/>
          <p:nvPr/>
        </p:nvSpPr>
        <p:spPr>
          <a:xfrm>
            <a:off x="2590032" y="6525344"/>
            <a:ext cx="371016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Fonte da imagem: </a:t>
            </a:r>
            <a:r>
              <a:rPr lang="pt-BR" sz="120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http://sploid.gizmodo.com/10-movie-myths-that-can-never-actually-happen-in-real-l-1634269019</a:t>
            </a:r>
            <a:endParaRPr lang="pt-BR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0" y="4464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/>
            <a:r>
              <a:rPr lang="pt-BR" sz="4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Quão povoado é o CA?</a:t>
            </a:r>
            <a:endParaRPr lang="pt-BR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47" name="Picture 3" descr="F:\André\2-ESTUDOS\ARQUIVADOS-ESTUDOS\5-ESTUDOS-SP\Material-auxiliar-SP\5-asteroides\Han-Solo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772816"/>
            <a:ext cx="9067680" cy="37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"/>
          <p:cNvPicPr/>
          <p:nvPr/>
        </p:nvPicPr>
        <p:blipFill>
          <a:blip r:embed="rId3"/>
          <a:stretch/>
        </p:blipFill>
        <p:spPr>
          <a:xfrm>
            <a:off x="0" y="0"/>
            <a:ext cx="75600" cy="75600"/>
          </a:xfrm>
          <a:prstGeom prst="rect">
            <a:avLst/>
          </a:prstGeom>
          <a:ln>
            <a:noFill/>
          </a:ln>
        </p:spPr>
      </p:pic>
      <p:pic>
        <p:nvPicPr>
          <p:cNvPr id="267" name="Picture 2"/>
          <p:cNvPicPr/>
          <p:nvPr/>
        </p:nvPicPr>
        <p:blipFill>
          <a:blip r:embed="rId4" cstate="print">
            <a:lum contrast="33000"/>
          </a:blip>
          <a:srcRect b="14747"/>
          <a:stretch/>
        </p:blipFill>
        <p:spPr>
          <a:xfrm>
            <a:off x="0" y="29176"/>
            <a:ext cx="9179640" cy="6784200"/>
          </a:xfrm>
          <a:prstGeom prst="rect">
            <a:avLst/>
          </a:prstGeom>
          <a:ln>
            <a:noFill/>
          </a:ln>
        </p:spPr>
      </p:pic>
      <p:sp>
        <p:nvSpPr>
          <p:cNvPr id="268" name="CustomShape 1"/>
          <p:cNvSpPr/>
          <p:nvPr/>
        </p:nvSpPr>
        <p:spPr>
          <a:xfrm>
            <a:off x="1475640" y="333360"/>
            <a:ext cx="6119280" cy="6119280"/>
          </a:xfrm>
          <a:prstGeom prst="noSmoking">
            <a:avLst>
              <a:gd name="adj" fmla="val 6489"/>
            </a:avLst>
          </a:prstGeom>
          <a:solidFill>
            <a:srgbClr val="FF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2"/>
          <p:cNvSpPr/>
          <p:nvPr/>
        </p:nvSpPr>
        <p:spPr>
          <a:xfrm>
            <a:off x="123840" y="6536520"/>
            <a:ext cx="371016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Fonte da imagem: http://www.dailygalaxy.com</a:t>
            </a:r>
            <a:endParaRPr lang="pt-BR" sz="18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709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714240" y="3000240"/>
            <a:ext cx="77716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/>
            <a:r>
              <a:rPr lang="pt-BR" sz="4400" b="0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Asteroides Troianos</a:t>
            </a:r>
            <a:endParaRPr lang="pt-BR" sz="18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50000"/>
              </a:lnSpc>
            </a:pPr>
            <a:endParaRPr lang="pt-BR" sz="18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685800" y="609480"/>
            <a:ext cx="777168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323640" y="44640"/>
            <a:ext cx="8424360" cy="136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</a:pPr>
            <a:r>
              <a:rPr lang="pt-BR" sz="4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Pontos de Lagrange</a:t>
            </a:r>
            <a:endParaRPr lang="pt-BR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35640" y="6536520"/>
            <a:ext cx="4823640" cy="272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Fonte da imagem: </a:t>
            </a:r>
            <a:r>
              <a:rPr lang="pt-BR" sz="1200" b="1" strike="noStrike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Wikipedia</a:t>
            </a:r>
            <a:endParaRPr lang="pt-BR" sz="18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7" name="Picture 2"/>
          <p:cNvPicPr/>
          <p:nvPr/>
        </p:nvPicPr>
        <p:blipFill>
          <a:blip r:embed="rId3" cstate="print"/>
          <a:stretch/>
        </p:blipFill>
        <p:spPr>
          <a:xfrm>
            <a:off x="2555640" y="1268640"/>
            <a:ext cx="3887640" cy="4367520"/>
          </a:xfrm>
          <a:prstGeom prst="rect">
            <a:avLst/>
          </a:prstGeom>
          <a:ln>
            <a:noFill/>
          </a:ln>
        </p:spPr>
      </p:pic>
      <p:sp>
        <p:nvSpPr>
          <p:cNvPr id="278" name="CustomShape 3"/>
          <p:cNvSpPr/>
          <p:nvPr/>
        </p:nvSpPr>
        <p:spPr>
          <a:xfrm>
            <a:off x="2051640" y="5765040"/>
            <a:ext cx="484200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Joseph Louis </a:t>
            </a:r>
            <a:r>
              <a:rPr lang="pt-BR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Lagrange</a:t>
            </a:r>
            <a:r>
              <a:rPr lang="pt-BR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(1736-1813) </a:t>
            </a:r>
            <a:endParaRPr lang="pt-BR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424936" cy="136815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Pontos de </a:t>
            </a:r>
            <a:r>
              <a:rPr lang="pt-BR" dirty="0" err="1" smtClean="0">
                <a:solidFill>
                  <a:schemeClr val="bg1"/>
                </a:solidFill>
                <a:latin typeface="Century Gothic" pitchFamily="34" charset="0"/>
              </a:rPr>
              <a:t>Lagrange</a:t>
            </a:r>
            <a:endParaRPr lang="pt-BR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Elipse 4"/>
          <p:cNvSpPr>
            <a:spLocks noChangeAspect="1"/>
          </p:cNvSpPr>
          <p:nvPr/>
        </p:nvSpPr>
        <p:spPr>
          <a:xfrm>
            <a:off x="2339752" y="1384411"/>
            <a:ext cx="4680520" cy="4680520"/>
          </a:xfrm>
          <a:prstGeom prst="ellipse">
            <a:avLst/>
          </a:prstGeom>
          <a:noFill/>
          <a:ln w="34925">
            <a:solidFill>
              <a:srgbClr val="00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FF"/>
              </a:solidFill>
            </a:endParaRPr>
          </a:p>
        </p:txBody>
      </p:sp>
      <p:sp>
        <p:nvSpPr>
          <p:cNvPr id="11" name="Retângulo 8"/>
          <p:cNvSpPr>
            <a:spLocks noChangeArrowheads="1"/>
          </p:cNvSpPr>
          <p:nvPr/>
        </p:nvSpPr>
        <p:spPr bwMode="auto">
          <a:xfrm>
            <a:off x="4860032" y="3967988"/>
            <a:ext cx="9361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C000"/>
                </a:solidFill>
                <a:latin typeface="Century Gothic" pitchFamily="34" charset="0"/>
              </a:rPr>
              <a:t>Sol</a:t>
            </a:r>
          </a:p>
        </p:txBody>
      </p:sp>
      <p:sp>
        <p:nvSpPr>
          <p:cNvPr id="16" name="Retângulo 8"/>
          <p:cNvSpPr>
            <a:spLocks noChangeArrowheads="1"/>
          </p:cNvSpPr>
          <p:nvPr/>
        </p:nvSpPr>
        <p:spPr bwMode="auto">
          <a:xfrm>
            <a:off x="1403648" y="3904691"/>
            <a:ext cx="18722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FF00"/>
                </a:solidFill>
                <a:latin typeface="Century Gothic" pitchFamily="34" charset="0"/>
              </a:rPr>
              <a:t>Planeta</a:t>
            </a:r>
          </a:p>
        </p:txBody>
      </p:sp>
      <p:cxnSp>
        <p:nvCxnSpPr>
          <p:cNvPr id="17" name="Conector de seta reta 16"/>
          <p:cNvCxnSpPr/>
          <p:nvPr/>
        </p:nvCxnSpPr>
        <p:spPr bwMode="auto">
          <a:xfrm flipH="1" flipV="1">
            <a:off x="3533775" y="1680475"/>
            <a:ext cx="1187951" cy="201813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sm" len="sm"/>
            <a:tailEnd type="none"/>
          </a:ln>
          <a:effectLst/>
        </p:spPr>
      </p:cxnSp>
      <p:cxnSp>
        <p:nvCxnSpPr>
          <p:cNvPr id="19" name="Conector de seta reta 18"/>
          <p:cNvCxnSpPr/>
          <p:nvPr/>
        </p:nvCxnSpPr>
        <p:spPr bwMode="auto">
          <a:xfrm flipH="1">
            <a:off x="3491881" y="3714647"/>
            <a:ext cx="1224498" cy="206225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sm" len="sm"/>
            <a:tailEnd type="none"/>
          </a:ln>
          <a:effectLst/>
        </p:spPr>
      </p:cxnSp>
      <p:sp>
        <p:nvSpPr>
          <p:cNvPr id="28" name="Retângulo 8"/>
          <p:cNvSpPr>
            <a:spLocks noChangeArrowheads="1"/>
          </p:cNvSpPr>
          <p:nvPr/>
        </p:nvSpPr>
        <p:spPr bwMode="auto">
          <a:xfrm>
            <a:off x="2577821" y="3024856"/>
            <a:ext cx="648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0000"/>
                </a:solidFill>
                <a:latin typeface="Century Gothic" pitchFamily="34" charset="0"/>
              </a:rPr>
              <a:t>L</a:t>
            </a:r>
            <a:r>
              <a:rPr lang="pt-BR" sz="3200" b="1" baseline="-25000" dirty="0">
                <a:solidFill>
                  <a:srgbClr val="FF0000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20" name="Triângulo isósceles 19"/>
          <p:cNvSpPr/>
          <p:nvPr/>
        </p:nvSpPr>
        <p:spPr bwMode="auto">
          <a:xfrm rot="8521738">
            <a:off x="2783234" y="4994486"/>
            <a:ext cx="216024" cy="432048"/>
          </a:xfrm>
          <a:prstGeom prst="triangle">
            <a:avLst/>
          </a:prstGeom>
          <a:solidFill>
            <a:srgbClr val="00FF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22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48245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Crédito da imagem: André Luiz da Silva/CDA/CDCC</a:t>
            </a:r>
          </a:p>
        </p:txBody>
      </p:sp>
      <p:cxnSp>
        <p:nvCxnSpPr>
          <p:cNvPr id="29" name="Conector de seta reta 28"/>
          <p:cNvCxnSpPr/>
          <p:nvPr/>
        </p:nvCxnSpPr>
        <p:spPr bwMode="auto">
          <a:xfrm flipV="1">
            <a:off x="1272674" y="3692458"/>
            <a:ext cx="5999006" cy="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FF00"/>
            </a:solidFill>
            <a:prstDash val="solid"/>
            <a:round/>
            <a:headEnd type="none" w="sm" len="sm"/>
            <a:tailEnd type="none"/>
          </a:ln>
          <a:effectLst/>
        </p:spPr>
      </p:cxnSp>
      <p:sp>
        <p:nvSpPr>
          <p:cNvPr id="33" name="Elipse 32"/>
          <p:cNvSpPr>
            <a:spLocks noChangeAspect="1"/>
          </p:cNvSpPr>
          <p:nvPr/>
        </p:nvSpPr>
        <p:spPr>
          <a:xfrm rot="8065015">
            <a:off x="2804703" y="3612134"/>
            <a:ext cx="158898" cy="158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FF"/>
              </a:solidFill>
            </a:endParaRPr>
          </a:p>
        </p:txBody>
      </p:sp>
      <p:sp>
        <p:nvSpPr>
          <p:cNvPr id="34" name="Elipse 33"/>
          <p:cNvSpPr>
            <a:spLocks noChangeAspect="1"/>
          </p:cNvSpPr>
          <p:nvPr/>
        </p:nvSpPr>
        <p:spPr>
          <a:xfrm rot="8065015">
            <a:off x="1436552" y="3620490"/>
            <a:ext cx="158898" cy="158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FF"/>
              </a:solidFill>
            </a:endParaRPr>
          </a:p>
        </p:txBody>
      </p:sp>
      <p:sp>
        <p:nvSpPr>
          <p:cNvPr id="35" name="Elipse 34"/>
          <p:cNvSpPr>
            <a:spLocks noChangeAspect="1"/>
          </p:cNvSpPr>
          <p:nvPr/>
        </p:nvSpPr>
        <p:spPr>
          <a:xfrm rot="8065015">
            <a:off x="3426884" y="5674986"/>
            <a:ext cx="158898" cy="158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FF"/>
              </a:solidFill>
            </a:endParaRPr>
          </a:p>
        </p:txBody>
      </p:sp>
      <p:sp>
        <p:nvSpPr>
          <p:cNvPr id="36" name="Elipse 35"/>
          <p:cNvSpPr>
            <a:spLocks noChangeAspect="1"/>
          </p:cNvSpPr>
          <p:nvPr/>
        </p:nvSpPr>
        <p:spPr>
          <a:xfrm rot="8065015">
            <a:off x="3452450" y="1617298"/>
            <a:ext cx="158898" cy="158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FF"/>
              </a:solidFill>
            </a:endParaRPr>
          </a:p>
        </p:txBody>
      </p:sp>
      <p:sp>
        <p:nvSpPr>
          <p:cNvPr id="9" name="Elipse 8"/>
          <p:cNvSpPr>
            <a:spLocks noChangeAspect="1"/>
          </p:cNvSpPr>
          <p:nvPr/>
        </p:nvSpPr>
        <p:spPr>
          <a:xfrm rot="8065015">
            <a:off x="2153941" y="3513422"/>
            <a:ext cx="389557" cy="389557"/>
          </a:xfrm>
          <a:prstGeom prst="ellips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FF"/>
              </a:solidFill>
            </a:endParaRPr>
          </a:p>
        </p:txBody>
      </p:sp>
      <p:sp>
        <p:nvSpPr>
          <p:cNvPr id="38" name="Arco 37" descr="60°"/>
          <p:cNvSpPr>
            <a:spLocks noChangeAspect="1"/>
          </p:cNvSpPr>
          <p:nvPr/>
        </p:nvSpPr>
        <p:spPr bwMode="auto">
          <a:xfrm rot="16200000">
            <a:off x="3648578" y="2621885"/>
            <a:ext cx="2152800" cy="2153039"/>
          </a:xfrm>
          <a:prstGeom prst="arc">
            <a:avLst>
              <a:gd name="adj1" fmla="val 16200000"/>
              <a:gd name="adj2" fmla="val 19740318"/>
            </a:avLst>
          </a:prstGeom>
          <a:noFill/>
          <a:ln w="63500" cap="flat" cmpd="sng" algn="ctr">
            <a:solidFill>
              <a:schemeClr val="bg1"/>
            </a:solidFill>
            <a:prstDash val="solid"/>
            <a:round/>
            <a:headEnd type="arrow" w="sm" len="sm"/>
            <a:tailEnd type="arrow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39" name="Elipse 38"/>
          <p:cNvSpPr>
            <a:spLocks noChangeAspect="1"/>
          </p:cNvSpPr>
          <p:nvPr/>
        </p:nvSpPr>
        <p:spPr>
          <a:xfrm rot="8065015">
            <a:off x="6945052" y="3620985"/>
            <a:ext cx="158898" cy="1588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FF"/>
              </a:solidFill>
            </a:endParaRPr>
          </a:p>
        </p:txBody>
      </p:sp>
      <p:sp>
        <p:nvSpPr>
          <p:cNvPr id="40" name="Retângulo 8"/>
          <p:cNvSpPr>
            <a:spLocks noChangeArrowheads="1"/>
          </p:cNvSpPr>
          <p:nvPr/>
        </p:nvSpPr>
        <p:spPr bwMode="auto">
          <a:xfrm>
            <a:off x="1238244" y="3008001"/>
            <a:ext cx="648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0000"/>
                </a:solidFill>
                <a:latin typeface="Century Gothic" pitchFamily="34" charset="0"/>
              </a:rPr>
              <a:t>L</a:t>
            </a:r>
            <a:r>
              <a:rPr lang="pt-BR" sz="3200" b="1" baseline="-25000" dirty="0">
                <a:solidFill>
                  <a:srgbClr val="FF0000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41" name="Retângulo 8"/>
          <p:cNvSpPr>
            <a:spLocks noChangeArrowheads="1"/>
          </p:cNvSpPr>
          <p:nvPr/>
        </p:nvSpPr>
        <p:spPr bwMode="auto">
          <a:xfrm>
            <a:off x="6876256" y="3112603"/>
            <a:ext cx="648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0000"/>
                </a:solidFill>
                <a:latin typeface="Century Gothic" pitchFamily="34" charset="0"/>
              </a:rPr>
              <a:t>L</a:t>
            </a:r>
            <a:r>
              <a:rPr lang="pt-BR" sz="3200" b="1" baseline="-25000" dirty="0">
                <a:solidFill>
                  <a:srgbClr val="FF0000"/>
                </a:solidFill>
                <a:latin typeface="Century Gothic" pitchFamily="34" charset="0"/>
              </a:rPr>
              <a:t>3</a:t>
            </a:r>
          </a:p>
        </p:txBody>
      </p:sp>
      <p:sp>
        <p:nvSpPr>
          <p:cNvPr id="42" name="Retângulo 8"/>
          <p:cNvSpPr>
            <a:spLocks noChangeArrowheads="1"/>
          </p:cNvSpPr>
          <p:nvPr/>
        </p:nvSpPr>
        <p:spPr bwMode="auto">
          <a:xfrm>
            <a:off x="2937204" y="1124744"/>
            <a:ext cx="648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0000"/>
                </a:solidFill>
                <a:latin typeface="Century Gothic" pitchFamily="34" charset="0"/>
              </a:rPr>
              <a:t>L</a:t>
            </a:r>
            <a:r>
              <a:rPr lang="pt-BR" sz="3200" b="1" baseline="-25000" dirty="0">
                <a:solidFill>
                  <a:srgbClr val="FF0000"/>
                </a:solidFill>
                <a:latin typeface="Century Gothic" pitchFamily="34" charset="0"/>
              </a:rPr>
              <a:t>5</a:t>
            </a:r>
          </a:p>
        </p:txBody>
      </p:sp>
      <p:sp>
        <p:nvSpPr>
          <p:cNvPr id="43" name="Retângulo 8"/>
          <p:cNvSpPr>
            <a:spLocks noChangeArrowheads="1"/>
          </p:cNvSpPr>
          <p:nvPr/>
        </p:nvSpPr>
        <p:spPr bwMode="auto">
          <a:xfrm>
            <a:off x="3003865" y="5634866"/>
            <a:ext cx="6480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0000"/>
                </a:solidFill>
                <a:latin typeface="Century Gothic" pitchFamily="34" charset="0"/>
              </a:rPr>
              <a:t>L</a:t>
            </a:r>
            <a:r>
              <a:rPr lang="pt-BR" sz="3200" b="1" baseline="-25000" dirty="0">
                <a:solidFill>
                  <a:srgbClr val="FF0000"/>
                </a:solidFill>
                <a:latin typeface="Century Gothic" pitchFamily="34" charset="0"/>
              </a:rPr>
              <a:t>4</a:t>
            </a:r>
          </a:p>
        </p:txBody>
      </p:sp>
      <p:sp>
        <p:nvSpPr>
          <p:cNvPr id="44" name="Arco 43" descr="60°"/>
          <p:cNvSpPr>
            <a:spLocks noChangeAspect="1"/>
          </p:cNvSpPr>
          <p:nvPr/>
        </p:nvSpPr>
        <p:spPr bwMode="auto">
          <a:xfrm rot="12674697">
            <a:off x="3651919" y="2639932"/>
            <a:ext cx="2152800" cy="2153039"/>
          </a:xfrm>
          <a:prstGeom prst="arc">
            <a:avLst>
              <a:gd name="adj1" fmla="val 16200000"/>
              <a:gd name="adj2" fmla="val 19740318"/>
            </a:avLst>
          </a:prstGeom>
          <a:noFill/>
          <a:ln w="63500" cap="flat" cmpd="sng" algn="ctr">
            <a:solidFill>
              <a:schemeClr val="bg1"/>
            </a:solidFill>
            <a:prstDash val="solid"/>
            <a:round/>
            <a:headEnd type="arrow" w="sm" len="sm"/>
            <a:tailEnd type="arrow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53" name="Retângulo 8"/>
          <p:cNvSpPr>
            <a:spLocks noChangeArrowheads="1"/>
          </p:cNvSpPr>
          <p:nvPr/>
        </p:nvSpPr>
        <p:spPr bwMode="auto">
          <a:xfrm>
            <a:off x="2915816" y="4247309"/>
            <a:ext cx="10081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chemeClr val="bg1"/>
                </a:solidFill>
                <a:latin typeface="Century Gothic" pitchFamily="34" charset="0"/>
              </a:rPr>
              <a:t>60°</a:t>
            </a:r>
            <a:endParaRPr lang="pt-BR" sz="3200" b="1" baseline="-25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4" name="Retângulo 8"/>
          <p:cNvSpPr>
            <a:spLocks noChangeArrowheads="1"/>
          </p:cNvSpPr>
          <p:nvPr/>
        </p:nvSpPr>
        <p:spPr bwMode="auto">
          <a:xfrm>
            <a:off x="2987824" y="2599836"/>
            <a:ext cx="10081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chemeClr val="bg1"/>
                </a:solidFill>
                <a:latin typeface="Century Gothic" pitchFamily="34" charset="0"/>
              </a:rPr>
              <a:t>60°</a:t>
            </a:r>
            <a:endParaRPr lang="pt-BR" sz="3200" b="1" baseline="-25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grpSp>
        <p:nvGrpSpPr>
          <p:cNvPr id="3" name="Grupo 10"/>
          <p:cNvGrpSpPr>
            <a:grpSpLocks noChangeAspect="1"/>
          </p:cNvGrpSpPr>
          <p:nvPr/>
        </p:nvGrpSpPr>
        <p:grpSpPr>
          <a:xfrm>
            <a:off x="4002666" y="3076027"/>
            <a:ext cx="1309211" cy="1296144"/>
            <a:chOff x="4230514" y="2138607"/>
            <a:chExt cx="4721895" cy="4674769"/>
          </a:xfrm>
        </p:grpSpPr>
        <p:sp>
          <p:nvSpPr>
            <p:cNvPr id="13" name="Elipse 12"/>
            <p:cNvSpPr/>
            <p:nvPr/>
          </p:nvSpPr>
          <p:spPr bwMode="auto">
            <a:xfrm>
              <a:off x="4230514" y="2138607"/>
              <a:ext cx="4721895" cy="4674769"/>
            </a:xfrm>
            <a:prstGeom prst="ellipse">
              <a:avLst/>
            </a:prstGeom>
            <a:gradFill>
              <a:gsLst>
                <a:gs pos="43000">
                  <a:schemeClr val="bg1"/>
                </a:gs>
                <a:gs pos="47000">
                  <a:srgbClr val="FFC000"/>
                </a:gs>
                <a:gs pos="100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sp>
          <p:nvSpPr>
            <p:cNvPr id="14" name="Oval 3"/>
            <p:cNvSpPr>
              <a:spLocks noChangeArrowheads="1"/>
            </p:cNvSpPr>
            <p:nvPr/>
          </p:nvSpPr>
          <p:spPr bwMode="auto">
            <a:xfrm>
              <a:off x="5279229" y="3160568"/>
              <a:ext cx="2677146" cy="2650426"/>
            </a:xfrm>
            <a:prstGeom prst="ellipse">
              <a:avLst/>
            </a:prstGeom>
            <a:gradFill flip="none" rotWithShape="1">
              <a:gsLst>
                <a:gs pos="76000">
                  <a:srgbClr val="FFCC00"/>
                </a:gs>
                <a:gs pos="12000">
                  <a:schemeClr val="bg1"/>
                </a:gs>
                <a:gs pos="100000">
                  <a:srgbClr val="FFC000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</p:grpSp>
      <p:sp>
        <p:nvSpPr>
          <p:cNvPr id="32" name="Corda 31"/>
          <p:cNvSpPr>
            <a:spLocks noChangeAspect="1"/>
          </p:cNvSpPr>
          <p:nvPr/>
        </p:nvSpPr>
        <p:spPr bwMode="auto">
          <a:xfrm rot="10800000" flipH="1">
            <a:off x="2149559" y="3511617"/>
            <a:ext cx="396000" cy="396000"/>
          </a:xfrm>
          <a:prstGeom prst="chord">
            <a:avLst>
              <a:gd name="adj1" fmla="val 5409229"/>
              <a:gd name="adj2" fmla="val 16201961"/>
            </a:avLst>
          </a:prstGeom>
          <a:solidFill>
            <a:schemeClr val="tx1">
              <a:alpha val="65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6000" b="0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Helvetica 55 Roman" pitchFamily="34" charset="0"/>
            </a:endParaRPr>
          </a:p>
        </p:txBody>
      </p:sp>
      <p:sp>
        <p:nvSpPr>
          <p:cNvPr id="30" name="Retângulo 8"/>
          <p:cNvSpPr>
            <a:spLocks noChangeArrowheads="1"/>
          </p:cNvSpPr>
          <p:nvPr/>
        </p:nvSpPr>
        <p:spPr bwMode="auto">
          <a:xfrm>
            <a:off x="4932040" y="6093296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FF0000"/>
                </a:solidFill>
                <a:latin typeface="Century Gothic" pitchFamily="34" charset="0"/>
              </a:rPr>
              <a:t>diagrama </a:t>
            </a:r>
            <a:r>
              <a:rPr lang="pt-BR" b="1" dirty="0">
                <a:solidFill>
                  <a:srgbClr val="FF0000"/>
                </a:solidFill>
                <a:latin typeface="Century Gothic" pitchFamily="34" charset="0"/>
              </a:rPr>
              <a:t>fora de escala</a:t>
            </a:r>
          </a:p>
        </p:txBody>
      </p:sp>
    </p:spTree>
    <p:extLst>
      <p:ext uri="{BB962C8B-B14F-4D97-AF65-F5344CB8AC3E}">
        <p14:creationId xmlns:p14="http://schemas.microsoft.com/office/powerpoint/2010/main" val="1260435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/>
      <p:bldP spid="33" grpId="0" animBg="1"/>
      <p:bldP spid="34" grpId="0" animBg="1"/>
      <p:bldP spid="34" grpId="1" animBg="1"/>
      <p:bldP spid="35" grpId="0" animBg="1"/>
      <p:bldP spid="36" grpId="0" animBg="1"/>
      <p:bldP spid="38" grpId="0" animBg="1"/>
      <p:bldP spid="39" grpId="0" animBg="1"/>
      <p:bldP spid="40" grpId="0"/>
      <p:bldP spid="40" grpId="1"/>
      <p:bldP spid="41" grpId="0"/>
      <p:bldP spid="42" grpId="0"/>
      <p:bldP spid="43" grpId="0"/>
      <p:bldP spid="44" grpId="0" animBg="1"/>
      <p:bldP spid="53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asa.gov/sites/default/files/thumbnails/image/trojans_nolabel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04" y="35024"/>
            <a:ext cx="6822976" cy="68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CustomShape 1"/>
          <p:cNvSpPr/>
          <p:nvPr/>
        </p:nvSpPr>
        <p:spPr>
          <a:xfrm>
            <a:off x="0" y="-9936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</a:pPr>
            <a:r>
              <a:rPr lang="pt-BR" sz="4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Troianos de Júpiter</a:t>
            </a:r>
            <a:endParaRPr lang="pt-BR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28080" y="6525344"/>
            <a:ext cx="6128096" cy="272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Crédito da imagem: </a:t>
            </a:r>
            <a:r>
              <a:rPr lang="en-US" sz="120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Astronomical Institute of CAS/Petr </a:t>
            </a:r>
            <a:r>
              <a:rPr lang="en-US" sz="1200" b="1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Scheirich</a:t>
            </a:r>
            <a:r>
              <a:rPr lang="en-US" sz="12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; </a:t>
            </a:r>
            <a:r>
              <a:rPr lang="en-US" sz="1200" b="1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fonte</a:t>
            </a:r>
            <a:r>
              <a:rPr lang="en-US" sz="12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: NASA</a:t>
            </a:r>
            <a:endParaRPr lang="pt-BR" sz="1800" b="1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460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0" y="-9936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</a:pPr>
            <a:r>
              <a:rPr lang="pt-BR" sz="4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‘</a:t>
            </a:r>
            <a:r>
              <a:rPr lang="pt-BR" sz="44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Oumuamua</a:t>
            </a:r>
            <a:endParaRPr lang="pt-BR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28080" y="6525344"/>
            <a:ext cx="6128096" cy="272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Crédito da imagem: </a:t>
            </a:r>
            <a:r>
              <a:rPr lang="en-US" sz="120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Astronomical Institute of CAS/Petr </a:t>
            </a:r>
            <a:r>
              <a:rPr lang="en-US" sz="1200" b="1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Scheirich</a:t>
            </a:r>
            <a:r>
              <a:rPr lang="en-US" sz="12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; </a:t>
            </a:r>
            <a:r>
              <a:rPr lang="en-US" sz="1200" b="1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fonte</a:t>
            </a:r>
            <a:r>
              <a:rPr lang="en-US" sz="12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: NASA</a:t>
            </a:r>
            <a:endParaRPr lang="pt-BR" sz="1800" b="1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" y="1038667"/>
            <a:ext cx="9114020" cy="5126637"/>
          </a:xfrm>
          <a:prstGeom prst="rect">
            <a:avLst/>
          </a:prstGeom>
        </p:spPr>
      </p:pic>
      <p:sp>
        <p:nvSpPr>
          <p:cNvPr id="7" name="Retângulo 8"/>
          <p:cNvSpPr>
            <a:spLocks noChangeArrowheads="1"/>
          </p:cNvSpPr>
          <p:nvPr/>
        </p:nvSpPr>
        <p:spPr bwMode="auto">
          <a:xfrm>
            <a:off x="5260112" y="6095037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FFC000"/>
                </a:solidFill>
                <a:latin typeface="Century Gothic" pitchFamily="34" charset="0"/>
              </a:rPr>
              <a:t>Concepção artística</a:t>
            </a:r>
            <a:endParaRPr lang="pt-BR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65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0" y="-9936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</a:pPr>
            <a:r>
              <a:rPr lang="pt-BR" sz="4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‘</a:t>
            </a:r>
            <a:r>
              <a:rPr lang="pt-BR" sz="44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Oumuamua</a:t>
            </a:r>
            <a:endParaRPr lang="pt-BR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28080" y="6525344"/>
            <a:ext cx="6128096" cy="272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Crédito da imagem: </a:t>
            </a:r>
            <a:r>
              <a:rPr lang="en-US" sz="120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Astronomical Institute of CAS/Petr </a:t>
            </a:r>
            <a:r>
              <a:rPr lang="en-US" sz="1200" b="1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Scheirich</a:t>
            </a:r>
            <a:r>
              <a:rPr lang="en-US" sz="12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; </a:t>
            </a:r>
            <a:r>
              <a:rPr lang="en-US" sz="1200" b="1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fonte</a:t>
            </a:r>
            <a:r>
              <a:rPr lang="en-US" sz="12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: NASA</a:t>
            </a:r>
            <a:endParaRPr lang="pt-BR" sz="1800" b="1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" y="1038667"/>
            <a:ext cx="9114020" cy="5126637"/>
          </a:xfrm>
          <a:prstGeom prst="rect">
            <a:avLst/>
          </a:prstGeom>
        </p:spPr>
      </p:pic>
      <p:sp>
        <p:nvSpPr>
          <p:cNvPr id="7" name="Subtítulo 3"/>
          <p:cNvSpPr txBox="1">
            <a:spLocks/>
          </p:cNvSpPr>
          <p:nvPr/>
        </p:nvSpPr>
        <p:spPr>
          <a:xfrm>
            <a:off x="25436" y="1628800"/>
            <a:ext cx="9117844" cy="4608512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/>
          <a:lstStyle/>
          <a:p>
            <a:pPr marL="457200" indent="-45720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sz="3600" kern="0" dirty="0" smtClean="0">
                <a:solidFill>
                  <a:srgbClr val="FFC000"/>
                </a:solidFill>
                <a:latin typeface="Century Gothic" pitchFamily="34" charset="0"/>
              </a:rPr>
              <a:t> Descoberta: outubro/</a:t>
            </a:r>
            <a:r>
              <a:rPr lang="pt-BR" sz="3600" b="1" kern="0" dirty="0" smtClean="0">
                <a:solidFill>
                  <a:schemeClr val="bg1"/>
                </a:solidFill>
                <a:latin typeface="Century Gothic" pitchFamily="34" charset="0"/>
              </a:rPr>
              <a:t>2017</a:t>
            </a:r>
          </a:p>
          <a:p>
            <a:pPr marL="457200" indent="-45720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sz="3600" b="1" kern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3600" b="1" kern="0" dirty="0" smtClean="0">
                <a:solidFill>
                  <a:srgbClr val="FFC000"/>
                </a:solidFill>
                <a:latin typeface="Century Gothic" pitchFamily="34" charset="0"/>
              </a:rPr>
              <a:t>“</a:t>
            </a:r>
            <a:r>
              <a:rPr lang="pt-BR" sz="3600" b="1" kern="0" dirty="0" smtClean="0">
                <a:solidFill>
                  <a:schemeClr val="bg1"/>
                </a:solidFill>
                <a:latin typeface="Century Gothic" pitchFamily="34" charset="0"/>
              </a:rPr>
              <a:t>primeiro mensageiro distante</a:t>
            </a:r>
            <a:r>
              <a:rPr lang="pt-BR" sz="3600" b="1" kern="0" dirty="0" smtClean="0">
                <a:solidFill>
                  <a:srgbClr val="FFC000"/>
                </a:solidFill>
                <a:latin typeface="Century Gothic" pitchFamily="34" charset="0"/>
              </a:rPr>
              <a:t>”</a:t>
            </a:r>
          </a:p>
          <a:p>
            <a:pPr marL="457200" indent="-45720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sz="3600" b="1" kern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3600" b="1" kern="0" dirty="0" smtClean="0">
                <a:solidFill>
                  <a:schemeClr val="bg1"/>
                </a:solidFill>
                <a:latin typeface="Century Gothic" pitchFamily="34" charset="0"/>
              </a:rPr>
              <a:t>230 m x 35 m x 35 m</a:t>
            </a:r>
          </a:p>
          <a:p>
            <a:pPr marL="457200" indent="-45720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sz="3600" kern="0" dirty="0" smtClean="0">
                <a:solidFill>
                  <a:srgbClr val="FFC000"/>
                </a:solidFill>
                <a:latin typeface="Century Gothic" pitchFamily="34" charset="0"/>
              </a:rPr>
              <a:t> Visitante </a:t>
            </a:r>
            <a:r>
              <a:rPr lang="pt-BR" sz="3600" b="1" kern="0" dirty="0" smtClean="0">
                <a:solidFill>
                  <a:schemeClr val="bg1"/>
                </a:solidFill>
                <a:latin typeface="Century Gothic" pitchFamily="34" charset="0"/>
              </a:rPr>
              <a:t>interestelar</a:t>
            </a:r>
          </a:p>
          <a:p>
            <a:pPr marL="457200" indent="-45720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sz="3600" b="1" kern="0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3600" kern="0" dirty="0" smtClean="0">
                <a:solidFill>
                  <a:srgbClr val="FFC000"/>
                </a:solidFill>
                <a:latin typeface="Century Gothic" pitchFamily="34" charset="0"/>
              </a:rPr>
              <a:t>Aceleração</a:t>
            </a:r>
            <a:r>
              <a:rPr lang="pt-BR" sz="3600" b="1" kern="0" dirty="0" smtClean="0">
                <a:solidFill>
                  <a:schemeClr val="bg1"/>
                </a:solidFill>
                <a:latin typeface="Century Gothic" pitchFamily="34" charset="0"/>
              </a:rPr>
              <a:t> não gravitacional</a:t>
            </a:r>
          </a:p>
          <a:p>
            <a:pPr algn="l">
              <a:buClr>
                <a:srgbClr val="FFC000"/>
              </a:buClr>
            </a:pPr>
            <a:endParaRPr lang="pt-BR" sz="3600" kern="0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pPr algn="l">
              <a:buClr>
                <a:srgbClr val="FFC000"/>
              </a:buClr>
              <a:buFont typeface="Courier New" pitchFamily="49" charset="0"/>
              <a:buChar char="o"/>
            </a:pPr>
            <a:endParaRPr lang="pt-BR" sz="3600" kern="0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pPr algn="l">
              <a:buClr>
                <a:srgbClr val="FFC000"/>
              </a:buClr>
              <a:buFont typeface="Courier New" pitchFamily="49" charset="0"/>
              <a:buChar char="o"/>
            </a:pPr>
            <a:endParaRPr lang="pt-BR" sz="3600" kern="0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pPr algn="l">
              <a:buClr>
                <a:srgbClr val="FFC000"/>
              </a:buClr>
              <a:buFont typeface="Courier New" pitchFamily="49" charset="0"/>
              <a:buChar char="o"/>
            </a:pPr>
            <a:endParaRPr lang="pt-BR" sz="3600" kern="0" dirty="0" smtClean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5260112" y="6095037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FFC000"/>
                </a:solidFill>
                <a:latin typeface="Century Gothic" pitchFamily="34" charset="0"/>
              </a:rPr>
              <a:t>Concepção artística</a:t>
            </a:r>
            <a:endParaRPr lang="pt-BR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85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395536" y="2708920"/>
            <a:ext cx="77716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50000"/>
              </a:lnSpc>
            </a:pPr>
            <a:r>
              <a:rPr lang="pt-BR" sz="44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Cometas</a:t>
            </a:r>
            <a:endParaRPr lang="pt-BR" sz="18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685800" y="609480"/>
            <a:ext cx="777168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584" y="0"/>
            <a:ext cx="7772400" cy="1470025"/>
          </a:xfrm>
          <a:noFill/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Corpos Menores </a:t>
            </a:r>
            <a:b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do Sistema Solar</a:t>
            </a: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323528" y="1628800"/>
            <a:ext cx="8640960" cy="4608512"/>
          </a:xfrm>
        </p:spPr>
        <p:txBody>
          <a:bodyPr/>
          <a:lstStyle/>
          <a:p>
            <a:pPr marL="457200" indent="-45720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C000"/>
                </a:solidFill>
                <a:latin typeface="Century Gothic" pitchFamily="34" charset="0"/>
              </a:rPr>
              <a:t>(</a:t>
            </a:r>
            <a:r>
              <a:rPr lang="pt-BR" dirty="0" err="1">
                <a:solidFill>
                  <a:srgbClr val="FFC000"/>
                </a:solidFill>
                <a:latin typeface="Century Gothic" pitchFamily="34" charset="0"/>
              </a:rPr>
              <a:t>KBO’s</a:t>
            </a:r>
            <a:r>
              <a:rPr lang="pt-BR" dirty="0">
                <a:solidFill>
                  <a:srgbClr val="FFC000"/>
                </a:solidFill>
                <a:latin typeface="Century Gothic" pitchFamily="34" charset="0"/>
              </a:rPr>
              <a:t> e </a:t>
            </a:r>
            <a:r>
              <a:rPr lang="pt-BR" dirty="0" err="1">
                <a:solidFill>
                  <a:srgbClr val="FFC000"/>
                </a:solidFill>
                <a:latin typeface="Century Gothic" pitchFamily="34" charset="0"/>
              </a:rPr>
              <a:t>TNO’s</a:t>
            </a:r>
            <a:r>
              <a:rPr lang="pt-BR" dirty="0" smtClean="0">
                <a:solidFill>
                  <a:srgbClr val="FFC000"/>
                </a:solidFill>
                <a:latin typeface="Century Gothic" pitchFamily="34" charset="0"/>
              </a:rPr>
              <a:t>)</a:t>
            </a:r>
          </a:p>
          <a:p>
            <a:pPr marL="457200" indent="-45720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dirty="0" smtClean="0">
                <a:solidFill>
                  <a:srgbClr val="FFC000"/>
                </a:solidFill>
                <a:latin typeface="Century Gothic" pitchFamily="34" charset="0"/>
              </a:rPr>
              <a:t>Asteroides e </a:t>
            </a:r>
            <a:r>
              <a:rPr lang="pt-BR" dirty="0" err="1" smtClean="0">
                <a:solidFill>
                  <a:srgbClr val="FFC000"/>
                </a:solidFill>
                <a:latin typeface="Century Gothic" pitchFamily="34" charset="0"/>
              </a:rPr>
              <a:t>NEA’s</a:t>
            </a:r>
            <a:endParaRPr lang="pt-BR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pPr marL="457200" indent="-45720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dirty="0" smtClean="0">
                <a:solidFill>
                  <a:srgbClr val="FFC000"/>
                </a:solidFill>
                <a:latin typeface="Century Gothic" pitchFamily="34" charset="0"/>
              </a:rPr>
              <a:t>Cometas</a:t>
            </a:r>
          </a:p>
          <a:p>
            <a:pPr marL="457200" indent="-45720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dirty="0" smtClean="0">
                <a:solidFill>
                  <a:srgbClr val="FFC000"/>
                </a:solidFill>
                <a:latin typeface="Century Gothic" pitchFamily="34" charset="0"/>
              </a:rPr>
              <a:t>Centauros</a:t>
            </a:r>
          </a:p>
          <a:p>
            <a:pPr marL="457200" indent="-457200" algn="l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dirty="0" smtClean="0">
                <a:solidFill>
                  <a:srgbClr val="FFC000"/>
                </a:solidFill>
                <a:latin typeface="Century Gothic" pitchFamily="34" charset="0"/>
              </a:rPr>
              <a:t>Meteoroides e Meteoritos</a:t>
            </a:r>
          </a:p>
          <a:p>
            <a:pPr algn="l">
              <a:buClr>
                <a:srgbClr val="FFC000"/>
              </a:buClr>
            </a:pPr>
            <a:endParaRPr lang="pt-BR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pPr algn="l">
              <a:buClr>
                <a:srgbClr val="FFC000"/>
              </a:buClr>
              <a:buFont typeface="Courier New" pitchFamily="49" charset="0"/>
              <a:buChar char="o"/>
            </a:pPr>
            <a:endParaRPr lang="pt-BR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pPr algn="l">
              <a:buClr>
                <a:srgbClr val="FFC000"/>
              </a:buClr>
              <a:buFont typeface="Courier New" pitchFamily="49" charset="0"/>
              <a:buChar char="o"/>
            </a:pPr>
            <a:endParaRPr lang="pt-BR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pPr algn="l">
              <a:buClr>
                <a:srgbClr val="FFC000"/>
              </a:buClr>
              <a:buFont typeface="Courier New" pitchFamily="49" charset="0"/>
              <a:buChar char="o"/>
            </a:pPr>
            <a:endParaRPr lang="pt-BR" dirty="0" smtClean="0">
              <a:solidFill>
                <a:srgbClr val="FFC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930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7544" y="2132856"/>
            <a:ext cx="85402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Cometas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conhecidos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(</a:t>
            </a:r>
            <a:r>
              <a:rPr lang="en-US" sz="3200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dez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/2018): </a:t>
            </a:r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3.535</a:t>
            </a:r>
          </a:p>
          <a:p>
            <a:endParaRPr lang="en-US" sz="32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32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Fonte</a:t>
            </a: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: 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NASA -  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  <a:hlinkClick r:id="rId2"/>
              </a:rPr>
              <a:t>https</a:t>
            </a: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  <a:hlinkClick r:id="rId2"/>
              </a:rPr>
              <a:t>://solarsystem.nasa.gov/asteroids-comets-and-meteors/in-depth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  <a:hlinkClick r:id="rId2"/>
              </a:rPr>
              <a:t>/</a:t>
            </a:r>
            <a:endParaRPr lang="en-US" sz="32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10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ágrima 11"/>
          <p:cNvSpPr/>
          <p:nvPr/>
        </p:nvSpPr>
        <p:spPr bwMode="auto">
          <a:xfrm rot="1232557">
            <a:off x="4773052" y="502184"/>
            <a:ext cx="3830005" cy="3890704"/>
          </a:xfrm>
          <a:custGeom>
            <a:avLst/>
            <a:gdLst>
              <a:gd name="connsiteX0" fmla="*/ 0 w 1156717"/>
              <a:gd name="connsiteY0" fmla="*/ 579323 h 1158646"/>
              <a:gd name="connsiteX1" fmla="*/ 578359 w 1156717"/>
              <a:gd name="connsiteY1" fmla="*/ 0 h 1158646"/>
              <a:gd name="connsiteX2" fmla="*/ 1735076 w 1156717"/>
              <a:gd name="connsiteY2" fmla="*/ -579323 h 1158646"/>
              <a:gd name="connsiteX3" fmla="*/ 1156717 w 1156717"/>
              <a:gd name="connsiteY3" fmla="*/ 579323 h 1158646"/>
              <a:gd name="connsiteX4" fmla="*/ 578358 w 1156717"/>
              <a:gd name="connsiteY4" fmla="*/ 1158646 h 1158646"/>
              <a:gd name="connsiteX5" fmla="*/ -1 w 1156717"/>
              <a:gd name="connsiteY5" fmla="*/ 579323 h 1158646"/>
              <a:gd name="connsiteX6" fmla="*/ 0 w 1156717"/>
              <a:gd name="connsiteY6" fmla="*/ 579323 h 1158646"/>
              <a:gd name="connsiteX0" fmla="*/ 1 w 1747623"/>
              <a:gd name="connsiteY0" fmla="*/ 1160280 h 1739603"/>
              <a:gd name="connsiteX1" fmla="*/ 476760 w 1747623"/>
              <a:gd name="connsiteY1" fmla="*/ 885757 h 1739603"/>
              <a:gd name="connsiteX2" fmla="*/ 1735077 w 1747623"/>
              <a:gd name="connsiteY2" fmla="*/ 1634 h 1739603"/>
              <a:gd name="connsiteX3" fmla="*/ 1156718 w 1747623"/>
              <a:gd name="connsiteY3" fmla="*/ 1160280 h 1739603"/>
              <a:gd name="connsiteX4" fmla="*/ 578359 w 1747623"/>
              <a:gd name="connsiteY4" fmla="*/ 1739603 h 1739603"/>
              <a:gd name="connsiteX5" fmla="*/ 0 w 1747623"/>
              <a:gd name="connsiteY5" fmla="*/ 1160280 h 1739603"/>
              <a:gd name="connsiteX6" fmla="*/ 1 w 1747623"/>
              <a:gd name="connsiteY6" fmla="*/ 1160280 h 1739603"/>
              <a:gd name="connsiteX0" fmla="*/ 177801 w 1747623"/>
              <a:gd name="connsiteY0" fmla="*/ 1554574 h 1740197"/>
              <a:gd name="connsiteX1" fmla="*/ 476760 w 1747623"/>
              <a:gd name="connsiteY1" fmla="*/ 886351 h 1740197"/>
              <a:gd name="connsiteX2" fmla="*/ 1735077 w 1747623"/>
              <a:gd name="connsiteY2" fmla="*/ 2228 h 1740197"/>
              <a:gd name="connsiteX3" fmla="*/ 1156718 w 1747623"/>
              <a:gd name="connsiteY3" fmla="*/ 1160874 h 1740197"/>
              <a:gd name="connsiteX4" fmla="*/ 578359 w 1747623"/>
              <a:gd name="connsiteY4" fmla="*/ 1740197 h 1740197"/>
              <a:gd name="connsiteX5" fmla="*/ 0 w 1747623"/>
              <a:gd name="connsiteY5" fmla="*/ 1160874 h 1740197"/>
              <a:gd name="connsiteX6" fmla="*/ 177801 w 1747623"/>
              <a:gd name="connsiteY6" fmla="*/ 1554574 h 1740197"/>
              <a:gd name="connsiteX0" fmla="*/ 177801 w 1740940"/>
              <a:gd name="connsiteY0" fmla="*/ 1556616 h 1742239"/>
              <a:gd name="connsiteX1" fmla="*/ 476760 w 1740940"/>
              <a:gd name="connsiteY1" fmla="*/ 888393 h 1742239"/>
              <a:gd name="connsiteX2" fmla="*/ 1735077 w 1740940"/>
              <a:gd name="connsiteY2" fmla="*/ 4270 h 1742239"/>
              <a:gd name="connsiteX3" fmla="*/ 978918 w 1740940"/>
              <a:gd name="connsiteY3" fmla="*/ 1277216 h 1742239"/>
              <a:gd name="connsiteX4" fmla="*/ 578359 w 1740940"/>
              <a:gd name="connsiteY4" fmla="*/ 1742239 h 1742239"/>
              <a:gd name="connsiteX5" fmla="*/ 0 w 1740940"/>
              <a:gd name="connsiteY5" fmla="*/ 1162916 h 1742239"/>
              <a:gd name="connsiteX6" fmla="*/ 177801 w 1740940"/>
              <a:gd name="connsiteY6" fmla="*/ 1556616 h 1742239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31108 w 2721871"/>
              <a:gd name="connsiteY0" fmla="*/ 2570335 h 2768331"/>
              <a:gd name="connsiteX1" fmla="*/ 330067 w 2721871"/>
              <a:gd name="connsiteY1" fmla="*/ 1902112 h 2768331"/>
              <a:gd name="connsiteX2" fmla="*/ 2718684 w 2721871"/>
              <a:gd name="connsiteY2" fmla="*/ 1989 h 2768331"/>
              <a:gd name="connsiteX3" fmla="*/ 832225 w 2721871"/>
              <a:gd name="connsiteY3" fmla="*/ 2290935 h 2768331"/>
              <a:gd name="connsiteX4" fmla="*/ 431666 w 2721871"/>
              <a:gd name="connsiteY4" fmla="*/ 2755958 h 2768331"/>
              <a:gd name="connsiteX5" fmla="*/ 31108 w 2721871"/>
              <a:gd name="connsiteY5" fmla="*/ 2570335 h 2768331"/>
              <a:gd name="connsiteX0" fmla="*/ 31108 w 2721937"/>
              <a:gd name="connsiteY0" fmla="*/ 2570335 h 2756819"/>
              <a:gd name="connsiteX1" fmla="*/ 330067 w 2721937"/>
              <a:gd name="connsiteY1" fmla="*/ 1902112 h 2756819"/>
              <a:gd name="connsiteX2" fmla="*/ 2718684 w 2721937"/>
              <a:gd name="connsiteY2" fmla="*/ 1989 h 2756819"/>
              <a:gd name="connsiteX3" fmla="*/ 832225 w 2721937"/>
              <a:gd name="connsiteY3" fmla="*/ 2290935 h 2756819"/>
              <a:gd name="connsiteX4" fmla="*/ 228466 w 2721937"/>
              <a:gd name="connsiteY4" fmla="*/ 2743258 h 2756819"/>
              <a:gd name="connsiteX5" fmla="*/ 31108 w 2721937"/>
              <a:gd name="connsiteY5" fmla="*/ 2570335 h 2756819"/>
              <a:gd name="connsiteX0" fmla="*/ 11654 w 2791383"/>
              <a:gd name="connsiteY0" fmla="*/ 2494120 h 2751745"/>
              <a:gd name="connsiteX1" fmla="*/ 399513 w 2791383"/>
              <a:gd name="connsiteY1" fmla="*/ 1902097 h 2751745"/>
              <a:gd name="connsiteX2" fmla="*/ 2788130 w 2791383"/>
              <a:gd name="connsiteY2" fmla="*/ 1974 h 2751745"/>
              <a:gd name="connsiteX3" fmla="*/ 901671 w 2791383"/>
              <a:gd name="connsiteY3" fmla="*/ 2290920 h 2751745"/>
              <a:gd name="connsiteX4" fmla="*/ 297912 w 2791383"/>
              <a:gd name="connsiteY4" fmla="*/ 2743243 h 2751745"/>
              <a:gd name="connsiteX5" fmla="*/ 11654 w 2791383"/>
              <a:gd name="connsiteY5" fmla="*/ 2494120 h 2751745"/>
              <a:gd name="connsiteX0" fmla="*/ 11654 w 2791399"/>
              <a:gd name="connsiteY0" fmla="*/ 2494120 h 2697049"/>
              <a:gd name="connsiteX1" fmla="*/ 399513 w 2791399"/>
              <a:gd name="connsiteY1" fmla="*/ 1902097 h 2697049"/>
              <a:gd name="connsiteX2" fmla="*/ 2788130 w 2791399"/>
              <a:gd name="connsiteY2" fmla="*/ 1974 h 2697049"/>
              <a:gd name="connsiteX3" fmla="*/ 901671 w 2791399"/>
              <a:gd name="connsiteY3" fmla="*/ 2290920 h 2697049"/>
              <a:gd name="connsiteX4" fmla="*/ 249337 w 2791399"/>
              <a:gd name="connsiteY4" fmla="*/ 2685124 h 2697049"/>
              <a:gd name="connsiteX5" fmla="*/ 11654 w 2791399"/>
              <a:gd name="connsiteY5" fmla="*/ 2494120 h 2697049"/>
              <a:gd name="connsiteX0" fmla="*/ 37021 w 2708872"/>
              <a:gd name="connsiteY0" fmla="*/ 2560003 h 2705587"/>
              <a:gd name="connsiteX1" fmla="*/ 316986 w 2708872"/>
              <a:gd name="connsiteY1" fmla="*/ 1902110 h 2705587"/>
              <a:gd name="connsiteX2" fmla="*/ 2705603 w 2708872"/>
              <a:gd name="connsiteY2" fmla="*/ 1987 h 2705587"/>
              <a:gd name="connsiteX3" fmla="*/ 819144 w 2708872"/>
              <a:gd name="connsiteY3" fmla="*/ 2290933 h 2705587"/>
              <a:gd name="connsiteX4" fmla="*/ 166810 w 2708872"/>
              <a:gd name="connsiteY4" fmla="*/ 2685137 h 2705587"/>
              <a:gd name="connsiteX5" fmla="*/ 37021 w 2708872"/>
              <a:gd name="connsiteY5" fmla="*/ 2560003 h 2705587"/>
              <a:gd name="connsiteX0" fmla="*/ 20200 w 2691429"/>
              <a:gd name="connsiteY0" fmla="*/ 2558718 h 2704302"/>
              <a:gd name="connsiteX1" fmla="*/ 352550 w 2691429"/>
              <a:gd name="connsiteY1" fmla="*/ 2051036 h 2704302"/>
              <a:gd name="connsiteX2" fmla="*/ 2688782 w 2691429"/>
              <a:gd name="connsiteY2" fmla="*/ 702 h 2704302"/>
              <a:gd name="connsiteX3" fmla="*/ 802323 w 2691429"/>
              <a:gd name="connsiteY3" fmla="*/ 2289648 h 2704302"/>
              <a:gd name="connsiteX4" fmla="*/ 149989 w 2691429"/>
              <a:gd name="connsiteY4" fmla="*/ 2683852 h 2704302"/>
              <a:gd name="connsiteX5" fmla="*/ 20200 w 2691429"/>
              <a:gd name="connsiteY5" fmla="*/ 2558718 h 2704302"/>
              <a:gd name="connsiteX0" fmla="*/ 20200 w 2689847"/>
              <a:gd name="connsiteY0" fmla="*/ 2558988 h 2704572"/>
              <a:gd name="connsiteX1" fmla="*/ 352550 w 2689847"/>
              <a:gd name="connsiteY1" fmla="*/ 2051306 h 2704572"/>
              <a:gd name="connsiteX2" fmla="*/ 2688782 w 2689847"/>
              <a:gd name="connsiteY2" fmla="*/ 972 h 2704572"/>
              <a:gd name="connsiteX3" fmla="*/ 647652 w 2689847"/>
              <a:gd name="connsiteY3" fmla="*/ 2333423 h 2704572"/>
              <a:gd name="connsiteX4" fmla="*/ 149989 w 2689847"/>
              <a:gd name="connsiteY4" fmla="*/ 2684122 h 2704572"/>
              <a:gd name="connsiteX5" fmla="*/ 20200 w 2689847"/>
              <a:gd name="connsiteY5" fmla="*/ 2558988 h 270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847" h="2704572">
                <a:moveTo>
                  <a:pt x="20200" y="2558988"/>
                </a:moveTo>
                <a:cubicBezTo>
                  <a:pt x="3267" y="2416680"/>
                  <a:pt x="-92214" y="2477642"/>
                  <a:pt x="352550" y="2051306"/>
                </a:cubicBezTo>
                <a:cubicBezTo>
                  <a:pt x="797314" y="1624970"/>
                  <a:pt x="2639598" y="-46047"/>
                  <a:pt x="2688782" y="972"/>
                </a:cubicBezTo>
                <a:cubicBezTo>
                  <a:pt x="2737966" y="47991"/>
                  <a:pt x="1070784" y="1886231"/>
                  <a:pt x="647652" y="2333423"/>
                </a:cubicBezTo>
                <a:cubicBezTo>
                  <a:pt x="224520" y="2780615"/>
                  <a:pt x="469408" y="2684122"/>
                  <a:pt x="149989" y="2684122"/>
                </a:cubicBezTo>
                <a:cubicBezTo>
                  <a:pt x="16470" y="2730689"/>
                  <a:pt x="37133" y="2701296"/>
                  <a:pt x="20200" y="2558988"/>
                </a:cubicBezTo>
                <a:close/>
              </a:path>
            </a:pathLst>
          </a:custGeom>
          <a:gradFill flip="none" rotWithShape="1">
            <a:gsLst>
              <a:gs pos="0">
                <a:srgbClr val="5E9EFF">
                  <a:alpha val="11000"/>
                </a:srgbClr>
              </a:gs>
              <a:gs pos="64000">
                <a:schemeClr val="tx1"/>
              </a:gs>
              <a:gs pos="32000">
                <a:schemeClr val="accent2">
                  <a:alpha val="46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40" name="Lágrima 11"/>
          <p:cNvSpPr/>
          <p:nvPr/>
        </p:nvSpPr>
        <p:spPr bwMode="auto">
          <a:xfrm rot="1003163">
            <a:off x="4618644" y="729326"/>
            <a:ext cx="3830005" cy="3890704"/>
          </a:xfrm>
          <a:custGeom>
            <a:avLst/>
            <a:gdLst>
              <a:gd name="connsiteX0" fmla="*/ 0 w 1156717"/>
              <a:gd name="connsiteY0" fmla="*/ 579323 h 1158646"/>
              <a:gd name="connsiteX1" fmla="*/ 578359 w 1156717"/>
              <a:gd name="connsiteY1" fmla="*/ 0 h 1158646"/>
              <a:gd name="connsiteX2" fmla="*/ 1735076 w 1156717"/>
              <a:gd name="connsiteY2" fmla="*/ -579323 h 1158646"/>
              <a:gd name="connsiteX3" fmla="*/ 1156717 w 1156717"/>
              <a:gd name="connsiteY3" fmla="*/ 579323 h 1158646"/>
              <a:gd name="connsiteX4" fmla="*/ 578358 w 1156717"/>
              <a:gd name="connsiteY4" fmla="*/ 1158646 h 1158646"/>
              <a:gd name="connsiteX5" fmla="*/ -1 w 1156717"/>
              <a:gd name="connsiteY5" fmla="*/ 579323 h 1158646"/>
              <a:gd name="connsiteX6" fmla="*/ 0 w 1156717"/>
              <a:gd name="connsiteY6" fmla="*/ 579323 h 1158646"/>
              <a:gd name="connsiteX0" fmla="*/ 1 w 1747623"/>
              <a:gd name="connsiteY0" fmla="*/ 1160280 h 1739603"/>
              <a:gd name="connsiteX1" fmla="*/ 476760 w 1747623"/>
              <a:gd name="connsiteY1" fmla="*/ 885757 h 1739603"/>
              <a:gd name="connsiteX2" fmla="*/ 1735077 w 1747623"/>
              <a:gd name="connsiteY2" fmla="*/ 1634 h 1739603"/>
              <a:gd name="connsiteX3" fmla="*/ 1156718 w 1747623"/>
              <a:gd name="connsiteY3" fmla="*/ 1160280 h 1739603"/>
              <a:gd name="connsiteX4" fmla="*/ 578359 w 1747623"/>
              <a:gd name="connsiteY4" fmla="*/ 1739603 h 1739603"/>
              <a:gd name="connsiteX5" fmla="*/ 0 w 1747623"/>
              <a:gd name="connsiteY5" fmla="*/ 1160280 h 1739603"/>
              <a:gd name="connsiteX6" fmla="*/ 1 w 1747623"/>
              <a:gd name="connsiteY6" fmla="*/ 1160280 h 1739603"/>
              <a:gd name="connsiteX0" fmla="*/ 177801 w 1747623"/>
              <a:gd name="connsiteY0" fmla="*/ 1554574 h 1740197"/>
              <a:gd name="connsiteX1" fmla="*/ 476760 w 1747623"/>
              <a:gd name="connsiteY1" fmla="*/ 886351 h 1740197"/>
              <a:gd name="connsiteX2" fmla="*/ 1735077 w 1747623"/>
              <a:gd name="connsiteY2" fmla="*/ 2228 h 1740197"/>
              <a:gd name="connsiteX3" fmla="*/ 1156718 w 1747623"/>
              <a:gd name="connsiteY3" fmla="*/ 1160874 h 1740197"/>
              <a:gd name="connsiteX4" fmla="*/ 578359 w 1747623"/>
              <a:gd name="connsiteY4" fmla="*/ 1740197 h 1740197"/>
              <a:gd name="connsiteX5" fmla="*/ 0 w 1747623"/>
              <a:gd name="connsiteY5" fmla="*/ 1160874 h 1740197"/>
              <a:gd name="connsiteX6" fmla="*/ 177801 w 1747623"/>
              <a:gd name="connsiteY6" fmla="*/ 1554574 h 1740197"/>
              <a:gd name="connsiteX0" fmla="*/ 177801 w 1740940"/>
              <a:gd name="connsiteY0" fmla="*/ 1556616 h 1742239"/>
              <a:gd name="connsiteX1" fmla="*/ 476760 w 1740940"/>
              <a:gd name="connsiteY1" fmla="*/ 888393 h 1742239"/>
              <a:gd name="connsiteX2" fmla="*/ 1735077 w 1740940"/>
              <a:gd name="connsiteY2" fmla="*/ 4270 h 1742239"/>
              <a:gd name="connsiteX3" fmla="*/ 978918 w 1740940"/>
              <a:gd name="connsiteY3" fmla="*/ 1277216 h 1742239"/>
              <a:gd name="connsiteX4" fmla="*/ 578359 w 1740940"/>
              <a:gd name="connsiteY4" fmla="*/ 1742239 h 1742239"/>
              <a:gd name="connsiteX5" fmla="*/ 0 w 1740940"/>
              <a:gd name="connsiteY5" fmla="*/ 1162916 h 1742239"/>
              <a:gd name="connsiteX6" fmla="*/ 177801 w 1740940"/>
              <a:gd name="connsiteY6" fmla="*/ 1556616 h 1742239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31108 w 2721871"/>
              <a:gd name="connsiteY0" fmla="*/ 2570335 h 2768331"/>
              <a:gd name="connsiteX1" fmla="*/ 330067 w 2721871"/>
              <a:gd name="connsiteY1" fmla="*/ 1902112 h 2768331"/>
              <a:gd name="connsiteX2" fmla="*/ 2718684 w 2721871"/>
              <a:gd name="connsiteY2" fmla="*/ 1989 h 2768331"/>
              <a:gd name="connsiteX3" fmla="*/ 832225 w 2721871"/>
              <a:gd name="connsiteY3" fmla="*/ 2290935 h 2768331"/>
              <a:gd name="connsiteX4" fmla="*/ 431666 w 2721871"/>
              <a:gd name="connsiteY4" fmla="*/ 2755958 h 2768331"/>
              <a:gd name="connsiteX5" fmla="*/ 31108 w 2721871"/>
              <a:gd name="connsiteY5" fmla="*/ 2570335 h 2768331"/>
              <a:gd name="connsiteX0" fmla="*/ 31108 w 2721937"/>
              <a:gd name="connsiteY0" fmla="*/ 2570335 h 2756819"/>
              <a:gd name="connsiteX1" fmla="*/ 330067 w 2721937"/>
              <a:gd name="connsiteY1" fmla="*/ 1902112 h 2756819"/>
              <a:gd name="connsiteX2" fmla="*/ 2718684 w 2721937"/>
              <a:gd name="connsiteY2" fmla="*/ 1989 h 2756819"/>
              <a:gd name="connsiteX3" fmla="*/ 832225 w 2721937"/>
              <a:gd name="connsiteY3" fmla="*/ 2290935 h 2756819"/>
              <a:gd name="connsiteX4" fmla="*/ 228466 w 2721937"/>
              <a:gd name="connsiteY4" fmla="*/ 2743258 h 2756819"/>
              <a:gd name="connsiteX5" fmla="*/ 31108 w 2721937"/>
              <a:gd name="connsiteY5" fmla="*/ 2570335 h 2756819"/>
              <a:gd name="connsiteX0" fmla="*/ 11654 w 2791383"/>
              <a:gd name="connsiteY0" fmla="*/ 2494120 h 2751745"/>
              <a:gd name="connsiteX1" fmla="*/ 399513 w 2791383"/>
              <a:gd name="connsiteY1" fmla="*/ 1902097 h 2751745"/>
              <a:gd name="connsiteX2" fmla="*/ 2788130 w 2791383"/>
              <a:gd name="connsiteY2" fmla="*/ 1974 h 2751745"/>
              <a:gd name="connsiteX3" fmla="*/ 901671 w 2791383"/>
              <a:gd name="connsiteY3" fmla="*/ 2290920 h 2751745"/>
              <a:gd name="connsiteX4" fmla="*/ 297912 w 2791383"/>
              <a:gd name="connsiteY4" fmla="*/ 2743243 h 2751745"/>
              <a:gd name="connsiteX5" fmla="*/ 11654 w 2791383"/>
              <a:gd name="connsiteY5" fmla="*/ 2494120 h 2751745"/>
              <a:gd name="connsiteX0" fmla="*/ 11654 w 2791399"/>
              <a:gd name="connsiteY0" fmla="*/ 2494120 h 2697049"/>
              <a:gd name="connsiteX1" fmla="*/ 399513 w 2791399"/>
              <a:gd name="connsiteY1" fmla="*/ 1902097 h 2697049"/>
              <a:gd name="connsiteX2" fmla="*/ 2788130 w 2791399"/>
              <a:gd name="connsiteY2" fmla="*/ 1974 h 2697049"/>
              <a:gd name="connsiteX3" fmla="*/ 901671 w 2791399"/>
              <a:gd name="connsiteY3" fmla="*/ 2290920 h 2697049"/>
              <a:gd name="connsiteX4" fmla="*/ 249337 w 2791399"/>
              <a:gd name="connsiteY4" fmla="*/ 2685124 h 2697049"/>
              <a:gd name="connsiteX5" fmla="*/ 11654 w 2791399"/>
              <a:gd name="connsiteY5" fmla="*/ 2494120 h 2697049"/>
              <a:gd name="connsiteX0" fmla="*/ 37021 w 2708872"/>
              <a:gd name="connsiteY0" fmla="*/ 2560003 h 2705587"/>
              <a:gd name="connsiteX1" fmla="*/ 316986 w 2708872"/>
              <a:gd name="connsiteY1" fmla="*/ 1902110 h 2705587"/>
              <a:gd name="connsiteX2" fmla="*/ 2705603 w 2708872"/>
              <a:gd name="connsiteY2" fmla="*/ 1987 h 2705587"/>
              <a:gd name="connsiteX3" fmla="*/ 819144 w 2708872"/>
              <a:gd name="connsiteY3" fmla="*/ 2290933 h 2705587"/>
              <a:gd name="connsiteX4" fmla="*/ 166810 w 2708872"/>
              <a:gd name="connsiteY4" fmla="*/ 2685137 h 2705587"/>
              <a:gd name="connsiteX5" fmla="*/ 37021 w 2708872"/>
              <a:gd name="connsiteY5" fmla="*/ 2560003 h 2705587"/>
              <a:gd name="connsiteX0" fmla="*/ 20200 w 2691429"/>
              <a:gd name="connsiteY0" fmla="*/ 2558718 h 2704302"/>
              <a:gd name="connsiteX1" fmla="*/ 352550 w 2691429"/>
              <a:gd name="connsiteY1" fmla="*/ 2051036 h 2704302"/>
              <a:gd name="connsiteX2" fmla="*/ 2688782 w 2691429"/>
              <a:gd name="connsiteY2" fmla="*/ 702 h 2704302"/>
              <a:gd name="connsiteX3" fmla="*/ 802323 w 2691429"/>
              <a:gd name="connsiteY3" fmla="*/ 2289648 h 2704302"/>
              <a:gd name="connsiteX4" fmla="*/ 149989 w 2691429"/>
              <a:gd name="connsiteY4" fmla="*/ 2683852 h 2704302"/>
              <a:gd name="connsiteX5" fmla="*/ 20200 w 2691429"/>
              <a:gd name="connsiteY5" fmla="*/ 2558718 h 2704302"/>
              <a:gd name="connsiteX0" fmla="*/ 20200 w 2689847"/>
              <a:gd name="connsiteY0" fmla="*/ 2558988 h 2704572"/>
              <a:gd name="connsiteX1" fmla="*/ 352550 w 2689847"/>
              <a:gd name="connsiteY1" fmla="*/ 2051306 h 2704572"/>
              <a:gd name="connsiteX2" fmla="*/ 2688782 w 2689847"/>
              <a:gd name="connsiteY2" fmla="*/ 972 h 2704572"/>
              <a:gd name="connsiteX3" fmla="*/ 647652 w 2689847"/>
              <a:gd name="connsiteY3" fmla="*/ 2333423 h 2704572"/>
              <a:gd name="connsiteX4" fmla="*/ 149989 w 2689847"/>
              <a:gd name="connsiteY4" fmla="*/ 2684122 h 2704572"/>
              <a:gd name="connsiteX5" fmla="*/ 20200 w 2689847"/>
              <a:gd name="connsiteY5" fmla="*/ 2558988 h 270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847" h="2704572">
                <a:moveTo>
                  <a:pt x="20200" y="2558988"/>
                </a:moveTo>
                <a:cubicBezTo>
                  <a:pt x="3267" y="2416680"/>
                  <a:pt x="-92214" y="2477642"/>
                  <a:pt x="352550" y="2051306"/>
                </a:cubicBezTo>
                <a:cubicBezTo>
                  <a:pt x="797314" y="1624970"/>
                  <a:pt x="2639598" y="-46047"/>
                  <a:pt x="2688782" y="972"/>
                </a:cubicBezTo>
                <a:cubicBezTo>
                  <a:pt x="2737966" y="47991"/>
                  <a:pt x="1070784" y="1886231"/>
                  <a:pt x="647652" y="2333423"/>
                </a:cubicBezTo>
                <a:cubicBezTo>
                  <a:pt x="224520" y="2780615"/>
                  <a:pt x="469408" y="2684122"/>
                  <a:pt x="149989" y="2684122"/>
                </a:cubicBezTo>
                <a:cubicBezTo>
                  <a:pt x="16470" y="2730689"/>
                  <a:pt x="37133" y="2701296"/>
                  <a:pt x="20200" y="2558988"/>
                </a:cubicBezTo>
                <a:close/>
              </a:path>
            </a:pathLst>
          </a:custGeom>
          <a:gradFill flip="none" rotWithShape="1">
            <a:gsLst>
              <a:gs pos="20000">
                <a:srgbClr val="5E9EFF"/>
              </a:gs>
              <a:gs pos="11000">
                <a:srgbClr val="EEF3F9"/>
              </a:gs>
              <a:gs pos="62000">
                <a:schemeClr val="accent2">
                  <a:alpha val="29000"/>
                </a:schemeClr>
              </a:gs>
              <a:gs pos="9000">
                <a:srgbClr val="C4D6EB">
                  <a:alpha val="5000"/>
                </a:srgbClr>
              </a:gs>
              <a:gs pos="2000">
                <a:srgbClr val="FFEBFA">
                  <a:lumMod val="0"/>
                  <a:lumOff val="100000"/>
                  <a:alpha val="7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25" name="Lágrima 11"/>
          <p:cNvSpPr/>
          <p:nvPr/>
        </p:nvSpPr>
        <p:spPr bwMode="auto">
          <a:xfrm rot="1142632">
            <a:off x="4093101" y="930137"/>
            <a:ext cx="3830005" cy="3890704"/>
          </a:xfrm>
          <a:custGeom>
            <a:avLst/>
            <a:gdLst>
              <a:gd name="connsiteX0" fmla="*/ 0 w 1156717"/>
              <a:gd name="connsiteY0" fmla="*/ 579323 h 1158646"/>
              <a:gd name="connsiteX1" fmla="*/ 578359 w 1156717"/>
              <a:gd name="connsiteY1" fmla="*/ 0 h 1158646"/>
              <a:gd name="connsiteX2" fmla="*/ 1735076 w 1156717"/>
              <a:gd name="connsiteY2" fmla="*/ -579323 h 1158646"/>
              <a:gd name="connsiteX3" fmla="*/ 1156717 w 1156717"/>
              <a:gd name="connsiteY3" fmla="*/ 579323 h 1158646"/>
              <a:gd name="connsiteX4" fmla="*/ 578358 w 1156717"/>
              <a:gd name="connsiteY4" fmla="*/ 1158646 h 1158646"/>
              <a:gd name="connsiteX5" fmla="*/ -1 w 1156717"/>
              <a:gd name="connsiteY5" fmla="*/ 579323 h 1158646"/>
              <a:gd name="connsiteX6" fmla="*/ 0 w 1156717"/>
              <a:gd name="connsiteY6" fmla="*/ 579323 h 1158646"/>
              <a:gd name="connsiteX0" fmla="*/ 1 w 1747623"/>
              <a:gd name="connsiteY0" fmla="*/ 1160280 h 1739603"/>
              <a:gd name="connsiteX1" fmla="*/ 476760 w 1747623"/>
              <a:gd name="connsiteY1" fmla="*/ 885757 h 1739603"/>
              <a:gd name="connsiteX2" fmla="*/ 1735077 w 1747623"/>
              <a:gd name="connsiteY2" fmla="*/ 1634 h 1739603"/>
              <a:gd name="connsiteX3" fmla="*/ 1156718 w 1747623"/>
              <a:gd name="connsiteY3" fmla="*/ 1160280 h 1739603"/>
              <a:gd name="connsiteX4" fmla="*/ 578359 w 1747623"/>
              <a:gd name="connsiteY4" fmla="*/ 1739603 h 1739603"/>
              <a:gd name="connsiteX5" fmla="*/ 0 w 1747623"/>
              <a:gd name="connsiteY5" fmla="*/ 1160280 h 1739603"/>
              <a:gd name="connsiteX6" fmla="*/ 1 w 1747623"/>
              <a:gd name="connsiteY6" fmla="*/ 1160280 h 1739603"/>
              <a:gd name="connsiteX0" fmla="*/ 177801 w 1747623"/>
              <a:gd name="connsiteY0" fmla="*/ 1554574 h 1740197"/>
              <a:gd name="connsiteX1" fmla="*/ 476760 w 1747623"/>
              <a:gd name="connsiteY1" fmla="*/ 886351 h 1740197"/>
              <a:gd name="connsiteX2" fmla="*/ 1735077 w 1747623"/>
              <a:gd name="connsiteY2" fmla="*/ 2228 h 1740197"/>
              <a:gd name="connsiteX3" fmla="*/ 1156718 w 1747623"/>
              <a:gd name="connsiteY3" fmla="*/ 1160874 h 1740197"/>
              <a:gd name="connsiteX4" fmla="*/ 578359 w 1747623"/>
              <a:gd name="connsiteY4" fmla="*/ 1740197 h 1740197"/>
              <a:gd name="connsiteX5" fmla="*/ 0 w 1747623"/>
              <a:gd name="connsiteY5" fmla="*/ 1160874 h 1740197"/>
              <a:gd name="connsiteX6" fmla="*/ 177801 w 1747623"/>
              <a:gd name="connsiteY6" fmla="*/ 1554574 h 1740197"/>
              <a:gd name="connsiteX0" fmla="*/ 177801 w 1740940"/>
              <a:gd name="connsiteY0" fmla="*/ 1556616 h 1742239"/>
              <a:gd name="connsiteX1" fmla="*/ 476760 w 1740940"/>
              <a:gd name="connsiteY1" fmla="*/ 888393 h 1742239"/>
              <a:gd name="connsiteX2" fmla="*/ 1735077 w 1740940"/>
              <a:gd name="connsiteY2" fmla="*/ 4270 h 1742239"/>
              <a:gd name="connsiteX3" fmla="*/ 978918 w 1740940"/>
              <a:gd name="connsiteY3" fmla="*/ 1277216 h 1742239"/>
              <a:gd name="connsiteX4" fmla="*/ 578359 w 1740940"/>
              <a:gd name="connsiteY4" fmla="*/ 1742239 h 1742239"/>
              <a:gd name="connsiteX5" fmla="*/ 0 w 1740940"/>
              <a:gd name="connsiteY5" fmla="*/ 1162916 h 1742239"/>
              <a:gd name="connsiteX6" fmla="*/ 177801 w 1740940"/>
              <a:gd name="connsiteY6" fmla="*/ 1556616 h 1742239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31108 w 2721871"/>
              <a:gd name="connsiteY0" fmla="*/ 2570335 h 2768331"/>
              <a:gd name="connsiteX1" fmla="*/ 330067 w 2721871"/>
              <a:gd name="connsiteY1" fmla="*/ 1902112 h 2768331"/>
              <a:gd name="connsiteX2" fmla="*/ 2718684 w 2721871"/>
              <a:gd name="connsiteY2" fmla="*/ 1989 h 2768331"/>
              <a:gd name="connsiteX3" fmla="*/ 832225 w 2721871"/>
              <a:gd name="connsiteY3" fmla="*/ 2290935 h 2768331"/>
              <a:gd name="connsiteX4" fmla="*/ 431666 w 2721871"/>
              <a:gd name="connsiteY4" fmla="*/ 2755958 h 2768331"/>
              <a:gd name="connsiteX5" fmla="*/ 31108 w 2721871"/>
              <a:gd name="connsiteY5" fmla="*/ 2570335 h 2768331"/>
              <a:gd name="connsiteX0" fmla="*/ 31108 w 2721937"/>
              <a:gd name="connsiteY0" fmla="*/ 2570335 h 2756819"/>
              <a:gd name="connsiteX1" fmla="*/ 330067 w 2721937"/>
              <a:gd name="connsiteY1" fmla="*/ 1902112 h 2756819"/>
              <a:gd name="connsiteX2" fmla="*/ 2718684 w 2721937"/>
              <a:gd name="connsiteY2" fmla="*/ 1989 h 2756819"/>
              <a:gd name="connsiteX3" fmla="*/ 832225 w 2721937"/>
              <a:gd name="connsiteY3" fmla="*/ 2290935 h 2756819"/>
              <a:gd name="connsiteX4" fmla="*/ 228466 w 2721937"/>
              <a:gd name="connsiteY4" fmla="*/ 2743258 h 2756819"/>
              <a:gd name="connsiteX5" fmla="*/ 31108 w 2721937"/>
              <a:gd name="connsiteY5" fmla="*/ 2570335 h 2756819"/>
              <a:gd name="connsiteX0" fmla="*/ 11654 w 2791383"/>
              <a:gd name="connsiteY0" fmla="*/ 2494120 h 2751745"/>
              <a:gd name="connsiteX1" fmla="*/ 399513 w 2791383"/>
              <a:gd name="connsiteY1" fmla="*/ 1902097 h 2751745"/>
              <a:gd name="connsiteX2" fmla="*/ 2788130 w 2791383"/>
              <a:gd name="connsiteY2" fmla="*/ 1974 h 2751745"/>
              <a:gd name="connsiteX3" fmla="*/ 901671 w 2791383"/>
              <a:gd name="connsiteY3" fmla="*/ 2290920 h 2751745"/>
              <a:gd name="connsiteX4" fmla="*/ 297912 w 2791383"/>
              <a:gd name="connsiteY4" fmla="*/ 2743243 h 2751745"/>
              <a:gd name="connsiteX5" fmla="*/ 11654 w 2791383"/>
              <a:gd name="connsiteY5" fmla="*/ 2494120 h 2751745"/>
              <a:gd name="connsiteX0" fmla="*/ 11654 w 2791399"/>
              <a:gd name="connsiteY0" fmla="*/ 2494120 h 2697049"/>
              <a:gd name="connsiteX1" fmla="*/ 399513 w 2791399"/>
              <a:gd name="connsiteY1" fmla="*/ 1902097 h 2697049"/>
              <a:gd name="connsiteX2" fmla="*/ 2788130 w 2791399"/>
              <a:gd name="connsiteY2" fmla="*/ 1974 h 2697049"/>
              <a:gd name="connsiteX3" fmla="*/ 901671 w 2791399"/>
              <a:gd name="connsiteY3" fmla="*/ 2290920 h 2697049"/>
              <a:gd name="connsiteX4" fmla="*/ 249337 w 2791399"/>
              <a:gd name="connsiteY4" fmla="*/ 2685124 h 2697049"/>
              <a:gd name="connsiteX5" fmla="*/ 11654 w 2791399"/>
              <a:gd name="connsiteY5" fmla="*/ 2494120 h 2697049"/>
              <a:gd name="connsiteX0" fmla="*/ 37021 w 2708872"/>
              <a:gd name="connsiteY0" fmla="*/ 2560003 h 2705587"/>
              <a:gd name="connsiteX1" fmla="*/ 316986 w 2708872"/>
              <a:gd name="connsiteY1" fmla="*/ 1902110 h 2705587"/>
              <a:gd name="connsiteX2" fmla="*/ 2705603 w 2708872"/>
              <a:gd name="connsiteY2" fmla="*/ 1987 h 2705587"/>
              <a:gd name="connsiteX3" fmla="*/ 819144 w 2708872"/>
              <a:gd name="connsiteY3" fmla="*/ 2290933 h 2705587"/>
              <a:gd name="connsiteX4" fmla="*/ 166810 w 2708872"/>
              <a:gd name="connsiteY4" fmla="*/ 2685137 h 2705587"/>
              <a:gd name="connsiteX5" fmla="*/ 37021 w 2708872"/>
              <a:gd name="connsiteY5" fmla="*/ 2560003 h 2705587"/>
              <a:gd name="connsiteX0" fmla="*/ 20200 w 2691429"/>
              <a:gd name="connsiteY0" fmla="*/ 2558718 h 2704302"/>
              <a:gd name="connsiteX1" fmla="*/ 352550 w 2691429"/>
              <a:gd name="connsiteY1" fmla="*/ 2051036 h 2704302"/>
              <a:gd name="connsiteX2" fmla="*/ 2688782 w 2691429"/>
              <a:gd name="connsiteY2" fmla="*/ 702 h 2704302"/>
              <a:gd name="connsiteX3" fmla="*/ 802323 w 2691429"/>
              <a:gd name="connsiteY3" fmla="*/ 2289648 h 2704302"/>
              <a:gd name="connsiteX4" fmla="*/ 149989 w 2691429"/>
              <a:gd name="connsiteY4" fmla="*/ 2683852 h 2704302"/>
              <a:gd name="connsiteX5" fmla="*/ 20200 w 2691429"/>
              <a:gd name="connsiteY5" fmla="*/ 2558718 h 2704302"/>
              <a:gd name="connsiteX0" fmla="*/ 20200 w 2689847"/>
              <a:gd name="connsiteY0" fmla="*/ 2558988 h 2704572"/>
              <a:gd name="connsiteX1" fmla="*/ 352550 w 2689847"/>
              <a:gd name="connsiteY1" fmla="*/ 2051306 h 2704572"/>
              <a:gd name="connsiteX2" fmla="*/ 2688782 w 2689847"/>
              <a:gd name="connsiteY2" fmla="*/ 972 h 2704572"/>
              <a:gd name="connsiteX3" fmla="*/ 647652 w 2689847"/>
              <a:gd name="connsiteY3" fmla="*/ 2333423 h 2704572"/>
              <a:gd name="connsiteX4" fmla="*/ 149989 w 2689847"/>
              <a:gd name="connsiteY4" fmla="*/ 2684122 h 2704572"/>
              <a:gd name="connsiteX5" fmla="*/ 20200 w 2689847"/>
              <a:gd name="connsiteY5" fmla="*/ 2558988 h 270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847" h="2704572">
                <a:moveTo>
                  <a:pt x="20200" y="2558988"/>
                </a:moveTo>
                <a:cubicBezTo>
                  <a:pt x="3267" y="2416680"/>
                  <a:pt x="-92214" y="2477642"/>
                  <a:pt x="352550" y="2051306"/>
                </a:cubicBezTo>
                <a:cubicBezTo>
                  <a:pt x="797314" y="1624970"/>
                  <a:pt x="2639598" y="-46047"/>
                  <a:pt x="2688782" y="972"/>
                </a:cubicBezTo>
                <a:cubicBezTo>
                  <a:pt x="2737966" y="47991"/>
                  <a:pt x="1070784" y="1886231"/>
                  <a:pt x="647652" y="2333423"/>
                </a:cubicBezTo>
                <a:cubicBezTo>
                  <a:pt x="224520" y="2780615"/>
                  <a:pt x="469408" y="2684122"/>
                  <a:pt x="149989" y="2684122"/>
                </a:cubicBezTo>
                <a:cubicBezTo>
                  <a:pt x="16470" y="2730689"/>
                  <a:pt x="37133" y="2701296"/>
                  <a:pt x="20200" y="2558988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/>
              </a:gs>
              <a:gs pos="13000">
                <a:srgbClr val="5E9EFF"/>
              </a:gs>
              <a:gs pos="59000">
                <a:schemeClr val="accent2"/>
              </a:gs>
              <a:gs pos="11000">
                <a:srgbClr val="C4D6EB">
                  <a:alpha val="5000"/>
                </a:srgbClr>
              </a:gs>
              <a:gs pos="0">
                <a:srgbClr val="FFEBFA">
                  <a:lumMod val="0"/>
                  <a:lumOff val="100000"/>
                  <a:alpha val="79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3360299" y="3134359"/>
            <a:ext cx="3458096" cy="1505699"/>
            <a:chOff x="3366230" y="2832930"/>
            <a:chExt cx="3458096" cy="1505699"/>
          </a:xfrm>
        </p:grpSpPr>
        <p:sp>
          <p:nvSpPr>
            <p:cNvPr id="27" name="Lágrima 11"/>
            <p:cNvSpPr/>
            <p:nvPr/>
          </p:nvSpPr>
          <p:spPr bwMode="auto">
            <a:xfrm rot="6858043" flipH="1">
              <a:off x="4678061" y="2192364"/>
              <a:ext cx="1284982" cy="3007548"/>
            </a:xfrm>
            <a:custGeom>
              <a:avLst/>
              <a:gdLst>
                <a:gd name="connsiteX0" fmla="*/ 0 w 1156717"/>
                <a:gd name="connsiteY0" fmla="*/ 579323 h 1158646"/>
                <a:gd name="connsiteX1" fmla="*/ 578359 w 1156717"/>
                <a:gd name="connsiteY1" fmla="*/ 0 h 1158646"/>
                <a:gd name="connsiteX2" fmla="*/ 1735076 w 1156717"/>
                <a:gd name="connsiteY2" fmla="*/ -579323 h 1158646"/>
                <a:gd name="connsiteX3" fmla="*/ 1156717 w 1156717"/>
                <a:gd name="connsiteY3" fmla="*/ 579323 h 1158646"/>
                <a:gd name="connsiteX4" fmla="*/ 578358 w 1156717"/>
                <a:gd name="connsiteY4" fmla="*/ 1158646 h 1158646"/>
                <a:gd name="connsiteX5" fmla="*/ -1 w 1156717"/>
                <a:gd name="connsiteY5" fmla="*/ 579323 h 1158646"/>
                <a:gd name="connsiteX6" fmla="*/ 0 w 1156717"/>
                <a:gd name="connsiteY6" fmla="*/ 579323 h 1158646"/>
                <a:gd name="connsiteX0" fmla="*/ 1 w 1747623"/>
                <a:gd name="connsiteY0" fmla="*/ 1160280 h 1739603"/>
                <a:gd name="connsiteX1" fmla="*/ 476760 w 1747623"/>
                <a:gd name="connsiteY1" fmla="*/ 885757 h 1739603"/>
                <a:gd name="connsiteX2" fmla="*/ 1735077 w 1747623"/>
                <a:gd name="connsiteY2" fmla="*/ 1634 h 1739603"/>
                <a:gd name="connsiteX3" fmla="*/ 1156718 w 1747623"/>
                <a:gd name="connsiteY3" fmla="*/ 1160280 h 1739603"/>
                <a:gd name="connsiteX4" fmla="*/ 578359 w 1747623"/>
                <a:gd name="connsiteY4" fmla="*/ 1739603 h 1739603"/>
                <a:gd name="connsiteX5" fmla="*/ 0 w 1747623"/>
                <a:gd name="connsiteY5" fmla="*/ 1160280 h 1739603"/>
                <a:gd name="connsiteX6" fmla="*/ 1 w 1747623"/>
                <a:gd name="connsiteY6" fmla="*/ 1160280 h 1739603"/>
                <a:gd name="connsiteX0" fmla="*/ 177801 w 1747623"/>
                <a:gd name="connsiteY0" fmla="*/ 1554574 h 1740197"/>
                <a:gd name="connsiteX1" fmla="*/ 476760 w 1747623"/>
                <a:gd name="connsiteY1" fmla="*/ 886351 h 1740197"/>
                <a:gd name="connsiteX2" fmla="*/ 1735077 w 1747623"/>
                <a:gd name="connsiteY2" fmla="*/ 2228 h 1740197"/>
                <a:gd name="connsiteX3" fmla="*/ 1156718 w 1747623"/>
                <a:gd name="connsiteY3" fmla="*/ 1160874 h 1740197"/>
                <a:gd name="connsiteX4" fmla="*/ 578359 w 1747623"/>
                <a:gd name="connsiteY4" fmla="*/ 1740197 h 1740197"/>
                <a:gd name="connsiteX5" fmla="*/ 0 w 1747623"/>
                <a:gd name="connsiteY5" fmla="*/ 1160874 h 1740197"/>
                <a:gd name="connsiteX6" fmla="*/ 177801 w 1747623"/>
                <a:gd name="connsiteY6" fmla="*/ 1554574 h 1740197"/>
                <a:gd name="connsiteX0" fmla="*/ 177801 w 1740940"/>
                <a:gd name="connsiteY0" fmla="*/ 1556616 h 1742239"/>
                <a:gd name="connsiteX1" fmla="*/ 476760 w 1740940"/>
                <a:gd name="connsiteY1" fmla="*/ 888393 h 1742239"/>
                <a:gd name="connsiteX2" fmla="*/ 1735077 w 1740940"/>
                <a:gd name="connsiteY2" fmla="*/ 4270 h 1742239"/>
                <a:gd name="connsiteX3" fmla="*/ 978918 w 1740940"/>
                <a:gd name="connsiteY3" fmla="*/ 1277216 h 1742239"/>
                <a:gd name="connsiteX4" fmla="*/ 578359 w 1740940"/>
                <a:gd name="connsiteY4" fmla="*/ 1742239 h 1742239"/>
                <a:gd name="connsiteX5" fmla="*/ 0 w 1740940"/>
                <a:gd name="connsiteY5" fmla="*/ 1162916 h 1742239"/>
                <a:gd name="connsiteX6" fmla="*/ 177801 w 1740940"/>
                <a:gd name="connsiteY6" fmla="*/ 1556616 h 1742239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31108 w 2721871"/>
                <a:gd name="connsiteY0" fmla="*/ 2570335 h 2768331"/>
                <a:gd name="connsiteX1" fmla="*/ 330067 w 2721871"/>
                <a:gd name="connsiteY1" fmla="*/ 1902112 h 2768331"/>
                <a:gd name="connsiteX2" fmla="*/ 2718684 w 2721871"/>
                <a:gd name="connsiteY2" fmla="*/ 1989 h 2768331"/>
                <a:gd name="connsiteX3" fmla="*/ 832225 w 2721871"/>
                <a:gd name="connsiteY3" fmla="*/ 2290935 h 2768331"/>
                <a:gd name="connsiteX4" fmla="*/ 431666 w 2721871"/>
                <a:gd name="connsiteY4" fmla="*/ 2755958 h 2768331"/>
                <a:gd name="connsiteX5" fmla="*/ 31108 w 2721871"/>
                <a:gd name="connsiteY5" fmla="*/ 2570335 h 2768331"/>
                <a:gd name="connsiteX0" fmla="*/ 31108 w 2721937"/>
                <a:gd name="connsiteY0" fmla="*/ 2570335 h 2756819"/>
                <a:gd name="connsiteX1" fmla="*/ 330067 w 2721937"/>
                <a:gd name="connsiteY1" fmla="*/ 1902112 h 2756819"/>
                <a:gd name="connsiteX2" fmla="*/ 2718684 w 2721937"/>
                <a:gd name="connsiteY2" fmla="*/ 1989 h 2756819"/>
                <a:gd name="connsiteX3" fmla="*/ 832225 w 2721937"/>
                <a:gd name="connsiteY3" fmla="*/ 2290935 h 2756819"/>
                <a:gd name="connsiteX4" fmla="*/ 228466 w 2721937"/>
                <a:gd name="connsiteY4" fmla="*/ 2743258 h 2756819"/>
                <a:gd name="connsiteX5" fmla="*/ 31108 w 2721937"/>
                <a:gd name="connsiteY5" fmla="*/ 2570335 h 2756819"/>
                <a:gd name="connsiteX0" fmla="*/ 11654 w 2791383"/>
                <a:gd name="connsiteY0" fmla="*/ 2494120 h 2751745"/>
                <a:gd name="connsiteX1" fmla="*/ 399513 w 2791383"/>
                <a:gd name="connsiteY1" fmla="*/ 1902097 h 2751745"/>
                <a:gd name="connsiteX2" fmla="*/ 2788130 w 2791383"/>
                <a:gd name="connsiteY2" fmla="*/ 1974 h 2751745"/>
                <a:gd name="connsiteX3" fmla="*/ 901671 w 2791383"/>
                <a:gd name="connsiteY3" fmla="*/ 2290920 h 2751745"/>
                <a:gd name="connsiteX4" fmla="*/ 297912 w 2791383"/>
                <a:gd name="connsiteY4" fmla="*/ 2743243 h 2751745"/>
                <a:gd name="connsiteX5" fmla="*/ 11654 w 2791383"/>
                <a:gd name="connsiteY5" fmla="*/ 2494120 h 2751745"/>
                <a:gd name="connsiteX0" fmla="*/ 11654 w 2791399"/>
                <a:gd name="connsiteY0" fmla="*/ 2494120 h 2697049"/>
                <a:gd name="connsiteX1" fmla="*/ 399513 w 2791399"/>
                <a:gd name="connsiteY1" fmla="*/ 1902097 h 2697049"/>
                <a:gd name="connsiteX2" fmla="*/ 2788130 w 2791399"/>
                <a:gd name="connsiteY2" fmla="*/ 1974 h 2697049"/>
                <a:gd name="connsiteX3" fmla="*/ 901671 w 2791399"/>
                <a:gd name="connsiteY3" fmla="*/ 2290920 h 2697049"/>
                <a:gd name="connsiteX4" fmla="*/ 249337 w 2791399"/>
                <a:gd name="connsiteY4" fmla="*/ 2685124 h 2697049"/>
                <a:gd name="connsiteX5" fmla="*/ 11654 w 2791399"/>
                <a:gd name="connsiteY5" fmla="*/ 2494120 h 2697049"/>
                <a:gd name="connsiteX0" fmla="*/ 37021 w 2708872"/>
                <a:gd name="connsiteY0" fmla="*/ 2560003 h 2705587"/>
                <a:gd name="connsiteX1" fmla="*/ 316986 w 2708872"/>
                <a:gd name="connsiteY1" fmla="*/ 1902110 h 2705587"/>
                <a:gd name="connsiteX2" fmla="*/ 2705603 w 2708872"/>
                <a:gd name="connsiteY2" fmla="*/ 1987 h 2705587"/>
                <a:gd name="connsiteX3" fmla="*/ 819144 w 2708872"/>
                <a:gd name="connsiteY3" fmla="*/ 2290933 h 2705587"/>
                <a:gd name="connsiteX4" fmla="*/ 166810 w 2708872"/>
                <a:gd name="connsiteY4" fmla="*/ 2685137 h 2705587"/>
                <a:gd name="connsiteX5" fmla="*/ 37021 w 2708872"/>
                <a:gd name="connsiteY5" fmla="*/ 2560003 h 2705587"/>
                <a:gd name="connsiteX0" fmla="*/ 20200 w 2691429"/>
                <a:gd name="connsiteY0" fmla="*/ 2558718 h 2704302"/>
                <a:gd name="connsiteX1" fmla="*/ 352550 w 2691429"/>
                <a:gd name="connsiteY1" fmla="*/ 2051036 h 2704302"/>
                <a:gd name="connsiteX2" fmla="*/ 2688782 w 2691429"/>
                <a:gd name="connsiteY2" fmla="*/ 702 h 2704302"/>
                <a:gd name="connsiteX3" fmla="*/ 802323 w 2691429"/>
                <a:gd name="connsiteY3" fmla="*/ 2289648 h 2704302"/>
                <a:gd name="connsiteX4" fmla="*/ 149989 w 2691429"/>
                <a:gd name="connsiteY4" fmla="*/ 2683852 h 2704302"/>
                <a:gd name="connsiteX5" fmla="*/ 20200 w 2691429"/>
                <a:gd name="connsiteY5" fmla="*/ 2558718 h 2704302"/>
                <a:gd name="connsiteX0" fmla="*/ 20200 w 2689847"/>
                <a:gd name="connsiteY0" fmla="*/ 2558988 h 2704572"/>
                <a:gd name="connsiteX1" fmla="*/ 352550 w 2689847"/>
                <a:gd name="connsiteY1" fmla="*/ 2051306 h 2704572"/>
                <a:gd name="connsiteX2" fmla="*/ 2688782 w 2689847"/>
                <a:gd name="connsiteY2" fmla="*/ 972 h 2704572"/>
                <a:gd name="connsiteX3" fmla="*/ 647652 w 2689847"/>
                <a:gd name="connsiteY3" fmla="*/ 2333423 h 2704572"/>
                <a:gd name="connsiteX4" fmla="*/ 149989 w 2689847"/>
                <a:gd name="connsiteY4" fmla="*/ 2684122 h 2704572"/>
                <a:gd name="connsiteX5" fmla="*/ 20200 w 2689847"/>
                <a:gd name="connsiteY5" fmla="*/ 2558988 h 2704572"/>
                <a:gd name="connsiteX0" fmla="*/ 1347 w 1233194"/>
                <a:gd name="connsiteY0" fmla="*/ 1964061 h 2109645"/>
                <a:gd name="connsiteX1" fmla="*/ 333697 w 1233194"/>
                <a:gd name="connsiteY1" fmla="*/ 1456379 h 2109645"/>
                <a:gd name="connsiteX2" fmla="*/ 1229587 w 1233194"/>
                <a:gd name="connsiteY2" fmla="*/ 1373 h 2109645"/>
                <a:gd name="connsiteX3" fmla="*/ 628799 w 1233194"/>
                <a:gd name="connsiteY3" fmla="*/ 1738496 h 2109645"/>
                <a:gd name="connsiteX4" fmla="*/ 131136 w 1233194"/>
                <a:gd name="connsiteY4" fmla="*/ 2089195 h 2109645"/>
                <a:gd name="connsiteX5" fmla="*/ 1347 w 1233194"/>
                <a:gd name="connsiteY5" fmla="*/ 1964061 h 2109645"/>
                <a:gd name="connsiteX0" fmla="*/ 1347 w 1229595"/>
                <a:gd name="connsiteY0" fmla="*/ 1977784 h 2123368"/>
                <a:gd name="connsiteX1" fmla="*/ 333697 w 1229595"/>
                <a:gd name="connsiteY1" fmla="*/ 1470102 h 2123368"/>
                <a:gd name="connsiteX2" fmla="*/ 641962 w 1229595"/>
                <a:gd name="connsiteY2" fmla="*/ 938420 h 2123368"/>
                <a:gd name="connsiteX3" fmla="*/ 1229587 w 1229595"/>
                <a:gd name="connsiteY3" fmla="*/ 15096 h 2123368"/>
                <a:gd name="connsiteX4" fmla="*/ 628799 w 1229595"/>
                <a:gd name="connsiteY4" fmla="*/ 1752219 h 2123368"/>
                <a:gd name="connsiteX5" fmla="*/ 131136 w 1229595"/>
                <a:gd name="connsiteY5" fmla="*/ 2102918 h 2123368"/>
                <a:gd name="connsiteX6" fmla="*/ 1347 w 1229595"/>
                <a:gd name="connsiteY6" fmla="*/ 1977784 h 2123368"/>
                <a:gd name="connsiteX0" fmla="*/ 1347 w 1233445"/>
                <a:gd name="connsiteY0" fmla="*/ 1963886 h 2109470"/>
                <a:gd name="connsiteX1" fmla="*/ 333697 w 1233445"/>
                <a:gd name="connsiteY1" fmla="*/ 1456204 h 2109470"/>
                <a:gd name="connsiteX2" fmla="*/ 641962 w 1233445"/>
                <a:gd name="connsiteY2" fmla="*/ 924522 h 2109470"/>
                <a:gd name="connsiteX3" fmla="*/ 1229587 w 1233445"/>
                <a:gd name="connsiteY3" fmla="*/ 1198 h 2109470"/>
                <a:gd name="connsiteX4" fmla="*/ 883633 w 1233445"/>
                <a:gd name="connsiteY4" fmla="*/ 1130778 h 2109470"/>
                <a:gd name="connsiteX5" fmla="*/ 628799 w 1233445"/>
                <a:gd name="connsiteY5" fmla="*/ 1738321 h 2109470"/>
                <a:gd name="connsiteX6" fmla="*/ 131136 w 1233445"/>
                <a:gd name="connsiteY6" fmla="*/ 2089020 h 2109470"/>
                <a:gd name="connsiteX7" fmla="*/ 1347 w 1233445"/>
                <a:gd name="connsiteY7" fmla="*/ 1963886 h 2109470"/>
                <a:gd name="connsiteX0" fmla="*/ 1347 w 995981"/>
                <a:gd name="connsiteY0" fmla="*/ 1937253 h 2082837"/>
                <a:gd name="connsiteX1" fmla="*/ 333697 w 995981"/>
                <a:gd name="connsiteY1" fmla="*/ 1429571 h 2082837"/>
                <a:gd name="connsiteX2" fmla="*/ 641962 w 995981"/>
                <a:gd name="connsiteY2" fmla="*/ 897889 h 2082837"/>
                <a:gd name="connsiteX3" fmla="*/ 979867 w 995981"/>
                <a:gd name="connsiteY3" fmla="*/ 1243 h 2082837"/>
                <a:gd name="connsiteX4" fmla="*/ 883633 w 995981"/>
                <a:gd name="connsiteY4" fmla="*/ 1104145 h 2082837"/>
                <a:gd name="connsiteX5" fmla="*/ 628799 w 995981"/>
                <a:gd name="connsiteY5" fmla="*/ 1711688 h 2082837"/>
                <a:gd name="connsiteX6" fmla="*/ 131136 w 995981"/>
                <a:gd name="connsiteY6" fmla="*/ 2062387 h 2082837"/>
                <a:gd name="connsiteX7" fmla="*/ 1347 w 995981"/>
                <a:gd name="connsiteY7" fmla="*/ 1937253 h 2082837"/>
                <a:gd name="connsiteX0" fmla="*/ 1347 w 919365"/>
                <a:gd name="connsiteY0" fmla="*/ 1960845 h 2106429"/>
                <a:gd name="connsiteX1" fmla="*/ 333697 w 919365"/>
                <a:gd name="connsiteY1" fmla="*/ 1453163 h 2106429"/>
                <a:gd name="connsiteX2" fmla="*/ 641962 w 919365"/>
                <a:gd name="connsiteY2" fmla="*/ 921481 h 2106429"/>
                <a:gd name="connsiteX3" fmla="*/ 805579 w 919365"/>
                <a:gd name="connsiteY3" fmla="*/ 1202 h 2106429"/>
                <a:gd name="connsiteX4" fmla="*/ 883633 w 919365"/>
                <a:gd name="connsiteY4" fmla="*/ 1127737 h 2106429"/>
                <a:gd name="connsiteX5" fmla="*/ 628799 w 919365"/>
                <a:gd name="connsiteY5" fmla="*/ 1735280 h 2106429"/>
                <a:gd name="connsiteX6" fmla="*/ 131136 w 919365"/>
                <a:gd name="connsiteY6" fmla="*/ 2085979 h 2106429"/>
                <a:gd name="connsiteX7" fmla="*/ 1347 w 919365"/>
                <a:gd name="connsiteY7" fmla="*/ 1960845 h 2106429"/>
                <a:gd name="connsiteX0" fmla="*/ 816 w 920182"/>
                <a:gd name="connsiteY0" fmla="*/ 1959647 h 2105231"/>
                <a:gd name="connsiteX1" fmla="*/ 333166 w 920182"/>
                <a:gd name="connsiteY1" fmla="*/ 1451965 h 2105231"/>
                <a:gd name="connsiteX2" fmla="*/ 588069 w 920182"/>
                <a:gd name="connsiteY2" fmla="*/ 1114546 h 2105231"/>
                <a:gd name="connsiteX3" fmla="*/ 805048 w 920182"/>
                <a:gd name="connsiteY3" fmla="*/ 4 h 2105231"/>
                <a:gd name="connsiteX4" fmla="*/ 883102 w 920182"/>
                <a:gd name="connsiteY4" fmla="*/ 1126539 h 2105231"/>
                <a:gd name="connsiteX5" fmla="*/ 628268 w 920182"/>
                <a:gd name="connsiteY5" fmla="*/ 1734082 h 2105231"/>
                <a:gd name="connsiteX6" fmla="*/ 130605 w 920182"/>
                <a:gd name="connsiteY6" fmla="*/ 2084781 h 2105231"/>
                <a:gd name="connsiteX7" fmla="*/ 816 w 920182"/>
                <a:gd name="connsiteY7" fmla="*/ 1959647 h 2105231"/>
                <a:gd name="connsiteX0" fmla="*/ 807 w 920624"/>
                <a:gd name="connsiteY0" fmla="*/ 1959711 h 2105295"/>
                <a:gd name="connsiteX1" fmla="*/ 333157 w 920624"/>
                <a:gd name="connsiteY1" fmla="*/ 1452029 h 2105295"/>
                <a:gd name="connsiteX2" fmla="*/ 570875 w 920624"/>
                <a:gd name="connsiteY2" fmla="*/ 1073878 h 2105295"/>
                <a:gd name="connsiteX3" fmla="*/ 805039 w 920624"/>
                <a:gd name="connsiteY3" fmla="*/ 68 h 2105295"/>
                <a:gd name="connsiteX4" fmla="*/ 883093 w 920624"/>
                <a:gd name="connsiteY4" fmla="*/ 1126603 h 2105295"/>
                <a:gd name="connsiteX5" fmla="*/ 628259 w 920624"/>
                <a:gd name="connsiteY5" fmla="*/ 1734146 h 2105295"/>
                <a:gd name="connsiteX6" fmla="*/ 130596 w 920624"/>
                <a:gd name="connsiteY6" fmla="*/ 2084845 h 2105295"/>
                <a:gd name="connsiteX7" fmla="*/ 807 w 920624"/>
                <a:gd name="connsiteY7" fmla="*/ 1959711 h 2105295"/>
                <a:gd name="connsiteX0" fmla="*/ 807 w 920624"/>
                <a:gd name="connsiteY0" fmla="*/ 1959711 h 2086622"/>
                <a:gd name="connsiteX1" fmla="*/ 333157 w 920624"/>
                <a:gd name="connsiteY1" fmla="*/ 1452029 h 2086622"/>
                <a:gd name="connsiteX2" fmla="*/ 570875 w 920624"/>
                <a:gd name="connsiteY2" fmla="*/ 1073878 h 2086622"/>
                <a:gd name="connsiteX3" fmla="*/ 805039 w 920624"/>
                <a:gd name="connsiteY3" fmla="*/ 68 h 2086622"/>
                <a:gd name="connsiteX4" fmla="*/ 883093 w 920624"/>
                <a:gd name="connsiteY4" fmla="*/ 1126603 h 2086622"/>
                <a:gd name="connsiteX5" fmla="*/ 628259 w 920624"/>
                <a:gd name="connsiteY5" fmla="*/ 1734146 h 2086622"/>
                <a:gd name="connsiteX6" fmla="*/ 236236 w 920624"/>
                <a:gd name="connsiteY6" fmla="*/ 2060316 h 2086622"/>
                <a:gd name="connsiteX7" fmla="*/ 807 w 920624"/>
                <a:gd name="connsiteY7" fmla="*/ 1959711 h 2086622"/>
                <a:gd name="connsiteX0" fmla="*/ 807 w 920624"/>
                <a:gd name="connsiteY0" fmla="*/ 1959711 h 2135061"/>
                <a:gd name="connsiteX1" fmla="*/ 333157 w 920624"/>
                <a:gd name="connsiteY1" fmla="*/ 1452029 h 2135061"/>
                <a:gd name="connsiteX2" fmla="*/ 570875 w 920624"/>
                <a:gd name="connsiteY2" fmla="*/ 1073878 h 2135061"/>
                <a:gd name="connsiteX3" fmla="*/ 805039 w 920624"/>
                <a:gd name="connsiteY3" fmla="*/ 68 h 2135061"/>
                <a:gd name="connsiteX4" fmla="*/ 883093 w 920624"/>
                <a:gd name="connsiteY4" fmla="*/ 1126603 h 2135061"/>
                <a:gd name="connsiteX5" fmla="*/ 628259 w 920624"/>
                <a:gd name="connsiteY5" fmla="*/ 1734146 h 2135061"/>
                <a:gd name="connsiteX6" fmla="*/ 184139 w 920624"/>
                <a:gd name="connsiteY6" fmla="*/ 2120116 h 2135061"/>
                <a:gd name="connsiteX7" fmla="*/ 807 w 920624"/>
                <a:gd name="connsiteY7" fmla="*/ 1959711 h 2135061"/>
                <a:gd name="connsiteX0" fmla="*/ 807 w 920624"/>
                <a:gd name="connsiteY0" fmla="*/ 1959711 h 2135061"/>
                <a:gd name="connsiteX1" fmla="*/ 333157 w 920624"/>
                <a:gd name="connsiteY1" fmla="*/ 1452029 h 2135061"/>
                <a:gd name="connsiteX2" fmla="*/ 570875 w 920624"/>
                <a:gd name="connsiteY2" fmla="*/ 1073878 h 2135061"/>
                <a:gd name="connsiteX3" fmla="*/ 805039 w 920624"/>
                <a:gd name="connsiteY3" fmla="*/ 68 h 2135061"/>
                <a:gd name="connsiteX4" fmla="*/ 883093 w 920624"/>
                <a:gd name="connsiteY4" fmla="*/ 1126603 h 2135061"/>
                <a:gd name="connsiteX5" fmla="*/ 552919 w 920624"/>
                <a:gd name="connsiteY5" fmla="*/ 1899225 h 2135061"/>
                <a:gd name="connsiteX6" fmla="*/ 184139 w 920624"/>
                <a:gd name="connsiteY6" fmla="*/ 2120116 h 2135061"/>
                <a:gd name="connsiteX7" fmla="*/ 807 w 920624"/>
                <a:gd name="connsiteY7" fmla="*/ 1959711 h 2135061"/>
                <a:gd name="connsiteX0" fmla="*/ 807 w 886998"/>
                <a:gd name="connsiteY0" fmla="*/ 1960445 h 2135795"/>
                <a:gd name="connsiteX1" fmla="*/ 333157 w 886998"/>
                <a:gd name="connsiteY1" fmla="*/ 1452763 h 2135795"/>
                <a:gd name="connsiteX2" fmla="*/ 570875 w 886998"/>
                <a:gd name="connsiteY2" fmla="*/ 1074612 h 2135795"/>
                <a:gd name="connsiteX3" fmla="*/ 805039 w 886998"/>
                <a:gd name="connsiteY3" fmla="*/ 802 h 2135795"/>
                <a:gd name="connsiteX4" fmla="*/ 842031 w 886998"/>
                <a:gd name="connsiteY4" fmla="*/ 1259113 h 2135795"/>
                <a:gd name="connsiteX5" fmla="*/ 552919 w 886998"/>
                <a:gd name="connsiteY5" fmla="*/ 1899959 h 2135795"/>
                <a:gd name="connsiteX6" fmla="*/ 184139 w 886998"/>
                <a:gd name="connsiteY6" fmla="*/ 2120850 h 2135795"/>
                <a:gd name="connsiteX7" fmla="*/ 807 w 886998"/>
                <a:gd name="connsiteY7" fmla="*/ 1960445 h 2135795"/>
                <a:gd name="connsiteX0" fmla="*/ 1091 w 887282"/>
                <a:gd name="connsiteY0" fmla="*/ 1960445 h 2135795"/>
                <a:gd name="connsiteX1" fmla="*/ 263527 w 887282"/>
                <a:gd name="connsiteY1" fmla="*/ 1539062 h 2135795"/>
                <a:gd name="connsiteX2" fmla="*/ 571159 w 887282"/>
                <a:gd name="connsiteY2" fmla="*/ 1074612 h 2135795"/>
                <a:gd name="connsiteX3" fmla="*/ 805323 w 887282"/>
                <a:gd name="connsiteY3" fmla="*/ 802 h 2135795"/>
                <a:gd name="connsiteX4" fmla="*/ 842315 w 887282"/>
                <a:gd name="connsiteY4" fmla="*/ 1259113 h 2135795"/>
                <a:gd name="connsiteX5" fmla="*/ 553203 w 887282"/>
                <a:gd name="connsiteY5" fmla="*/ 1899959 h 2135795"/>
                <a:gd name="connsiteX6" fmla="*/ 184423 w 887282"/>
                <a:gd name="connsiteY6" fmla="*/ 2120850 h 2135795"/>
                <a:gd name="connsiteX7" fmla="*/ 1091 w 887282"/>
                <a:gd name="connsiteY7" fmla="*/ 1960445 h 2135795"/>
                <a:gd name="connsiteX0" fmla="*/ 1091 w 887282"/>
                <a:gd name="connsiteY0" fmla="*/ 1960445 h 2140830"/>
                <a:gd name="connsiteX1" fmla="*/ 263527 w 887282"/>
                <a:gd name="connsiteY1" fmla="*/ 1539062 h 2140830"/>
                <a:gd name="connsiteX2" fmla="*/ 571159 w 887282"/>
                <a:gd name="connsiteY2" fmla="*/ 1074612 h 2140830"/>
                <a:gd name="connsiteX3" fmla="*/ 805323 w 887282"/>
                <a:gd name="connsiteY3" fmla="*/ 802 h 2140830"/>
                <a:gd name="connsiteX4" fmla="*/ 842315 w 887282"/>
                <a:gd name="connsiteY4" fmla="*/ 1259113 h 2140830"/>
                <a:gd name="connsiteX5" fmla="*/ 553203 w 887282"/>
                <a:gd name="connsiteY5" fmla="*/ 1899959 h 2140830"/>
                <a:gd name="connsiteX6" fmla="*/ 193067 w 887282"/>
                <a:gd name="connsiteY6" fmla="*/ 2126544 h 2140830"/>
                <a:gd name="connsiteX7" fmla="*/ 1091 w 887282"/>
                <a:gd name="connsiteY7" fmla="*/ 1960445 h 2140830"/>
                <a:gd name="connsiteX0" fmla="*/ 1091 w 887282"/>
                <a:gd name="connsiteY0" fmla="*/ 1960445 h 2140830"/>
                <a:gd name="connsiteX1" fmla="*/ 263527 w 887282"/>
                <a:gd name="connsiteY1" fmla="*/ 1539062 h 2140830"/>
                <a:gd name="connsiteX2" fmla="*/ 571159 w 887282"/>
                <a:gd name="connsiteY2" fmla="*/ 1074612 h 2140830"/>
                <a:gd name="connsiteX3" fmla="*/ 805323 w 887282"/>
                <a:gd name="connsiteY3" fmla="*/ 802 h 2140830"/>
                <a:gd name="connsiteX4" fmla="*/ 842315 w 887282"/>
                <a:gd name="connsiteY4" fmla="*/ 1259113 h 2140830"/>
                <a:gd name="connsiteX5" fmla="*/ 604541 w 887282"/>
                <a:gd name="connsiteY5" fmla="*/ 1829318 h 2140830"/>
                <a:gd name="connsiteX6" fmla="*/ 193067 w 887282"/>
                <a:gd name="connsiteY6" fmla="*/ 2126544 h 2140830"/>
                <a:gd name="connsiteX7" fmla="*/ 1091 w 887282"/>
                <a:gd name="connsiteY7" fmla="*/ 1960445 h 2140830"/>
                <a:gd name="connsiteX0" fmla="*/ 1091 w 887282"/>
                <a:gd name="connsiteY0" fmla="*/ 1960445 h 2140830"/>
                <a:gd name="connsiteX1" fmla="*/ 263527 w 887282"/>
                <a:gd name="connsiteY1" fmla="*/ 1539062 h 2140830"/>
                <a:gd name="connsiteX2" fmla="*/ 571159 w 887282"/>
                <a:gd name="connsiteY2" fmla="*/ 1074612 h 2140830"/>
                <a:gd name="connsiteX3" fmla="*/ 805323 w 887282"/>
                <a:gd name="connsiteY3" fmla="*/ 802 h 2140830"/>
                <a:gd name="connsiteX4" fmla="*/ 842315 w 887282"/>
                <a:gd name="connsiteY4" fmla="*/ 1259113 h 2140830"/>
                <a:gd name="connsiteX5" fmla="*/ 604541 w 887282"/>
                <a:gd name="connsiteY5" fmla="*/ 1829318 h 2140830"/>
                <a:gd name="connsiteX6" fmla="*/ 193067 w 887282"/>
                <a:gd name="connsiteY6" fmla="*/ 2126544 h 2140830"/>
                <a:gd name="connsiteX7" fmla="*/ 1091 w 887282"/>
                <a:gd name="connsiteY7" fmla="*/ 1960445 h 2140830"/>
                <a:gd name="connsiteX0" fmla="*/ 1091 w 887282"/>
                <a:gd name="connsiteY0" fmla="*/ 1960445 h 2126544"/>
                <a:gd name="connsiteX1" fmla="*/ 263527 w 887282"/>
                <a:gd name="connsiteY1" fmla="*/ 1539062 h 2126544"/>
                <a:gd name="connsiteX2" fmla="*/ 571159 w 887282"/>
                <a:gd name="connsiteY2" fmla="*/ 1074612 h 2126544"/>
                <a:gd name="connsiteX3" fmla="*/ 805323 w 887282"/>
                <a:gd name="connsiteY3" fmla="*/ 802 h 2126544"/>
                <a:gd name="connsiteX4" fmla="*/ 842315 w 887282"/>
                <a:gd name="connsiteY4" fmla="*/ 1259113 h 2126544"/>
                <a:gd name="connsiteX5" fmla="*/ 604541 w 887282"/>
                <a:gd name="connsiteY5" fmla="*/ 1829318 h 2126544"/>
                <a:gd name="connsiteX6" fmla="*/ 193067 w 887282"/>
                <a:gd name="connsiteY6" fmla="*/ 2126544 h 2126544"/>
                <a:gd name="connsiteX7" fmla="*/ 1091 w 887282"/>
                <a:gd name="connsiteY7" fmla="*/ 1960445 h 2126544"/>
                <a:gd name="connsiteX0" fmla="*/ 1091 w 887282"/>
                <a:gd name="connsiteY0" fmla="*/ 1960445 h 2126544"/>
                <a:gd name="connsiteX1" fmla="*/ 263527 w 887282"/>
                <a:gd name="connsiteY1" fmla="*/ 1539062 h 2126544"/>
                <a:gd name="connsiteX2" fmla="*/ 571159 w 887282"/>
                <a:gd name="connsiteY2" fmla="*/ 1074612 h 2126544"/>
                <a:gd name="connsiteX3" fmla="*/ 805323 w 887282"/>
                <a:gd name="connsiteY3" fmla="*/ 802 h 2126544"/>
                <a:gd name="connsiteX4" fmla="*/ 842315 w 887282"/>
                <a:gd name="connsiteY4" fmla="*/ 1259113 h 2126544"/>
                <a:gd name="connsiteX5" fmla="*/ 604541 w 887282"/>
                <a:gd name="connsiteY5" fmla="*/ 1829318 h 2126544"/>
                <a:gd name="connsiteX6" fmla="*/ 193067 w 887282"/>
                <a:gd name="connsiteY6" fmla="*/ 2126544 h 2126544"/>
                <a:gd name="connsiteX7" fmla="*/ 1091 w 887282"/>
                <a:gd name="connsiteY7" fmla="*/ 1960445 h 2126544"/>
                <a:gd name="connsiteX0" fmla="*/ 6606 w 892797"/>
                <a:gd name="connsiteY0" fmla="*/ 1960445 h 2126544"/>
                <a:gd name="connsiteX1" fmla="*/ 269042 w 892797"/>
                <a:gd name="connsiteY1" fmla="*/ 1539062 h 2126544"/>
                <a:gd name="connsiteX2" fmla="*/ 576674 w 892797"/>
                <a:gd name="connsiteY2" fmla="*/ 1074612 h 2126544"/>
                <a:gd name="connsiteX3" fmla="*/ 810838 w 892797"/>
                <a:gd name="connsiteY3" fmla="*/ 802 h 2126544"/>
                <a:gd name="connsiteX4" fmla="*/ 847830 w 892797"/>
                <a:gd name="connsiteY4" fmla="*/ 1259113 h 2126544"/>
                <a:gd name="connsiteX5" fmla="*/ 610056 w 892797"/>
                <a:gd name="connsiteY5" fmla="*/ 1829318 h 2126544"/>
                <a:gd name="connsiteX6" fmla="*/ 198582 w 892797"/>
                <a:gd name="connsiteY6" fmla="*/ 2126544 h 2126544"/>
                <a:gd name="connsiteX7" fmla="*/ 6606 w 892797"/>
                <a:gd name="connsiteY7" fmla="*/ 1960445 h 2126544"/>
                <a:gd name="connsiteX0" fmla="*/ 6606 w 892797"/>
                <a:gd name="connsiteY0" fmla="*/ 1960445 h 2140917"/>
                <a:gd name="connsiteX1" fmla="*/ 269042 w 892797"/>
                <a:gd name="connsiteY1" fmla="*/ 1539062 h 2140917"/>
                <a:gd name="connsiteX2" fmla="*/ 576674 w 892797"/>
                <a:gd name="connsiteY2" fmla="*/ 1074612 h 2140917"/>
                <a:gd name="connsiteX3" fmla="*/ 810838 w 892797"/>
                <a:gd name="connsiteY3" fmla="*/ 802 h 2140917"/>
                <a:gd name="connsiteX4" fmla="*/ 847830 w 892797"/>
                <a:gd name="connsiteY4" fmla="*/ 1259113 h 2140917"/>
                <a:gd name="connsiteX5" fmla="*/ 610056 w 892797"/>
                <a:gd name="connsiteY5" fmla="*/ 1829318 h 2140917"/>
                <a:gd name="connsiteX6" fmla="*/ 382059 w 892797"/>
                <a:gd name="connsiteY6" fmla="*/ 2098584 h 2140917"/>
                <a:gd name="connsiteX7" fmla="*/ 198582 w 892797"/>
                <a:gd name="connsiteY7" fmla="*/ 2126544 h 2140917"/>
                <a:gd name="connsiteX8" fmla="*/ 6606 w 892797"/>
                <a:gd name="connsiteY8" fmla="*/ 1960445 h 2140917"/>
                <a:gd name="connsiteX0" fmla="*/ 6606 w 892797"/>
                <a:gd name="connsiteY0" fmla="*/ 1960445 h 2140917"/>
                <a:gd name="connsiteX1" fmla="*/ 269042 w 892797"/>
                <a:gd name="connsiteY1" fmla="*/ 1539062 h 2140917"/>
                <a:gd name="connsiteX2" fmla="*/ 576674 w 892797"/>
                <a:gd name="connsiteY2" fmla="*/ 1074612 h 2140917"/>
                <a:gd name="connsiteX3" fmla="*/ 810838 w 892797"/>
                <a:gd name="connsiteY3" fmla="*/ 802 h 2140917"/>
                <a:gd name="connsiteX4" fmla="*/ 847830 w 892797"/>
                <a:gd name="connsiteY4" fmla="*/ 1259113 h 2140917"/>
                <a:gd name="connsiteX5" fmla="*/ 610056 w 892797"/>
                <a:gd name="connsiteY5" fmla="*/ 1829318 h 2140917"/>
                <a:gd name="connsiteX6" fmla="*/ 382059 w 892797"/>
                <a:gd name="connsiteY6" fmla="*/ 2098584 h 2140917"/>
                <a:gd name="connsiteX7" fmla="*/ 198582 w 892797"/>
                <a:gd name="connsiteY7" fmla="*/ 2126544 h 2140917"/>
                <a:gd name="connsiteX8" fmla="*/ 6606 w 892797"/>
                <a:gd name="connsiteY8" fmla="*/ 1960445 h 2140917"/>
                <a:gd name="connsiteX0" fmla="*/ 6606 w 892797"/>
                <a:gd name="connsiteY0" fmla="*/ 1960445 h 2144293"/>
                <a:gd name="connsiteX1" fmla="*/ 269042 w 892797"/>
                <a:gd name="connsiteY1" fmla="*/ 1539062 h 2144293"/>
                <a:gd name="connsiteX2" fmla="*/ 576674 w 892797"/>
                <a:gd name="connsiteY2" fmla="*/ 1074612 h 2144293"/>
                <a:gd name="connsiteX3" fmla="*/ 810838 w 892797"/>
                <a:gd name="connsiteY3" fmla="*/ 802 h 2144293"/>
                <a:gd name="connsiteX4" fmla="*/ 847830 w 892797"/>
                <a:gd name="connsiteY4" fmla="*/ 1259113 h 2144293"/>
                <a:gd name="connsiteX5" fmla="*/ 610056 w 892797"/>
                <a:gd name="connsiteY5" fmla="*/ 1829318 h 2144293"/>
                <a:gd name="connsiteX6" fmla="*/ 382059 w 892797"/>
                <a:gd name="connsiteY6" fmla="*/ 2098584 h 2144293"/>
                <a:gd name="connsiteX7" fmla="*/ 198582 w 892797"/>
                <a:gd name="connsiteY7" fmla="*/ 2126544 h 2144293"/>
                <a:gd name="connsiteX8" fmla="*/ 6606 w 892797"/>
                <a:gd name="connsiteY8" fmla="*/ 1960445 h 2144293"/>
                <a:gd name="connsiteX0" fmla="*/ 6606 w 892797"/>
                <a:gd name="connsiteY0" fmla="*/ 1960445 h 2139673"/>
                <a:gd name="connsiteX1" fmla="*/ 269042 w 892797"/>
                <a:gd name="connsiteY1" fmla="*/ 1539062 h 2139673"/>
                <a:gd name="connsiteX2" fmla="*/ 576674 w 892797"/>
                <a:gd name="connsiteY2" fmla="*/ 1074612 h 2139673"/>
                <a:gd name="connsiteX3" fmla="*/ 810838 w 892797"/>
                <a:gd name="connsiteY3" fmla="*/ 802 h 2139673"/>
                <a:gd name="connsiteX4" fmla="*/ 847830 w 892797"/>
                <a:gd name="connsiteY4" fmla="*/ 1259113 h 2139673"/>
                <a:gd name="connsiteX5" fmla="*/ 610056 w 892797"/>
                <a:gd name="connsiteY5" fmla="*/ 1829318 h 2139673"/>
                <a:gd name="connsiteX6" fmla="*/ 382059 w 892797"/>
                <a:gd name="connsiteY6" fmla="*/ 2098584 h 2139673"/>
                <a:gd name="connsiteX7" fmla="*/ 198582 w 892797"/>
                <a:gd name="connsiteY7" fmla="*/ 2126544 h 2139673"/>
                <a:gd name="connsiteX8" fmla="*/ 6606 w 892797"/>
                <a:gd name="connsiteY8" fmla="*/ 1960445 h 2139673"/>
                <a:gd name="connsiteX0" fmla="*/ 6418 w 894319"/>
                <a:gd name="connsiteY0" fmla="*/ 1959979 h 2139207"/>
                <a:gd name="connsiteX1" fmla="*/ 268854 w 894319"/>
                <a:gd name="connsiteY1" fmla="*/ 1538596 h 2139207"/>
                <a:gd name="connsiteX2" fmla="*/ 530223 w 894319"/>
                <a:gd name="connsiteY2" fmla="*/ 1136319 h 2139207"/>
                <a:gd name="connsiteX3" fmla="*/ 810650 w 894319"/>
                <a:gd name="connsiteY3" fmla="*/ 336 h 2139207"/>
                <a:gd name="connsiteX4" fmla="*/ 847642 w 894319"/>
                <a:gd name="connsiteY4" fmla="*/ 1258647 h 2139207"/>
                <a:gd name="connsiteX5" fmla="*/ 609868 w 894319"/>
                <a:gd name="connsiteY5" fmla="*/ 1828852 h 2139207"/>
                <a:gd name="connsiteX6" fmla="*/ 381871 w 894319"/>
                <a:gd name="connsiteY6" fmla="*/ 2098118 h 2139207"/>
                <a:gd name="connsiteX7" fmla="*/ 198394 w 894319"/>
                <a:gd name="connsiteY7" fmla="*/ 2126078 h 2139207"/>
                <a:gd name="connsiteX8" fmla="*/ 6418 w 894319"/>
                <a:gd name="connsiteY8" fmla="*/ 1959979 h 2139207"/>
                <a:gd name="connsiteX0" fmla="*/ 6714 w 892008"/>
                <a:gd name="connsiteY0" fmla="*/ 1960227 h 2139455"/>
                <a:gd name="connsiteX1" fmla="*/ 269150 w 892008"/>
                <a:gd name="connsiteY1" fmla="*/ 1538844 h 2139455"/>
                <a:gd name="connsiteX2" fmla="*/ 602016 w 892008"/>
                <a:gd name="connsiteY2" fmla="*/ 1099840 h 2139455"/>
                <a:gd name="connsiteX3" fmla="*/ 810946 w 892008"/>
                <a:gd name="connsiteY3" fmla="*/ 584 h 2139455"/>
                <a:gd name="connsiteX4" fmla="*/ 847938 w 892008"/>
                <a:gd name="connsiteY4" fmla="*/ 1258895 h 2139455"/>
                <a:gd name="connsiteX5" fmla="*/ 610164 w 892008"/>
                <a:gd name="connsiteY5" fmla="*/ 1829100 h 2139455"/>
                <a:gd name="connsiteX6" fmla="*/ 382167 w 892008"/>
                <a:gd name="connsiteY6" fmla="*/ 2098366 h 2139455"/>
                <a:gd name="connsiteX7" fmla="*/ 198690 w 892008"/>
                <a:gd name="connsiteY7" fmla="*/ 2126326 h 2139455"/>
                <a:gd name="connsiteX8" fmla="*/ 6714 w 892008"/>
                <a:gd name="connsiteY8" fmla="*/ 1960227 h 2139455"/>
                <a:gd name="connsiteX0" fmla="*/ 12995 w 898289"/>
                <a:gd name="connsiteY0" fmla="*/ 1960227 h 2139455"/>
                <a:gd name="connsiteX1" fmla="*/ 275431 w 898289"/>
                <a:gd name="connsiteY1" fmla="*/ 1538844 h 2139455"/>
                <a:gd name="connsiteX2" fmla="*/ 608297 w 898289"/>
                <a:gd name="connsiteY2" fmla="*/ 1099840 h 2139455"/>
                <a:gd name="connsiteX3" fmla="*/ 817227 w 898289"/>
                <a:gd name="connsiteY3" fmla="*/ 584 h 2139455"/>
                <a:gd name="connsiteX4" fmla="*/ 854219 w 898289"/>
                <a:gd name="connsiteY4" fmla="*/ 1258895 h 2139455"/>
                <a:gd name="connsiteX5" fmla="*/ 616445 w 898289"/>
                <a:gd name="connsiteY5" fmla="*/ 1829100 h 2139455"/>
                <a:gd name="connsiteX6" fmla="*/ 388448 w 898289"/>
                <a:gd name="connsiteY6" fmla="*/ 2098366 h 2139455"/>
                <a:gd name="connsiteX7" fmla="*/ 204971 w 898289"/>
                <a:gd name="connsiteY7" fmla="*/ 2126326 h 2139455"/>
                <a:gd name="connsiteX8" fmla="*/ 56946 w 898289"/>
                <a:gd name="connsiteY8" fmla="*/ 2095479 h 2139455"/>
                <a:gd name="connsiteX9" fmla="*/ 12995 w 898289"/>
                <a:gd name="connsiteY9" fmla="*/ 1960227 h 2139455"/>
                <a:gd name="connsiteX0" fmla="*/ 22323 w 907618"/>
                <a:gd name="connsiteY0" fmla="*/ 1960227 h 2139455"/>
                <a:gd name="connsiteX1" fmla="*/ 284759 w 907618"/>
                <a:gd name="connsiteY1" fmla="*/ 1538844 h 2139455"/>
                <a:gd name="connsiteX2" fmla="*/ 617625 w 907618"/>
                <a:gd name="connsiteY2" fmla="*/ 1099840 h 2139455"/>
                <a:gd name="connsiteX3" fmla="*/ 826555 w 907618"/>
                <a:gd name="connsiteY3" fmla="*/ 584 h 2139455"/>
                <a:gd name="connsiteX4" fmla="*/ 863547 w 907618"/>
                <a:gd name="connsiteY4" fmla="*/ 1258895 h 2139455"/>
                <a:gd name="connsiteX5" fmla="*/ 625773 w 907618"/>
                <a:gd name="connsiteY5" fmla="*/ 1829100 h 2139455"/>
                <a:gd name="connsiteX6" fmla="*/ 397776 w 907618"/>
                <a:gd name="connsiteY6" fmla="*/ 2098366 h 2139455"/>
                <a:gd name="connsiteX7" fmla="*/ 214299 w 907618"/>
                <a:gd name="connsiteY7" fmla="*/ 2126326 h 2139455"/>
                <a:gd name="connsiteX8" fmla="*/ 66274 w 907618"/>
                <a:gd name="connsiteY8" fmla="*/ 2095479 h 2139455"/>
                <a:gd name="connsiteX9" fmla="*/ 22323 w 907618"/>
                <a:gd name="connsiteY9" fmla="*/ 1960227 h 2139455"/>
                <a:gd name="connsiteX0" fmla="*/ 22323 w 907618"/>
                <a:gd name="connsiteY0" fmla="*/ 1960227 h 2139455"/>
                <a:gd name="connsiteX1" fmla="*/ 284759 w 907618"/>
                <a:gd name="connsiteY1" fmla="*/ 1538844 h 2139455"/>
                <a:gd name="connsiteX2" fmla="*/ 617625 w 907618"/>
                <a:gd name="connsiteY2" fmla="*/ 1099840 h 2139455"/>
                <a:gd name="connsiteX3" fmla="*/ 826555 w 907618"/>
                <a:gd name="connsiteY3" fmla="*/ 584 h 2139455"/>
                <a:gd name="connsiteX4" fmla="*/ 863547 w 907618"/>
                <a:gd name="connsiteY4" fmla="*/ 1258895 h 2139455"/>
                <a:gd name="connsiteX5" fmla="*/ 625773 w 907618"/>
                <a:gd name="connsiteY5" fmla="*/ 1829100 h 2139455"/>
                <a:gd name="connsiteX6" fmla="*/ 397776 w 907618"/>
                <a:gd name="connsiteY6" fmla="*/ 2098366 h 2139455"/>
                <a:gd name="connsiteX7" fmla="*/ 214299 w 907618"/>
                <a:gd name="connsiteY7" fmla="*/ 2126326 h 2139455"/>
                <a:gd name="connsiteX8" fmla="*/ 66274 w 907618"/>
                <a:gd name="connsiteY8" fmla="*/ 2095479 h 2139455"/>
                <a:gd name="connsiteX9" fmla="*/ 22323 w 907618"/>
                <a:gd name="connsiteY9" fmla="*/ 1960227 h 2139455"/>
                <a:gd name="connsiteX0" fmla="*/ 11069 w 896364"/>
                <a:gd name="connsiteY0" fmla="*/ 1960227 h 2139455"/>
                <a:gd name="connsiteX1" fmla="*/ 273505 w 896364"/>
                <a:gd name="connsiteY1" fmla="*/ 1538844 h 2139455"/>
                <a:gd name="connsiteX2" fmla="*/ 606371 w 896364"/>
                <a:gd name="connsiteY2" fmla="*/ 1099840 h 2139455"/>
                <a:gd name="connsiteX3" fmla="*/ 815301 w 896364"/>
                <a:gd name="connsiteY3" fmla="*/ 584 h 2139455"/>
                <a:gd name="connsiteX4" fmla="*/ 852293 w 896364"/>
                <a:gd name="connsiteY4" fmla="*/ 1258895 h 2139455"/>
                <a:gd name="connsiteX5" fmla="*/ 614519 w 896364"/>
                <a:gd name="connsiteY5" fmla="*/ 1829100 h 2139455"/>
                <a:gd name="connsiteX6" fmla="*/ 386522 w 896364"/>
                <a:gd name="connsiteY6" fmla="*/ 2098366 h 2139455"/>
                <a:gd name="connsiteX7" fmla="*/ 203045 w 896364"/>
                <a:gd name="connsiteY7" fmla="*/ 2126326 h 2139455"/>
                <a:gd name="connsiteX8" fmla="*/ 55020 w 896364"/>
                <a:gd name="connsiteY8" fmla="*/ 2095479 h 2139455"/>
                <a:gd name="connsiteX9" fmla="*/ 11069 w 896364"/>
                <a:gd name="connsiteY9" fmla="*/ 1960227 h 2139455"/>
                <a:gd name="connsiteX0" fmla="*/ 11069 w 896364"/>
                <a:gd name="connsiteY0" fmla="*/ 1960227 h 2139455"/>
                <a:gd name="connsiteX1" fmla="*/ 273505 w 896364"/>
                <a:gd name="connsiteY1" fmla="*/ 1538844 h 2139455"/>
                <a:gd name="connsiteX2" fmla="*/ 606371 w 896364"/>
                <a:gd name="connsiteY2" fmla="*/ 1099840 h 2139455"/>
                <a:gd name="connsiteX3" fmla="*/ 815301 w 896364"/>
                <a:gd name="connsiteY3" fmla="*/ 584 h 2139455"/>
                <a:gd name="connsiteX4" fmla="*/ 852293 w 896364"/>
                <a:gd name="connsiteY4" fmla="*/ 1258895 h 2139455"/>
                <a:gd name="connsiteX5" fmla="*/ 614519 w 896364"/>
                <a:gd name="connsiteY5" fmla="*/ 1829100 h 2139455"/>
                <a:gd name="connsiteX6" fmla="*/ 386522 w 896364"/>
                <a:gd name="connsiteY6" fmla="*/ 2098366 h 2139455"/>
                <a:gd name="connsiteX7" fmla="*/ 203045 w 896364"/>
                <a:gd name="connsiteY7" fmla="*/ 2126326 h 2139455"/>
                <a:gd name="connsiteX8" fmla="*/ 55020 w 896364"/>
                <a:gd name="connsiteY8" fmla="*/ 2095479 h 2139455"/>
                <a:gd name="connsiteX9" fmla="*/ 11069 w 896364"/>
                <a:gd name="connsiteY9" fmla="*/ 1960227 h 2139455"/>
                <a:gd name="connsiteX0" fmla="*/ 0 w 885295"/>
                <a:gd name="connsiteY0" fmla="*/ 1960227 h 2139455"/>
                <a:gd name="connsiteX1" fmla="*/ 262436 w 885295"/>
                <a:gd name="connsiteY1" fmla="*/ 1538844 h 2139455"/>
                <a:gd name="connsiteX2" fmla="*/ 595302 w 885295"/>
                <a:gd name="connsiteY2" fmla="*/ 1099840 h 2139455"/>
                <a:gd name="connsiteX3" fmla="*/ 804232 w 885295"/>
                <a:gd name="connsiteY3" fmla="*/ 584 h 2139455"/>
                <a:gd name="connsiteX4" fmla="*/ 841224 w 885295"/>
                <a:gd name="connsiteY4" fmla="*/ 1258895 h 2139455"/>
                <a:gd name="connsiteX5" fmla="*/ 603450 w 885295"/>
                <a:gd name="connsiteY5" fmla="*/ 1829100 h 2139455"/>
                <a:gd name="connsiteX6" fmla="*/ 375453 w 885295"/>
                <a:gd name="connsiteY6" fmla="*/ 2098366 h 2139455"/>
                <a:gd name="connsiteX7" fmla="*/ 191976 w 885295"/>
                <a:gd name="connsiteY7" fmla="*/ 2126326 h 2139455"/>
                <a:gd name="connsiteX8" fmla="*/ 43951 w 885295"/>
                <a:gd name="connsiteY8" fmla="*/ 2095479 h 2139455"/>
                <a:gd name="connsiteX9" fmla="*/ 0 w 885295"/>
                <a:gd name="connsiteY9" fmla="*/ 1960227 h 2139455"/>
                <a:gd name="connsiteX0" fmla="*/ 0 w 885295"/>
                <a:gd name="connsiteY0" fmla="*/ 1960227 h 2139455"/>
                <a:gd name="connsiteX1" fmla="*/ 262436 w 885295"/>
                <a:gd name="connsiteY1" fmla="*/ 1538844 h 2139455"/>
                <a:gd name="connsiteX2" fmla="*/ 595302 w 885295"/>
                <a:gd name="connsiteY2" fmla="*/ 1099840 h 2139455"/>
                <a:gd name="connsiteX3" fmla="*/ 804232 w 885295"/>
                <a:gd name="connsiteY3" fmla="*/ 584 h 2139455"/>
                <a:gd name="connsiteX4" fmla="*/ 841224 w 885295"/>
                <a:gd name="connsiteY4" fmla="*/ 1258895 h 2139455"/>
                <a:gd name="connsiteX5" fmla="*/ 603450 w 885295"/>
                <a:gd name="connsiteY5" fmla="*/ 1829100 h 2139455"/>
                <a:gd name="connsiteX6" fmla="*/ 375453 w 885295"/>
                <a:gd name="connsiteY6" fmla="*/ 2098366 h 2139455"/>
                <a:gd name="connsiteX7" fmla="*/ 191976 w 885295"/>
                <a:gd name="connsiteY7" fmla="*/ 2126326 h 2139455"/>
                <a:gd name="connsiteX8" fmla="*/ 43951 w 885295"/>
                <a:gd name="connsiteY8" fmla="*/ 2095479 h 2139455"/>
                <a:gd name="connsiteX9" fmla="*/ 0 w 885295"/>
                <a:gd name="connsiteY9" fmla="*/ 1960227 h 2139455"/>
                <a:gd name="connsiteX0" fmla="*/ 0 w 885295"/>
                <a:gd name="connsiteY0" fmla="*/ 1960227 h 2139455"/>
                <a:gd name="connsiteX1" fmla="*/ 262436 w 885295"/>
                <a:gd name="connsiteY1" fmla="*/ 1538844 h 2139455"/>
                <a:gd name="connsiteX2" fmla="*/ 595302 w 885295"/>
                <a:gd name="connsiteY2" fmla="*/ 1099840 h 2139455"/>
                <a:gd name="connsiteX3" fmla="*/ 804232 w 885295"/>
                <a:gd name="connsiteY3" fmla="*/ 584 h 2139455"/>
                <a:gd name="connsiteX4" fmla="*/ 841224 w 885295"/>
                <a:gd name="connsiteY4" fmla="*/ 1258895 h 2139455"/>
                <a:gd name="connsiteX5" fmla="*/ 603450 w 885295"/>
                <a:gd name="connsiteY5" fmla="*/ 1829100 h 2139455"/>
                <a:gd name="connsiteX6" fmla="*/ 375453 w 885295"/>
                <a:gd name="connsiteY6" fmla="*/ 2098366 h 2139455"/>
                <a:gd name="connsiteX7" fmla="*/ 191976 w 885295"/>
                <a:gd name="connsiteY7" fmla="*/ 2126326 h 2139455"/>
                <a:gd name="connsiteX8" fmla="*/ 43951 w 885295"/>
                <a:gd name="connsiteY8" fmla="*/ 2095479 h 2139455"/>
                <a:gd name="connsiteX9" fmla="*/ 0 w 885295"/>
                <a:gd name="connsiteY9" fmla="*/ 1960227 h 2139455"/>
                <a:gd name="connsiteX0" fmla="*/ 0 w 885295"/>
                <a:gd name="connsiteY0" fmla="*/ 1960227 h 2139455"/>
                <a:gd name="connsiteX1" fmla="*/ 262436 w 885295"/>
                <a:gd name="connsiteY1" fmla="*/ 1538844 h 2139455"/>
                <a:gd name="connsiteX2" fmla="*/ 595302 w 885295"/>
                <a:gd name="connsiteY2" fmla="*/ 1099840 h 2139455"/>
                <a:gd name="connsiteX3" fmla="*/ 804232 w 885295"/>
                <a:gd name="connsiteY3" fmla="*/ 584 h 2139455"/>
                <a:gd name="connsiteX4" fmla="*/ 841224 w 885295"/>
                <a:gd name="connsiteY4" fmla="*/ 1258895 h 2139455"/>
                <a:gd name="connsiteX5" fmla="*/ 603450 w 885295"/>
                <a:gd name="connsiteY5" fmla="*/ 1829100 h 2139455"/>
                <a:gd name="connsiteX6" fmla="*/ 375453 w 885295"/>
                <a:gd name="connsiteY6" fmla="*/ 2098366 h 2139455"/>
                <a:gd name="connsiteX7" fmla="*/ 191976 w 885295"/>
                <a:gd name="connsiteY7" fmla="*/ 2126326 h 2139455"/>
                <a:gd name="connsiteX8" fmla="*/ 43951 w 885295"/>
                <a:gd name="connsiteY8" fmla="*/ 2095479 h 2139455"/>
                <a:gd name="connsiteX9" fmla="*/ 0 w 885295"/>
                <a:gd name="connsiteY9" fmla="*/ 1960227 h 2139455"/>
                <a:gd name="connsiteX0" fmla="*/ 0 w 885295"/>
                <a:gd name="connsiteY0" fmla="*/ 1960227 h 2155641"/>
                <a:gd name="connsiteX1" fmla="*/ 262436 w 885295"/>
                <a:gd name="connsiteY1" fmla="*/ 1538844 h 2155641"/>
                <a:gd name="connsiteX2" fmla="*/ 595302 w 885295"/>
                <a:gd name="connsiteY2" fmla="*/ 1099840 h 2155641"/>
                <a:gd name="connsiteX3" fmla="*/ 804232 w 885295"/>
                <a:gd name="connsiteY3" fmla="*/ 584 h 2155641"/>
                <a:gd name="connsiteX4" fmla="*/ 841224 w 885295"/>
                <a:gd name="connsiteY4" fmla="*/ 1258895 h 2155641"/>
                <a:gd name="connsiteX5" fmla="*/ 603450 w 885295"/>
                <a:gd name="connsiteY5" fmla="*/ 1829100 h 2155641"/>
                <a:gd name="connsiteX6" fmla="*/ 375453 w 885295"/>
                <a:gd name="connsiteY6" fmla="*/ 2098366 h 2155641"/>
                <a:gd name="connsiteX7" fmla="*/ 150056 w 885295"/>
                <a:gd name="connsiteY7" fmla="*/ 2147241 h 2155641"/>
                <a:gd name="connsiteX8" fmla="*/ 43951 w 885295"/>
                <a:gd name="connsiteY8" fmla="*/ 2095479 h 2155641"/>
                <a:gd name="connsiteX9" fmla="*/ 0 w 885295"/>
                <a:gd name="connsiteY9" fmla="*/ 1960227 h 2155641"/>
                <a:gd name="connsiteX0" fmla="*/ 4980 w 890275"/>
                <a:gd name="connsiteY0" fmla="*/ 1960227 h 2155641"/>
                <a:gd name="connsiteX1" fmla="*/ 267416 w 890275"/>
                <a:gd name="connsiteY1" fmla="*/ 1538844 h 2155641"/>
                <a:gd name="connsiteX2" fmla="*/ 600282 w 890275"/>
                <a:gd name="connsiteY2" fmla="*/ 1099840 h 2155641"/>
                <a:gd name="connsiteX3" fmla="*/ 809212 w 890275"/>
                <a:gd name="connsiteY3" fmla="*/ 584 h 2155641"/>
                <a:gd name="connsiteX4" fmla="*/ 846204 w 890275"/>
                <a:gd name="connsiteY4" fmla="*/ 1258895 h 2155641"/>
                <a:gd name="connsiteX5" fmla="*/ 608430 w 890275"/>
                <a:gd name="connsiteY5" fmla="*/ 1829100 h 2155641"/>
                <a:gd name="connsiteX6" fmla="*/ 380433 w 890275"/>
                <a:gd name="connsiteY6" fmla="*/ 2098366 h 2155641"/>
                <a:gd name="connsiteX7" fmla="*/ 155036 w 890275"/>
                <a:gd name="connsiteY7" fmla="*/ 2147241 h 2155641"/>
                <a:gd name="connsiteX8" fmla="*/ 48931 w 890275"/>
                <a:gd name="connsiteY8" fmla="*/ 2095479 h 2155641"/>
                <a:gd name="connsiteX9" fmla="*/ 4980 w 890275"/>
                <a:gd name="connsiteY9" fmla="*/ 1960227 h 2155641"/>
                <a:gd name="connsiteX0" fmla="*/ 4980 w 890275"/>
                <a:gd name="connsiteY0" fmla="*/ 1960227 h 2155641"/>
                <a:gd name="connsiteX1" fmla="*/ 267416 w 890275"/>
                <a:gd name="connsiteY1" fmla="*/ 1538844 h 2155641"/>
                <a:gd name="connsiteX2" fmla="*/ 600282 w 890275"/>
                <a:gd name="connsiteY2" fmla="*/ 1099840 h 2155641"/>
                <a:gd name="connsiteX3" fmla="*/ 809212 w 890275"/>
                <a:gd name="connsiteY3" fmla="*/ 584 h 2155641"/>
                <a:gd name="connsiteX4" fmla="*/ 846204 w 890275"/>
                <a:gd name="connsiteY4" fmla="*/ 1258895 h 2155641"/>
                <a:gd name="connsiteX5" fmla="*/ 608430 w 890275"/>
                <a:gd name="connsiteY5" fmla="*/ 1829100 h 2155641"/>
                <a:gd name="connsiteX6" fmla="*/ 380433 w 890275"/>
                <a:gd name="connsiteY6" fmla="*/ 2098366 h 2155641"/>
                <a:gd name="connsiteX7" fmla="*/ 155036 w 890275"/>
                <a:gd name="connsiteY7" fmla="*/ 2147241 h 2155641"/>
                <a:gd name="connsiteX8" fmla="*/ 48931 w 890275"/>
                <a:gd name="connsiteY8" fmla="*/ 2095479 h 2155641"/>
                <a:gd name="connsiteX9" fmla="*/ 4980 w 890275"/>
                <a:gd name="connsiteY9" fmla="*/ 1960227 h 2155641"/>
                <a:gd name="connsiteX0" fmla="*/ 4980 w 890275"/>
                <a:gd name="connsiteY0" fmla="*/ 1960227 h 2164288"/>
                <a:gd name="connsiteX1" fmla="*/ 267416 w 890275"/>
                <a:gd name="connsiteY1" fmla="*/ 1538844 h 2164288"/>
                <a:gd name="connsiteX2" fmla="*/ 600282 w 890275"/>
                <a:gd name="connsiteY2" fmla="*/ 1099840 h 2164288"/>
                <a:gd name="connsiteX3" fmla="*/ 809212 w 890275"/>
                <a:gd name="connsiteY3" fmla="*/ 584 h 2164288"/>
                <a:gd name="connsiteX4" fmla="*/ 846204 w 890275"/>
                <a:gd name="connsiteY4" fmla="*/ 1258895 h 2164288"/>
                <a:gd name="connsiteX5" fmla="*/ 608430 w 890275"/>
                <a:gd name="connsiteY5" fmla="*/ 1829100 h 2164288"/>
                <a:gd name="connsiteX6" fmla="*/ 380433 w 890275"/>
                <a:gd name="connsiteY6" fmla="*/ 2098366 h 2164288"/>
                <a:gd name="connsiteX7" fmla="*/ 155036 w 890275"/>
                <a:gd name="connsiteY7" fmla="*/ 2147241 h 2164288"/>
                <a:gd name="connsiteX8" fmla="*/ 48931 w 890275"/>
                <a:gd name="connsiteY8" fmla="*/ 2095479 h 2164288"/>
                <a:gd name="connsiteX9" fmla="*/ 4980 w 890275"/>
                <a:gd name="connsiteY9" fmla="*/ 1960227 h 2164288"/>
                <a:gd name="connsiteX0" fmla="*/ 4980 w 890275"/>
                <a:gd name="connsiteY0" fmla="*/ 1960227 h 2190991"/>
                <a:gd name="connsiteX1" fmla="*/ 267416 w 890275"/>
                <a:gd name="connsiteY1" fmla="*/ 1538844 h 2190991"/>
                <a:gd name="connsiteX2" fmla="*/ 600282 w 890275"/>
                <a:gd name="connsiteY2" fmla="*/ 1099840 h 2190991"/>
                <a:gd name="connsiteX3" fmla="*/ 809212 w 890275"/>
                <a:gd name="connsiteY3" fmla="*/ 584 h 2190991"/>
                <a:gd name="connsiteX4" fmla="*/ 846204 w 890275"/>
                <a:gd name="connsiteY4" fmla="*/ 1258895 h 2190991"/>
                <a:gd name="connsiteX5" fmla="*/ 608430 w 890275"/>
                <a:gd name="connsiteY5" fmla="*/ 1829100 h 2190991"/>
                <a:gd name="connsiteX6" fmla="*/ 380433 w 890275"/>
                <a:gd name="connsiteY6" fmla="*/ 2098366 h 2190991"/>
                <a:gd name="connsiteX7" fmla="*/ 150605 w 890275"/>
                <a:gd name="connsiteY7" fmla="*/ 2182558 h 2190991"/>
                <a:gd name="connsiteX8" fmla="*/ 48931 w 890275"/>
                <a:gd name="connsiteY8" fmla="*/ 2095479 h 2190991"/>
                <a:gd name="connsiteX9" fmla="*/ 4980 w 890275"/>
                <a:gd name="connsiteY9" fmla="*/ 1960227 h 2190991"/>
                <a:gd name="connsiteX0" fmla="*/ 4980 w 890275"/>
                <a:gd name="connsiteY0" fmla="*/ 1960227 h 2190991"/>
                <a:gd name="connsiteX1" fmla="*/ 267416 w 890275"/>
                <a:gd name="connsiteY1" fmla="*/ 1538844 h 2190991"/>
                <a:gd name="connsiteX2" fmla="*/ 600282 w 890275"/>
                <a:gd name="connsiteY2" fmla="*/ 1099840 h 2190991"/>
                <a:gd name="connsiteX3" fmla="*/ 809212 w 890275"/>
                <a:gd name="connsiteY3" fmla="*/ 584 h 2190991"/>
                <a:gd name="connsiteX4" fmla="*/ 846204 w 890275"/>
                <a:gd name="connsiteY4" fmla="*/ 1258895 h 2190991"/>
                <a:gd name="connsiteX5" fmla="*/ 608430 w 890275"/>
                <a:gd name="connsiteY5" fmla="*/ 1829100 h 2190991"/>
                <a:gd name="connsiteX6" fmla="*/ 380433 w 890275"/>
                <a:gd name="connsiteY6" fmla="*/ 2098366 h 2190991"/>
                <a:gd name="connsiteX7" fmla="*/ 150605 w 890275"/>
                <a:gd name="connsiteY7" fmla="*/ 2182558 h 2190991"/>
                <a:gd name="connsiteX8" fmla="*/ 48931 w 890275"/>
                <a:gd name="connsiteY8" fmla="*/ 2095479 h 2190991"/>
                <a:gd name="connsiteX9" fmla="*/ 4980 w 890275"/>
                <a:gd name="connsiteY9" fmla="*/ 1960227 h 2190991"/>
                <a:gd name="connsiteX0" fmla="*/ 4980 w 890275"/>
                <a:gd name="connsiteY0" fmla="*/ 1960227 h 2190991"/>
                <a:gd name="connsiteX1" fmla="*/ 267416 w 890275"/>
                <a:gd name="connsiteY1" fmla="*/ 1538844 h 2190991"/>
                <a:gd name="connsiteX2" fmla="*/ 600282 w 890275"/>
                <a:gd name="connsiteY2" fmla="*/ 1099840 h 2190991"/>
                <a:gd name="connsiteX3" fmla="*/ 809212 w 890275"/>
                <a:gd name="connsiteY3" fmla="*/ 584 h 2190991"/>
                <a:gd name="connsiteX4" fmla="*/ 846204 w 890275"/>
                <a:gd name="connsiteY4" fmla="*/ 1258895 h 2190991"/>
                <a:gd name="connsiteX5" fmla="*/ 608430 w 890275"/>
                <a:gd name="connsiteY5" fmla="*/ 1829100 h 2190991"/>
                <a:gd name="connsiteX6" fmla="*/ 380433 w 890275"/>
                <a:gd name="connsiteY6" fmla="*/ 2098366 h 2190991"/>
                <a:gd name="connsiteX7" fmla="*/ 150605 w 890275"/>
                <a:gd name="connsiteY7" fmla="*/ 2182558 h 2190991"/>
                <a:gd name="connsiteX8" fmla="*/ 48931 w 890275"/>
                <a:gd name="connsiteY8" fmla="*/ 2095479 h 2190991"/>
                <a:gd name="connsiteX9" fmla="*/ 4980 w 890275"/>
                <a:gd name="connsiteY9" fmla="*/ 1960227 h 2190991"/>
                <a:gd name="connsiteX0" fmla="*/ 4980 w 859724"/>
                <a:gd name="connsiteY0" fmla="*/ 1960227 h 2190991"/>
                <a:gd name="connsiteX1" fmla="*/ 267416 w 859724"/>
                <a:gd name="connsiteY1" fmla="*/ 1538844 h 2190991"/>
                <a:gd name="connsiteX2" fmla="*/ 600282 w 859724"/>
                <a:gd name="connsiteY2" fmla="*/ 1099840 h 2190991"/>
                <a:gd name="connsiteX3" fmla="*/ 809212 w 859724"/>
                <a:gd name="connsiteY3" fmla="*/ 584 h 2190991"/>
                <a:gd name="connsiteX4" fmla="*/ 846204 w 859724"/>
                <a:gd name="connsiteY4" fmla="*/ 1258895 h 2190991"/>
                <a:gd name="connsiteX5" fmla="*/ 590383 w 859724"/>
                <a:gd name="connsiteY5" fmla="*/ 1809499 h 2190991"/>
                <a:gd name="connsiteX6" fmla="*/ 608430 w 859724"/>
                <a:gd name="connsiteY6" fmla="*/ 1829100 h 2190991"/>
                <a:gd name="connsiteX7" fmla="*/ 380433 w 859724"/>
                <a:gd name="connsiteY7" fmla="*/ 2098366 h 2190991"/>
                <a:gd name="connsiteX8" fmla="*/ 150605 w 859724"/>
                <a:gd name="connsiteY8" fmla="*/ 2182558 h 2190991"/>
                <a:gd name="connsiteX9" fmla="*/ 48931 w 859724"/>
                <a:gd name="connsiteY9" fmla="*/ 2095479 h 2190991"/>
                <a:gd name="connsiteX10" fmla="*/ 4980 w 859724"/>
                <a:gd name="connsiteY10" fmla="*/ 1960227 h 2190991"/>
                <a:gd name="connsiteX0" fmla="*/ 4980 w 832882"/>
                <a:gd name="connsiteY0" fmla="*/ 1960589 h 2191353"/>
                <a:gd name="connsiteX1" fmla="*/ 267416 w 832882"/>
                <a:gd name="connsiteY1" fmla="*/ 1539206 h 2191353"/>
                <a:gd name="connsiteX2" fmla="*/ 600282 w 832882"/>
                <a:gd name="connsiteY2" fmla="*/ 1100202 h 2191353"/>
                <a:gd name="connsiteX3" fmla="*/ 809212 w 832882"/>
                <a:gd name="connsiteY3" fmla="*/ 946 h 2191353"/>
                <a:gd name="connsiteX4" fmla="*/ 807131 w 832882"/>
                <a:gd name="connsiteY4" fmla="*/ 1304107 h 2191353"/>
                <a:gd name="connsiteX5" fmla="*/ 590383 w 832882"/>
                <a:gd name="connsiteY5" fmla="*/ 1809861 h 2191353"/>
                <a:gd name="connsiteX6" fmla="*/ 608430 w 832882"/>
                <a:gd name="connsiteY6" fmla="*/ 1829462 h 2191353"/>
                <a:gd name="connsiteX7" fmla="*/ 380433 w 832882"/>
                <a:gd name="connsiteY7" fmla="*/ 2098728 h 2191353"/>
                <a:gd name="connsiteX8" fmla="*/ 150605 w 832882"/>
                <a:gd name="connsiteY8" fmla="*/ 2182920 h 2191353"/>
                <a:gd name="connsiteX9" fmla="*/ 48931 w 832882"/>
                <a:gd name="connsiteY9" fmla="*/ 2095841 h 2191353"/>
                <a:gd name="connsiteX10" fmla="*/ 4980 w 832882"/>
                <a:gd name="connsiteY10" fmla="*/ 1960589 h 2191353"/>
                <a:gd name="connsiteX0" fmla="*/ 4980 w 838219"/>
                <a:gd name="connsiteY0" fmla="*/ 1959874 h 2190638"/>
                <a:gd name="connsiteX1" fmla="*/ 267416 w 838219"/>
                <a:gd name="connsiteY1" fmla="*/ 1538491 h 2190638"/>
                <a:gd name="connsiteX2" fmla="*/ 521460 w 838219"/>
                <a:gd name="connsiteY2" fmla="*/ 1199035 h 2190638"/>
                <a:gd name="connsiteX3" fmla="*/ 809212 w 838219"/>
                <a:gd name="connsiteY3" fmla="*/ 231 h 2190638"/>
                <a:gd name="connsiteX4" fmla="*/ 807131 w 838219"/>
                <a:gd name="connsiteY4" fmla="*/ 1303392 h 2190638"/>
                <a:gd name="connsiteX5" fmla="*/ 590383 w 838219"/>
                <a:gd name="connsiteY5" fmla="*/ 1809146 h 2190638"/>
                <a:gd name="connsiteX6" fmla="*/ 608430 w 838219"/>
                <a:gd name="connsiteY6" fmla="*/ 1828747 h 2190638"/>
                <a:gd name="connsiteX7" fmla="*/ 380433 w 838219"/>
                <a:gd name="connsiteY7" fmla="*/ 2098013 h 2190638"/>
                <a:gd name="connsiteX8" fmla="*/ 150605 w 838219"/>
                <a:gd name="connsiteY8" fmla="*/ 2182205 h 2190638"/>
                <a:gd name="connsiteX9" fmla="*/ 48931 w 838219"/>
                <a:gd name="connsiteY9" fmla="*/ 2095126 h 2190638"/>
                <a:gd name="connsiteX10" fmla="*/ 4980 w 838219"/>
                <a:gd name="connsiteY10" fmla="*/ 1959874 h 2190638"/>
                <a:gd name="connsiteX0" fmla="*/ 4980 w 815493"/>
                <a:gd name="connsiteY0" fmla="*/ 1911945 h 2142709"/>
                <a:gd name="connsiteX1" fmla="*/ 267416 w 815493"/>
                <a:gd name="connsiteY1" fmla="*/ 1490562 h 2142709"/>
                <a:gd name="connsiteX2" fmla="*/ 521460 w 815493"/>
                <a:gd name="connsiteY2" fmla="*/ 1151106 h 2142709"/>
                <a:gd name="connsiteX3" fmla="*/ 727947 w 815493"/>
                <a:gd name="connsiteY3" fmla="*/ 242 h 2142709"/>
                <a:gd name="connsiteX4" fmla="*/ 807131 w 815493"/>
                <a:gd name="connsiteY4" fmla="*/ 1255463 h 2142709"/>
                <a:gd name="connsiteX5" fmla="*/ 590383 w 815493"/>
                <a:gd name="connsiteY5" fmla="*/ 1761217 h 2142709"/>
                <a:gd name="connsiteX6" fmla="*/ 608430 w 815493"/>
                <a:gd name="connsiteY6" fmla="*/ 1780818 h 2142709"/>
                <a:gd name="connsiteX7" fmla="*/ 380433 w 815493"/>
                <a:gd name="connsiteY7" fmla="*/ 2050084 h 2142709"/>
                <a:gd name="connsiteX8" fmla="*/ 150605 w 815493"/>
                <a:gd name="connsiteY8" fmla="*/ 2134276 h 2142709"/>
                <a:gd name="connsiteX9" fmla="*/ 48931 w 815493"/>
                <a:gd name="connsiteY9" fmla="*/ 2047197 h 2142709"/>
                <a:gd name="connsiteX10" fmla="*/ 4980 w 815493"/>
                <a:gd name="connsiteY10" fmla="*/ 1911945 h 2142709"/>
                <a:gd name="connsiteX0" fmla="*/ 4980 w 813940"/>
                <a:gd name="connsiteY0" fmla="*/ 1929519 h 2160283"/>
                <a:gd name="connsiteX1" fmla="*/ 267416 w 813940"/>
                <a:gd name="connsiteY1" fmla="*/ 1508136 h 2160283"/>
                <a:gd name="connsiteX2" fmla="*/ 521460 w 813940"/>
                <a:gd name="connsiteY2" fmla="*/ 1168680 h 2160283"/>
                <a:gd name="connsiteX3" fmla="*/ 653237 w 813940"/>
                <a:gd name="connsiteY3" fmla="*/ 576066 h 2160283"/>
                <a:gd name="connsiteX4" fmla="*/ 727947 w 813940"/>
                <a:gd name="connsiteY4" fmla="*/ 17816 h 2160283"/>
                <a:gd name="connsiteX5" fmla="*/ 807131 w 813940"/>
                <a:gd name="connsiteY5" fmla="*/ 1273037 h 2160283"/>
                <a:gd name="connsiteX6" fmla="*/ 590383 w 813940"/>
                <a:gd name="connsiteY6" fmla="*/ 1778791 h 2160283"/>
                <a:gd name="connsiteX7" fmla="*/ 608430 w 813940"/>
                <a:gd name="connsiteY7" fmla="*/ 1798392 h 2160283"/>
                <a:gd name="connsiteX8" fmla="*/ 380433 w 813940"/>
                <a:gd name="connsiteY8" fmla="*/ 2067658 h 2160283"/>
                <a:gd name="connsiteX9" fmla="*/ 150605 w 813940"/>
                <a:gd name="connsiteY9" fmla="*/ 2151850 h 2160283"/>
                <a:gd name="connsiteX10" fmla="*/ 48931 w 813940"/>
                <a:gd name="connsiteY10" fmla="*/ 2064771 h 2160283"/>
                <a:gd name="connsiteX11" fmla="*/ 4980 w 813940"/>
                <a:gd name="connsiteY11" fmla="*/ 1929519 h 2160283"/>
                <a:gd name="connsiteX0" fmla="*/ 4980 w 824475"/>
                <a:gd name="connsiteY0" fmla="*/ 1913523 h 2144287"/>
                <a:gd name="connsiteX1" fmla="*/ 267416 w 824475"/>
                <a:gd name="connsiteY1" fmla="*/ 1492140 h 2144287"/>
                <a:gd name="connsiteX2" fmla="*/ 521460 w 824475"/>
                <a:gd name="connsiteY2" fmla="*/ 1152684 h 2144287"/>
                <a:gd name="connsiteX3" fmla="*/ 653237 w 824475"/>
                <a:gd name="connsiteY3" fmla="*/ 560070 h 2144287"/>
                <a:gd name="connsiteX4" fmla="*/ 727947 w 824475"/>
                <a:gd name="connsiteY4" fmla="*/ 1820 h 2144287"/>
                <a:gd name="connsiteX5" fmla="*/ 801930 w 824475"/>
                <a:gd name="connsiteY5" fmla="*/ 752137 h 2144287"/>
                <a:gd name="connsiteX6" fmla="*/ 807131 w 824475"/>
                <a:gd name="connsiteY6" fmla="*/ 1257041 h 2144287"/>
                <a:gd name="connsiteX7" fmla="*/ 590383 w 824475"/>
                <a:gd name="connsiteY7" fmla="*/ 1762795 h 2144287"/>
                <a:gd name="connsiteX8" fmla="*/ 608430 w 824475"/>
                <a:gd name="connsiteY8" fmla="*/ 1782396 h 2144287"/>
                <a:gd name="connsiteX9" fmla="*/ 380433 w 824475"/>
                <a:gd name="connsiteY9" fmla="*/ 2051662 h 2144287"/>
                <a:gd name="connsiteX10" fmla="*/ 150605 w 824475"/>
                <a:gd name="connsiteY10" fmla="*/ 2135854 h 2144287"/>
                <a:gd name="connsiteX11" fmla="*/ 48931 w 824475"/>
                <a:gd name="connsiteY11" fmla="*/ 2048775 h 2144287"/>
                <a:gd name="connsiteX12" fmla="*/ 4980 w 824475"/>
                <a:gd name="connsiteY12" fmla="*/ 1913523 h 2144287"/>
                <a:gd name="connsiteX0" fmla="*/ 4980 w 842171"/>
                <a:gd name="connsiteY0" fmla="*/ 1913528 h 2144292"/>
                <a:gd name="connsiteX1" fmla="*/ 267416 w 842171"/>
                <a:gd name="connsiteY1" fmla="*/ 1492145 h 2144292"/>
                <a:gd name="connsiteX2" fmla="*/ 521460 w 842171"/>
                <a:gd name="connsiteY2" fmla="*/ 1152689 h 2144292"/>
                <a:gd name="connsiteX3" fmla="*/ 653237 w 842171"/>
                <a:gd name="connsiteY3" fmla="*/ 560075 h 2144292"/>
                <a:gd name="connsiteX4" fmla="*/ 727947 w 842171"/>
                <a:gd name="connsiteY4" fmla="*/ 1825 h 2144292"/>
                <a:gd name="connsiteX5" fmla="*/ 835893 w 842171"/>
                <a:gd name="connsiteY5" fmla="*/ 752456 h 2144292"/>
                <a:gd name="connsiteX6" fmla="*/ 807131 w 842171"/>
                <a:gd name="connsiteY6" fmla="*/ 1257046 h 2144292"/>
                <a:gd name="connsiteX7" fmla="*/ 590383 w 842171"/>
                <a:gd name="connsiteY7" fmla="*/ 1762800 h 2144292"/>
                <a:gd name="connsiteX8" fmla="*/ 608430 w 842171"/>
                <a:gd name="connsiteY8" fmla="*/ 1782401 h 2144292"/>
                <a:gd name="connsiteX9" fmla="*/ 380433 w 842171"/>
                <a:gd name="connsiteY9" fmla="*/ 2051667 h 2144292"/>
                <a:gd name="connsiteX10" fmla="*/ 150605 w 842171"/>
                <a:gd name="connsiteY10" fmla="*/ 2135859 h 2144292"/>
                <a:gd name="connsiteX11" fmla="*/ 48931 w 842171"/>
                <a:gd name="connsiteY11" fmla="*/ 2048780 h 2144292"/>
                <a:gd name="connsiteX12" fmla="*/ 4980 w 842171"/>
                <a:gd name="connsiteY12" fmla="*/ 1913528 h 2144292"/>
                <a:gd name="connsiteX0" fmla="*/ 4980 w 842171"/>
                <a:gd name="connsiteY0" fmla="*/ 1859411 h 2090175"/>
                <a:gd name="connsiteX1" fmla="*/ 267416 w 842171"/>
                <a:gd name="connsiteY1" fmla="*/ 1438028 h 2090175"/>
                <a:gd name="connsiteX2" fmla="*/ 521460 w 842171"/>
                <a:gd name="connsiteY2" fmla="*/ 1098572 h 2090175"/>
                <a:gd name="connsiteX3" fmla="*/ 653237 w 842171"/>
                <a:gd name="connsiteY3" fmla="*/ 505958 h 2090175"/>
                <a:gd name="connsiteX4" fmla="*/ 654234 w 842171"/>
                <a:gd name="connsiteY4" fmla="*/ 2093 h 2090175"/>
                <a:gd name="connsiteX5" fmla="*/ 835893 w 842171"/>
                <a:gd name="connsiteY5" fmla="*/ 698339 h 2090175"/>
                <a:gd name="connsiteX6" fmla="*/ 807131 w 842171"/>
                <a:gd name="connsiteY6" fmla="*/ 1202929 h 2090175"/>
                <a:gd name="connsiteX7" fmla="*/ 590383 w 842171"/>
                <a:gd name="connsiteY7" fmla="*/ 1708683 h 2090175"/>
                <a:gd name="connsiteX8" fmla="*/ 608430 w 842171"/>
                <a:gd name="connsiteY8" fmla="*/ 1728284 h 2090175"/>
                <a:gd name="connsiteX9" fmla="*/ 380433 w 842171"/>
                <a:gd name="connsiteY9" fmla="*/ 1997550 h 2090175"/>
                <a:gd name="connsiteX10" fmla="*/ 150605 w 842171"/>
                <a:gd name="connsiteY10" fmla="*/ 2081742 h 2090175"/>
                <a:gd name="connsiteX11" fmla="*/ 48931 w 842171"/>
                <a:gd name="connsiteY11" fmla="*/ 1994663 h 2090175"/>
                <a:gd name="connsiteX12" fmla="*/ 4980 w 842171"/>
                <a:gd name="connsiteY12" fmla="*/ 1859411 h 2090175"/>
                <a:gd name="connsiteX0" fmla="*/ 4980 w 842171"/>
                <a:gd name="connsiteY0" fmla="*/ 1859411 h 2090175"/>
                <a:gd name="connsiteX1" fmla="*/ 267416 w 842171"/>
                <a:gd name="connsiteY1" fmla="*/ 1438028 h 2090175"/>
                <a:gd name="connsiteX2" fmla="*/ 550584 w 842171"/>
                <a:gd name="connsiteY2" fmla="*/ 1053050 h 2090175"/>
                <a:gd name="connsiteX3" fmla="*/ 653237 w 842171"/>
                <a:gd name="connsiteY3" fmla="*/ 505958 h 2090175"/>
                <a:gd name="connsiteX4" fmla="*/ 654234 w 842171"/>
                <a:gd name="connsiteY4" fmla="*/ 2093 h 2090175"/>
                <a:gd name="connsiteX5" fmla="*/ 835893 w 842171"/>
                <a:gd name="connsiteY5" fmla="*/ 698339 h 2090175"/>
                <a:gd name="connsiteX6" fmla="*/ 807131 w 842171"/>
                <a:gd name="connsiteY6" fmla="*/ 1202929 h 2090175"/>
                <a:gd name="connsiteX7" fmla="*/ 590383 w 842171"/>
                <a:gd name="connsiteY7" fmla="*/ 1708683 h 2090175"/>
                <a:gd name="connsiteX8" fmla="*/ 608430 w 842171"/>
                <a:gd name="connsiteY8" fmla="*/ 1728284 h 2090175"/>
                <a:gd name="connsiteX9" fmla="*/ 380433 w 842171"/>
                <a:gd name="connsiteY9" fmla="*/ 1997550 h 2090175"/>
                <a:gd name="connsiteX10" fmla="*/ 150605 w 842171"/>
                <a:gd name="connsiteY10" fmla="*/ 2081742 h 2090175"/>
                <a:gd name="connsiteX11" fmla="*/ 48931 w 842171"/>
                <a:gd name="connsiteY11" fmla="*/ 1994663 h 2090175"/>
                <a:gd name="connsiteX12" fmla="*/ 4980 w 842171"/>
                <a:gd name="connsiteY12" fmla="*/ 1859411 h 2090175"/>
                <a:gd name="connsiteX0" fmla="*/ 4980 w 842171"/>
                <a:gd name="connsiteY0" fmla="*/ 1859411 h 2090175"/>
                <a:gd name="connsiteX1" fmla="*/ 267416 w 842171"/>
                <a:gd name="connsiteY1" fmla="*/ 1438028 h 2090175"/>
                <a:gd name="connsiteX2" fmla="*/ 489580 w 842171"/>
                <a:gd name="connsiteY2" fmla="*/ 1126100 h 2090175"/>
                <a:gd name="connsiteX3" fmla="*/ 653237 w 842171"/>
                <a:gd name="connsiteY3" fmla="*/ 505958 h 2090175"/>
                <a:gd name="connsiteX4" fmla="*/ 654234 w 842171"/>
                <a:gd name="connsiteY4" fmla="*/ 2093 h 2090175"/>
                <a:gd name="connsiteX5" fmla="*/ 835893 w 842171"/>
                <a:gd name="connsiteY5" fmla="*/ 698339 h 2090175"/>
                <a:gd name="connsiteX6" fmla="*/ 807131 w 842171"/>
                <a:gd name="connsiteY6" fmla="*/ 1202929 h 2090175"/>
                <a:gd name="connsiteX7" fmla="*/ 590383 w 842171"/>
                <a:gd name="connsiteY7" fmla="*/ 1708683 h 2090175"/>
                <a:gd name="connsiteX8" fmla="*/ 608430 w 842171"/>
                <a:gd name="connsiteY8" fmla="*/ 1728284 h 2090175"/>
                <a:gd name="connsiteX9" fmla="*/ 380433 w 842171"/>
                <a:gd name="connsiteY9" fmla="*/ 1997550 h 2090175"/>
                <a:gd name="connsiteX10" fmla="*/ 150605 w 842171"/>
                <a:gd name="connsiteY10" fmla="*/ 2081742 h 2090175"/>
                <a:gd name="connsiteX11" fmla="*/ 48931 w 842171"/>
                <a:gd name="connsiteY11" fmla="*/ 1994663 h 2090175"/>
                <a:gd name="connsiteX12" fmla="*/ 4980 w 842171"/>
                <a:gd name="connsiteY12" fmla="*/ 1859411 h 2090175"/>
                <a:gd name="connsiteX0" fmla="*/ 4980 w 842171"/>
                <a:gd name="connsiteY0" fmla="*/ 1859411 h 2090175"/>
                <a:gd name="connsiteX1" fmla="*/ 267416 w 842171"/>
                <a:gd name="connsiteY1" fmla="*/ 1438028 h 2090175"/>
                <a:gd name="connsiteX2" fmla="*/ 489580 w 842171"/>
                <a:gd name="connsiteY2" fmla="*/ 1126100 h 2090175"/>
                <a:gd name="connsiteX3" fmla="*/ 653237 w 842171"/>
                <a:gd name="connsiteY3" fmla="*/ 505958 h 2090175"/>
                <a:gd name="connsiteX4" fmla="*/ 654234 w 842171"/>
                <a:gd name="connsiteY4" fmla="*/ 2093 h 2090175"/>
                <a:gd name="connsiteX5" fmla="*/ 835893 w 842171"/>
                <a:gd name="connsiteY5" fmla="*/ 698339 h 2090175"/>
                <a:gd name="connsiteX6" fmla="*/ 807131 w 842171"/>
                <a:gd name="connsiteY6" fmla="*/ 1202929 h 2090175"/>
                <a:gd name="connsiteX7" fmla="*/ 661970 w 842171"/>
                <a:gd name="connsiteY7" fmla="*/ 1569073 h 2090175"/>
                <a:gd name="connsiteX8" fmla="*/ 608430 w 842171"/>
                <a:gd name="connsiteY8" fmla="*/ 1728284 h 2090175"/>
                <a:gd name="connsiteX9" fmla="*/ 380433 w 842171"/>
                <a:gd name="connsiteY9" fmla="*/ 1997550 h 2090175"/>
                <a:gd name="connsiteX10" fmla="*/ 150605 w 842171"/>
                <a:gd name="connsiteY10" fmla="*/ 2081742 h 2090175"/>
                <a:gd name="connsiteX11" fmla="*/ 48931 w 842171"/>
                <a:gd name="connsiteY11" fmla="*/ 1994663 h 2090175"/>
                <a:gd name="connsiteX12" fmla="*/ 4980 w 842171"/>
                <a:gd name="connsiteY12" fmla="*/ 1859411 h 2090175"/>
                <a:gd name="connsiteX0" fmla="*/ 4980 w 842171"/>
                <a:gd name="connsiteY0" fmla="*/ 1859411 h 2090175"/>
                <a:gd name="connsiteX1" fmla="*/ 267416 w 842171"/>
                <a:gd name="connsiteY1" fmla="*/ 1438028 h 2090175"/>
                <a:gd name="connsiteX2" fmla="*/ 489580 w 842171"/>
                <a:gd name="connsiteY2" fmla="*/ 1126100 h 2090175"/>
                <a:gd name="connsiteX3" fmla="*/ 653237 w 842171"/>
                <a:gd name="connsiteY3" fmla="*/ 505958 h 2090175"/>
                <a:gd name="connsiteX4" fmla="*/ 654234 w 842171"/>
                <a:gd name="connsiteY4" fmla="*/ 2093 h 2090175"/>
                <a:gd name="connsiteX5" fmla="*/ 835893 w 842171"/>
                <a:gd name="connsiteY5" fmla="*/ 698339 h 2090175"/>
                <a:gd name="connsiteX6" fmla="*/ 807131 w 842171"/>
                <a:gd name="connsiteY6" fmla="*/ 1202929 h 2090175"/>
                <a:gd name="connsiteX7" fmla="*/ 661970 w 842171"/>
                <a:gd name="connsiteY7" fmla="*/ 1569073 h 2090175"/>
                <a:gd name="connsiteX8" fmla="*/ 535079 w 842171"/>
                <a:gd name="connsiteY8" fmla="*/ 1806437 h 2090175"/>
                <a:gd name="connsiteX9" fmla="*/ 380433 w 842171"/>
                <a:gd name="connsiteY9" fmla="*/ 1997550 h 2090175"/>
                <a:gd name="connsiteX10" fmla="*/ 150605 w 842171"/>
                <a:gd name="connsiteY10" fmla="*/ 2081742 h 2090175"/>
                <a:gd name="connsiteX11" fmla="*/ 48931 w 842171"/>
                <a:gd name="connsiteY11" fmla="*/ 1994663 h 2090175"/>
                <a:gd name="connsiteX12" fmla="*/ 4980 w 842171"/>
                <a:gd name="connsiteY12" fmla="*/ 1859411 h 2090175"/>
                <a:gd name="connsiteX0" fmla="*/ 0 w 859847"/>
                <a:gd name="connsiteY0" fmla="*/ 1840075 h 2090175"/>
                <a:gd name="connsiteX1" fmla="*/ 285092 w 859847"/>
                <a:gd name="connsiteY1" fmla="*/ 1438028 h 2090175"/>
                <a:gd name="connsiteX2" fmla="*/ 507256 w 859847"/>
                <a:gd name="connsiteY2" fmla="*/ 1126100 h 2090175"/>
                <a:gd name="connsiteX3" fmla="*/ 670913 w 859847"/>
                <a:gd name="connsiteY3" fmla="*/ 505958 h 2090175"/>
                <a:gd name="connsiteX4" fmla="*/ 671910 w 859847"/>
                <a:gd name="connsiteY4" fmla="*/ 2093 h 2090175"/>
                <a:gd name="connsiteX5" fmla="*/ 853569 w 859847"/>
                <a:gd name="connsiteY5" fmla="*/ 698339 h 2090175"/>
                <a:gd name="connsiteX6" fmla="*/ 824807 w 859847"/>
                <a:gd name="connsiteY6" fmla="*/ 1202929 h 2090175"/>
                <a:gd name="connsiteX7" fmla="*/ 679646 w 859847"/>
                <a:gd name="connsiteY7" fmla="*/ 1569073 h 2090175"/>
                <a:gd name="connsiteX8" fmla="*/ 552755 w 859847"/>
                <a:gd name="connsiteY8" fmla="*/ 1806437 h 2090175"/>
                <a:gd name="connsiteX9" fmla="*/ 398109 w 859847"/>
                <a:gd name="connsiteY9" fmla="*/ 1997550 h 2090175"/>
                <a:gd name="connsiteX10" fmla="*/ 168281 w 859847"/>
                <a:gd name="connsiteY10" fmla="*/ 2081742 h 2090175"/>
                <a:gd name="connsiteX11" fmla="*/ 66607 w 859847"/>
                <a:gd name="connsiteY11" fmla="*/ 1994663 h 2090175"/>
                <a:gd name="connsiteX12" fmla="*/ 0 w 859847"/>
                <a:gd name="connsiteY12" fmla="*/ 1840075 h 2090175"/>
                <a:gd name="connsiteX0" fmla="*/ 4593 w 864440"/>
                <a:gd name="connsiteY0" fmla="*/ 1840075 h 2090175"/>
                <a:gd name="connsiteX1" fmla="*/ 289685 w 864440"/>
                <a:gd name="connsiteY1" fmla="*/ 1438028 h 2090175"/>
                <a:gd name="connsiteX2" fmla="*/ 511849 w 864440"/>
                <a:gd name="connsiteY2" fmla="*/ 1126100 h 2090175"/>
                <a:gd name="connsiteX3" fmla="*/ 675506 w 864440"/>
                <a:gd name="connsiteY3" fmla="*/ 505958 h 2090175"/>
                <a:gd name="connsiteX4" fmla="*/ 676503 w 864440"/>
                <a:gd name="connsiteY4" fmla="*/ 2093 h 2090175"/>
                <a:gd name="connsiteX5" fmla="*/ 858162 w 864440"/>
                <a:gd name="connsiteY5" fmla="*/ 698339 h 2090175"/>
                <a:gd name="connsiteX6" fmla="*/ 829400 w 864440"/>
                <a:gd name="connsiteY6" fmla="*/ 1202929 h 2090175"/>
                <a:gd name="connsiteX7" fmla="*/ 684239 w 864440"/>
                <a:gd name="connsiteY7" fmla="*/ 1569073 h 2090175"/>
                <a:gd name="connsiteX8" fmla="*/ 557348 w 864440"/>
                <a:gd name="connsiteY8" fmla="*/ 1806437 h 2090175"/>
                <a:gd name="connsiteX9" fmla="*/ 402702 w 864440"/>
                <a:gd name="connsiteY9" fmla="*/ 1997550 h 2090175"/>
                <a:gd name="connsiteX10" fmla="*/ 172874 w 864440"/>
                <a:gd name="connsiteY10" fmla="*/ 2081742 h 2090175"/>
                <a:gd name="connsiteX11" fmla="*/ 49267 w 864440"/>
                <a:gd name="connsiteY11" fmla="*/ 2022862 h 2090175"/>
                <a:gd name="connsiteX12" fmla="*/ 4593 w 864440"/>
                <a:gd name="connsiteY12" fmla="*/ 1840075 h 2090175"/>
                <a:gd name="connsiteX0" fmla="*/ 4593 w 864440"/>
                <a:gd name="connsiteY0" fmla="*/ 1840075 h 2082528"/>
                <a:gd name="connsiteX1" fmla="*/ 289685 w 864440"/>
                <a:gd name="connsiteY1" fmla="*/ 1438028 h 2082528"/>
                <a:gd name="connsiteX2" fmla="*/ 511849 w 864440"/>
                <a:gd name="connsiteY2" fmla="*/ 1126100 h 2082528"/>
                <a:gd name="connsiteX3" fmla="*/ 675506 w 864440"/>
                <a:gd name="connsiteY3" fmla="*/ 505958 h 2082528"/>
                <a:gd name="connsiteX4" fmla="*/ 676503 w 864440"/>
                <a:gd name="connsiteY4" fmla="*/ 2093 h 2082528"/>
                <a:gd name="connsiteX5" fmla="*/ 858162 w 864440"/>
                <a:gd name="connsiteY5" fmla="*/ 698339 h 2082528"/>
                <a:gd name="connsiteX6" fmla="*/ 829400 w 864440"/>
                <a:gd name="connsiteY6" fmla="*/ 1202929 h 2082528"/>
                <a:gd name="connsiteX7" fmla="*/ 684239 w 864440"/>
                <a:gd name="connsiteY7" fmla="*/ 1569073 h 2082528"/>
                <a:gd name="connsiteX8" fmla="*/ 557348 w 864440"/>
                <a:gd name="connsiteY8" fmla="*/ 1806437 h 2082528"/>
                <a:gd name="connsiteX9" fmla="*/ 402702 w 864440"/>
                <a:gd name="connsiteY9" fmla="*/ 1997550 h 2082528"/>
                <a:gd name="connsiteX10" fmla="*/ 183502 w 864440"/>
                <a:gd name="connsiteY10" fmla="*/ 2072567 h 2082528"/>
                <a:gd name="connsiteX11" fmla="*/ 49267 w 864440"/>
                <a:gd name="connsiteY11" fmla="*/ 2022862 h 2082528"/>
                <a:gd name="connsiteX12" fmla="*/ 4593 w 864440"/>
                <a:gd name="connsiteY12" fmla="*/ 1840075 h 2082528"/>
                <a:gd name="connsiteX0" fmla="*/ 4593 w 864440"/>
                <a:gd name="connsiteY0" fmla="*/ 1840075 h 2079589"/>
                <a:gd name="connsiteX1" fmla="*/ 289685 w 864440"/>
                <a:gd name="connsiteY1" fmla="*/ 1438028 h 2079589"/>
                <a:gd name="connsiteX2" fmla="*/ 511849 w 864440"/>
                <a:gd name="connsiteY2" fmla="*/ 1126100 h 2079589"/>
                <a:gd name="connsiteX3" fmla="*/ 675506 w 864440"/>
                <a:gd name="connsiteY3" fmla="*/ 505958 h 2079589"/>
                <a:gd name="connsiteX4" fmla="*/ 676503 w 864440"/>
                <a:gd name="connsiteY4" fmla="*/ 2093 h 2079589"/>
                <a:gd name="connsiteX5" fmla="*/ 858162 w 864440"/>
                <a:gd name="connsiteY5" fmla="*/ 698339 h 2079589"/>
                <a:gd name="connsiteX6" fmla="*/ 829400 w 864440"/>
                <a:gd name="connsiteY6" fmla="*/ 1202929 h 2079589"/>
                <a:gd name="connsiteX7" fmla="*/ 684239 w 864440"/>
                <a:gd name="connsiteY7" fmla="*/ 1569073 h 2079589"/>
                <a:gd name="connsiteX8" fmla="*/ 557348 w 864440"/>
                <a:gd name="connsiteY8" fmla="*/ 1806437 h 2079589"/>
                <a:gd name="connsiteX9" fmla="*/ 394109 w 864440"/>
                <a:gd name="connsiteY9" fmla="*/ 1977184 h 2079589"/>
                <a:gd name="connsiteX10" fmla="*/ 183502 w 864440"/>
                <a:gd name="connsiteY10" fmla="*/ 2072567 h 2079589"/>
                <a:gd name="connsiteX11" fmla="*/ 49267 w 864440"/>
                <a:gd name="connsiteY11" fmla="*/ 2022862 h 2079589"/>
                <a:gd name="connsiteX12" fmla="*/ 4593 w 864440"/>
                <a:gd name="connsiteY12" fmla="*/ 1840075 h 2079589"/>
                <a:gd name="connsiteX0" fmla="*/ 4593 w 864440"/>
                <a:gd name="connsiteY0" fmla="*/ 1840075 h 2079589"/>
                <a:gd name="connsiteX1" fmla="*/ 289685 w 864440"/>
                <a:gd name="connsiteY1" fmla="*/ 1438028 h 2079589"/>
                <a:gd name="connsiteX2" fmla="*/ 511849 w 864440"/>
                <a:gd name="connsiteY2" fmla="*/ 1126100 h 2079589"/>
                <a:gd name="connsiteX3" fmla="*/ 675506 w 864440"/>
                <a:gd name="connsiteY3" fmla="*/ 505958 h 2079589"/>
                <a:gd name="connsiteX4" fmla="*/ 676503 w 864440"/>
                <a:gd name="connsiteY4" fmla="*/ 2093 h 2079589"/>
                <a:gd name="connsiteX5" fmla="*/ 858162 w 864440"/>
                <a:gd name="connsiteY5" fmla="*/ 698339 h 2079589"/>
                <a:gd name="connsiteX6" fmla="*/ 829400 w 864440"/>
                <a:gd name="connsiteY6" fmla="*/ 1202929 h 2079589"/>
                <a:gd name="connsiteX7" fmla="*/ 684239 w 864440"/>
                <a:gd name="connsiteY7" fmla="*/ 1569073 h 2079589"/>
                <a:gd name="connsiteX8" fmla="*/ 532973 w 864440"/>
                <a:gd name="connsiteY8" fmla="*/ 1783027 h 2079589"/>
                <a:gd name="connsiteX9" fmla="*/ 394109 w 864440"/>
                <a:gd name="connsiteY9" fmla="*/ 1977184 h 2079589"/>
                <a:gd name="connsiteX10" fmla="*/ 183502 w 864440"/>
                <a:gd name="connsiteY10" fmla="*/ 2072567 h 2079589"/>
                <a:gd name="connsiteX11" fmla="*/ 49267 w 864440"/>
                <a:gd name="connsiteY11" fmla="*/ 2022862 h 2079589"/>
                <a:gd name="connsiteX12" fmla="*/ 4593 w 864440"/>
                <a:gd name="connsiteY12" fmla="*/ 1840075 h 2079589"/>
                <a:gd name="connsiteX0" fmla="*/ 0 w 859847"/>
                <a:gd name="connsiteY0" fmla="*/ 1840075 h 2079589"/>
                <a:gd name="connsiteX1" fmla="*/ 285092 w 859847"/>
                <a:gd name="connsiteY1" fmla="*/ 1438028 h 2079589"/>
                <a:gd name="connsiteX2" fmla="*/ 507256 w 859847"/>
                <a:gd name="connsiteY2" fmla="*/ 1126100 h 2079589"/>
                <a:gd name="connsiteX3" fmla="*/ 670913 w 859847"/>
                <a:gd name="connsiteY3" fmla="*/ 505958 h 2079589"/>
                <a:gd name="connsiteX4" fmla="*/ 671910 w 859847"/>
                <a:gd name="connsiteY4" fmla="*/ 2093 h 2079589"/>
                <a:gd name="connsiteX5" fmla="*/ 853569 w 859847"/>
                <a:gd name="connsiteY5" fmla="*/ 698339 h 2079589"/>
                <a:gd name="connsiteX6" fmla="*/ 824807 w 859847"/>
                <a:gd name="connsiteY6" fmla="*/ 1202929 h 2079589"/>
                <a:gd name="connsiteX7" fmla="*/ 679646 w 859847"/>
                <a:gd name="connsiteY7" fmla="*/ 1569073 h 2079589"/>
                <a:gd name="connsiteX8" fmla="*/ 528380 w 859847"/>
                <a:gd name="connsiteY8" fmla="*/ 1783027 h 2079589"/>
                <a:gd name="connsiteX9" fmla="*/ 389516 w 859847"/>
                <a:gd name="connsiteY9" fmla="*/ 1977184 h 2079589"/>
                <a:gd name="connsiteX10" fmla="*/ 178909 w 859847"/>
                <a:gd name="connsiteY10" fmla="*/ 2072567 h 2079589"/>
                <a:gd name="connsiteX11" fmla="*/ 66153 w 859847"/>
                <a:gd name="connsiteY11" fmla="*/ 2016170 h 2079589"/>
                <a:gd name="connsiteX12" fmla="*/ 0 w 859847"/>
                <a:gd name="connsiteY12" fmla="*/ 1840075 h 2079589"/>
                <a:gd name="connsiteX0" fmla="*/ 8859 w 868706"/>
                <a:gd name="connsiteY0" fmla="*/ 1840075 h 2079589"/>
                <a:gd name="connsiteX1" fmla="*/ 293951 w 868706"/>
                <a:gd name="connsiteY1" fmla="*/ 1438028 h 2079589"/>
                <a:gd name="connsiteX2" fmla="*/ 516115 w 868706"/>
                <a:gd name="connsiteY2" fmla="*/ 1126100 h 2079589"/>
                <a:gd name="connsiteX3" fmla="*/ 679772 w 868706"/>
                <a:gd name="connsiteY3" fmla="*/ 505958 h 2079589"/>
                <a:gd name="connsiteX4" fmla="*/ 680769 w 868706"/>
                <a:gd name="connsiteY4" fmla="*/ 2093 h 2079589"/>
                <a:gd name="connsiteX5" fmla="*/ 862428 w 868706"/>
                <a:gd name="connsiteY5" fmla="*/ 698339 h 2079589"/>
                <a:gd name="connsiteX6" fmla="*/ 833666 w 868706"/>
                <a:gd name="connsiteY6" fmla="*/ 1202929 h 2079589"/>
                <a:gd name="connsiteX7" fmla="*/ 688505 w 868706"/>
                <a:gd name="connsiteY7" fmla="*/ 1569073 h 2079589"/>
                <a:gd name="connsiteX8" fmla="*/ 537239 w 868706"/>
                <a:gd name="connsiteY8" fmla="*/ 1783027 h 2079589"/>
                <a:gd name="connsiteX9" fmla="*/ 398375 w 868706"/>
                <a:gd name="connsiteY9" fmla="*/ 1977184 h 2079589"/>
                <a:gd name="connsiteX10" fmla="*/ 187768 w 868706"/>
                <a:gd name="connsiteY10" fmla="*/ 2072567 h 2079589"/>
                <a:gd name="connsiteX11" fmla="*/ 45966 w 868706"/>
                <a:gd name="connsiteY11" fmla="*/ 1973507 h 2079589"/>
                <a:gd name="connsiteX12" fmla="*/ 8859 w 868706"/>
                <a:gd name="connsiteY12" fmla="*/ 1840075 h 2079589"/>
                <a:gd name="connsiteX0" fmla="*/ 0 w 859847"/>
                <a:gd name="connsiteY0" fmla="*/ 1840075 h 2079589"/>
                <a:gd name="connsiteX1" fmla="*/ 285092 w 859847"/>
                <a:gd name="connsiteY1" fmla="*/ 1438028 h 2079589"/>
                <a:gd name="connsiteX2" fmla="*/ 507256 w 859847"/>
                <a:gd name="connsiteY2" fmla="*/ 1126100 h 2079589"/>
                <a:gd name="connsiteX3" fmla="*/ 670913 w 859847"/>
                <a:gd name="connsiteY3" fmla="*/ 505958 h 2079589"/>
                <a:gd name="connsiteX4" fmla="*/ 671910 w 859847"/>
                <a:gd name="connsiteY4" fmla="*/ 2093 h 2079589"/>
                <a:gd name="connsiteX5" fmla="*/ 853569 w 859847"/>
                <a:gd name="connsiteY5" fmla="*/ 698339 h 2079589"/>
                <a:gd name="connsiteX6" fmla="*/ 824807 w 859847"/>
                <a:gd name="connsiteY6" fmla="*/ 1202929 h 2079589"/>
                <a:gd name="connsiteX7" fmla="*/ 679646 w 859847"/>
                <a:gd name="connsiteY7" fmla="*/ 1569073 h 2079589"/>
                <a:gd name="connsiteX8" fmla="*/ 528380 w 859847"/>
                <a:gd name="connsiteY8" fmla="*/ 1783027 h 2079589"/>
                <a:gd name="connsiteX9" fmla="*/ 389516 w 859847"/>
                <a:gd name="connsiteY9" fmla="*/ 1977184 h 2079589"/>
                <a:gd name="connsiteX10" fmla="*/ 178909 w 859847"/>
                <a:gd name="connsiteY10" fmla="*/ 2072567 h 2079589"/>
                <a:gd name="connsiteX11" fmla="*/ 37107 w 859847"/>
                <a:gd name="connsiteY11" fmla="*/ 1973507 h 2079589"/>
                <a:gd name="connsiteX12" fmla="*/ 0 w 859847"/>
                <a:gd name="connsiteY12" fmla="*/ 1840075 h 2079589"/>
                <a:gd name="connsiteX0" fmla="*/ 0 w 859847"/>
                <a:gd name="connsiteY0" fmla="*/ 1840075 h 2079589"/>
                <a:gd name="connsiteX1" fmla="*/ 285092 w 859847"/>
                <a:gd name="connsiteY1" fmla="*/ 1438028 h 2079589"/>
                <a:gd name="connsiteX2" fmla="*/ 507256 w 859847"/>
                <a:gd name="connsiteY2" fmla="*/ 1126100 h 2079589"/>
                <a:gd name="connsiteX3" fmla="*/ 670913 w 859847"/>
                <a:gd name="connsiteY3" fmla="*/ 505958 h 2079589"/>
                <a:gd name="connsiteX4" fmla="*/ 671910 w 859847"/>
                <a:gd name="connsiteY4" fmla="*/ 2093 h 2079589"/>
                <a:gd name="connsiteX5" fmla="*/ 853569 w 859847"/>
                <a:gd name="connsiteY5" fmla="*/ 698339 h 2079589"/>
                <a:gd name="connsiteX6" fmla="*/ 824807 w 859847"/>
                <a:gd name="connsiteY6" fmla="*/ 1202929 h 2079589"/>
                <a:gd name="connsiteX7" fmla="*/ 679646 w 859847"/>
                <a:gd name="connsiteY7" fmla="*/ 1569073 h 2079589"/>
                <a:gd name="connsiteX8" fmla="*/ 528380 w 859847"/>
                <a:gd name="connsiteY8" fmla="*/ 1783027 h 2079589"/>
                <a:gd name="connsiteX9" fmla="*/ 389516 w 859847"/>
                <a:gd name="connsiteY9" fmla="*/ 1977184 h 2079589"/>
                <a:gd name="connsiteX10" fmla="*/ 178909 w 859847"/>
                <a:gd name="connsiteY10" fmla="*/ 2072567 h 2079589"/>
                <a:gd name="connsiteX11" fmla="*/ 37107 w 859847"/>
                <a:gd name="connsiteY11" fmla="*/ 1973507 h 2079589"/>
                <a:gd name="connsiteX12" fmla="*/ 0 w 859847"/>
                <a:gd name="connsiteY12" fmla="*/ 1840075 h 2079589"/>
                <a:gd name="connsiteX0" fmla="*/ 0 w 859847"/>
                <a:gd name="connsiteY0" fmla="*/ 1840075 h 2079589"/>
                <a:gd name="connsiteX1" fmla="*/ 285092 w 859847"/>
                <a:gd name="connsiteY1" fmla="*/ 1438028 h 2079589"/>
                <a:gd name="connsiteX2" fmla="*/ 507256 w 859847"/>
                <a:gd name="connsiteY2" fmla="*/ 1126100 h 2079589"/>
                <a:gd name="connsiteX3" fmla="*/ 670913 w 859847"/>
                <a:gd name="connsiteY3" fmla="*/ 505958 h 2079589"/>
                <a:gd name="connsiteX4" fmla="*/ 671910 w 859847"/>
                <a:gd name="connsiteY4" fmla="*/ 2093 h 2079589"/>
                <a:gd name="connsiteX5" fmla="*/ 853569 w 859847"/>
                <a:gd name="connsiteY5" fmla="*/ 698339 h 2079589"/>
                <a:gd name="connsiteX6" fmla="*/ 824807 w 859847"/>
                <a:gd name="connsiteY6" fmla="*/ 1202929 h 2079589"/>
                <a:gd name="connsiteX7" fmla="*/ 679646 w 859847"/>
                <a:gd name="connsiteY7" fmla="*/ 1569073 h 2079589"/>
                <a:gd name="connsiteX8" fmla="*/ 528380 w 859847"/>
                <a:gd name="connsiteY8" fmla="*/ 1783027 h 2079589"/>
                <a:gd name="connsiteX9" fmla="*/ 389516 w 859847"/>
                <a:gd name="connsiteY9" fmla="*/ 1977184 h 2079589"/>
                <a:gd name="connsiteX10" fmla="*/ 178909 w 859847"/>
                <a:gd name="connsiteY10" fmla="*/ 2072567 h 2079589"/>
                <a:gd name="connsiteX11" fmla="*/ 37107 w 859847"/>
                <a:gd name="connsiteY11" fmla="*/ 1973507 h 2079589"/>
                <a:gd name="connsiteX12" fmla="*/ 0 w 859847"/>
                <a:gd name="connsiteY12" fmla="*/ 1840075 h 2079589"/>
                <a:gd name="connsiteX0" fmla="*/ 0 w 859847"/>
                <a:gd name="connsiteY0" fmla="*/ 1840075 h 2073049"/>
                <a:gd name="connsiteX1" fmla="*/ 285092 w 859847"/>
                <a:gd name="connsiteY1" fmla="*/ 1438028 h 2073049"/>
                <a:gd name="connsiteX2" fmla="*/ 507256 w 859847"/>
                <a:gd name="connsiteY2" fmla="*/ 1126100 h 2073049"/>
                <a:gd name="connsiteX3" fmla="*/ 670913 w 859847"/>
                <a:gd name="connsiteY3" fmla="*/ 505958 h 2073049"/>
                <a:gd name="connsiteX4" fmla="*/ 671910 w 859847"/>
                <a:gd name="connsiteY4" fmla="*/ 2093 h 2073049"/>
                <a:gd name="connsiteX5" fmla="*/ 853569 w 859847"/>
                <a:gd name="connsiteY5" fmla="*/ 698339 h 2073049"/>
                <a:gd name="connsiteX6" fmla="*/ 824807 w 859847"/>
                <a:gd name="connsiteY6" fmla="*/ 1202929 h 2073049"/>
                <a:gd name="connsiteX7" fmla="*/ 679646 w 859847"/>
                <a:gd name="connsiteY7" fmla="*/ 1569073 h 2073049"/>
                <a:gd name="connsiteX8" fmla="*/ 528380 w 859847"/>
                <a:gd name="connsiteY8" fmla="*/ 1783027 h 2073049"/>
                <a:gd name="connsiteX9" fmla="*/ 389516 w 859847"/>
                <a:gd name="connsiteY9" fmla="*/ 1977184 h 2073049"/>
                <a:gd name="connsiteX10" fmla="*/ 149264 w 859847"/>
                <a:gd name="connsiteY10" fmla="*/ 2065139 h 2073049"/>
                <a:gd name="connsiteX11" fmla="*/ 37107 w 859847"/>
                <a:gd name="connsiteY11" fmla="*/ 1973507 h 2073049"/>
                <a:gd name="connsiteX12" fmla="*/ 0 w 859847"/>
                <a:gd name="connsiteY12" fmla="*/ 1840075 h 2073049"/>
                <a:gd name="connsiteX0" fmla="*/ 0 w 859847"/>
                <a:gd name="connsiteY0" fmla="*/ 1840075 h 2071856"/>
                <a:gd name="connsiteX1" fmla="*/ 285092 w 859847"/>
                <a:gd name="connsiteY1" fmla="*/ 1438028 h 2071856"/>
                <a:gd name="connsiteX2" fmla="*/ 507256 w 859847"/>
                <a:gd name="connsiteY2" fmla="*/ 1126100 h 2071856"/>
                <a:gd name="connsiteX3" fmla="*/ 670913 w 859847"/>
                <a:gd name="connsiteY3" fmla="*/ 505958 h 2071856"/>
                <a:gd name="connsiteX4" fmla="*/ 671910 w 859847"/>
                <a:gd name="connsiteY4" fmla="*/ 2093 h 2071856"/>
                <a:gd name="connsiteX5" fmla="*/ 853569 w 859847"/>
                <a:gd name="connsiteY5" fmla="*/ 698339 h 2071856"/>
                <a:gd name="connsiteX6" fmla="*/ 824807 w 859847"/>
                <a:gd name="connsiteY6" fmla="*/ 1202929 h 2071856"/>
                <a:gd name="connsiteX7" fmla="*/ 679646 w 859847"/>
                <a:gd name="connsiteY7" fmla="*/ 1569073 h 2071856"/>
                <a:gd name="connsiteX8" fmla="*/ 528380 w 859847"/>
                <a:gd name="connsiteY8" fmla="*/ 1783027 h 2071856"/>
                <a:gd name="connsiteX9" fmla="*/ 389516 w 859847"/>
                <a:gd name="connsiteY9" fmla="*/ 1977184 h 2071856"/>
                <a:gd name="connsiteX10" fmla="*/ 149264 w 859847"/>
                <a:gd name="connsiteY10" fmla="*/ 2065139 h 2071856"/>
                <a:gd name="connsiteX11" fmla="*/ 37107 w 859847"/>
                <a:gd name="connsiteY11" fmla="*/ 1973507 h 2071856"/>
                <a:gd name="connsiteX12" fmla="*/ 0 w 859847"/>
                <a:gd name="connsiteY12" fmla="*/ 1840075 h 2071856"/>
                <a:gd name="connsiteX0" fmla="*/ 0 w 859847"/>
                <a:gd name="connsiteY0" fmla="*/ 1840075 h 2071856"/>
                <a:gd name="connsiteX1" fmla="*/ 285092 w 859847"/>
                <a:gd name="connsiteY1" fmla="*/ 1438028 h 2071856"/>
                <a:gd name="connsiteX2" fmla="*/ 507256 w 859847"/>
                <a:gd name="connsiteY2" fmla="*/ 1126100 h 2071856"/>
                <a:gd name="connsiteX3" fmla="*/ 670913 w 859847"/>
                <a:gd name="connsiteY3" fmla="*/ 505958 h 2071856"/>
                <a:gd name="connsiteX4" fmla="*/ 671910 w 859847"/>
                <a:gd name="connsiteY4" fmla="*/ 2093 h 2071856"/>
                <a:gd name="connsiteX5" fmla="*/ 853569 w 859847"/>
                <a:gd name="connsiteY5" fmla="*/ 698339 h 2071856"/>
                <a:gd name="connsiteX6" fmla="*/ 824807 w 859847"/>
                <a:gd name="connsiteY6" fmla="*/ 1202929 h 2071856"/>
                <a:gd name="connsiteX7" fmla="*/ 679646 w 859847"/>
                <a:gd name="connsiteY7" fmla="*/ 1569073 h 2071856"/>
                <a:gd name="connsiteX8" fmla="*/ 528380 w 859847"/>
                <a:gd name="connsiteY8" fmla="*/ 1783027 h 2071856"/>
                <a:gd name="connsiteX9" fmla="*/ 389516 w 859847"/>
                <a:gd name="connsiteY9" fmla="*/ 1977184 h 2071856"/>
                <a:gd name="connsiteX10" fmla="*/ 149264 w 859847"/>
                <a:gd name="connsiteY10" fmla="*/ 2065139 h 2071856"/>
                <a:gd name="connsiteX11" fmla="*/ 37107 w 859847"/>
                <a:gd name="connsiteY11" fmla="*/ 1973507 h 2071856"/>
                <a:gd name="connsiteX12" fmla="*/ 0 w 859847"/>
                <a:gd name="connsiteY12" fmla="*/ 1840075 h 2071856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07256 w 859847"/>
                <a:gd name="connsiteY2" fmla="*/ 1126100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679646 w 859847"/>
                <a:gd name="connsiteY7" fmla="*/ 1569073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37107 w 859847"/>
                <a:gd name="connsiteY11" fmla="*/ 1973507 h 2065214"/>
                <a:gd name="connsiteX12" fmla="*/ 0 w 859847"/>
                <a:gd name="connsiteY12" fmla="*/ 1840075 h 2065214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07256 w 859847"/>
                <a:gd name="connsiteY2" fmla="*/ 1126100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679646 w 859847"/>
                <a:gd name="connsiteY7" fmla="*/ 1569073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37107 w 859847"/>
                <a:gd name="connsiteY11" fmla="*/ 1973507 h 2065214"/>
                <a:gd name="connsiteX12" fmla="*/ 0 w 859847"/>
                <a:gd name="connsiteY12" fmla="*/ 1840075 h 2065214"/>
                <a:gd name="connsiteX0" fmla="*/ 5685 w 865532"/>
                <a:gd name="connsiteY0" fmla="*/ 1840075 h 2065214"/>
                <a:gd name="connsiteX1" fmla="*/ 290777 w 865532"/>
                <a:gd name="connsiteY1" fmla="*/ 1438028 h 2065214"/>
                <a:gd name="connsiteX2" fmla="*/ 512941 w 865532"/>
                <a:gd name="connsiteY2" fmla="*/ 1126100 h 2065214"/>
                <a:gd name="connsiteX3" fmla="*/ 676598 w 865532"/>
                <a:gd name="connsiteY3" fmla="*/ 505958 h 2065214"/>
                <a:gd name="connsiteX4" fmla="*/ 677595 w 865532"/>
                <a:gd name="connsiteY4" fmla="*/ 2093 h 2065214"/>
                <a:gd name="connsiteX5" fmla="*/ 859254 w 865532"/>
                <a:gd name="connsiteY5" fmla="*/ 698339 h 2065214"/>
                <a:gd name="connsiteX6" fmla="*/ 830492 w 865532"/>
                <a:gd name="connsiteY6" fmla="*/ 1202929 h 2065214"/>
                <a:gd name="connsiteX7" fmla="*/ 685331 w 865532"/>
                <a:gd name="connsiteY7" fmla="*/ 1569073 h 2065214"/>
                <a:gd name="connsiteX8" fmla="*/ 534065 w 865532"/>
                <a:gd name="connsiteY8" fmla="*/ 1783027 h 2065214"/>
                <a:gd name="connsiteX9" fmla="*/ 395201 w 865532"/>
                <a:gd name="connsiteY9" fmla="*/ 1977184 h 2065214"/>
                <a:gd name="connsiteX10" fmla="*/ 154949 w 865532"/>
                <a:gd name="connsiteY10" fmla="*/ 2065139 h 2065214"/>
                <a:gd name="connsiteX11" fmla="*/ 29293 w 865532"/>
                <a:gd name="connsiteY11" fmla="*/ 1957218 h 2065214"/>
                <a:gd name="connsiteX12" fmla="*/ 5685 w 865532"/>
                <a:gd name="connsiteY12" fmla="*/ 1840075 h 2065214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07256 w 859847"/>
                <a:gd name="connsiteY2" fmla="*/ 1126100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679646 w 859847"/>
                <a:gd name="connsiteY7" fmla="*/ 1569073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23608 w 859847"/>
                <a:gd name="connsiteY11" fmla="*/ 1957218 h 2065214"/>
                <a:gd name="connsiteX12" fmla="*/ 0 w 859847"/>
                <a:gd name="connsiteY12" fmla="*/ 1840075 h 2065214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07256 w 859847"/>
                <a:gd name="connsiteY2" fmla="*/ 1126100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679646 w 859847"/>
                <a:gd name="connsiteY7" fmla="*/ 1569073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23608 w 859847"/>
                <a:gd name="connsiteY11" fmla="*/ 1957218 h 2065214"/>
                <a:gd name="connsiteX12" fmla="*/ 0 w 859847"/>
                <a:gd name="connsiteY12" fmla="*/ 1840075 h 2065214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21314 w 859847"/>
                <a:gd name="connsiteY2" fmla="*/ 1054688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679646 w 859847"/>
                <a:gd name="connsiteY7" fmla="*/ 1569073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23608 w 859847"/>
                <a:gd name="connsiteY11" fmla="*/ 1957218 h 2065214"/>
                <a:gd name="connsiteX12" fmla="*/ 0 w 859847"/>
                <a:gd name="connsiteY12" fmla="*/ 1840075 h 2065214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21314 w 859847"/>
                <a:gd name="connsiteY2" fmla="*/ 1054688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712516 w 859847"/>
                <a:gd name="connsiteY7" fmla="*/ 1489884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23608 w 859847"/>
                <a:gd name="connsiteY11" fmla="*/ 1957218 h 2065214"/>
                <a:gd name="connsiteX12" fmla="*/ 0 w 859847"/>
                <a:gd name="connsiteY12" fmla="*/ 1840075 h 2065214"/>
                <a:gd name="connsiteX0" fmla="*/ 0 w 862320"/>
                <a:gd name="connsiteY0" fmla="*/ 1840075 h 2065214"/>
                <a:gd name="connsiteX1" fmla="*/ 285092 w 862320"/>
                <a:gd name="connsiteY1" fmla="*/ 1438028 h 2065214"/>
                <a:gd name="connsiteX2" fmla="*/ 521314 w 862320"/>
                <a:gd name="connsiteY2" fmla="*/ 1054688 h 2065214"/>
                <a:gd name="connsiteX3" fmla="*/ 670913 w 862320"/>
                <a:gd name="connsiteY3" fmla="*/ 505958 h 2065214"/>
                <a:gd name="connsiteX4" fmla="*/ 671910 w 862320"/>
                <a:gd name="connsiteY4" fmla="*/ 2093 h 2065214"/>
                <a:gd name="connsiteX5" fmla="*/ 853569 w 862320"/>
                <a:gd name="connsiteY5" fmla="*/ 698339 h 2065214"/>
                <a:gd name="connsiteX6" fmla="*/ 833387 w 862320"/>
                <a:gd name="connsiteY6" fmla="*/ 1144713 h 2065214"/>
                <a:gd name="connsiteX7" fmla="*/ 712516 w 862320"/>
                <a:gd name="connsiteY7" fmla="*/ 1489884 h 2065214"/>
                <a:gd name="connsiteX8" fmla="*/ 528380 w 862320"/>
                <a:gd name="connsiteY8" fmla="*/ 1783027 h 2065214"/>
                <a:gd name="connsiteX9" fmla="*/ 389516 w 862320"/>
                <a:gd name="connsiteY9" fmla="*/ 1977184 h 2065214"/>
                <a:gd name="connsiteX10" fmla="*/ 149264 w 862320"/>
                <a:gd name="connsiteY10" fmla="*/ 2065139 h 2065214"/>
                <a:gd name="connsiteX11" fmla="*/ 23608 w 862320"/>
                <a:gd name="connsiteY11" fmla="*/ 1957218 h 2065214"/>
                <a:gd name="connsiteX12" fmla="*/ 0 w 862320"/>
                <a:gd name="connsiteY12" fmla="*/ 1840075 h 2065214"/>
                <a:gd name="connsiteX0" fmla="*/ 0 w 862320"/>
                <a:gd name="connsiteY0" fmla="*/ 1865516 h 2090655"/>
                <a:gd name="connsiteX1" fmla="*/ 285092 w 862320"/>
                <a:gd name="connsiteY1" fmla="*/ 1463469 h 2090655"/>
                <a:gd name="connsiteX2" fmla="*/ 521314 w 862320"/>
                <a:gd name="connsiteY2" fmla="*/ 1080129 h 2090655"/>
                <a:gd name="connsiteX3" fmla="*/ 670913 w 862320"/>
                <a:gd name="connsiteY3" fmla="*/ 531399 h 2090655"/>
                <a:gd name="connsiteX4" fmla="*/ 627979 w 862320"/>
                <a:gd name="connsiteY4" fmla="*/ 1957 h 2090655"/>
                <a:gd name="connsiteX5" fmla="*/ 853569 w 862320"/>
                <a:gd name="connsiteY5" fmla="*/ 723780 h 2090655"/>
                <a:gd name="connsiteX6" fmla="*/ 833387 w 862320"/>
                <a:gd name="connsiteY6" fmla="*/ 1170154 h 2090655"/>
                <a:gd name="connsiteX7" fmla="*/ 712516 w 862320"/>
                <a:gd name="connsiteY7" fmla="*/ 1515325 h 2090655"/>
                <a:gd name="connsiteX8" fmla="*/ 528380 w 862320"/>
                <a:gd name="connsiteY8" fmla="*/ 1808468 h 2090655"/>
                <a:gd name="connsiteX9" fmla="*/ 389516 w 862320"/>
                <a:gd name="connsiteY9" fmla="*/ 2002625 h 2090655"/>
                <a:gd name="connsiteX10" fmla="*/ 149264 w 862320"/>
                <a:gd name="connsiteY10" fmla="*/ 2090580 h 2090655"/>
                <a:gd name="connsiteX11" fmla="*/ 23608 w 862320"/>
                <a:gd name="connsiteY11" fmla="*/ 1982659 h 2090655"/>
                <a:gd name="connsiteX12" fmla="*/ 0 w 862320"/>
                <a:gd name="connsiteY12" fmla="*/ 1865516 h 209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2320" h="2090655">
                  <a:moveTo>
                    <a:pt x="0" y="1865516"/>
                  </a:moveTo>
                  <a:cubicBezTo>
                    <a:pt x="4989" y="1703088"/>
                    <a:pt x="198206" y="1594367"/>
                    <a:pt x="285092" y="1463469"/>
                  </a:cubicBezTo>
                  <a:cubicBezTo>
                    <a:pt x="371978" y="1332571"/>
                    <a:pt x="457297" y="1236153"/>
                    <a:pt x="521314" y="1080129"/>
                  </a:cubicBezTo>
                  <a:cubicBezTo>
                    <a:pt x="585331" y="924105"/>
                    <a:pt x="636499" y="723210"/>
                    <a:pt x="670913" y="531399"/>
                  </a:cubicBezTo>
                  <a:cubicBezTo>
                    <a:pt x="705327" y="339588"/>
                    <a:pt x="597536" y="-30106"/>
                    <a:pt x="627979" y="1957"/>
                  </a:cubicBezTo>
                  <a:cubicBezTo>
                    <a:pt x="658422" y="34020"/>
                    <a:pt x="840372" y="514577"/>
                    <a:pt x="853569" y="723780"/>
                  </a:cubicBezTo>
                  <a:cubicBezTo>
                    <a:pt x="866766" y="932983"/>
                    <a:pt x="868645" y="1001711"/>
                    <a:pt x="833387" y="1170154"/>
                  </a:cubicBezTo>
                  <a:cubicBezTo>
                    <a:pt x="798129" y="1338597"/>
                    <a:pt x="752145" y="1420291"/>
                    <a:pt x="712516" y="1515325"/>
                  </a:cubicBezTo>
                  <a:cubicBezTo>
                    <a:pt x="672887" y="1610359"/>
                    <a:pt x="582213" y="1727251"/>
                    <a:pt x="528380" y="1808468"/>
                  </a:cubicBezTo>
                  <a:cubicBezTo>
                    <a:pt x="474547" y="1889685"/>
                    <a:pt x="545346" y="1785982"/>
                    <a:pt x="389516" y="2002625"/>
                  </a:cubicBezTo>
                  <a:cubicBezTo>
                    <a:pt x="269486" y="2086986"/>
                    <a:pt x="217937" y="2091402"/>
                    <a:pt x="149264" y="2090580"/>
                  </a:cubicBezTo>
                  <a:cubicBezTo>
                    <a:pt x="42266" y="2042639"/>
                    <a:pt x="58167" y="2043538"/>
                    <a:pt x="23608" y="1982659"/>
                  </a:cubicBezTo>
                  <a:cubicBezTo>
                    <a:pt x="-1497" y="1932365"/>
                    <a:pt x="11969" y="1974168"/>
                    <a:pt x="0" y="1865516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rgbClr val="5E9EFF"/>
                </a:gs>
                <a:gs pos="82000">
                  <a:srgbClr val="C4D6EB">
                    <a:alpha val="5000"/>
                  </a:srgbClr>
                </a:gs>
                <a:gs pos="20000">
                  <a:srgbClr val="FFEBFA">
                    <a:lumMod val="0"/>
                    <a:lumOff val="100000"/>
                    <a:alpha val="7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dirty="0">
                <a:solidFill>
                  <a:srgbClr val="FF0066"/>
                </a:solidFill>
              </a:endParaRPr>
            </a:p>
          </p:txBody>
        </p:sp>
        <p:grpSp>
          <p:nvGrpSpPr>
            <p:cNvPr id="28" name="Grupo 10"/>
            <p:cNvGrpSpPr>
              <a:grpSpLocks noChangeAspect="1"/>
            </p:cNvGrpSpPr>
            <p:nvPr/>
          </p:nvGrpSpPr>
          <p:grpSpPr>
            <a:xfrm>
              <a:off x="3563888" y="2996951"/>
              <a:ext cx="998935" cy="988965"/>
              <a:chOff x="4230514" y="2138607"/>
              <a:chExt cx="4721895" cy="4674769"/>
            </a:xfrm>
          </p:grpSpPr>
          <p:sp>
            <p:nvSpPr>
              <p:cNvPr id="34" name="Elipse 33"/>
              <p:cNvSpPr/>
              <p:nvPr/>
            </p:nvSpPr>
            <p:spPr bwMode="auto">
              <a:xfrm>
                <a:off x="4230514" y="2138607"/>
                <a:ext cx="4721895" cy="4674769"/>
              </a:xfrm>
              <a:prstGeom prst="ellipse">
                <a:avLst/>
              </a:prstGeom>
              <a:gradFill>
                <a:gsLst>
                  <a:gs pos="62000">
                    <a:srgbClr val="FFFFCC">
                      <a:alpha val="0"/>
                    </a:srgbClr>
                  </a:gs>
                  <a:gs pos="4000">
                    <a:srgbClr val="FFC000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</a:endParaRPr>
              </a:p>
            </p:txBody>
          </p:sp>
          <p:sp>
            <p:nvSpPr>
              <p:cNvPr id="37" name="Oval 3"/>
              <p:cNvSpPr>
                <a:spLocks noChangeArrowheads="1"/>
              </p:cNvSpPr>
              <p:nvPr/>
            </p:nvSpPr>
            <p:spPr bwMode="auto">
              <a:xfrm>
                <a:off x="5279230" y="3226845"/>
                <a:ext cx="2677146" cy="2650427"/>
              </a:xfrm>
              <a:prstGeom prst="ellipse">
                <a:avLst/>
              </a:prstGeom>
              <a:gradFill flip="none" rotWithShape="1">
                <a:gsLst>
                  <a:gs pos="48000">
                    <a:srgbClr val="FFFFCC"/>
                  </a:gs>
                  <a:gs pos="12000">
                    <a:schemeClr val="bg1"/>
                  </a:gs>
                  <a:gs pos="82000">
                    <a:srgbClr val="4D0808">
                      <a:alpha val="4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600" b="1">
                  <a:solidFill>
                    <a:srgbClr val="FF0066"/>
                  </a:solidFill>
                </a:endParaRPr>
              </a:p>
            </p:txBody>
          </p:sp>
        </p:grpSp>
        <p:sp>
          <p:nvSpPr>
            <p:cNvPr id="30" name="Oval 3"/>
            <p:cNvSpPr>
              <a:spLocks noChangeArrowheads="1"/>
            </p:cNvSpPr>
            <p:nvPr/>
          </p:nvSpPr>
          <p:spPr bwMode="auto">
            <a:xfrm>
              <a:off x="3414140" y="2832930"/>
              <a:ext cx="1296144" cy="1349192"/>
            </a:xfrm>
            <a:prstGeom prst="ellipse">
              <a:avLst/>
            </a:prstGeom>
            <a:gradFill flip="none" rotWithShape="1"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sp>
          <p:nvSpPr>
            <p:cNvPr id="31" name="Oval 3"/>
            <p:cNvSpPr>
              <a:spLocks noChangeArrowheads="1"/>
            </p:cNvSpPr>
            <p:nvPr/>
          </p:nvSpPr>
          <p:spPr bwMode="auto">
            <a:xfrm>
              <a:off x="3451961" y="2888701"/>
              <a:ext cx="1296144" cy="1349192"/>
            </a:xfrm>
            <a:prstGeom prst="ellipse">
              <a:avLst/>
            </a:prstGeom>
            <a:gradFill flip="none" rotWithShape="1">
              <a:gsLst>
                <a:gs pos="77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sp>
          <p:nvSpPr>
            <p:cNvPr id="32" name="Oval 3"/>
            <p:cNvSpPr>
              <a:spLocks noChangeArrowheads="1"/>
            </p:cNvSpPr>
            <p:nvPr/>
          </p:nvSpPr>
          <p:spPr bwMode="auto">
            <a:xfrm>
              <a:off x="3366230" y="2884772"/>
              <a:ext cx="1296144" cy="1226538"/>
            </a:xfrm>
            <a:prstGeom prst="ellipse">
              <a:avLst/>
            </a:prstGeom>
            <a:gradFill flip="none" rotWithShape="1">
              <a:gsLst>
                <a:gs pos="98000">
                  <a:schemeClr val="accent1">
                    <a:lumMod val="20000"/>
                    <a:lumOff val="80000"/>
                    <a:alpha val="7000"/>
                  </a:schemeClr>
                </a:gs>
                <a:gs pos="1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</p:grpSp>
      <p:sp>
        <p:nvSpPr>
          <p:cNvPr id="29" name="Oval 3"/>
          <p:cNvSpPr>
            <a:spLocks noChangeArrowheads="1"/>
          </p:cNvSpPr>
          <p:nvPr/>
        </p:nvSpPr>
        <p:spPr bwMode="auto">
          <a:xfrm rot="14696853">
            <a:off x="-1387548" y="-4894989"/>
            <a:ext cx="12600000" cy="16323310"/>
          </a:xfrm>
          <a:prstGeom prst="ellipse">
            <a:avLst/>
          </a:prstGeom>
          <a:gradFill flip="none" rotWithShape="1">
            <a:gsLst>
              <a:gs pos="30000">
                <a:srgbClr val="5E9EFF">
                  <a:alpha val="47000"/>
                </a:srgbClr>
              </a:gs>
              <a:gs pos="48000">
                <a:srgbClr val="00CC99">
                  <a:lumMod val="86000"/>
                  <a:lumOff val="14000"/>
                  <a:alpha val="0"/>
                </a:srgbClr>
              </a:gs>
              <a:gs pos="74000">
                <a:srgbClr val="C4D6E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57150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-171400"/>
            <a:ext cx="8424936" cy="136815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Estrutura de um cometa</a:t>
            </a:r>
            <a:endParaRPr lang="pt-BR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1085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Crédito da imagem: André Luiz da Silva/CDA/CDCC, baseada em figura de </a:t>
            </a:r>
            <a:r>
              <a:rPr lang="pt-BR" sz="1200" b="1" dirty="0" err="1">
                <a:solidFill>
                  <a:srgbClr val="FFC000"/>
                </a:solidFill>
                <a:latin typeface="Century Gothic" pitchFamily="34" charset="0"/>
              </a:rPr>
              <a:t>Chaisson</a:t>
            </a: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 e </a:t>
            </a:r>
            <a:r>
              <a:rPr lang="pt-BR" sz="1200" b="1" dirty="0" err="1">
                <a:solidFill>
                  <a:srgbClr val="FFC000"/>
                </a:solidFill>
                <a:latin typeface="Century Gothic" pitchFamily="34" charset="0"/>
              </a:rPr>
              <a:t>McMillan</a:t>
            </a: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, em </a:t>
            </a:r>
            <a:r>
              <a:rPr lang="pt-BR" sz="1200" b="1" dirty="0" err="1">
                <a:solidFill>
                  <a:srgbClr val="FFC000"/>
                </a:solidFill>
                <a:latin typeface="Century Gothic" pitchFamily="34" charset="0"/>
              </a:rPr>
              <a:t>Astronomy</a:t>
            </a: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pt-BR" sz="1200" b="1" dirty="0" err="1">
                <a:solidFill>
                  <a:srgbClr val="FFC000"/>
                </a:solidFill>
                <a:latin typeface="Century Gothic" pitchFamily="34" charset="0"/>
              </a:rPr>
              <a:t>Today</a:t>
            </a:r>
            <a:endParaRPr lang="pt-BR" sz="1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24" name="Oval 3"/>
          <p:cNvSpPr>
            <a:spLocks noChangeAspect="1" noChangeArrowheads="1"/>
          </p:cNvSpPr>
          <p:nvPr/>
        </p:nvSpPr>
        <p:spPr bwMode="auto">
          <a:xfrm>
            <a:off x="2664072" y="2564904"/>
            <a:ext cx="2556000" cy="2556000"/>
          </a:xfrm>
          <a:prstGeom prst="ellipse">
            <a:avLst/>
          </a:prstGeom>
          <a:gradFill>
            <a:gsLst>
              <a:gs pos="40000">
                <a:schemeClr val="bg1">
                  <a:alpha val="62000"/>
                </a:schemeClr>
              </a:gs>
              <a:gs pos="79000">
                <a:schemeClr val="bg1">
                  <a:alpha val="0"/>
                </a:schemeClr>
              </a:gs>
              <a:gs pos="73000">
                <a:srgbClr val="C4D6EB">
                  <a:alpha val="5000"/>
                </a:srgbClr>
              </a:gs>
              <a:gs pos="1000">
                <a:srgbClr val="FFEBFA">
                  <a:lumMod val="0"/>
                  <a:lumOff val="100000"/>
                </a:srgbClr>
              </a:gs>
            </a:gsLst>
            <a:path path="shape">
              <a:fillToRect l="50000" t="50000" r="50000" b="50000"/>
            </a:path>
          </a:gradFill>
          <a:ln w="57150">
            <a:noFill/>
            <a:prstDash val="solid"/>
            <a:round/>
            <a:headEnd/>
            <a:tailEnd/>
          </a:ln>
          <a:effectLst>
            <a:glow rad="228600">
              <a:srgbClr val="FFFFCC">
                <a:alpha val="0"/>
              </a:srgbClr>
            </a:glow>
            <a:softEdge rad="12700"/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35" name="Oval 3"/>
          <p:cNvSpPr>
            <a:spLocks noChangeAspect="1" noChangeArrowheads="1"/>
          </p:cNvSpPr>
          <p:nvPr/>
        </p:nvSpPr>
        <p:spPr bwMode="auto">
          <a:xfrm>
            <a:off x="2548421" y="2485541"/>
            <a:ext cx="2743659" cy="2743659"/>
          </a:xfrm>
          <a:prstGeom prst="ellipse">
            <a:avLst/>
          </a:prstGeom>
          <a:gradFill>
            <a:gsLst>
              <a:gs pos="40000">
                <a:schemeClr val="bg1">
                  <a:alpha val="62000"/>
                </a:schemeClr>
              </a:gs>
              <a:gs pos="79000">
                <a:schemeClr val="bg1">
                  <a:alpha val="0"/>
                </a:schemeClr>
              </a:gs>
              <a:gs pos="73000">
                <a:srgbClr val="C4D6EB">
                  <a:alpha val="5000"/>
                </a:srgbClr>
              </a:gs>
              <a:gs pos="1000">
                <a:srgbClr val="FFEBFA">
                  <a:lumMod val="0"/>
                  <a:lumOff val="100000"/>
                </a:srgbClr>
              </a:gs>
            </a:gsLst>
            <a:path path="shape">
              <a:fillToRect l="50000" t="50000" r="50000" b="50000"/>
            </a:path>
          </a:gradFill>
          <a:ln w="57150">
            <a:noFill/>
            <a:prstDash val="solid"/>
            <a:round/>
            <a:headEnd/>
            <a:tailEnd/>
          </a:ln>
          <a:effectLst>
            <a:glow rad="228600">
              <a:srgbClr val="FFFFCC">
                <a:alpha val="0"/>
              </a:srgbClr>
            </a:glow>
            <a:softEdge rad="12700"/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7" name="Elipse 6"/>
          <p:cNvSpPr/>
          <p:nvPr/>
        </p:nvSpPr>
        <p:spPr bwMode="auto">
          <a:xfrm rot="1861934">
            <a:off x="3860988" y="3833888"/>
            <a:ext cx="125357" cy="72008"/>
          </a:xfrm>
          <a:prstGeom prst="ellipse">
            <a:avLst/>
          </a:prstGeom>
          <a:solidFill>
            <a:srgbClr val="7A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39" name="Retângulo 8"/>
          <p:cNvSpPr>
            <a:spLocks noChangeArrowheads="1"/>
          </p:cNvSpPr>
          <p:nvPr/>
        </p:nvSpPr>
        <p:spPr bwMode="auto">
          <a:xfrm>
            <a:off x="1222779" y="1421033"/>
            <a:ext cx="3420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FFFFFF"/>
                </a:solidFill>
                <a:latin typeface="Century Gothic" pitchFamily="34" charset="0"/>
              </a:rPr>
              <a:t>Núcleo</a:t>
            </a:r>
          </a:p>
        </p:txBody>
      </p:sp>
      <p:cxnSp>
        <p:nvCxnSpPr>
          <p:cNvPr id="9" name="Conector reto 8"/>
          <p:cNvCxnSpPr>
            <a:stCxn id="39" idx="2"/>
          </p:cNvCxnSpPr>
          <p:nvPr/>
        </p:nvCxnSpPr>
        <p:spPr bwMode="auto">
          <a:xfrm>
            <a:off x="2933054" y="1944253"/>
            <a:ext cx="923207" cy="1862475"/>
          </a:xfrm>
          <a:prstGeom prst="line">
            <a:avLst/>
          </a:prstGeom>
          <a:solidFill>
            <a:schemeClr val="accent1"/>
          </a:solidFill>
          <a:ln w="44450" cap="flat" cmpd="sng" algn="ctr">
            <a:gradFill>
              <a:gsLst>
                <a:gs pos="45000">
                  <a:schemeClr val="accent1">
                    <a:lumMod val="5000"/>
                    <a:lumOff val="95000"/>
                  </a:schemeClr>
                </a:gs>
                <a:gs pos="66000">
                  <a:schemeClr val="tx1"/>
                </a:gs>
              </a:gsLst>
              <a:lin ang="5400000" scaled="1"/>
            </a:gradFill>
            <a:prstDash val="solid"/>
            <a:round/>
            <a:headEnd type="none" w="sm" len="sm"/>
            <a:tailEnd type="arrow" w="sm" len="sm"/>
          </a:ln>
          <a:effectLst/>
        </p:spPr>
      </p:cxnSp>
      <p:sp>
        <p:nvSpPr>
          <p:cNvPr id="42" name="Retângulo 8"/>
          <p:cNvSpPr>
            <a:spLocks noChangeArrowheads="1"/>
          </p:cNvSpPr>
          <p:nvPr/>
        </p:nvSpPr>
        <p:spPr bwMode="auto">
          <a:xfrm>
            <a:off x="6239759" y="3409836"/>
            <a:ext cx="21964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FFFF"/>
                </a:solidFill>
                <a:latin typeface="Century Gothic" pitchFamily="34" charset="0"/>
              </a:rPr>
              <a:t>Caudas</a:t>
            </a:r>
            <a:endParaRPr lang="pt-BR" sz="280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cxnSp>
        <p:nvCxnSpPr>
          <p:cNvPr id="43" name="Conector reto 42"/>
          <p:cNvCxnSpPr/>
          <p:nvPr/>
        </p:nvCxnSpPr>
        <p:spPr bwMode="auto">
          <a:xfrm flipH="1" flipV="1">
            <a:off x="5322700" y="3060422"/>
            <a:ext cx="1152593" cy="607191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sp>
        <p:nvSpPr>
          <p:cNvPr id="49" name="Retângulo 8"/>
          <p:cNvSpPr>
            <a:spLocks noChangeArrowheads="1"/>
          </p:cNvSpPr>
          <p:nvPr/>
        </p:nvSpPr>
        <p:spPr bwMode="auto">
          <a:xfrm>
            <a:off x="408220" y="5445224"/>
            <a:ext cx="27236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FFFFFF"/>
                </a:solidFill>
                <a:latin typeface="Century Gothic" pitchFamily="34" charset="0"/>
              </a:rPr>
              <a:t>Envelope de hidrogênio</a:t>
            </a:r>
          </a:p>
        </p:txBody>
      </p:sp>
      <p:cxnSp>
        <p:nvCxnSpPr>
          <p:cNvPr id="50" name="Conector reto 49"/>
          <p:cNvCxnSpPr/>
          <p:nvPr/>
        </p:nvCxnSpPr>
        <p:spPr bwMode="auto">
          <a:xfrm flipV="1">
            <a:off x="2928190" y="5270112"/>
            <a:ext cx="1661558" cy="59992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sp>
        <p:nvSpPr>
          <p:cNvPr id="56" name="Retângulo 8"/>
          <p:cNvSpPr>
            <a:spLocks noChangeArrowheads="1"/>
          </p:cNvSpPr>
          <p:nvPr/>
        </p:nvSpPr>
        <p:spPr bwMode="auto">
          <a:xfrm>
            <a:off x="6300192" y="5129213"/>
            <a:ext cx="2058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FFFFFF"/>
                </a:solidFill>
                <a:latin typeface="Century Gothic" pitchFamily="34" charset="0"/>
              </a:rPr>
              <a:t>Coma</a:t>
            </a:r>
          </a:p>
        </p:txBody>
      </p:sp>
      <p:cxnSp>
        <p:nvCxnSpPr>
          <p:cNvPr id="57" name="Conector reto 56"/>
          <p:cNvCxnSpPr/>
          <p:nvPr/>
        </p:nvCxnSpPr>
        <p:spPr bwMode="auto">
          <a:xfrm flipH="1" flipV="1">
            <a:off x="4194175" y="4276725"/>
            <a:ext cx="2382214" cy="1114099"/>
          </a:xfrm>
          <a:prstGeom prst="line">
            <a:avLst/>
          </a:prstGeom>
          <a:solidFill>
            <a:schemeClr val="accent1"/>
          </a:solidFill>
          <a:ln w="44450" cap="flat" cmpd="sng" algn="ctr">
            <a:gradFill>
              <a:gsLst>
                <a:gs pos="39000">
                  <a:schemeClr val="accent1">
                    <a:lumMod val="5000"/>
                    <a:lumOff val="95000"/>
                  </a:schemeClr>
                </a:gs>
                <a:gs pos="99000">
                  <a:schemeClr val="tx1"/>
                </a:gs>
              </a:gsLst>
              <a:lin ang="5400000" scaled="1"/>
            </a:gradFill>
            <a:prstDash val="solid"/>
            <a:round/>
            <a:headEnd type="none" w="sm" len="sm"/>
            <a:tailEnd type="arrow" w="sm" len="sm"/>
          </a:ln>
          <a:effectLst/>
        </p:spPr>
      </p:cxnSp>
      <p:sp>
        <p:nvSpPr>
          <p:cNvPr id="2060" name="Seta para a esquerda 2059"/>
          <p:cNvSpPr/>
          <p:nvPr/>
        </p:nvSpPr>
        <p:spPr bwMode="auto">
          <a:xfrm rot="19923858">
            <a:off x="1903403" y="4251959"/>
            <a:ext cx="1064389" cy="792088"/>
          </a:xfrm>
          <a:prstGeom prst="leftArrow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FF00"/>
              </a:solidFill>
            </a:endParaRPr>
          </a:p>
        </p:txBody>
      </p:sp>
      <p:sp>
        <p:nvSpPr>
          <p:cNvPr id="78" name="Retângulo 8"/>
          <p:cNvSpPr>
            <a:spLocks noChangeArrowheads="1"/>
          </p:cNvSpPr>
          <p:nvPr/>
        </p:nvSpPr>
        <p:spPr bwMode="auto">
          <a:xfrm>
            <a:off x="348743" y="3789040"/>
            <a:ext cx="22790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FFC000"/>
                </a:solidFill>
                <a:latin typeface="Century Gothic" pitchFamily="34" charset="0"/>
              </a:rPr>
              <a:t>Para o Sol</a:t>
            </a:r>
          </a:p>
        </p:txBody>
      </p:sp>
      <p:sp>
        <p:nvSpPr>
          <p:cNvPr id="23" name="Retângulo 8"/>
          <p:cNvSpPr>
            <a:spLocks noChangeArrowheads="1"/>
          </p:cNvSpPr>
          <p:nvPr/>
        </p:nvSpPr>
        <p:spPr bwMode="auto">
          <a:xfrm>
            <a:off x="4932040" y="6093296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FF0000"/>
                </a:solidFill>
                <a:latin typeface="Century Gothic" pitchFamily="34" charset="0"/>
              </a:rPr>
              <a:t>diagrama </a:t>
            </a:r>
            <a:r>
              <a:rPr lang="pt-BR" b="1" dirty="0">
                <a:solidFill>
                  <a:srgbClr val="FF0000"/>
                </a:solidFill>
                <a:latin typeface="Century Gothic" pitchFamily="34" charset="0"/>
              </a:rPr>
              <a:t>fora de escala</a:t>
            </a:r>
          </a:p>
        </p:txBody>
      </p:sp>
      <p:cxnSp>
        <p:nvCxnSpPr>
          <p:cNvPr id="33" name="Conector reto 32"/>
          <p:cNvCxnSpPr/>
          <p:nvPr/>
        </p:nvCxnSpPr>
        <p:spPr bwMode="auto">
          <a:xfrm flipH="1" flipV="1">
            <a:off x="5220072" y="3667614"/>
            <a:ext cx="1255221" cy="139114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bg1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804331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9" grpId="0"/>
      <p:bldP spid="42" grpId="0"/>
      <p:bldP spid="49" grpId="0"/>
      <p:bldP spid="56" grpId="0"/>
      <p:bldP spid="2060" grpId="0" animBg="1"/>
      <p:bldP spid="7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ágrima 11"/>
          <p:cNvSpPr/>
          <p:nvPr/>
        </p:nvSpPr>
        <p:spPr bwMode="auto">
          <a:xfrm rot="1142632">
            <a:off x="4532532" y="490995"/>
            <a:ext cx="3830005" cy="3890704"/>
          </a:xfrm>
          <a:custGeom>
            <a:avLst/>
            <a:gdLst>
              <a:gd name="connsiteX0" fmla="*/ 0 w 1156717"/>
              <a:gd name="connsiteY0" fmla="*/ 579323 h 1158646"/>
              <a:gd name="connsiteX1" fmla="*/ 578359 w 1156717"/>
              <a:gd name="connsiteY1" fmla="*/ 0 h 1158646"/>
              <a:gd name="connsiteX2" fmla="*/ 1735076 w 1156717"/>
              <a:gd name="connsiteY2" fmla="*/ -579323 h 1158646"/>
              <a:gd name="connsiteX3" fmla="*/ 1156717 w 1156717"/>
              <a:gd name="connsiteY3" fmla="*/ 579323 h 1158646"/>
              <a:gd name="connsiteX4" fmla="*/ 578358 w 1156717"/>
              <a:gd name="connsiteY4" fmla="*/ 1158646 h 1158646"/>
              <a:gd name="connsiteX5" fmla="*/ -1 w 1156717"/>
              <a:gd name="connsiteY5" fmla="*/ 579323 h 1158646"/>
              <a:gd name="connsiteX6" fmla="*/ 0 w 1156717"/>
              <a:gd name="connsiteY6" fmla="*/ 579323 h 1158646"/>
              <a:gd name="connsiteX0" fmla="*/ 1 w 1747623"/>
              <a:gd name="connsiteY0" fmla="*/ 1160280 h 1739603"/>
              <a:gd name="connsiteX1" fmla="*/ 476760 w 1747623"/>
              <a:gd name="connsiteY1" fmla="*/ 885757 h 1739603"/>
              <a:gd name="connsiteX2" fmla="*/ 1735077 w 1747623"/>
              <a:gd name="connsiteY2" fmla="*/ 1634 h 1739603"/>
              <a:gd name="connsiteX3" fmla="*/ 1156718 w 1747623"/>
              <a:gd name="connsiteY3" fmla="*/ 1160280 h 1739603"/>
              <a:gd name="connsiteX4" fmla="*/ 578359 w 1747623"/>
              <a:gd name="connsiteY4" fmla="*/ 1739603 h 1739603"/>
              <a:gd name="connsiteX5" fmla="*/ 0 w 1747623"/>
              <a:gd name="connsiteY5" fmla="*/ 1160280 h 1739603"/>
              <a:gd name="connsiteX6" fmla="*/ 1 w 1747623"/>
              <a:gd name="connsiteY6" fmla="*/ 1160280 h 1739603"/>
              <a:gd name="connsiteX0" fmla="*/ 177801 w 1747623"/>
              <a:gd name="connsiteY0" fmla="*/ 1554574 h 1740197"/>
              <a:gd name="connsiteX1" fmla="*/ 476760 w 1747623"/>
              <a:gd name="connsiteY1" fmla="*/ 886351 h 1740197"/>
              <a:gd name="connsiteX2" fmla="*/ 1735077 w 1747623"/>
              <a:gd name="connsiteY2" fmla="*/ 2228 h 1740197"/>
              <a:gd name="connsiteX3" fmla="*/ 1156718 w 1747623"/>
              <a:gd name="connsiteY3" fmla="*/ 1160874 h 1740197"/>
              <a:gd name="connsiteX4" fmla="*/ 578359 w 1747623"/>
              <a:gd name="connsiteY4" fmla="*/ 1740197 h 1740197"/>
              <a:gd name="connsiteX5" fmla="*/ 0 w 1747623"/>
              <a:gd name="connsiteY5" fmla="*/ 1160874 h 1740197"/>
              <a:gd name="connsiteX6" fmla="*/ 177801 w 1747623"/>
              <a:gd name="connsiteY6" fmla="*/ 1554574 h 1740197"/>
              <a:gd name="connsiteX0" fmla="*/ 177801 w 1740940"/>
              <a:gd name="connsiteY0" fmla="*/ 1556616 h 1742239"/>
              <a:gd name="connsiteX1" fmla="*/ 476760 w 1740940"/>
              <a:gd name="connsiteY1" fmla="*/ 888393 h 1742239"/>
              <a:gd name="connsiteX2" fmla="*/ 1735077 w 1740940"/>
              <a:gd name="connsiteY2" fmla="*/ 4270 h 1742239"/>
              <a:gd name="connsiteX3" fmla="*/ 978918 w 1740940"/>
              <a:gd name="connsiteY3" fmla="*/ 1277216 h 1742239"/>
              <a:gd name="connsiteX4" fmla="*/ 578359 w 1740940"/>
              <a:gd name="connsiteY4" fmla="*/ 1742239 h 1742239"/>
              <a:gd name="connsiteX5" fmla="*/ 0 w 1740940"/>
              <a:gd name="connsiteY5" fmla="*/ 1162916 h 1742239"/>
              <a:gd name="connsiteX6" fmla="*/ 177801 w 1740940"/>
              <a:gd name="connsiteY6" fmla="*/ 1556616 h 1742239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31108 w 2721871"/>
              <a:gd name="connsiteY0" fmla="*/ 2570335 h 2768331"/>
              <a:gd name="connsiteX1" fmla="*/ 330067 w 2721871"/>
              <a:gd name="connsiteY1" fmla="*/ 1902112 h 2768331"/>
              <a:gd name="connsiteX2" fmla="*/ 2718684 w 2721871"/>
              <a:gd name="connsiteY2" fmla="*/ 1989 h 2768331"/>
              <a:gd name="connsiteX3" fmla="*/ 832225 w 2721871"/>
              <a:gd name="connsiteY3" fmla="*/ 2290935 h 2768331"/>
              <a:gd name="connsiteX4" fmla="*/ 431666 w 2721871"/>
              <a:gd name="connsiteY4" fmla="*/ 2755958 h 2768331"/>
              <a:gd name="connsiteX5" fmla="*/ 31108 w 2721871"/>
              <a:gd name="connsiteY5" fmla="*/ 2570335 h 2768331"/>
              <a:gd name="connsiteX0" fmla="*/ 31108 w 2721937"/>
              <a:gd name="connsiteY0" fmla="*/ 2570335 h 2756819"/>
              <a:gd name="connsiteX1" fmla="*/ 330067 w 2721937"/>
              <a:gd name="connsiteY1" fmla="*/ 1902112 h 2756819"/>
              <a:gd name="connsiteX2" fmla="*/ 2718684 w 2721937"/>
              <a:gd name="connsiteY2" fmla="*/ 1989 h 2756819"/>
              <a:gd name="connsiteX3" fmla="*/ 832225 w 2721937"/>
              <a:gd name="connsiteY3" fmla="*/ 2290935 h 2756819"/>
              <a:gd name="connsiteX4" fmla="*/ 228466 w 2721937"/>
              <a:gd name="connsiteY4" fmla="*/ 2743258 h 2756819"/>
              <a:gd name="connsiteX5" fmla="*/ 31108 w 2721937"/>
              <a:gd name="connsiteY5" fmla="*/ 2570335 h 2756819"/>
              <a:gd name="connsiteX0" fmla="*/ 11654 w 2791383"/>
              <a:gd name="connsiteY0" fmla="*/ 2494120 h 2751745"/>
              <a:gd name="connsiteX1" fmla="*/ 399513 w 2791383"/>
              <a:gd name="connsiteY1" fmla="*/ 1902097 h 2751745"/>
              <a:gd name="connsiteX2" fmla="*/ 2788130 w 2791383"/>
              <a:gd name="connsiteY2" fmla="*/ 1974 h 2751745"/>
              <a:gd name="connsiteX3" fmla="*/ 901671 w 2791383"/>
              <a:gd name="connsiteY3" fmla="*/ 2290920 h 2751745"/>
              <a:gd name="connsiteX4" fmla="*/ 297912 w 2791383"/>
              <a:gd name="connsiteY4" fmla="*/ 2743243 h 2751745"/>
              <a:gd name="connsiteX5" fmla="*/ 11654 w 2791383"/>
              <a:gd name="connsiteY5" fmla="*/ 2494120 h 2751745"/>
              <a:gd name="connsiteX0" fmla="*/ 11654 w 2791399"/>
              <a:gd name="connsiteY0" fmla="*/ 2494120 h 2697049"/>
              <a:gd name="connsiteX1" fmla="*/ 399513 w 2791399"/>
              <a:gd name="connsiteY1" fmla="*/ 1902097 h 2697049"/>
              <a:gd name="connsiteX2" fmla="*/ 2788130 w 2791399"/>
              <a:gd name="connsiteY2" fmla="*/ 1974 h 2697049"/>
              <a:gd name="connsiteX3" fmla="*/ 901671 w 2791399"/>
              <a:gd name="connsiteY3" fmla="*/ 2290920 h 2697049"/>
              <a:gd name="connsiteX4" fmla="*/ 249337 w 2791399"/>
              <a:gd name="connsiteY4" fmla="*/ 2685124 h 2697049"/>
              <a:gd name="connsiteX5" fmla="*/ 11654 w 2791399"/>
              <a:gd name="connsiteY5" fmla="*/ 2494120 h 2697049"/>
              <a:gd name="connsiteX0" fmla="*/ 37021 w 2708872"/>
              <a:gd name="connsiteY0" fmla="*/ 2560003 h 2705587"/>
              <a:gd name="connsiteX1" fmla="*/ 316986 w 2708872"/>
              <a:gd name="connsiteY1" fmla="*/ 1902110 h 2705587"/>
              <a:gd name="connsiteX2" fmla="*/ 2705603 w 2708872"/>
              <a:gd name="connsiteY2" fmla="*/ 1987 h 2705587"/>
              <a:gd name="connsiteX3" fmla="*/ 819144 w 2708872"/>
              <a:gd name="connsiteY3" fmla="*/ 2290933 h 2705587"/>
              <a:gd name="connsiteX4" fmla="*/ 166810 w 2708872"/>
              <a:gd name="connsiteY4" fmla="*/ 2685137 h 2705587"/>
              <a:gd name="connsiteX5" fmla="*/ 37021 w 2708872"/>
              <a:gd name="connsiteY5" fmla="*/ 2560003 h 2705587"/>
              <a:gd name="connsiteX0" fmla="*/ 20200 w 2691429"/>
              <a:gd name="connsiteY0" fmla="*/ 2558718 h 2704302"/>
              <a:gd name="connsiteX1" fmla="*/ 352550 w 2691429"/>
              <a:gd name="connsiteY1" fmla="*/ 2051036 h 2704302"/>
              <a:gd name="connsiteX2" fmla="*/ 2688782 w 2691429"/>
              <a:gd name="connsiteY2" fmla="*/ 702 h 2704302"/>
              <a:gd name="connsiteX3" fmla="*/ 802323 w 2691429"/>
              <a:gd name="connsiteY3" fmla="*/ 2289648 h 2704302"/>
              <a:gd name="connsiteX4" fmla="*/ 149989 w 2691429"/>
              <a:gd name="connsiteY4" fmla="*/ 2683852 h 2704302"/>
              <a:gd name="connsiteX5" fmla="*/ 20200 w 2691429"/>
              <a:gd name="connsiteY5" fmla="*/ 2558718 h 2704302"/>
              <a:gd name="connsiteX0" fmla="*/ 20200 w 2689847"/>
              <a:gd name="connsiteY0" fmla="*/ 2558988 h 2704572"/>
              <a:gd name="connsiteX1" fmla="*/ 352550 w 2689847"/>
              <a:gd name="connsiteY1" fmla="*/ 2051306 h 2704572"/>
              <a:gd name="connsiteX2" fmla="*/ 2688782 w 2689847"/>
              <a:gd name="connsiteY2" fmla="*/ 972 h 2704572"/>
              <a:gd name="connsiteX3" fmla="*/ 647652 w 2689847"/>
              <a:gd name="connsiteY3" fmla="*/ 2333423 h 2704572"/>
              <a:gd name="connsiteX4" fmla="*/ 149989 w 2689847"/>
              <a:gd name="connsiteY4" fmla="*/ 2684122 h 2704572"/>
              <a:gd name="connsiteX5" fmla="*/ 20200 w 2689847"/>
              <a:gd name="connsiteY5" fmla="*/ 2558988 h 270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847" h="2704572">
                <a:moveTo>
                  <a:pt x="20200" y="2558988"/>
                </a:moveTo>
                <a:cubicBezTo>
                  <a:pt x="3267" y="2416680"/>
                  <a:pt x="-92214" y="2477642"/>
                  <a:pt x="352550" y="2051306"/>
                </a:cubicBezTo>
                <a:cubicBezTo>
                  <a:pt x="797314" y="1624970"/>
                  <a:pt x="2639598" y="-46047"/>
                  <a:pt x="2688782" y="972"/>
                </a:cubicBezTo>
                <a:cubicBezTo>
                  <a:pt x="2737966" y="47991"/>
                  <a:pt x="1070784" y="1886231"/>
                  <a:pt x="647652" y="2333423"/>
                </a:cubicBezTo>
                <a:cubicBezTo>
                  <a:pt x="224520" y="2780615"/>
                  <a:pt x="469408" y="2684122"/>
                  <a:pt x="149989" y="2684122"/>
                </a:cubicBezTo>
                <a:cubicBezTo>
                  <a:pt x="16470" y="2730689"/>
                  <a:pt x="37133" y="2701296"/>
                  <a:pt x="20200" y="2558988"/>
                </a:cubicBezTo>
                <a:close/>
              </a:path>
            </a:pathLst>
          </a:custGeom>
          <a:gradFill flip="none" rotWithShape="1">
            <a:gsLst>
              <a:gs pos="12000">
                <a:srgbClr val="5E9EFF"/>
              </a:gs>
              <a:gs pos="39999">
                <a:schemeClr val="accent2">
                  <a:alpha val="55000"/>
                </a:schemeClr>
              </a:gs>
              <a:gs pos="74000">
                <a:srgbClr val="C4D6EB">
                  <a:alpha val="5000"/>
                </a:srgbClr>
              </a:gs>
              <a:gs pos="32000">
                <a:srgbClr val="FFEBFA">
                  <a:lumMod val="0"/>
                  <a:lumOff val="100000"/>
                  <a:alpha val="7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47" name="Lágrima 11"/>
          <p:cNvSpPr/>
          <p:nvPr/>
        </p:nvSpPr>
        <p:spPr bwMode="auto">
          <a:xfrm rot="1359891">
            <a:off x="4241082" y="668919"/>
            <a:ext cx="3830005" cy="3890704"/>
          </a:xfrm>
          <a:custGeom>
            <a:avLst/>
            <a:gdLst>
              <a:gd name="connsiteX0" fmla="*/ 0 w 1156717"/>
              <a:gd name="connsiteY0" fmla="*/ 579323 h 1158646"/>
              <a:gd name="connsiteX1" fmla="*/ 578359 w 1156717"/>
              <a:gd name="connsiteY1" fmla="*/ 0 h 1158646"/>
              <a:gd name="connsiteX2" fmla="*/ 1735076 w 1156717"/>
              <a:gd name="connsiteY2" fmla="*/ -579323 h 1158646"/>
              <a:gd name="connsiteX3" fmla="*/ 1156717 w 1156717"/>
              <a:gd name="connsiteY3" fmla="*/ 579323 h 1158646"/>
              <a:gd name="connsiteX4" fmla="*/ 578358 w 1156717"/>
              <a:gd name="connsiteY4" fmla="*/ 1158646 h 1158646"/>
              <a:gd name="connsiteX5" fmla="*/ -1 w 1156717"/>
              <a:gd name="connsiteY5" fmla="*/ 579323 h 1158646"/>
              <a:gd name="connsiteX6" fmla="*/ 0 w 1156717"/>
              <a:gd name="connsiteY6" fmla="*/ 579323 h 1158646"/>
              <a:gd name="connsiteX0" fmla="*/ 1 w 1747623"/>
              <a:gd name="connsiteY0" fmla="*/ 1160280 h 1739603"/>
              <a:gd name="connsiteX1" fmla="*/ 476760 w 1747623"/>
              <a:gd name="connsiteY1" fmla="*/ 885757 h 1739603"/>
              <a:gd name="connsiteX2" fmla="*/ 1735077 w 1747623"/>
              <a:gd name="connsiteY2" fmla="*/ 1634 h 1739603"/>
              <a:gd name="connsiteX3" fmla="*/ 1156718 w 1747623"/>
              <a:gd name="connsiteY3" fmla="*/ 1160280 h 1739603"/>
              <a:gd name="connsiteX4" fmla="*/ 578359 w 1747623"/>
              <a:gd name="connsiteY4" fmla="*/ 1739603 h 1739603"/>
              <a:gd name="connsiteX5" fmla="*/ 0 w 1747623"/>
              <a:gd name="connsiteY5" fmla="*/ 1160280 h 1739603"/>
              <a:gd name="connsiteX6" fmla="*/ 1 w 1747623"/>
              <a:gd name="connsiteY6" fmla="*/ 1160280 h 1739603"/>
              <a:gd name="connsiteX0" fmla="*/ 177801 w 1747623"/>
              <a:gd name="connsiteY0" fmla="*/ 1554574 h 1740197"/>
              <a:gd name="connsiteX1" fmla="*/ 476760 w 1747623"/>
              <a:gd name="connsiteY1" fmla="*/ 886351 h 1740197"/>
              <a:gd name="connsiteX2" fmla="*/ 1735077 w 1747623"/>
              <a:gd name="connsiteY2" fmla="*/ 2228 h 1740197"/>
              <a:gd name="connsiteX3" fmla="*/ 1156718 w 1747623"/>
              <a:gd name="connsiteY3" fmla="*/ 1160874 h 1740197"/>
              <a:gd name="connsiteX4" fmla="*/ 578359 w 1747623"/>
              <a:gd name="connsiteY4" fmla="*/ 1740197 h 1740197"/>
              <a:gd name="connsiteX5" fmla="*/ 0 w 1747623"/>
              <a:gd name="connsiteY5" fmla="*/ 1160874 h 1740197"/>
              <a:gd name="connsiteX6" fmla="*/ 177801 w 1747623"/>
              <a:gd name="connsiteY6" fmla="*/ 1554574 h 1740197"/>
              <a:gd name="connsiteX0" fmla="*/ 177801 w 1740940"/>
              <a:gd name="connsiteY0" fmla="*/ 1556616 h 1742239"/>
              <a:gd name="connsiteX1" fmla="*/ 476760 w 1740940"/>
              <a:gd name="connsiteY1" fmla="*/ 888393 h 1742239"/>
              <a:gd name="connsiteX2" fmla="*/ 1735077 w 1740940"/>
              <a:gd name="connsiteY2" fmla="*/ 4270 h 1742239"/>
              <a:gd name="connsiteX3" fmla="*/ 978918 w 1740940"/>
              <a:gd name="connsiteY3" fmla="*/ 1277216 h 1742239"/>
              <a:gd name="connsiteX4" fmla="*/ 578359 w 1740940"/>
              <a:gd name="connsiteY4" fmla="*/ 1742239 h 1742239"/>
              <a:gd name="connsiteX5" fmla="*/ 0 w 1740940"/>
              <a:gd name="connsiteY5" fmla="*/ 1162916 h 1742239"/>
              <a:gd name="connsiteX6" fmla="*/ 177801 w 1740940"/>
              <a:gd name="connsiteY6" fmla="*/ 1556616 h 1742239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31108 w 2721871"/>
              <a:gd name="connsiteY0" fmla="*/ 2570335 h 2768331"/>
              <a:gd name="connsiteX1" fmla="*/ 330067 w 2721871"/>
              <a:gd name="connsiteY1" fmla="*/ 1902112 h 2768331"/>
              <a:gd name="connsiteX2" fmla="*/ 2718684 w 2721871"/>
              <a:gd name="connsiteY2" fmla="*/ 1989 h 2768331"/>
              <a:gd name="connsiteX3" fmla="*/ 832225 w 2721871"/>
              <a:gd name="connsiteY3" fmla="*/ 2290935 h 2768331"/>
              <a:gd name="connsiteX4" fmla="*/ 431666 w 2721871"/>
              <a:gd name="connsiteY4" fmla="*/ 2755958 h 2768331"/>
              <a:gd name="connsiteX5" fmla="*/ 31108 w 2721871"/>
              <a:gd name="connsiteY5" fmla="*/ 2570335 h 2768331"/>
              <a:gd name="connsiteX0" fmla="*/ 31108 w 2721937"/>
              <a:gd name="connsiteY0" fmla="*/ 2570335 h 2756819"/>
              <a:gd name="connsiteX1" fmla="*/ 330067 w 2721937"/>
              <a:gd name="connsiteY1" fmla="*/ 1902112 h 2756819"/>
              <a:gd name="connsiteX2" fmla="*/ 2718684 w 2721937"/>
              <a:gd name="connsiteY2" fmla="*/ 1989 h 2756819"/>
              <a:gd name="connsiteX3" fmla="*/ 832225 w 2721937"/>
              <a:gd name="connsiteY3" fmla="*/ 2290935 h 2756819"/>
              <a:gd name="connsiteX4" fmla="*/ 228466 w 2721937"/>
              <a:gd name="connsiteY4" fmla="*/ 2743258 h 2756819"/>
              <a:gd name="connsiteX5" fmla="*/ 31108 w 2721937"/>
              <a:gd name="connsiteY5" fmla="*/ 2570335 h 2756819"/>
              <a:gd name="connsiteX0" fmla="*/ 11654 w 2791383"/>
              <a:gd name="connsiteY0" fmla="*/ 2494120 h 2751745"/>
              <a:gd name="connsiteX1" fmla="*/ 399513 w 2791383"/>
              <a:gd name="connsiteY1" fmla="*/ 1902097 h 2751745"/>
              <a:gd name="connsiteX2" fmla="*/ 2788130 w 2791383"/>
              <a:gd name="connsiteY2" fmla="*/ 1974 h 2751745"/>
              <a:gd name="connsiteX3" fmla="*/ 901671 w 2791383"/>
              <a:gd name="connsiteY3" fmla="*/ 2290920 h 2751745"/>
              <a:gd name="connsiteX4" fmla="*/ 297912 w 2791383"/>
              <a:gd name="connsiteY4" fmla="*/ 2743243 h 2751745"/>
              <a:gd name="connsiteX5" fmla="*/ 11654 w 2791383"/>
              <a:gd name="connsiteY5" fmla="*/ 2494120 h 2751745"/>
              <a:gd name="connsiteX0" fmla="*/ 11654 w 2791399"/>
              <a:gd name="connsiteY0" fmla="*/ 2494120 h 2697049"/>
              <a:gd name="connsiteX1" fmla="*/ 399513 w 2791399"/>
              <a:gd name="connsiteY1" fmla="*/ 1902097 h 2697049"/>
              <a:gd name="connsiteX2" fmla="*/ 2788130 w 2791399"/>
              <a:gd name="connsiteY2" fmla="*/ 1974 h 2697049"/>
              <a:gd name="connsiteX3" fmla="*/ 901671 w 2791399"/>
              <a:gd name="connsiteY3" fmla="*/ 2290920 h 2697049"/>
              <a:gd name="connsiteX4" fmla="*/ 249337 w 2791399"/>
              <a:gd name="connsiteY4" fmla="*/ 2685124 h 2697049"/>
              <a:gd name="connsiteX5" fmla="*/ 11654 w 2791399"/>
              <a:gd name="connsiteY5" fmla="*/ 2494120 h 2697049"/>
              <a:gd name="connsiteX0" fmla="*/ 37021 w 2708872"/>
              <a:gd name="connsiteY0" fmla="*/ 2560003 h 2705587"/>
              <a:gd name="connsiteX1" fmla="*/ 316986 w 2708872"/>
              <a:gd name="connsiteY1" fmla="*/ 1902110 h 2705587"/>
              <a:gd name="connsiteX2" fmla="*/ 2705603 w 2708872"/>
              <a:gd name="connsiteY2" fmla="*/ 1987 h 2705587"/>
              <a:gd name="connsiteX3" fmla="*/ 819144 w 2708872"/>
              <a:gd name="connsiteY3" fmla="*/ 2290933 h 2705587"/>
              <a:gd name="connsiteX4" fmla="*/ 166810 w 2708872"/>
              <a:gd name="connsiteY4" fmla="*/ 2685137 h 2705587"/>
              <a:gd name="connsiteX5" fmla="*/ 37021 w 2708872"/>
              <a:gd name="connsiteY5" fmla="*/ 2560003 h 2705587"/>
              <a:gd name="connsiteX0" fmla="*/ 20200 w 2691429"/>
              <a:gd name="connsiteY0" fmla="*/ 2558718 h 2704302"/>
              <a:gd name="connsiteX1" fmla="*/ 352550 w 2691429"/>
              <a:gd name="connsiteY1" fmla="*/ 2051036 h 2704302"/>
              <a:gd name="connsiteX2" fmla="*/ 2688782 w 2691429"/>
              <a:gd name="connsiteY2" fmla="*/ 702 h 2704302"/>
              <a:gd name="connsiteX3" fmla="*/ 802323 w 2691429"/>
              <a:gd name="connsiteY3" fmla="*/ 2289648 h 2704302"/>
              <a:gd name="connsiteX4" fmla="*/ 149989 w 2691429"/>
              <a:gd name="connsiteY4" fmla="*/ 2683852 h 2704302"/>
              <a:gd name="connsiteX5" fmla="*/ 20200 w 2691429"/>
              <a:gd name="connsiteY5" fmla="*/ 2558718 h 2704302"/>
              <a:gd name="connsiteX0" fmla="*/ 20200 w 2689847"/>
              <a:gd name="connsiteY0" fmla="*/ 2558988 h 2704572"/>
              <a:gd name="connsiteX1" fmla="*/ 352550 w 2689847"/>
              <a:gd name="connsiteY1" fmla="*/ 2051306 h 2704572"/>
              <a:gd name="connsiteX2" fmla="*/ 2688782 w 2689847"/>
              <a:gd name="connsiteY2" fmla="*/ 972 h 2704572"/>
              <a:gd name="connsiteX3" fmla="*/ 647652 w 2689847"/>
              <a:gd name="connsiteY3" fmla="*/ 2333423 h 2704572"/>
              <a:gd name="connsiteX4" fmla="*/ 149989 w 2689847"/>
              <a:gd name="connsiteY4" fmla="*/ 2684122 h 2704572"/>
              <a:gd name="connsiteX5" fmla="*/ 20200 w 2689847"/>
              <a:gd name="connsiteY5" fmla="*/ 2558988 h 270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847" h="2704572">
                <a:moveTo>
                  <a:pt x="20200" y="2558988"/>
                </a:moveTo>
                <a:cubicBezTo>
                  <a:pt x="3267" y="2416680"/>
                  <a:pt x="-92214" y="2477642"/>
                  <a:pt x="352550" y="2051306"/>
                </a:cubicBezTo>
                <a:cubicBezTo>
                  <a:pt x="797314" y="1624970"/>
                  <a:pt x="2639598" y="-46047"/>
                  <a:pt x="2688782" y="972"/>
                </a:cubicBezTo>
                <a:cubicBezTo>
                  <a:pt x="2737966" y="47991"/>
                  <a:pt x="1070784" y="1886231"/>
                  <a:pt x="647652" y="2333423"/>
                </a:cubicBezTo>
                <a:cubicBezTo>
                  <a:pt x="224520" y="2780615"/>
                  <a:pt x="469408" y="2684122"/>
                  <a:pt x="149989" y="2684122"/>
                </a:cubicBezTo>
                <a:cubicBezTo>
                  <a:pt x="16470" y="2730689"/>
                  <a:pt x="37133" y="2701296"/>
                  <a:pt x="20200" y="2558988"/>
                </a:cubicBezTo>
                <a:close/>
              </a:path>
            </a:pathLst>
          </a:custGeom>
          <a:gradFill flip="none" rotWithShape="1">
            <a:gsLst>
              <a:gs pos="20000">
                <a:srgbClr val="5E9EFF"/>
              </a:gs>
              <a:gs pos="11000">
                <a:srgbClr val="EEF3F9"/>
              </a:gs>
              <a:gs pos="62000">
                <a:schemeClr val="accent2">
                  <a:alpha val="29000"/>
                </a:schemeClr>
              </a:gs>
              <a:gs pos="9000">
                <a:srgbClr val="C4D6EB">
                  <a:alpha val="5000"/>
                </a:srgbClr>
              </a:gs>
              <a:gs pos="2000">
                <a:srgbClr val="FFEBFA">
                  <a:lumMod val="0"/>
                  <a:lumOff val="100000"/>
                  <a:alpha val="7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424936" cy="136815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Caudas </a:t>
            </a:r>
            <a:r>
              <a:rPr lang="pt-BR" dirty="0" err="1" smtClean="0">
                <a:solidFill>
                  <a:schemeClr val="bg1"/>
                </a:solidFill>
                <a:latin typeface="Century Gothic" pitchFamily="34" charset="0"/>
              </a:rPr>
              <a:t>cometárias</a:t>
            </a:r>
            <a:endParaRPr lang="pt-BR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Retângulo 8"/>
          <p:cNvSpPr>
            <a:spLocks noChangeArrowheads="1"/>
          </p:cNvSpPr>
          <p:nvPr/>
        </p:nvSpPr>
        <p:spPr bwMode="auto">
          <a:xfrm>
            <a:off x="755576" y="4572417"/>
            <a:ext cx="18722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CC00"/>
                </a:solidFill>
                <a:latin typeface="Century Gothic" pitchFamily="34" charset="0"/>
              </a:rPr>
              <a:t>Sol</a:t>
            </a:r>
          </a:p>
        </p:txBody>
      </p:sp>
      <p:sp>
        <p:nvSpPr>
          <p:cNvPr id="22" name="Text Box 141"/>
          <p:cNvSpPr txBox="1">
            <a:spLocks noChangeArrowheads="1"/>
          </p:cNvSpPr>
          <p:nvPr/>
        </p:nvSpPr>
        <p:spPr bwMode="auto">
          <a:xfrm>
            <a:off x="107504" y="6536377"/>
            <a:ext cx="48245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Crédito da imagem: André Luiz da Silva/CDA/CDCC</a:t>
            </a:r>
          </a:p>
        </p:txBody>
      </p:sp>
      <p:sp>
        <p:nvSpPr>
          <p:cNvPr id="4" name="Arco 3"/>
          <p:cNvSpPr/>
          <p:nvPr/>
        </p:nvSpPr>
        <p:spPr bwMode="auto">
          <a:xfrm rot="19259935">
            <a:off x="1953496" y="2191636"/>
            <a:ext cx="5890846" cy="11138016"/>
          </a:xfrm>
          <a:prstGeom prst="arc">
            <a:avLst>
              <a:gd name="adj1" fmla="val 13957364"/>
              <a:gd name="adj2" fmla="val 1265076"/>
            </a:avLst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12" name="Lágrima 11"/>
          <p:cNvSpPr/>
          <p:nvPr/>
        </p:nvSpPr>
        <p:spPr bwMode="auto">
          <a:xfrm rot="1142632">
            <a:off x="4364777" y="479426"/>
            <a:ext cx="3830005" cy="3890704"/>
          </a:xfrm>
          <a:custGeom>
            <a:avLst/>
            <a:gdLst>
              <a:gd name="connsiteX0" fmla="*/ 0 w 1156717"/>
              <a:gd name="connsiteY0" fmla="*/ 579323 h 1158646"/>
              <a:gd name="connsiteX1" fmla="*/ 578359 w 1156717"/>
              <a:gd name="connsiteY1" fmla="*/ 0 h 1158646"/>
              <a:gd name="connsiteX2" fmla="*/ 1735076 w 1156717"/>
              <a:gd name="connsiteY2" fmla="*/ -579323 h 1158646"/>
              <a:gd name="connsiteX3" fmla="*/ 1156717 w 1156717"/>
              <a:gd name="connsiteY3" fmla="*/ 579323 h 1158646"/>
              <a:gd name="connsiteX4" fmla="*/ 578358 w 1156717"/>
              <a:gd name="connsiteY4" fmla="*/ 1158646 h 1158646"/>
              <a:gd name="connsiteX5" fmla="*/ -1 w 1156717"/>
              <a:gd name="connsiteY5" fmla="*/ 579323 h 1158646"/>
              <a:gd name="connsiteX6" fmla="*/ 0 w 1156717"/>
              <a:gd name="connsiteY6" fmla="*/ 579323 h 1158646"/>
              <a:gd name="connsiteX0" fmla="*/ 1 w 1747623"/>
              <a:gd name="connsiteY0" fmla="*/ 1160280 h 1739603"/>
              <a:gd name="connsiteX1" fmla="*/ 476760 w 1747623"/>
              <a:gd name="connsiteY1" fmla="*/ 885757 h 1739603"/>
              <a:gd name="connsiteX2" fmla="*/ 1735077 w 1747623"/>
              <a:gd name="connsiteY2" fmla="*/ 1634 h 1739603"/>
              <a:gd name="connsiteX3" fmla="*/ 1156718 w 1747623"/>
              <a:gd name="connsiteY3" fmla="*/ 1160280 h 1739603"/>
              <a:gd name="connsiteX4" fmla="*/ 578359 w 1747623"/>
              <a:gd name="connsiteY4" fmla="*/ 1739603 h 1739603"/>
              <a:gd name="connsiteX5" fmla="*/ 0 w 1747623"/>
              <a:gd name="connsiteY5" fmla="*/ 1160280 h 1739603"/>
              <a:gd name="connsiteX6" fmla="*/ 1 w 1747623"/>
              <a:gd name="connsiteY6" fmla="*/ 1160280 h 1739603"/>
              <a:gd name="connsiteX0" fmla="*/ 177801 w 1747623"/>
              <a:gd name="connsiteY0" fmla="*/ 1554574 h 1740197"/>
              <a:gd name="connsiteX1" fmla="*/ 476760 w 1747623"/>
              <a:gd name="connsiteY1" fmla="*/ 886351 h 1740197"/>
              <a:gd name="connsiteX2" fmla="*/ 1735077 w 1747623"/>
              <a:gd name="connsiteY2" fmla="*/ 2228 h 1740197"/>
              <a:gd name="connsiteX3" fmla="*/ 1156718 w 1747623"/>
              <a:gd name="connsiteY3" fmla="*/ 1160874 h 1740197"/>
              <a:gd name="connsiteX4" fmla="*/ 578359 w 1747623"/>
              <a:gd name="connsiteY4" fmla="*/ 1740197 h 1740197"/>
              <a:gd name="connsiteX5" fmla="*/ 0 w 1747623"/>
              <a:gd name="connsiteY5" fmla="*/ 1160874 h 1740197"/>
              <a:gd name="connsiteX6" fmla="*/ 177801 w 1747623"/>
              <a:gd name="connsiteY6" fmla="*/ 1554574 h 1740197"/>
              <a:gd name="connsiteX0" fmla="*/ 177801 w 1740940"/>
              <a:gd name="connsiteY0" fmla="*/ 1556616 h 1742239"/>
              <a:gd name="connsiteX1" fmla="*/ 476760 w 1740940"/>
              <a:gd name="connsiteY1" fmla="*/ 888393 h 1742239"/>
              <a:gd name="connsiteX2" fmla="*/ 1735077 w 1740940"/>
              <a:gd name="connsiteY2" fmla="*/ 4270 h 1742239"/>
              <a:gd name="connsiteX3" fmla="*/ 978918 w 1740940"/>
              <a:gd name="connsiteY3" fmla="*/ 1277216 h 1742239"/>
              <a:gd name="connsiteX4" fmla="*/ 578359 w 1740940"/>
              <a:gd name="connsiteY4" fmla="*/ 1742239 h 1742239"/>
              <a:gd name="connsiteX5" fmla="*/ 0 w 1740940"/>
              <a:gd name="connsiteY5" fmla="*/ 1162916 h 1742239"/>
              <a:gd name="connsiteX6" fmla="*/ 177801 w 1740940"/>
              <a:gd name="connsiteY6" fmla="*/ 1556616 h 1742239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177801 w 2868564"/>
              <a:gd name="connsiteY0" fmla="*/ 2570335 h 2755958"/>
              <a:gd name="connsiteX1" fmla="*/ 476760 w 2868564"/>
              <a:gd name="connsiteY1" fmla="*/ 1902112 h 2755958"/>
              <a:gd name="connsiteX2" fmla="*/ 2865377 w 2868564"/>
              <a:gd name="connsiteY2" fmla="*/ 1989 h 2755958"/>
              <a:gd name="connsiteX3" fmla="*/ 978918 w 2868564"/>
              <a:gd name="connsiteY3" fmla="*/ 2290935 h 2755958"/>
              <a:gd name="connsiteX4" fmla="*/ 578359 w 2868564"/>
              <a:gd name="connsiteY4" fmla="*/ 2755958 h 2755958"/>
              <a:gd name="connsiteX5" fmla="*/ 0 w 2868564"/>
              <a:gd name="connsiteY5" fmla="*/ 2176635 h 2755958"/>
              <a:gd name="connsiteX6" fmla="*/ 177801 w 2868564"/>
              <a:gd name="connsiteY6" fmla="*/ 2570335 h 2755958"/>
              <a:gd name="connsiteX0" fmla="*/ 31108 w 2721871"/>
              <a:gd name="connsiteY0" fmla="*/ 2570335 h 2768331"/>
              <a:gd name="connsiteX1" fmla="*/ 330067 w 2721871"/>
              <a:gd name="connsiteY1" fmla="*/ 1902112 h 2768331"/>
              <a:gd name="connsiteX2" fmla="*/ 2718684 w 2721871"/>
              <a:gd name="connsiteY2" fmla="*/ 1989 h 2768331"/>
              <a:gd name="connsiteX3" fmla="*/ 832225 w 2721871"/>
              <a:gd name="connsiteY3" fmla="*/ 2290935 h 2768331"/>
              <a:gd name="connsiteX4" fmla="*/ 431666 w 2721871"/>
              <a:gd name="connsiteY4" fmla="*/ 2755958 h 2768331"/>
              <a:gd name="connsiteX5" fmla="*/ 31108 w 2721871"/>
              <a:gd name="connsiteY5" fmla="*/ 2570335 h 2768331"/>
              <a:gd name="connsiteX0" fmla="*/ 31108 w 2721937"/>
              <a:gd name="connsiteY0" fmla="*/ 2570335 h 2756819"/>
              <a:gd name="connsiteX1" fmla="*/ 330067 w 2721937"/>
              <a:gd name="connsiteY1" fmla="*/ 1902112 h 2756819"/>
              <a:gd name="connsiteX2" fmla="*/ 2718684 w 2721937"/>
              <a:gd name="connsiteY2" fmla="*/ 1989 h 2756819"/>
              <a:gd name="connsiteX3" fmla="*/ 832225 w 2721937"/>
              <a:gd name="connsiteY3" fmla="*/ 2290935 h 2756819"/>
              <a:gd name="connsiteX4" fmla="*/ 228466 w 2721937"/>
              <a:gd name="connsiteY4" fmla="*/ 2743258 h 2756819"/>
              <a:gd name="connsiteX5" fmla="*/ 31108 w 2721937"/>
              <a:gd name="connsiteY5" fmla="*/ 2570335 h 2756819"/>
              <a:gd name="connsiteX0" fmla="*/ 11654 w 2791383"/>
              <a:gd name="connsiteY0" fmla="*/ 2494120 h 2751745"/>
              <a:gd name="connsiteX1" fmla="*/ 399513 w 2791383"/>
              <a:gd name="connsiteY1" fmla="*/ 1902097 h 2751745"/>
              <a:gd name="connsiteX2" fmla="*/ 2788130 w 2791383"/>
              <a:gd name="connsiteY2" fmla="*/ 1974 h 2751745"/>
              <a:gd name="connsiteX3" fmla="*/ 901671 w 2791383"/>
              <a:gd name="connsiteY3" fmla="*/ 2290920 h 2751745"/>
              <a:gd name="connsiteX4" fmla="*/ 297912 w 2791383"/>
              <a:gd name="connsiteY4" fmla="*/ 2743243 h 2751745"/>
              <a:gd name="connsiteX5" fmla="*/ 11654 w 2791383"/>
              <a:gd name="connsiteY5" fmla="*/ 2494120 h 2751745"/>
              <a:gd name="connsiteX0" fmla="*/ 11654 w 2791399"/>
              <a:gd name="connsiteY0" fmla="*/ 2494120 h 2697049"/>
              <a:gd name="connsiteX1" fmla="*/ 399513 w 2791399"/>
              <a:gd name="connsiteY1" fmla="*/ 1902097 h 2697049"/>
              <a:gd name="connsiteX2" fmla="*/ 2788130 w 2791399"/>
              <a:gd name="connsiteY2" fmla="*/ 1974 h 2697049"/>
              <a:gd name="connsiteX3" fmla="*/ 901671 w 2791399"/>
              <a:gd name="connsiteY3" fmla="*/ 2290920 h 2697049"/>
              <a:gd name="connsiteX4" fmla="*/ 249337 w 2791399"/>
              <a:gd name="connsiteY4" fmla="*/ 2685124 h 2697049"/>
              <a:gd name="connsiteX5" fmla="*/ 11654 w 2791399"/>
              <a:gd name="connsiteY5" fmla="*/ 2494120 h 2697049"/>
              <a:gd name="connsiteX0" fmla="*/ 37021 w 2708872"/>
              <a:gd name="connsiteY0" fmla="*/ 2560003 h 2705587"/>
              <a:gd name="connsiteX1" fmla="*/ 316986 w 2708872"/>
              <a:gd name="connsiteY1" fmla="*/ 1902110 h 2705587"/>
              <a:gd name="connsiteX2" fmla="*/ 2705603 w 2708872"/>
              <a:gd name="connsiteY2" fmla="*/ 1987 h 2705587"/>
              <a:gd name="connsiteX3" fmla="*/ 819144 w 2708872"/>
              <a:gd name="connsiteY3" fmla="*/ 2290933 h 2705587"/>
              <a:gd name="connsiteX4" fmla="*/ 166810 w 2708872"/>
              <a:gd name="connsiteY4" fmla="*/ 2685137 h 2705587"/>
              <a:gd name="connsiteX5" fmla="*/ 37021 w 2708872"/>
              <a:gd name="connsiteY5" fmla="*/ 2560003 h 2705587"/>
              <a:gd name="connsiteX0" fmla="*/ 20200 w 2691429"/>
              <a:gd name="connsiteY0" fmla="*/ 2558718 h 2704302"/>
              <a:gd name="connsiteX1" fmla="*/ 352550 w 2691429"/>
              <a:gd name="connsiteY1" fmla="*/ 2051036 h 2704302"/>
              <a:gd name="connsiteX2" fmla="*/ 2688782 w 2691429"/>
              <a:gd name="connsiteY2" fmla="*/ 702 h 2704302"/>
              <a:gd name="connsiteX3" fmla="*/ 802323 w 2691429"/>
              <a:gd name="connsiteY3" fmla="*/ 2289648 h 2704302"/>
              <a:gd name="connsiteX4" fmla="*/ 149989 w 2691429"/>
              <a:gd name="connsiteY4" fmla="*/ 2683852 h 2704302"/>
              <a:gd name="connsiteX5" fmla="*/ 20200 w 2691429"/>
              <a:gd name="connsiteY5" fmla="*/ 2558718 h 2704302"/>
              <a:gd name="connsiteX0" fmla="*/ 20200 w 2689847"/>
              <a:gd name="connsiteY0" fmla="*/ 2558988 h 2704572"/>
              <a:gd name="connsiteX1" fmla="*/ 352550 w 2689847"/>
              <a:gd name="connsiteY1" fmla="*/ 2051306 h 2704572"/>
              <a:gd name="connsiteX2" fmla="*/ 2688782 w 2689847"/>
              <a:gd name="connsiteY2" fmla="*/ 972 h 2704572"/>
              <a:gd name="connsiteX3" fmla="*/ 647652 w 2689847"/>
              <a:gd name="connsiteY3" fmla="*/ 2333423 h 2704572"/>
              <a:gd name="connsiteX4" fmla="*/ 149989 w 2689847"/>
              <a:gd name="connsiteY4" fmla="*/ 2684122 h 2704572"/>
              <a:gd name="connsiteX5" fmla="*/ 20200 w 2689847"/>
              <a:gd name="connsiteY5" fmla="*/ 2558988 h 270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847" h="2704572">
                <a:moveTo>
                  <a:pt x="20200" y="2558988"/>
                </a:moveTo>
                <a:cubicBezTo>
                  <a:pt x="3267" y="2416680"/>
                  <a:pt x="-92214" y="2477642"/>
                  <a:pt x="352550" y="2051306"/>
                </a:cubicBezTo>
                <a:cubicBezTo>
                  <a:pt x="797314" y="1624970"/>
                  <a:pt x="2639598" y="-46047"/>
                  <a:pt x="2688782" y="972"/>
                </a:cubicBezTo>
                <a:cubicBezTo>
                  <a:pt x="2737966" y="47991"/>
                  <a:pt x="1070784" y="1886231"/>
                  <a:pt x="647652" y="2333423"/>
                </a:cubicBezTo>
                <a:cubicBezTo>
                  <a:pt x="224520" y="2780615"/>
                  <a:pt x="469408" y="2684122"/>
                  <a:pt x="149989" y="2684122"/>
                </a:cubicBezTo>
                <a:cubicBezTo>
                  <a:pt x="16470" y="2730689"/>
                  <a:pt x="37133" y="2701296"/>
                  <a:pt x="20200" y="2558988"/>
                </a:cubicBezTo>
                <a:close/>
              </a:path>
            </a:pathLst>
          </a:custGeom>
          <a:gradFill flip="none" rotWithShape="1">
            <a:gsLst>
              <a:gs pos="13000">
                <a:srgbClr val="5E9EFF"/>
              </a:gs>
              <a:gs pos="43000">
                <a:schemeClr val="accent2"/>
              </a:gs>
              <a:gs pos="11000">
                <a:srgbClr val="C4D6EB">
                  <a:alpha val="5000"/>
                </a:srgbClr>
              </a:gs>
              <a:gs pos="0">
                <a:srgbClr val="FFEBFA">
                  <a:lumMod val="0"/>
                  <a:lumOff val="100000"/>
                  <a:alpha val="79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3443168" y="2803902"/>
            <a:ext cx="3410186" cy="1505699"/>
            <a:chOff x="3414140" y="2832930"/>
            <a:chExt cx="3410186" cy="1505699"/>
          </a:xfrm>
        </p:grpSpPr>
        <p:sp>
          <p:nvSpPr>
            <p:cNvPr id="48" name="Lágrima 11"/>
            <p:cNvSpPr/>
            <p:nvPr/>
          </p:nvSpPr>
          <p:spPr bwMode="auto">
            <a:xfrm rot="6858043" flipH="1">
              <a:off x="4678061" y="2192364"/>
              <a:ext cx="1284982" cy="3007548"/>
            </a:xfrm>
            <a:custGeom>
              <a:avLst/>
              <a:gdLst>
                <a:gd name="connsiteX0" fmla="*/ 0 w 1156717"/>
                <a:gd name="connsiteY0" fmla="*/ 579323 h 1158646"/>
                <a:gd name="connsiteX1" fmla="*/ 578359 w 1156717"/>
                <a:gd name="connsiteY1" fmla="*/ 0 h 1158646"/>
                <a:gd name="connsiteX2" fmla="*/ 1735076 w 1156717"/>
                <a:gd name="connsiteY2" fmla="*/ -579323 h 1158646"/>
                <a:gd name="connsiteX3" fmla="*/ 1156717 w 1156717"/>
                <a:gd name="connsiteY3" fmla="*/ 579323 h 1158646"/>
                <a:gd name="connsiteX4" fmla="*/ 578358 w 1156717"/>
                <a:gd name="connsiteY4" fmla="*/ 1158646 h 1158646"/>
                <a:gd name="connsiteX5" fmla="*/ -1 w 1156717"/>
                <a:gd name="connsiteY5" fmla="*/ 579323 h 1158646"/>
                <a:gd name="connsiteX6" fmla="*/ 0 w 1156717"/>
                <a:gd name="connsiteY6" fmla="*/ 579323 h 1158646"/>
                <a:gd name="connsiteX0" fmla="*/ 1 w 1747623"/>
                <a:gd name="connsiteY0" fmla="*/ 1160280 h 1739603"/>
                <a:gd name="connsiteX1" fmla="*/ 476760 w 1747623"/>
                <a:gd name="connsiteY1" fmla="*/ 885757 h 1739603"/>
                <a:gd name="connsiteX2" fmla="*/ 1735077 w 1747623"/>
                <a:gd name="connsiteY2" fmla="*/ 1634 h 1739603"/>
                <a:gd name="connsiteX3" fmla="*/ 1156718 w 1747623"/>
                <a:gd name="connsiteY3" fmla="*/ 1160280 h 1739603"/>
                <a:gd name="connsiteX4" fmla="*/ 578359 w 1747623"/>
                <a:gd name="connsiteY4" fmla="*/ 1739603 h 1739603"/>
                <a:gd name="connsiteX5" fmla="*/ 0 w 1747623"/>
                <a:gd name="connsiteY5" fmla="*/ 1160280 h 1739603"/>
                <a:gd name="connsiteX6" fmla="*/ 1 w 1747623"/>
                <a:gd name="connsiteY6" fmla="*/ 1160280 h 1739603"/>
                <a:gd name="connsiteX0" fmla="*/ 177801 w 1747623"/>
                <a:gd name="connsiteY0" fmla="*/ 1554574 h 1740197"/>
                <a:gd name="connsiteX1" fmla="*/ 476760 w 1747623"/>
                <a:gd name="connsiteY1" fmla="*/ 886351 h 1740197"/>
                <a:gd name="connsiteX2" fmla="*/ 1735077 w 1747623"/>
                <a:gd name="connsiteY2" fmla="*/ 2228 h 1740197"/>
                <a:gd name="connsiteX3" fmla="*/ 1156718 w 1747623"/>
                <a:gd name="connsiteY3" fmla="*/ 1160874 h 1740197"/>
                <a:gd name="connsiteX4" fmla="*/ 578359 w 1747623"/>
                <a:gd name="connsiteY4" fmla="*/ 1740197 h 1740197"/>
                <a:gd name="connsiteX5" fmla="*/ 0 w 1747623"/>
                <a:gd name="connsiteY5" fmla="*/ 1160874 h 1740197"/>
                <a:gd name="connsiteX6" fmla="*/ 177801 w 1747623"/>
                <a:gd name="connsiteY6" fmla="*/ 1554574 h 1740197"/>
                <a:gd name="connsiteX0" fmla="*/ 177801 w 1740940"/>
                <a:gd name="connsiteY0" fmla="*/ 1556616 h 1742239"/>
                <a:gd name="connsiteX1" fmla="*/ 476760 w 1740940"/>
                <a:gd name="connsiteY1" fmla="*/ 888393 h 1742239"/>
                <a:gd name="connsiteX2" fmla="*/ 1735077 w 1740940"/>
                <a:gd name="connsiteY2" fmla="*/ 4270 h 1742239"/>
                <a:gd name="connsiteX3" fmla="*/ 978918 w 1740940"/>
                <a:gd name="connsiteY3" fmla="*/ 1277216 h 1742239"/>
                <a:gd name="connsiteX4" fmla="*/ 578359 w 1740940"/>
                <a:gd name="connsiteY4" fmla="*/ 1742239 h 1742239"/>
                <a:gd name="connsiteX5" fmla="*/ 0 w 1740940"/>
                <a:gd name="connsiteY5" fmla="*/ 1162916 h 1742239"/>
                <a:gd name="connsiteX6" fmla="*/ 177801 w 1740940"/>
                <a:gd name="connsiteY6" fmla="*/ 1556616 h 1742239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31108 w 2721871"/>
                <a:gd name="connsiteY0" fmla="*/ 2570335 h 2768331"/>
                <a:gd name="connsiteX1" fmla="*/ 330067 w 2721871"/>
                <a:gd name="connsiteY1" fmla="*/ 1902112 h 2768331"/>
                <a:gd name="connsiteX2" fmla="*/ 2718684 w 2721871"/>
                <a:gd name="connsiteY2" fmla="*/ 1989 h 2768331"/>
                <a:gd name="connsiteX3" fmla="*/ 832225 w 2721871"/>
                <a:gd name="connsiteY3" fmla="*/ 2290935 h 2768331"/>
                <a:gd name="connsiteX4" fmla="*/ 431666 w 2721871"/>
                <a:gd name="connsiteY4" fmla="*/ 2755958 h 2768331"/>
                <a:gd name="connsiteX5" fmla="*/ 31108 w 2721871"/>
                <a:gd name="connsiteY5" fmla="*/ 2570335 h 2768331"/>
                <a:gd name="connsiteX0" fmla="*/ 31108 w 2721937"/>
                <a:gd name="connsiteY0" fmla="*/ 2570335 h 2756819"/>
                <a:gd name="connsiteX1" fmla="*/ 330067 w 2721937"/>
                <a:gd name="connsiteY1" fmla="*/ 1902112 h 2756819"/>
                <a:gd name="connsiteX2" fmla="*/ 2718684 w 2721937"/>
                <a:gd name="connsiteY2" fmla="*/ 1989 h 2756819"/>
                <a:gd name="connsiteX3" fmla="*/ 832225 w 2721937"/>
                <a:gd name="connsiteY3" fmla="*/ 2290935 h 2756819"/>
                <a:gd name="connsiteX4" fmla="*/ 228466 w 2721937"/>
                <a:gd name="connsiteY4" fmla="*/ 2743258 h 2756819"/>
                <a:gd name="connsiteX5" fmla="*/ 31108 w 2721937"/>
                <a:gd name="connsiteY5" fmla="*/ 2570335 h 2756819"/>
                <a:gd name="connsiteX0" fmla="*/ 11654 w 2791383"/>
                <a:gd name="connsiteY0" fmla="*/ 2494120 h 2751745"/>
                <a:gd name="connsiteX1" fmla="*/ 399513 w 2791383"/>
                <a:gd name="connsiteY1" fmla="*/ 1902097 h 2751745"/>
                <a:gd name="connsiteX2" fmla="*/ 2788130 w 2791383"/>
                <a:gd name="connsiteY2" fmla="*/ 1974 h 2751745"/>
                <a:gd name="connsiteX3" fmla="*/ 901671 w 2791383"/>
                <a:gd name="connsiteY3" fmla="*/ 2290920 h 2751745"/>
                <a:gd name="connsiteX4" fmla="*/ 297912 w 2791383"/>
                <a:gd name="connsiteY4" fmla="*/ 2743243 h 2751745"/>
                <a:gd name="connsiteX5" fmla="*/ 11654 w 2791383"/>
                <a:gd name="connsiteY5" fmla="*/ 2494120 h 2751745"/>
                <a:gd name="connsiteX0" fmla="*/ 11654 w 2791399"/>
                <a:gd name="connsiteY0" fmla="*/ 2494120 h 2697049"/>
                <a:gd name="connsiteX1" fmla="*/ 399513 w 2791399"/>
                <a:gd name="connsiteY1" fmla="*/ 1902097 h 2697049"/>
                <a:gd name="connsiteX2" fmla="*/ 2788130 w 2791399"/>
                <a:gd name="connsiteY2" fmla="*/ 1974 h 2697049"/>
                <a:gd name="connsiteX3" fmla="*/ 901671 w 2791399"/>
                <a:gd name="connsiteY3" fmla="*/ 2290920 h 2697049"/>
                <a:gd name="connsiteX4" fmla="*/ 249337 w 2791399"/>
                <a:gd name="connsiteY4" fmla="*/ 2685124 h 2697049"/>
                <a:gd name="connsiteX5" fmla="*/ 11654 w 2791399"/>
                <a:gd name="connsiteY5" fmla="*/ 2494120 h 2697049"/>
                <a:gd name="connsiteX0" fmla="*/ 37021 w 2708872"/>
                <a:gd name="connsiteY0" fmla="*/ 2560003 h 2705587"/>
                <a:gd name="connsiteX1" fmla="*/ 316986 w 2708872"/>
                <a:gd name="connsiteY1" fmla="*/ 1902110 h 2705587"/>
                <a:gd name="connsiteX2" fmla="*/ 2705603 w 2708872"/>
                <a:gd name="connsiteY2" fmla="*/ 1987 h 2705587"/>
                <a:gd name="connsiteX3" fmla="*/ 819144 w 2708872"/>
                <a:gd name="connsiteY3" fmla="*/ 2290933 h 2705587"/>
                <a:gd name="connsiteX4" fmla="*/ 166810 w 2708872"/>
                <a:gd name="connsiteY4" fmla="*/ 2685137 h 2705587"/>
                <a:gd name="connsiteX5" fmla="*/ 37021 w 2708872"/>
                <a:gd name="connsiteY5" fmla="*/ 2560003 h 2705587"/>
                <a:gd name="connsiteX0" fmla="*/ 20200 w 2691429"/>
                <a:gd name="connsiteY0" fmla="*/ 2558718 h 2704302"/>
                <a:gd name="connsiteX1" fmla="*/ 352550 w 2691429"/>
                <a:gd name="connsiteY1" fmla="*/ 2051036 h 2704302"/>
                <a:gd name="connsiteX2" fmla="*/ 2688782 w 2691429"/>
                <a:gd name="connsiteY2" fmla="*/ 702 h 2704302"/>
                <a:gd name="connsiteX3" fmla="*/ 802323 w 2691429"/>
                <a:gd name="connsiteY3" fmla="*/ 2289648 h 2704302"/>
                <a:gd name="connsiteX4" fmla="*/ 149989 w 2691429"/>
                <a:gd name="connsiteY4" fmla="*/ 2683852 h 2704302"/>
                <a:gd name="connsiteX5" fmla="*/ 20200 w 2691429"/>
                <a:gd name="connsiteY5" fmla="*/ 2558718 h 2704302"/>
                <a:gd name="connsiteX0" fmla="*/ 20200 w 2689847"/>
                <a:gd name="connsiteY0" fmla="*/ 2558988 h 2704572"/>
                <a:gd name="connsiteX1" fmla="*/ 352550 w 2689847"/>
                <a:gd name="connsiteY1" fmla="*/ 2051306 h 2704572"/>
                <a:gd name="connsiteX2" fmla="*/ 2688782 w 2689847"/>
                <a:gd name="connsiteY2" fmla="*/ 972 h 2704572"/>
                <a:gd name="connsiteX3" fmla="*/ 647652 w 2689847"/>
                <a:gd name="connsiteY3" fmla="*/ 2333423 h 2704572"/>
                <a:gd name="connsiteX4" fmla="*/ 149989 w 2689847"/>
                <a:gd name="connsiteY4" fmla="*/ 2684122 h 2704572"/>
                <a:gd name="connsiteX5" fmla="*/ 20200 w 2689847"/>
                <a:gd name="connsiteY5" fmla="*/ 2558988 h 2704572"/>
                <a:gd name="connsiteX0" fmla="*/ 1347 w 1233194"/>
                <a:gd name="connsiteY0" fmla="*/ 1964061 h 2109645"/>
                <a:gd name="connsiteX1" fmla="*/ 333697 w 1233194"/>
                <a:gd name="connsiteY1" fmla="*/ 1456379 h 2109645"/>
                <a:gd name="connsiteX2" fmla="*/ 1229587 w 1233194"/>
                <a:gd name="connsiteY2" fmla="*/ 1373 h 2109645"/>
                <a:gd name="connsiteX3" fmla="*/ 628799 w 1233194"/>
                <a:gd name="connsiteY3" fmla="*/ 1738496 h 2109645"/>
                <a:gd name="connsiteX4" fmla="*/ 131136 w 1233194"/>
                <a:gd name="connsiteY4" fmla="*/ 2089195 h 2109645"/>
                <a:gd name="connsiteX5" fmla="*/ 1347 w 1233194"/>
                <a:gd name="connsiteY5" fmla="*/ 1964061 h 2109645"/>
                <a:gd name="connsiteX0" fmla="*/ 1347 w 1229595"/>
                <a:gd name="connsiteY0" fmla="*/ 1977784 h 2123368"/>
                <a:gd name="connsiteX1" fmla="*/ 333697 w 1229595"/>
                <a:gd name="connsiteY1" fmla="*/ 1470102 h 2123368"/>
                <a:gd name="connsiteX2" fmla="*/ 641962 w 1229595"/>
                <a:gd name="connsiteY2" fmla="*/ 938420 h 2123368"/>
                <a:gd name="connsiteX3" fmla="*/ 1229587 w 1229595"/>
                <a:gd name="connsiteY3" fmla="*/ 15096 h 2123368"/>
                <a:gd name="connsiteX4" fmla="*/ 628799 w 1229595"/>
                <a:gd name="connsiteY4" fmla="*/ 1752219 h 2123368"/>
                <a:gd name="connsiteX5" fmla="*/ 131136 w 1229595"/>
                <a:gd name="connsiteY5" fmla="*/ 2102918 h 2123368"/>
                <a:gd name="connsiteX6" fmla="*/ 1347 w 1229595"/>
                <a:gd name="connsiteY6" fmla="*/ 1977784 h 2123368"/>
                <a:gd name="connsiteX0" fmla="*/ 1347 w 1233445"/>
                <a:gd name="connsiteY0" fmla="*/ 1963886 h 2109470"/>
                <a:gd name="connsiteX1" fmla="*/ 333697 w 1233445"/>
                <a:gd name="connsiteY1" fmla="*/ 1456204 h 2109470"/>
                <a:gd name="connsiteX2" fmla="*/ 641962 w 1233445"/>
                <a:gd name="connsiteY2" fmla="*/ 924522 h 2109470"/>
                <a:gd name="connsiteX3" fmla="*/ 1229587 w 1233445"/>
                <a:gd name="connsiteY3" fmla="*/ 1198 h 2109470"/>
                <a:gd name="connsiteX4" fmla="*/ 883633 w 1233445"/>
                <a:gd name="connsiteY4" fmla="*/ 1130778 h 2109470"/>
                <a:gd name="connsiteX5" fmla="*/ 628799 w 1233445"/>
                <a:gd name="connsiteY5" fmla="*/ 1738321 h 2109470"/>
                <a:gd name="connsiteX6" fmla="*/ 131136 w 1233445"/>
                <a:gd name="connsiteY6" fmla="*/ 2089020 h 2109470"/>
                <a:gd name="connsiteX7" fmla="*/ 1347 w 1233445"/>
                <a:gd name="connsiteY7" fmla="*/ 1963886 h 2109470"/>
                <a:gd name="connsiteX0" fmla="*/ 1347 w 995981"/>
                <a:gd name="connsiteY0" fmla="*/ 1937253 h 2082837"/>
                <a:gd name="connsiteX1" fmla="*/ 333697 w 995981"/>
                <a:gd name="connsiteY1" fmla="*/ 1429571 h 2082837"/>
                <a:gd name="connsiteX2" fmla="*/ 641962 w 995981"/>
                <a:gd name="connsiteY2" fmla="*/ 897889 h 2082837"/>
                <a:gd name="connsiteX3" fmla="*/ 979867 w 995981"/>
                <a:gd name="connsiteY3" fmla="*/ 1243 h 2082837"/>
                <a:gd name="connsiteX4" fmla="*/ 883633 w 995981"/>
                <a:gd name="connsiteY4" fmla="*/ 1104145 h 2082837"/>
                <a:gd name="connsiteX5" fmla="*/ 628799 w 995981"/>
                <a:gd name="connsiteY5" fmla="*/ 1711688 h 2082837"/>
                <a:gd name="connsiteX6" fmla="*/ 131136 w 995981"/>
                <a:gd name="connsiteY6" fmla="*/ 2062387 h 2082837"/>
                <a:gd name="connsiteX7" fmla="*/ 1347 w 995981"/>
                <a:gd name="connsiteY7" fmla="*/ 1937253 h 2082837"/>
                <a:gd name="connsiteX0" fmla="*/ 1347 w 919365"/>
                <a:gd name="connsiteY0" fmla="*/ 1960845 h 2106429"/>
                <a:gd name="connsiteX1" fmla="*/ 333697 w 919365"/>
                <a:gd name="connsiteY1" fmla="*/ 1453163 h 2106429"/>
                <a:gd name="connsiteX2" fmla="*/ 641962 w 919365"/>
                <a:gd name="connsiteY2" fmla="*/ 921481 h 2106429"/>
                <a:gd name="connsiteX3" fmla="*/ 805579 w 919365"/>
                <a:gd name="connsiteY3" fmla="*/ 1202 h 2106429"/>
                <a:gd name="connsiteX4" fmla="*/ 883633 w 919365"/>
                <a:gd name="connsiteY4" fmla="*/ 1127737 h 2106429"/>
                <a:gd name="connsiteX5" fmla="*/ 628799 w 919365"/>
                <a:gd name="connsiteY5" fmla="*/ 1735280 h 2106429"/>
                <a:gd name="connsiteX6" fmla="*/ 131136 w 919365"/>
                <a:gd name="connsiteY6" fmla="*/ 2085979 h 2106429"/>
                <a:gd name="connsiteX7" fmla="*/ 1347 w 919365"/>
                <a:gd name="connsiteY7" fmla="*/ 1960845 h 2106429"/>
                <a:gd name="connsiteX0" fmla="*/ 816 w 920182"/>
                <a:gd name="connsiteY0" fmla="*/ 1959647 h 2105231"/>
                <a:gd name="connsiteX1" fmla="*/ 333166 w 920182"/>
                <a:gd name="connsiteY1" fmla="*/ 1451965 h 2105231"/>
                <a:gd name="connsiteX2" fmla="*/ 588069 w 920182"/>
                <a:gd name="connsiteY2" fmla="*/ 1114546 h 2105231"/>
                <a:gd name="connsiteX3" fmla="*/ 805048 w 920182"/>
                <a:gd name="connsiteY3" fmla="*/ 4 h 2105231"/>
                <a:gd name="connsiteX4" fmla="*/ 883102 w 920182"/>
                <a:gd name="connsiteY4" fmla="*/ 1126539 h 2105231"/>
                <a:gd name="connsiteX5" fmla="*/ 628268 w 920182"/>
                <a:gd name="connsiteY5" fmla="*/ 1734082 h 2105231"/>
                <a:gd name="connsiteX6" fmla="*/ 130605 w 920182"/>
                <a:gd name="connsiteY6" fmla="*/ 2084781 h 2105231"/>
                <a:gd name="connsiteX7" fmla="*/ 816 w 920182"/>
                <a:gd name="connsiteY7" fmla="*/ 1959647 h 2105231"/>
                <a:gd name="connsiteX0" fmla="*/ 807 w 920624"/>
                <a:gd name="connsiteY0" fmla="*/ 1959711 h 2105295"/>
                <a:gd name="connsiteX1" fmla="*/ 333157 w 920624"/>
                <a:gd name="connsiteY1" fmla="*/ 1452029 h 2105295"/>
                <a:gd name="connsiteX2" fmla="*/ 570875 w 920624"/>
                <a:gd name="connsiteY2" fmla="*/ 1073878 h 2105295"/>
                <a:gd name="connsiteX3" fmla="*/ 805039 w 920624"/>
                <a:gd name="connsiteY3" fmla="*/ 68 h 2105295"/>
                <a:gd name="connsiteX4" fmla="*/ 883093 w 920624"/>
                <a:gd name="connsiteY4" fmla="*/ 1126603 h 2105295"/>
                <a:gd name="connsiteX5" fmla="*/ 628259 w 920624"/>
                <a:gd name="connsiteY5" fmla="*/ 1734146 h 2105295"/>
                <a:gd name="connsiteX6" fmla="*/ 130596 w 920624"/>
                <a:gd name="connsiteY6" fmla="*/ 2084845 h 2105295"/>
                <a:gd name="connsiteX7" fmla="*/ 807 w 920624"/>
                <a:gd name="connsiteY7" fmla="*/ 1959711 h 2105295"/>
                <a:gd name="connsiteX0" fmla="*/ 807 w 920624"/>
                <a:gd name="connsiteY0" fmla="*/ 1959711 h 2086622"/>
                <a:gd name="connsiteX1" fmla="*/ 333157 w 920624"/>
                <a:gd name="connsiteY1" fmla="*/ 1452029 h 2086622"/>
                <a:gd name="connsiteX2" fmla="*/ 570875 w 920624"/>
                <a:gd name="connsiteY2" fmla="*/ 1073878 h 2086622"/>
                <a:gd name="connsiteX3" fmla="*/ 805039 w 920624"/>
                <a:gd name="connsiteY3" fmla="*/ 68 h 2086622"/>
                <a:gd name="connsiteX4" fmla="*/ 883093 w 920624"/>
                <a:gd name="connsiteY4" fmla="*/ 1126603 h 2086622"/>
                <a:gd name="connsiteX5" fmla="*/ 628259 w 920624"/>
                <a:gd name="connsiteY5" fmla="*/ 1734146 h 2086622"/>
                <a:gd name="connsiteX6" fmla="*/ 236236 w 920624"/>
                <a:gd name="connsiteY6" fmla="*/ 2060316 h 2086622"/>
                <a:gd name="connsiteX7" fmla="*/ 807 w 920624"/>
                <a:gd name="connsiteY7" fmla="*/ 1959711 h 2086622"/>
                <a:gd name="connsiteX0" fmla="*/ 807 w 920624"/>
                <a:gd name="connsiteY0" fmla="*/ 1959711 h 2135061"/>
                <a:gd name="connsiteX1" fmla="*/ 333157 w 920624"/>
                <a:gd name="connsiteY1" fmla="*/ 1452029 h 2135061"/>
                <a:gd name="connsiteX2" fmla="*/ 570875 w 920624"/>
                <a:gd name="connsiteY2" fmla="*/ 1073878 h 2135061"/>
                <a:gd name="connsiteX3" fmla="*/ 805039 w 920624"/>
                <a:gd name="connsiteY3" fmla="*/ 68 h 2135061"/>
                <a:gd name="connsiteX4" fmla="*/ 883093 w 920624"/>
                <a:gd name="connsiteY4" fmla="*/ 1126603 h 2135061"/>
                <a:gd name="connsiteX5" fmla="*/ 628259 w 920624"/>
                <a:gd name="connsiteY5" fmla="*/ 1734146 h 2135061"/>
                <a:gd name="connsiteX6" fmla="*/ 184139 w 920624"/>
                <a:gd name="connsiteY6" fmla="*/ 2120116 h 2135061"/>
                <a:gd name="connsiteX7" fmla="*/ 807 w 920624"/>
                <a:gd name="connsiteY7" fmla="*/ 1959711 h 2135061"/>
                <a:gd name="connsiteX0" fmla="*/ 807 w 920624"/>
                <a:gd name="connsiteY0" fmla="*/ 1959711 h 2135061"/>
                <a:gd name="connsiteX1" fmla="*/ 333157 w 920624"/>
                <a:gd name="connsiteY1" fmla="*/ 1452029 h 2135061"/>
                <a:gd name="connsiteX2" fmla="*/ 570875 w 920624"/>
                <a:gd name="connsiteY2" fmla="*/ 1073878 h 2135061"/>
                <a:gd name="connsiteX3" fmla="*/ 805039 w 920624"/>
                <a:gd name="connsiteY3" fmla="*/ 68 h 2135061"/>
                <a:gd name="connsiteX4" fmla="*/ 883093 w 920624"/>
                <a:gd name="connsiteY4" fmla="*/ 1126603 h 2135061"/>
                <a:gd name="connsiteX5" fmla="*/ 552919 w 920624"/>
                <a:gd name="connsiteY5" fmla="*/ 1899225 h 2135061"/>
                <a:gd name="connsiteX6" fmla="*/ 184139 w 920624"/>
                <a:gd name="connsiteY6" fmla="*/ 2120116 h 2135061"/>
                <a:gd name="connsiteX7" fmla="*/ 807 w 920624"/>
                <a:gd name="connsiteY7" fmla="*/ 1959711 h 2135061"/>
                <a:gd name="connsiteX0" fmla="*/ 807 w 886998"/>
                <a:gd name="connsiteY0" fmla="*/ 1960445 h 2135795"/>
                <a:gd name="connsiteX1" fmla="*/ 333157 w 886998"/>
                <a:gd name="connsiteY1" fmla="*/ 1452763 h 2135795"/>
                <a:gd name="connsiteX2" fmla="*/ 570875 w 886998"/>
                <a:gd name="connsiteY2" fmla="*/ 1074612 h 2135795"/>
                <a:gd name="connsiteX3" fmla="*/ 805039 w 886998"/>
                <a:gd name="connsiteY3" fmla="*/ 802 h 2135795"/>
                <a:gd name="connsiteX4" fmla="*/ 842031 w 886998"/>
                <a:gd name="connsiteY4" fmla="*/ 1259113 h 2135795"/>
                <a:gd name="connsiteX5" fmla="*/ 552919 w 886998"/>
                <a:gd name="connsiteY5" fmla="*/ 1899959 h 2135795"/>
                <a:gd name="connsiteX6" fmla="*/ 184139 w 886998"/>
                <a:gd name="connsiteY6" fmla="*/ 2120850 h 2135795"/>
                <a:gd name="connsiteX7" fmla="*/ 807 w 886998"/>
                <a:gd name="connsiteY7" fmla="*/ 1960445 h 2135795"/>
                <a:gd name="connsiteX0" fmla="*/ 1091 w 887282"/>
                <a:gd name="connsiteY0" fmla="*/ 1960445 h 2135795"/>
                <a:gd name="connsiteX1" fmla="*/ 263527 w 887282"/>
                <a:gd name="connsiteY1" fmla="*/ 1539062 h 2135795"/>
                <a:gd name="connsiteX2" fmla="*/ 571159 w 887282"/>
                <a:gd name="connsiteY2" fmla="*/ 1074612 h 2135795"/>
                <a:gd name="connsiteX3" fmla="*/ 805323 w 887282"/>
                <a:gd name="connsiteY3" fmla="*/ 802 h 2135795"/>
                <a:gd name="connsiteX4" fmla="*/ 842315 w 887282"/>
                <a:gd name="connsiteY4" fmla="*/ 1259113 h 2135795"/>
                <a:gd name="connsiteX5" fmla="*/ 553203 w 887282"/>
                <a:gd name="connsiteY5" fmla="*/ 1899959 h 2135795"/>
                <a:gd name="connsiteX6" fmla="*/ 184423 w 887282"/>
                <a:gd name="connsiteY6" fmla="*/ 2120850 h 2135795"/>
                <a:gd name="connsiteX7" fmla="*/ 1091 w 887282"/>
                <a:gd name="connsiteY7" fmla="*/ 1960445 h 2135795"/>
                <a:gd name="connsiteX0" fmla="*/ 1091 w 887282"/>
                <a:gd name="connsiteY0" fmla="*/ 1960445 h 2140830"/>
                <a:gd name="connsiteX1" fmla="*/ 263527 w 887282"/>
                <a:gd name="connsiteY1" fmla="*/ 1539062 h 2140830"/>
                <a:gd name="connsiteX2" fmla="*/ 571159 w 887282"/>
                <a:gd name="connsiteY2" fmla="*/ 1074612 h 2140830"/>
                <a:gd name="connsiteX3" fmla="*/ 805323 w 887282"/>
                <a:gd name="connsiteY3" fmla="*/ 802 h 2140830"/>
                <a:gd name="connsiteX4" fmla="*/ 842315 w 887282"/>
                <a:gd name="connsiteY4" fmla="*/ 1259113 h 2140830"/>
                <a:gd name="connsiteX5" fmla="*/ 553203 w 887282"/>
                <a:gd name="connsiteY5" fmla="*/ 1899959 h 2140830"/>
                <a:gd name="connsiteX6" fmla="*/ 193067 w 887282"/>
                <a:gd name="connsiteY6" fmla="*/ 2126544 h 2140830"/>
                <a:gd name="connsiteX7" fmla="*/ 1091 w 887282"/>
                <a:gd name="connsiteY7" fmla="*/ 1960445 h 2140830"/>
                <a:gd name="connsiteX0" fmla="*/ 1091 w 887282"/>
                <a:gd name="connsiteY0" fmla="*/ 1960445 h 2140830"/>
                <a:gd name="connsiteX1" fmla="*/ 263527 w 887282"/>
                <a:gd name="connsiteY1" fmla="*/ 1539062 h 2140830"/>
                <a:gd name="connsiteX2" fmla="*/ 571159 w 887282"/>
                <a:gd name="connsiteY2" fmla="*/ 1074612 h 2140830"/>
                <a:gd name="connsiteX3" fmla="*/ 805323 w 887282"/>
                <a:gd name="connsiteY3" fmla="*/ 802 h 2140830"/>
                <a:gd name="connsiteX4" fmla="*/ 842315 w 887282"/>
                <a:gd name="connsiteY4" fmla="*/ 1259113 h 2140830"/>
                <a:gd name="connsiteX5" fmla="*/ 604541 w 887282"/>
                <a:gd name="connsiteY5" fmla="*/ 1829318 h 2140830"/>
                <a:gd name="connsiteX6" fmla="*/ 193067 w 887282"/>
                <a:gd name="connsiteY6" fmla="*/ 2126544 h 2140830"/>
                <a:gd name="connsiteX7" fmla="*/ 1091 w 887282"/>
                <a:gd name="connsiteY7" fmla="*/ 1960445 h 2140830"/>
                <a:gd name="connsiteX0" fmla="*/ 1091 w 887282"/>
                <a:gd name="connsiteY0" fmla="*/ 1960445 h 2140830"/>
                <a:gd name="connsiteX1" fmla="*/ 263527 w 887282"/>
                <a:gd name="connsiteY1" fmla="*/ 1539062 h 2140830"/>
                <a:gd name="connsiteX2" fmla="*/ 571159 w 887282"/>
                <a:gd name="connsiteY2" fmla="*/ 1074612 h 2140830"/>
                <a:gd name="connsiteX3" fmla="*/ 805323 w 887282"/>
                <a:gd name="connsiteY3" fmla="*/ 802 h 2140830"/>
                <a:gd name="connsiteX4" fmla="*/ 842315 w 887282"/>
                <a:gd name="connsiteY4" fmla="*/ 1259113 h 2140830"/>
                <a:gd name="connsiteX5" fmla="*/ 604541 w 887282"/>
                <a:gd name="connsiteY5" fmla="*/ 1829318 h 2140830"/>
                <a:gd name="connsiteX6" fmla="*/ 193067 w 887282"/>
                <a:gd name="connsiteY6" fmla="*/ 2126544 h 2140830"/>
                <a:gd name="connsiteX7" fmla="*/ 1091 w 887282"/>
                <a:gd name="connsiteY7" fmla="*/ 1960445 h 2140830"/>
                <a:gd name="connsiteX0" fmla="*/ 1091 w 887282"/>
                <a:gd name="connsiteY0" fmla="*/ 1960445 h 2126544"/>
                <a:gd name="connsiteX1" fmla="*/ 263527 w 887282"/>
                <a:gd name="connsiteY1" fmla="*/ 1539062 h 2126544"/>
                <a:gd name="connsiteX2" fmla="*/ 571159 w 887282"/>
                <a:gd name="connsiteY2" fmla="*/ 1074612 h 2126544"/>
                <a:gd name="connsiteX3" fmla="*/ 805323 w 887282"/>
                <a:gd name="connsiteY3" fmla="*/ 802 h 2126544"/>
                <a:gd name="connsiteX4" fmla="*/ 842315 w 887282"/>
                <a:gd name="connsiteY4" fmla="*/ 1259113 h 2126544"/>
                <a:gd name="connsiteX5" fmla="*/ 604541 w 887282"/>
                <a:gd name="connsiteY5" fmla="*/ 1829318 h 2126544"/>
                <a:gd name="connsiteX6" fmla="*/ 193067 w 887282"/>
                <a:gd name="connsiteY6" fmla="*/ 2126544 h 2126544"/>
                <a:gd name="connsiteX7" fmla="*/ 1091 w 887282"/>
                <a:gd name="connsiteY7" fmla="*/ 1960445 h 2126544"/>
                <a:gd name="connsiteX0" fmla="*/ 1091 w 887282"/>
                <a:gd name="connsiteY0" fmla="*/ 1960445 h 2126544"/>
                <a:gd name="connsiteX1" fmla="*/ 263527 w 887282"/>
                <a:gd name="connsiteY1" fmla="*/ 1539062 h 2126544"/>
                <a:gd name="connsiteX2" fmla="*/ 571159 w 887282"/>
                <a:gd name="connsiteY2" fmla="*/ 1074612 h 2126544"/>
                <a:gd name="connsiteX3" fmla="*/ 805323 w 887282"/>
                <a:gd name="connsiteY3" fmla="*/ 802 h 2126544"/>
                <a:gd name="connsiteX4" fmla="*/ 842315 w 887282"/>
                <a:gd name="connsiteY4" fmla="*/ 1259113 h 2126544"/>
                <a:gd name="connsiteX5" fmla="*/ 604541 w 887282"/>
                <a:gd name="connsiteY5" fmla="*/ 1829318 h 2126544"/>
                <a:gd name="connsiteX6" fmla="*/ 193067 w 887282"/>
                <a:gd name="connsiteY6" fmla="*/ 2126544 h 2126544"/>
                <a:gd name="connsiteX7" fmla="*/ 1091 w 887282"/>
                <a:gd name="connsiteY7" fmla="*/ 1960445 h 2126544"/>
                <a:gd name="connsiteX0" fmla="*/ 6606 w 892797"/>
                <a:gd name="connsiteY0" fmla="*/ 1960445 h 2126544"/>
                <a:gd name="connsiteX1" fmla="*/ 269042 w 892797"/>
                <a:gd name="connsiteY1" fmla="*/ 1539062 h 2126544"/>
                <a:gd name="connsiteX2" fmla="*/ 576674 w 892797"/>
                <a:gd name="connsiteY2" fmla="*/ 1074612 h 2126544"/>
                <a:gd name="connsiteX3" fmla="*/ 810838 w 892797"/>
                <a:gd name="connsiteY3" fmla="*/ 802 h 2126544"/>
                <a:gd name="connsiteX4" fmla="*/ 847830 w 892797"/>
                <a:gd name="connsiteY4" fmla="*/ 1259113 h 2126544"/>
                <a:gd name="connsiteX5" fmla="*/ 610056 w 892797"/>
                <a:gd name="connsiteY5" fmla="*/ 1829318 h 2126544"/>
                <a:gd name="connsiteX6" fmla="*/ 198582 w 892797"/>
                <a:gd name="connsiteY6" fmla="*/ 2126544 h 2126544"/>
                <a:gd name="connsiteX7" fmla="*/ 6606 w 892797"/>
                <a:gd name="connsiteY7" fmla="*/ 1960445 h 2126544"/>
                <a:gd name="connsiteX0" fmla="*/ 6606 w 892797"/>
                <a:gd name="connsiteY0" fmla="*/ 1960445 h 2140917"/>
                <a:gd name="connsiteX1" fmla="*/ 269042 w 892797"/>
                <a:gd name="connsiteY1" fmla="*/ 1539062 h 2140917"/>
                <a:gd name="connsiteX2" fmla="*/ 576674 w 892797"/>
                <a:gd name="connsiteY2" fmla="*/ 1074612 h 2140917"/>
                <a:gd name="connsiteX3" fmla="*/ 810838 w 892797"/>
                <a:gd name="connsiteY3" fmla="*/ 802 h 2140917"/>
                <a:gd name="connsiteX4" fmla="*/ 847830 w 892797"/>
                <a:gd name="connsiteY4" fmla="*/ 1259113 h 2140917"/>
                <a:gd name="connsiteX5" fmla="*/ 610056 w 892797"/>
                <a:gd name="connsiteY5" fmla="*/ 1829318 h 2140917"/>
                <a:gd name="connsiteX6" fmla="*/ 382059 w 892797"/>
                <a:gd name="connsiteY6" fmla="*/ 2098584 h 2140917"/>
                <a:gd name="connsiteX7" fmla="*/ 198582 w 892797"/>
                <a:gd name="connsiteY7" fmla="*/ 2126544 h 2140917"/>
                <a:gd name="connsiteX8" fmla="*/ 6606 w 892797"/>
                <a:gd name="connsiteY8" fmla="*/ 1960445 h 2140917"/>
                <a:gd name="connsiteX0" fmla="*/ 6606 w 892797"/>
                <a:gd name="connsiteY0" fmla="*/ 1960445 h 2140917"/>
                <a:gd name="connsiteX1" fmla="*/ 269042 w 892797"/>
                <a:gd name="connsiteY1" fmla="*/ 1539062 h 2140917"/>
                <a:gd name="connsiteX2" fmla="*/ 576674 w 892797"/>
                <a:gd name="connsiteY2" fmla="*/ 1074612 h 2140917"/>
                <a:gd name="connsiteX3" fmla="*/ 810838 w 892797"/>
                <a:gd name="connsiteY3" fmla="*/ 802 h 2140917"/>
                <a:gd name="connsiteX4" fmla="*/ 847830 w 892797"/>
                <a:gd name="connsiteY4" fmla="*/ 1259113 h 2140917"/>
                <a:gd name="connsiteX5" fmla="*/ 610056 w 892797"/>
                <a:gd name="connsiteY5" fmla="*/ 1829318 h 2140917"/>
                <a:gd name="connsiteX6" fmla="*/ 382059 w 892797"/>
                <a:gd name="connsiteY6" fmla="*/ 2098584 h 2140917"/>
                <a:gd name="connsiteX7" fmla="*/ 198582 w 892797"/>
                <a:gd name="connsiteY7" fmla="*/ 2126544 h 2140917"/>
                <a:gd name="connsiteX8" fmla="*/ 6606 w 892797"/>
                <a:gd name="connsiteY8" fmla="*/ 1960445 h 2140917"/>
                <a:gd name="connsiteX0" fmla="*/ 6606 w 892797"/>
                <a:gd name="connsiteY0" fmla="*/ 1960445 h 2144293"/>
                <a:gd name="connsiteX1" fmla="*/ 269042 w 892797"/>
                <a:gd name="connsiteY1" fmla="*/ 1539062 h 2144293"/>
                <a:gd name="connsiteX2" fmla="*/ 576674 w 892797"/>
                <a:gd name="connsiteY2" fmla="*/ 1074612 h 2144293"/>
                <a:gd name="connsiteX3" fmla="*/ 810838 w 892797"/>
                <a:gd name="connsiteY3" fmla="*/ 802 h 2144293"/>
                <a:gd name="connsiteX4" fmla="*/ 847830 w 892797"/>
                <a:gd name="connsiteY4" fmla="*/ 1259113 h 2144293"/>
                <a:gd name="connsiteX5" fmla="*/ 610056 w 892797"/>
                <a:gd name="connsiteY5" fmla="*/ 1829318 h 2144293"/>
                <a:gd name="connsiteX6" fmla="*/ 382059 w 892797"/>
                <a:gd name="connsiteY6" fmla="*/ 2098584 h 2144293"/>
                <a:gd name="connsiteX7" fmla="*/ 198582 w 892797"/>
                <a:gd name="connsiteY7" fmla="*/ 2126544 h 2144293"/>
                <a:gd name="connsiteX8" fmla="*/ 6606 w 892797"/>
                <a:gd name="connsiteY8" fmla="*/ 1960445 h 2144293"/>
                <a:gd name="connsiteX0" fmla="*/ 6606 w 892797"/>
                <a:gd name="connsiteY0" fmla="*/ 1960445 h 2139673"/>
                <a:gd name="connsiteX1" fmla="*/ 269042 w 892797"/>
                <a:gd name="connsiteY1" fmla="*/ 1539062 h 2139673"/>
                <a:gd name="connsiteX2" fmla="*/ 576674 w 892797"/>
                <a:gd name="connsiteY2" fmla="*/ 1074612 h 2139673"/>
                <a:gd name="connsiteX3" fmla="*/ 810838 w 892797"/>
                <a:gd name="connsiteY3" fmla="*/ 802 h 2139673"/>
                <a:gd name="connsiteX4" fmla="*/ 847830 w 892797"/>
                <a:gd name="connsiteY4" fmla="*/ 1259113 h 2139673"/>
                <a:gd name="connsiteX5" fmla="*/ 610056 w 892797"/>
                <a:gd name="connsiteY5" fmla="*/ 1829318 h 2139673"/>
                <a:gd name="connsiteX6" fmla="*/ 382059 w 892797"/>
                <a:gd name="connsiteY6" fmla="*/ 2098584 h 2139673"/>
                <a:gd name="connsiteX7" fmla="*/ 198582 w 892797"/>
                <a:gd name="connsiteY7" fmla="*/ 2126544 h 2139673"/>
                <a:gd name="connsiteX8" fmla="*/ 6606 w 892797"/>
                <a:gd name="connsiteY8" fmla="*/ 1960445 h 2139673"/>
                <a:gd name="connsiteX0" fmla="*/ 6418 w 894319"/>
                <a:gd name="connsiteY0" fmla="*/ 1959979 h 2139207"/>
                <a:gd name="connsiteX1" fmla="*/ 268854 w 894319"/>
                <a:gd name="connsiteY1" fmla="*/ 1538596 h 2139207"/>
                <a:gd name="connsiteX2" fmla="*/ 530223 w 894319"/>
                <a:gd name="connsiteY2" fmla="*/ 1136319 h 2139207"/>
                <a:gd name="connsiteX3" fmla="*/ 810650 w 894319"/>
                <a:gd name="connsiteY3" fmla="*/ 336 h 2139207"/>
                <a:gd name="connsiteX4" fmla="*/ 847642 w 894319"/>
                <a:gd name="connsiteY4" fmla="*/ 1258647 h 2139207"/>
                <a:gd name="connsiteX5" fmla="*/ 609868 w 894319"/>
                <a:gd name="connsiteY5" fmla="*/ 1828852 h 2139207"/>
                <a:gd name="connsiteX6" fmla="*/ 381871 w 894319"/>
                <a:gd name="connsiteY6" fmla="*/ 2098118 h 2139207"/>
                <a:gd name="connsiteX7" fmla="*/ 198394 w 894319"/>
                <a:gd name="connsiteY7" fmla="*/ 2126078 h 2139207"/>
                <a:gd name="connsiteX8" fmla="*/ 6418 w 894319"/>
                <a:gd name="connsiteY8" fmla="*/ 1959979 h 2139207"/>
                <a:gd name="connsiteX0" fmla="*/ 6714 w 892008"/>
                <a:gd name="connsiteY0" fmla="*/ 1960227 h 2139455"/>
                <a:gd name="connsiteX1" fmla="*/ 269150 w 892008"/>
                <a:gd name="connsiteY1" fmla="*/ 1538844 h 2139455"/>
                <a:gd name="connsiteX2" fmla="*/ 602016 w 892008"/>
                <a:gd name="connsiteY2" fmla="*/ 1099840 h 2139455"/>
                <a:gd name="connsiteX3" fmla="*/ 810946 w 892008"/>
                <a:gd name="connsiteY3" fmla="*/ 584 h 2139455"/>
                <a:gd name="connsiteX4" fmla="*/ 847938 w 892008"/>
                <a:gd name="connsiteY4" fmla="*/ 1258895 h 2139455"/>
                <a:gd name="connsiteX5" fmla="*/ 610164 w 892008"/>
                <a:gd name="connsiteY5" fmla="*/ 1829100 h 2139455"/>
                <a:gd name="connsiteX6" fmla="*/ 382167 w 892008"/>
                <a:gd name="connsiteY6" fmla="*/ 2098366 h 2139455"/>
                <a:gd name="connsiteX7" fmla="*/ 198690 w 892008"/>
                <a:gd name="connsiteY7" fmla="*/ 2126326 h 2139455"/>
                <a:gd name="connsiteX8" fmla="*/ 6714 w 892008"/>
                <a:gd name="connsiteY8" fmla="*/ 1960227 h 2139455"/>
                <a:gd name="connsiteX0" fmla="*/ 12995 w 898289"/>
                <a:gd name="connsiteY0" fmla="*/ 1960227 h 2139455"/>
                <a:gd name="connsiteX1" fmla="*/ 275431 w 898289"/>
                <a:gd name="connsiteY1" fmla="*/ 1538844 h 2139455"/>
                <a:gd name="connsiteX2" fmla="*/ 608297 w 898289"/>
                <a:gd name="connsiteY2" fmla="*/ 1099840 h 2139455"/>
                <a:gd name="connsiteX3" fmla="*/ 817227 w 898289"/>
                <a:gd name="connsiteY3" fmla="*/ 584 h 2139455"/>
                <a:gd name="connsiteX4" fmla="*/ 854219 w 898289"/>
                <a:gd name="connsiteY4" fmla="*/ 1258895 h 2139455"/>
                <a:gd name="connsiteX5" fmla="*/ 616445 w 898289"/>
                <a:gd name="connsiteY5" fmla="*/ 1829100 h 2139455"/>
                <a:gd name="connsiteX6" fmla="*/ 388448 w 898289"/>
                <a:gd name="connsiteY6" fmla="*/ 2098366 h 2139455"/>
                <a:gd name="connsiteX7" fmla="*/ 204971 w 898289"/>
                <a:gd name="connsiteY7" fmla="*/ 2126326 h 2139455"/>
                <a:gd name="connsiteX8" fmla="*/ 56946 w 898289"/>
                <a:gd name="connsiteY8" fmla="*/ 2095479 h 2139455"/>
                <a:gd name="connsiteX9" fmla="*/ 12995 w 898289"/>
                <a:gd name="connsiteY9" fmla="*/ 1960227 h 2139455"/>
                <a:gd name="connsiteX0" fmla="*/ 22323 w 907618"/>
                <a:gd name="connsiteY0" fmla="*/ 1960227 h 2139455"/>
                <a:gd name="connsiteX1" fmla="*/ 284759 w 907618"/>
                <a:gd name="connsiteY1" fmla="*/ 1538844 h 2139455"/>
                <a:gd name="connsiteX2" fmla="*/ 617625 w 907618"/>
                <a:gd name="connsiteY2" fmla="*/ 1099840 h 2139455"/>
                <a:gd name="connsiteX3" fmla="*/ 826555 w 907618"/>
                <a:gd name="connsiteY3" fmla="*/ 584 h 2139455"/>
                <a:gd name="connsiteX4" fmla="*/ 863547 w 907618"/>
                <a:gd name="connsiteY4" fmla="*/ 1258895 h 2139455"/>
                <a:gd name="connsiteX5" fmla="*/ 625773 w 907618"/>
                <a:gd name="connsiteY5" fmla="*/ 1829100 h 2139455"/>
                <a:gd name="connsiteX6" fmla="*/ 397776 w 907618"/>
                <a:gd name="connsiteY6" fmla="*/ 2098366 h 2139455"/>
                <a:gd name="connsiteX7" fmla="*/ 214299 w 907618"/>
                <a:gd name="connsiteY7" fmla="*/ 2126326 h 2139455"/>
                <a:gd name="connsiteX8" fmla="*/ 66274 w 907618"/>
                <a:gd name="connsiteY8" fmla="*/ 2095479 h 2139455"/>
                <a:gd name="connsiteX9" fmla="*/ 22323 w 907618"/>
                <a:gd name="connsiteY9" fmla="*/ 1960227 h 2139455"/>
                <a:gd name="connsiteX0" fmla="*/ 22323 w 907618"/>
                <a:gd name="connsiteY0" fmla="*/ 1960227 h 2139455"/>
                <a:gd name="connsiteX1" fmla="*/ 284759 w 907618"/>
                <a:gd name="connsiteY1" fmla="*/ 1538844 h 2139455"/>
                <a:gd name="connsiteX2" fmla="*/ 617625 w 907618"/>
                <a:gd name="connsiteY2" fmla="*/ 1099840 h 2139455"/>
                <a:gd name="connsiteX3" fmla="*/ 826555 w 907618"/>
                <a:gd name="connsiteY3" fmla="*/ 584 h 2139455"/>
                <a:gd name="connsiteX4" fmla="*/ 863547 w 907618"/>
                <a:gd name="connsiteY4" fmla="*/ 1258895 h 2139455"/>
                <a:gd name="connsiteX5" fmla="*/ 625773 w 907618"/>
                <a:gd name="connsiteY5" fmla="*/ 1829100 h 2139455"/>
                <a:gd name="connsiteX6" fmla="*/ 397776 w 907618"/>
                <a:gd name="connsiteY6" fmla="*/ 2098366 h 2139455"/>
                <a:gd name="connsiteX7" fmla="*/ 214299 w 907618"/>
                <a:gd name="connsiteY7" fmla="*/ 2126326 h 2139455"/>
                <a:gd name="connsiteX8" fmla="*/ 66274 w 907618"/>
                <a:gd name="connsiteY8" fmla="*/ 2095479 h 2139455"/>
                <a:gd name="connsiteX9" fmla="*/ 22323 w 907618"/>
                <a:gd name="connsiteY9" fmla="*/ 1960227 h 2139455"/>
                <a:gd name="connsiteX0" fmla="*/ 11069 w 896364"/>
                <a:gd name="connsiteY0" fmla="*/ 1960227 h 2139455"/>
                <a:gd name="connsiteX1" fmla="*/ 273505 w 896364"/>
                <a:gd name="connsiteY1" fmla="*/ 1538844 h 2139455"/>
                <a:gd name="connsiteX2" fmla="*/ 606371 w 896364"/>
                <a:gd name="connsiteY2" fmla="*/ 1099840 h 2139455"/>
                <a:gd name="connsiteX3" fmla="*/ 815301 w 896364"/>
                <a:gd name="connsiteY3" fmla="*/ 584 h 2139455"/>
                <a:gd name="connsiteX4" fmla="*/ 852293 w 896364"/>
                <a:gd name="connsiteY4" fmla="*/ 1258895 h 2139455"/>
                <a:gd name="connsiteX5" fmla="*/ 614519 w 896364"/>
                <a:gd name="connsiteY5" fmla="*/ 1829100 h 2139455"/>
                <a:gd name="connsiteX6" fmla="*/ 386522 w 896364"/>
                <a:gd name="connsiteY6" fmla="*/ 2098366 h 2139455"/>
                <a:gd name="connsiteX7" fmla="*/ 203045 w 896364"/>
                <a:gd name="connsiteY7" fmla="*/ 2126326 h 2139455"/>
                <a:gd name="connsiteX8" fmla="*/ 55020 w 896364"/>
                <a:gd name="connsiteY8" fmla="*/ 2095479 h 2139455"/>
                <a:gd name="connsiteX9" fmla="*/ 11069 w 896364"/>
                <a:gd name="connsiteY9" fmla="*/ 1960227 h 2139455"/>
                <a:gd name="connsiteX0" fmla="*/ 11069 w 896364"/>
                <a:gd name="connsiteY0" fmla="*/ 1960227 h 2139455"/>
                <a:gd name="connsiteX1" fmla="*/ 273505 w 896364"/>
                <a:gd name="connsiteY1" fmla="*/ 1538844 h 2139455"/>
                <a:gd name="connsiteX2" fmla="*/ 606371 w 896364"/>
                <a:gd name="connsiteY2" fmla="*/ 1099840 h 2139455"/>
                <a:gd name="connsiteX3" fmla="*/ 815301 w 896364"/>
                <a:gd name="connsiteY3" fmla="*/ 584 h 2139455"/>
                <a:gd name="connsiteX4" fmla="*/ 852293 w 896364"/>
                <a:gd name="connsiteY4" fmla="*/ 1258895 h 2139455"/>
                <a:gd name="connsiteX5" fmla="*/ 614519 w 896364"/>
                <a:gd name="connsiteY5" fmla="*/ 1829100 h 2139455"/>
                <a:gd name="connsiteX6" fmla="*/ 386522 w 896364"/>
                <a:gd name="connsiteY6" fmla="*/ 2098366 h 2139455"/>
                <a:gd name="connsiteX7" fmla="*/ 203045 w 896364"/>
                <a:gd name="connsiteY7" fmla="*/ 2126326 h 2139455"/>
                <a:gd name="connsiteX8" fmla="*/ 55020 w 896364"/>
                <a:gd name="connsiteY8" fmla="*/ 2095479 h 2139455"/>
                <a:gd name="connsiteX9" fmla="*/ 11069 w 896364"/>
                <a:gd name="connsiteY9" fmla="*/ 1960227 h 2139455"/>
                <a:gd name="connsiteX0" fmla="*/ 0 w 885295"/>
                <a:gd name="connsiteY0" fmla="*/ 1960227 h 2139455"/>
                <a:gd name="connsiteX1" fmla="*/ 262436 w 885295"/>
                <a:gd name="connsiteY1" fmla="*/ 1538844 h 2139455"/>
                <a:gd name="connsiteX2" fmla="*/ 595302 w 885295"/>
                <a:gd name="connsiteY2" fmla="*/ 1099840 h 2139455"/>
                <a:gd name="connsiteX3" fmla="*/ 804232 w 885295"/>
                <a:gd name="connsiteY3" fmla="*/ 584 h 2139455"/>
                <a:gd name="connsiteX4" fmla="*/ 841224 w 885295"/>
                <a:gd name="connsiteY4" fmla="*/ 1258895 h 2139455"/>
                <a:gd name="connsiteX5" fmla="*/ 603450 w 885295"/>
                <a:gd name="connsiteY5" fmla="*/ 1829100 h 2139455"/>
                <a:gd name="connsiteX6" fmla="*/ 375453 w 885295"/>
                <a:gd name="connsiteY6" fmla="*/ 2098366 h 2139455"/>
                <a:gd name="connsiteX7" fmla="*/ 191976 w 885295"/>
                <a:gd name="connsiteY7" fmla="*/ 2126326 h 2139455"/>
                <a:gd name="connsiteX8" fmla="*/ 43951 w 885295"/>
                <a:gd name="connsiteY8" fmla="*/ 2095479 h 2139455"/>
                <a:gd name="connsiteX9" fmla="*/ 0 w 885295"/>
                <a:gd name="connsiteY9" fmla="*/ 1960227 h 2139455"/>
                <a:gd name="connsiteX0" fmla="*/ 0 w 885295"/>
                <a:gd name="connsiteY0" fmla="*/ 1960227 h 2139455"/>
                <a:gd name="connsiteX1" fmla="*/ 262436 w 885295"/>
                <a:gd name="connsiteY1" fmla="*/ 1538844 h 2139455"/>
                <a:gd name="connsiteX2" fmla="*/ 595302 w 885295"/>
                <a:gd name="connsiteY2" fmla="*/ 1099840 h 2139455"/>
                <a:gd name="connsiteX3" fmla="*/ 804232 w 885295"/>
                <a:gd name="connsiteY3" fmla="*/ 584 h 2139455"/>
                <a:gd name="connsiteX4" fmla="*/ 841224 w 885295"/>
                <a:gd name="connsiteY4" fmla="*/ 1258895 h 2139455"/>
                <a:gd name="connsiteX5" fmla="*/ 603450 w 885295"/>
                <a:gd name="connsiteY5" fmla="*/ 1829100 h 2139455"/>
                <a:gd name="connsiteX6" fmla="*/ 375453 w 885295"/>
                <a:gd name="connsiteY6" fmla="*/ 2098366 h 2139455"/>
                <a:gd name="connsiteX7" fmla="*/ 191976 w 885295"/>
                <a:gd name="connsiteY7" fmla="*/ 2126326 h 2139455"/>
                <a:gd name="connsiteX8" fmla="*/ 43951 w 885295"/>
                <a:gd name="connsiteY8" fmla="*/ 2095479 h 2139455"/>
                <a:gd name="connsiteX9" fmla="*/ 0 w 885295"/>
                <a:gd name="connsiteY9" fmla="*/ 1960227 h 2139455"/>
                <a:gd name="connsiteX0" fmla="*/ 0 w 885295"/>
                <a:gd name="connsiteY0" fmla="*/ 1960227 h 2139455"/>
                <a:gd name="connsiteX1" fmla="*/ 262436 w 885295"/>
                <a:gd name="connsiteY1" fmla="*/ 1538844 h 2139455"/>
                <a:gd name="connsiteX2" fmla="*/ 595302 w 885295"/>
                <a:gd name="connsiteY2" fmla="*/ 1099840 h 2139455"/>
                <a:gd name="connsiteX3" fmla="*/ 804232 w 885295"/>
                <a:gd name="connsiteY3" fmla="*/ 584 h 2139455"/>
                <a:gd name="connsiteX4" fmla="*/ 841224 w 885295"/>
                <a:gd name="connsiteY4" fmla="*/ 1258895 h 2139455"/>
                <a:gd name="connsiteX5" fmla="*/ 603450 w 885295"/>
                <a:gd name="connsiteY5" fmla="*/ 1829100 h 2139455"/>
                <a:gd name="connsiteX6" fmla="*/ 375453 w 885295"/>
                <a:gd name="connsiteY6" fmla="*/ 2098366 h 2139455"/>
                <a:gd name="connsiteX7" fmla="*/ 191976 w 885295"/>
                <a:gd name="connsiteY7" fmla="*/ 2126326 h 2139455"/>
                <a:gd name="connsiteX8" fmla="*/ 43951 w 885295"/>
                <a:gd name="connsiteY8" fmla="*/ 2095479 h 2139455"/>
                <a:gd name="connsiteX9" fmla="*/ 0 w 885295"/>
                <a:gd name="connsiteY9" fmla="*/ 1960227 h 2139455"/>
                <a:gd name="connsiteX0" fmla="*/ 0 w 885295"/>
                <a:gd name="connsiteY0" fmla="*/ 1960227 h 2139455"/>
                <a:gd name="connsiteX1" fmla="*/ 262436 w 885295"/>
                <a:gd name="connsiteY1" fmla="*/ 1538844 h 2139455"/>
                <a:gd name="connsiteX2" fmla="*/ 595302 w 885295"/>
                <a:gd name="connsiteY2" fmla="*/ 1099840 h 2139455"/>
                <a:gd name="connsiteX3" fmla="*/ 804232 w 885295"/>
                <a:gd name="connsiteY3" fmla="*/ 584 h 2139455"/>
                <a:gd name="connsiteX4" fmla="*/ 841224 w 885295"/>
                <a:gd name="connsiteY4" fmla="*/ 1258895 h 2139455"/>
                <a:gd name="connsiteX5" fmla="*/ 603450 w 885295"/>
                <a:gd name="connsiteY5" fmla="*/ 1829100 h 2139455"/>
                <a:gd name="connsiteX6" fmla="*/ 375453 w 885295"/>
                <a:gd name="connsiteY6" fmla="*/ 2098366 h 2139455"/>
                <a:gd name="connsiteX7" fmla="*/ 191976 w 885295"/>
                <a:gd name="connsiteY7" fmla="*/ 2126326 h 2139455"/>
                <a:gd name="connsiteX8" fmla="*/ 43951 w 885295"/>
                <a:gd name="connsiteY8" fmla="*/ 2095479 h 2139455"/>
                <a:gd name="connsiteX9" fmla="*/ 0 w 885295"/>
                <a:gd name="connsiteY9" fmla="*/ 1960227 h 2139455"/>
                <a:gd name="connsiteX0" fmla="*/ 0 w 885295"/>
                <a:gd name="connsiteY0" fmla="*/ 1960227 h 2155641"/>
                <a:gd name="connsiteX1" fmla="*/ 262436 w 885295"/>
                <a:gd name="connsiteY1" fmla="*/ 1538844 h 2155641"/>
                <a:gd name="connsiteX2" fmla="*/ 595302 w 885295"/>
                <a:gd name="connsiteY2" fmla="*/ 1099840 h 2155641"/>
                <a:gd name="connsiteX3" fmla="*/ 804232 w 885295"/>
                <a:gd name="connsiteY3" fmla="*/ 584 h 2155641"/>
                <a:gd name="connsiteX4" fmla="*/ 841224 w 885295"/>
                <a:gd name="connsiteY4" fmla="*/ 1258895 h 2155641"/>
                <a:gd name="connsiteX5" fmla="*/ 603450 w 885295"/>
                <a:gd name="connsiteY5" fmla="*/ 1829100 h 2155641"/>
                <a:gd name="connsiteX6" fmla="*/ 375453 w 885295"/>
                <a:gd name="connsiteY6" fmla="*/ 2098366 h 2155641"/>
                <a:gd name="connsiteX7" fmla="*/ 150056 w 885295"/>
                <a:gd name="connsiteY7" fmla="*/ 2147241 h 2155641"/>
                <a:gd name="connsiteX8" fmla="*/ 43951 w 885295"/>
                <a:gd name="connsiteY8" fmla="*/ 2095479 h 2155641"/>
                <a:gd name="connsiteX9" fmla="*/ 0 w 885295"/>
                <a:gd name="connsiteY9" fmla="*/ 1960227 h 2155641"/>
                <a:gd name="connsiteX0" fmla="*/ 4980 w 890275"/>
                <a:gd name="connsiteY0" fmla="*/ 1960227 h 2155641"/>
                <a:gd name="connsiteX1" fmla="*/ 267416 w 890275"/>
                <a:gd name="connsiteY1" fmla="*/ 1538844 h 2155641"/>
                <a:gd name="connsiteX2" fmla="*/ 600282 w 890275"/>
                <a:gd name="connsiteY2" fmla="*/ 1099840 h 2155641"/>
                <a:gd name="connsiteX3" fmla="*/ 809212 w 890275"/>
                <a:gd name="connsiteY3" fmla="*/ 584 h 2155641"/>
                <a:gd name="connsiteX4" fmla="*/ 846204 w 890275"/>
                <a:gd name="connsiteY4" fmla="*/ 1258895 h 2155641"/>
                <a:gd name="connsiteX5" fmla="*/ 608430 w 890275"/>
                <a:gd name="connsiteY5" fmla="*/ 1829100 h 2155641"/>
                <a:gd name="connsiteX6" fmla="*/ 380433 w 890275"/>
                <a:gd name="connsiteY6" fmla="*/ 2098366 h 2155641"/>
                <a:gd name="connsiteX7" fmla="*/ 155036 w 890275"/>
                <a:gd name="connsiteY7" fmla="*/ 2147241 h 2155641"/>
                <a:gd name="connsiteX8" fmla="*/ 48931 w 890275"/>
                <a:gd name="connsiteY8" fmla="*/ 2095479 h 2155641"/>
                <a:gd name="connsiteX9" fmla="*/ 4980 w 890275"/>
                <a:gd name="connsiteY9" fmla="*/ 1960227 h 2155641"/>
                <a:gd name="connsiteX0" fmla="*/ 4980 w 890275"/>
                <a:gd name="connsiteY0" fmla="*/ 1960227 h 2155641"/>
                <a:gd name="connsiteX1" fmla="*/ 267416 w 890275"/>
                <a:gd name="connsiteY1" fmla="*/ 1538844 h 2155641"/>
                <a:gd name="connsiteX2" fmla="*/ 600282 w 890275"/>
                <a:gd name="connsiteY2" fmla="*/ 1099840 h 2155641"/>
                <a:gd name="connsiteX3" fmla="*/ 809212 w 890275"/>
                <a:gd name="connsiteY3" fmla="*/ 584 h 2155641"/>
                <a:gd name="connsiteX4" fmla="*/ 846204 w 890275"/>
                <a:gd name="connsiteY4" fmla="*/ 1258895 h 2155641"/>
                <a:gd name="connsiteX5" fmla="*/ 608430 w 890275"/>
                <a:gd name="connsiteY5" fmla="*/ 1829100 h 2155641"/>
                <a:gd name="connsiteX6" fmla="*/ 380433 w 890275"/>
                <a:gd name="connsiteY6" fmla="*/ 2098366 h 2155641"/>
                <a:gd name="connsiteX7" fmla="*/ 155036 w 890275"/>
                <a:gd name="connsiteY7" fmla="*/ 2147241 h 2155641"/>
                <a:gd name="connsiteX8" fmla="*/ 48931 w 890275"/>
                <a:gd name="connsiteY8" fmla="*/ 2095479 h 2155641"/>
                <a:gd name="connsiteX9" fmla="*/ 4980 w 890275"/>
                <a:gd name="connsiteY9" fmla="*/ 1960227 h 2155641"/>
                <a:gd name="connsiteX0" fmla="*/ 4980 w 890275"/>
                <a:gd name="connsiteY0" fmla="*/ 1960227 h 2164288"/>
                <a:gd name="connsiteX1" fmla="*/ 267416 w 890275"/>
                <a:gd name="connsiteY1" fmla="*/ 1538844 h 2164288"/>
                <a:gd name="connsiteX2" fmla="*/ 600282 w 890275"/>
                <a:gd name="connsiteY2" fmla="*/ 1099840 h 2164288"/>
                <a:gd name="connsiteX3" fmla="*/ 809212 w 890275"/>
                <a:gd name="connsiteY3" fmla="*/ 584 h 2164288"/>
                <a:gd name="connsiteX4" fmla="*/ 846204 w 890275"/>
                <a:gd name="connsiteY4" fmla="*/ 1258895 h 2164288"/>
                <a:gd name="connsiteX5" fmla="*/ 608430 w 890275"/>
                <a:gd name="connsiteY5" fmla="*/ 1829100 h 2164288"/>
                <a:gd name="connsiteX6" fmla="*/ 380433 w 890275"/>
                <a:gd name="connsiteY6" fmla="*/ 2098366 h 2164288"/>
                <a:gd name="connsiteX7" fmla="*/ 155036 w 890275"/>
                <a:gd name="connsiteY7" fmla="*/ 2147241 h 2164288"/>
                <a:gd name="connsiteX8" fmla="*/ 48931 w 890275"/>
                <a:gd name="connsiteY8" fmla="*/ 2095479 h 2164288"/>
                <a:gd name="connsiteX9" fmla="*/ 4980 w 890275"/>
                <a:gd name="connsiteY9" fmla="*/ 1960227 h 2164288"/>
                <a:gd name="connsiteX0" fmla="*/ 4980 w 890275"/>
                <a:gd name="connsiteY0" fmla="*/ 1960227 h 2190991"/>
                <a:gd name="connsiteX1" fmla="*/ 267416 w 890275"/>
                <a:gd name="connsiteY1" fmla="*/ 1538844 h 2190991"/>
                <a:gd name="connsiteX2" fmla="*/ 600282 w 890275"/>
                <a:gd name="connsiteY2" fmla="*/ 1099840 h 2190991"/>
                <a:gd name="connsiteX3" fmla="*/ 809212 w 890275"/>
                <a:gd name="connsiteY3" fmla="*/ 584 h 2190991"/>
                <a:gd name="connsiteX4" fmla="*/ 846204 w 890275"/>
                <a:gd name="connsiteY4" fmla="*/ 1258895 h 2190991"/>
                <a:gd name="connsiteX5" fmla="*/ 608430 w 890275"/>
                <a:gd name="connsiteY5" fmla="*/ 1829100 h 2190991"/>
                <a:gd name="connsiteX6" fmla="*/ 380433 w 890275"/>
                <a:gd name="connsiteY6" fmla="*/ 2098366 h 2190991"/>
                <a:gd name="connsiteX7" fmla="*/ 150605 w 890275"/>
                <a:gd name="connsiteY7" fmla="*/ 2182558 h 2190991"/>
                <a:gd name="connsiteX8" fmla="*/ 48931 w 890275"/>
                <a:gd name="connsiteY8" fmla="*/ 2095479 h 2190991"/>
                <a:gd name="connsiteX9" fmla="*/ 4980 w 890275"/>
                <a:gd name="connsiteY9" fmla="*/ 1960227 h 2190991"/>
                <a:gd name="connsiteX0" fmla="*/ 4980 w 890275"/>
                <a:gd name="connsiteY0" fmla="*/ 1960227 h 2190991"/>
                <a:gd name="connsiteX1" fmla="*/ 267416 w 890275"/>
                <a:gd name="connsiteY1" fmla="*/ 1538844 h 2190991"/>
                <a:gd name="connsiteX2" fmla="*/ 600282 w 890275"/>
                <a:gd name="connsiteY2" fmla="*/ 1099840 h 2190991"/>
                <a:gd name="connsiteX3" fmla="*/ 809212 w 890275"/>
                <a:gd name="connsiteY3" fmla="*/ 584 h 2190991"/>
                <a:gd name="connsiteX4" fmla="*/ 846204 w 890275"/>
                <a:gd name="connsiteY4" fmla="*/ 1258895 h 2190991"/>
                <a:gd name="connsiteX5" fmla="*/ 608430 w 890275"/>
                <a:gd name="connsiteY5" fmla="*/ 1829100 h 2190991"/>
                <a:gd name="connsiteX6" fmla="*/ 380433 w 890275"/>
                <a:gd name="connsiteY6" fmla="*/ 2098366 h 2190991"/>
                <a:gd name="connsiteX7" fmla="*/ 150605 w 890275"/>
                <a:gd name="connsiteY7" fmla="*/ 2182558 h 2190991"/>
                <a:gd name="connsiteX8" fmla="*/ 48931 w 890275"/>
                <a:gd name="connsiteY8" fmla="*/ 2095479 h 2190991"/>
                <a:gd name="connsiteX9" fmla="*/ 4980 w 890275"/>
                <a:gd name="connsiteY9" fmla="*/ 1960227 h 2190991"/>
                <a:gd name="connsiteX0" fmla="*/ 4980 w 890275"/>
                <a:gd name="connsiteY0" fmla="*/ 1960227 h 2190991"/>
                <a:gd name="connsiteX1" fmla="*/ 267416 w 890275"/>
                <a:gd name="connsiteY1" fmla="*/ 1538844 h 2190991"/>
                <a:gd name="connsiteX2" fmla="*/ 600282 w 890275"/>
                <a:gd name="connsiteY2" fmla="*/ 1099840 h 2190991"/>
                <a:gd name="connsiteX3" fmla="*/ 809212 w 890275"/>
                <a:gd name="connsiteY3" fmla="*/ 584 h 2190991"/>
                <a:gd name="connsiteX4" fmla="*/ 846204 w 890275"/>
                <a:gd name="connsiteY4" fmla="*/ 1258895 h 2190991"/>
                <a:gd name="connsiteX5" fmla="*/ 608430 w 890275"/>
                <a:gd name="connsiteY5" fmla="*/ 1829100 h 2190991"/>
                <a:gd name="connsiteX6" fmla="*/ 380433 w 890275"/>
                <a:gd name="connsiteY6" fmla="*/ 2098366 h 2190991"/>
                <a:gd name="connsiteX7" fmla="*/ 150605 w 890275"/>
                <a:gd name="connsiteY7" fmla="*/ 2182558 h 2190991"/>
                <a:gd name="connsiteX8" fmla="*/ 48931 w 890275"/>
                <a:gd name="connsiteY8" fmla="*/ 2095479 h 2190991"/>
                <a:gd name="connsiteX9" fmla="*/ 4980 w 890275"/>
                <a:gd name="connsiteY9" fmla="*/ 1960227 h 2190991"/>
                <a:gd name="connsiteX0" fmla="*/ 4980 w 859724"/>
                <a:gd name="connsiteY0" fmla="*/ 1960227 h 2190991"/>
                <a:gd name="connsiteX1" fmla="*/ 267416 w 859724"/>
                <a:gd name="connsiteY1" fmla="*/ 1538844 h 2190991"/>
                <a:gd name="connsiteX2" fmla="*/ 600282 w 859724"/>
                <a:gd name="connsiteY2" fmla="*/ 1099840 h 2190991"/>
                <a:gd name="connsiteX3" fmla="*/ 809212 w 859724"/>
                <a:gd name="connsiteY3" fmla="*/ 584 h 2190991"/>
                <a:gd name="connsiteX4" fmla="*/ 846204 w 859724"/>
                <a:gd name="connsiteY4" fmla="*/ 1258895 h 2190991"/>
                <a:gd name="connsiteX5" fmla="*/ 590383 w 859724"/>
                <a:gd name="connsiteY5" fmla="*/ 1809499 h 2190991"/>
                <a:gd name="connsiteX6" fmla="*/ 608430 w 859724"/>
                <a:gd name="connsiteY6" fmla="*/ 1829100 h 2190991"/>
                <a:gd name="connsiteX7" fmla="*/ 380433 w 859724"/>
                <a:gd name="connsiteY7" fmla="*/ 2098366 h 2190991"/>
                <a:gd name="connsiteX8" fmla="*/ 150605 w 859724"/>
                <a:gd name="connsiteY8" fmla="*/ 2182558 h 2190991"/>
                <a:gd name="connsiteX9" fmla="*/ 48931 w 859724"/>
                <a:gd name="connsiteY9" fmla="*/ 2095479 h 2190991"/>
                <a:gd name="connsiteX10" fmla="*/ 4980 w 859724"/>
                <a:gd name="connsiteY10" fmla="*/ 1960227 h 2190991"/>
                <a:gd name="connsiteX0" fmla="*/ 4980 w 832882"/>
                <a:gd name="connsiteY0" fmla="*/ 1960589 h 2191353"/>
                <a:gd name="connsiteX1" fmla="*/ 267416 w 832882"/>
                <a:gd name="connsiteY1" fmla="*/ 1539206 h 2191353"/>
                <a:gd name="connsiteX2" fmla="*/ 600282 w 832882"/>
                <a:gd name="connsiteY2" fmla="*/ 1100202 h 2191353"/>
                <a:gd name="connsiteX3" fmla="*/ 809212 w 832882"/>
                <a:gd name="connsiteY3" fmla="*/ 946 h 2191353"/>
                <a:gd name="connsiteX4" fmla="*/ 807131 w 832882"/>
                <a:gd name="connsiteY4" fmla="*/ 1304107 h 2191353"/>
                <a:gd name="connsiteX5" fmla="*/ 590383 w 832882"/>
                <a:gd name="connsiteY5" fmla="*/ 1809861 h 2191353"/>
                <a:gd name="connsiteX6" fmla="*/ 608430 w 832882"/>
                <a:gd name="connsiteY6" fmla="*/ 1829462 h 2191353"/>
                <a:gd name="connsiteX7" fmla="*/ 380433 w 832882"/>
                <a:gd name="connsiteY7" fmla="*/ 2098728 h 2191353"/>
                <a:gd name="connsiteX8" fmla="*/ 150605 w 832882"/>
                <a:gd name="connsiteY8" fmla="*/ 2182920 h 2191353"/>
                <a:gd name="connsiteX9" fmla="*/ 48931 w 832882"/>
                <a:gd name="connsiteY9" fmla="*/ 2095841 h 2191353"/>
                <a:gd name="connsiteX10" fmla="*/ 4980 w 832882"/>
                <a:gd name="connsiteY10" fmla="*/ 1960589 h 2191353"/>
                <a:gd name="connsiteX0" fmla="*/ 4980 w 838219"/>
                <a:gd name="connsiteY0" fmla="*/ 1959874 h 2190638"/>
                <a:gd name="connsiteX1" fmla="*/ 267416 w 838219"/>
                <a:gd name="connsiteY1" fmla="*/ 1538491 h 2190638"/>
                <a:gd name="connsiteX2" fmla="*/ 521460 w 838219"/>
                <a:gd name="connsiteY2" fmla="*/ 1199035 h 2190638"/>
                <a:gd name="connsiteX3" fmla="*/ 809212 w 838219"/>
                <a:gd name="connsiteY3" fmla="*/ 231 h 2190638"/>
                <a:gd name="connsiteX4" fmla="*/ 807131 w 838219"/>
                <a:gd name="connsiteY4" fmla="*/ 1303392 h 2190638"/>
                <a:gd name="connsiteX5" fmla="*/ 590383 w 838219"/>
                <a:gd name="connsiteY5" fmla="*/ 1809146 h 2190638"/>
                <a:gd name="connsiteX6" fmla="*/ 608430 w 838219"/>
                <a:gd name="connsiteY6" fmla="*/ 1828747 h 2190638"/>
                <a:gd name="connsiteX7" fmla="*/ 380433 w 838219"/>
                <a:gd name="connsiteY7" fmla="*/ 2098013 h 2190638"/>
                <a:gd name="connsiteX8" fmla="*/ 150605 w 838219"/>
                <a:gd name="connsiteY8" fmla="*/ 2182205 h 2190638"/>
                <a:gd name="connsiteX9" fmla="*/ 48931 w 838219"/>
                <a:gd name="connsiteY9" fmla="*/ 2095126 h 2190638"/>
                <a:gd name="connsiteX10" fmla="*/ 4980 w 838219"/>
                <a:gd name="connsiteY10" fmla="*/ 1959874 h 2190638"/>
                <a:gd name="connsiteX0" fmla="*/ 4980 w 815493"/>
                <a:gd name="connsiteY0" fmla="*/ 1911945 h 2142709"/>
                <a:gd name="connsiteX1" fmla="*/ 267416 w 815493"/>
                <a:gd name="connsiteY1" fmla="*/ 1490562 h 2142709"/>
                <a:gd name="connsiteX2" fmla="*/ 521460 w 815493"/>
                <a:gd name="connsiteY2" fmla="*/ 1151106 h 2142709"/>
                <a:gd name="connsiteX3" fmla="*/ 727947 w 815493"/>
                <a:gd name="connsiteY3" fmla="*/ 242 h 2142709"/>
                <a:gd name="connsiteX4" fmla="*/ 807131 w 815493"/>
                <a:gd name="connsiteY4" fmla="*/ 1255463 h 2142709"/>
                <a:gd name="connsiteX5" fmla="*/ 590383 w 815493"/>
                <a:gd name="connsiteY5" fmla="*/ 1761217 h 2142709"/>
                <a:gd name="connsiteX6" fmla="*/ 608430 w 815493"/>
                <a:gd name="connsiteY6" fmla="*/ 1780818 h 2142709"/>
                <a:gd name="connsiteX7" fmla="*/ 380433 w 815493"/>
                <a:gd name="connsiteY7" fmla="*/ 2050084 h 2142709"/>
                <a:gd name="connsiteX8" fmla="*/ 150605 w 815493"/>
                <a:gd name="connsiteY8" fmla="*/ 2134276 h 2142709"/>
                <a:gd name="connsiteX9" fmla="*/ 48931 w 815493"/>
                <a:gd name="connsiteY9" fmla="*/ 2047197 h 2142709"/>
                <a:gd name="connsiteX10" fmla="*/ 4980 w 815493"/>
                <a:gd name="connsiteY10" fmla="*/ 1911945 h 2142709"/>
                <a:gd name="connsiteX0" fmla="*/ 4980 w 813940"/>
                <a:gd name="connsiteY0" fmla="*/ 1929519 h 2160283"/>
                <a:gd name="connsiteX1" fmla="*/ 267416 w 813940"/>
                <a:gd name="connsiteY1" fmla="*/ 1508136 h 2160283"/>
                <a:gd name="connsiteX2" fmla="*/ 521460 w 813940"/>
                <a:gd name="connsiteY2" fmla="*/ 1168680 h 2160283"/>
                <a:gd name="connsiteX3" fmla="*/ 653237 w 813940"/>
                <a:gd name="connsiteY3" fmla="*/ 576066 h 2160283"/>
                <a:gd name="connsiteX4" fmla="*/ 727947 w 813940"/>
                <a:gd name="connsiteY4" fmla="*/ 17816 h 2160283"/>
                <a:gd name="connsiteX5" fmla="*/ 807131 w 813940"/>
                <a:gd name="connsiteY5" fmla="*/ 1273037 h 2160283"/>
                <a:gd name="connsiteX6" fmla="*/ 590383 w 813940"/>
                <a:gd name="connsiteY6" fmla="*/ 1778791 h 2160283"/>
                <a:gd name="connsiteX7" fmla="*/ 608430 w 813940"/>
                <a:gd name="connsiteY7" fmla="*/ 1798392 h 2160283"/>
                <a:gd name="connsiteX8" fmla="*/ 380433 w 813940"/>
                <a:gd name="connsiteY8" fmla="*/ 2067658 h 2160283"/>
                <a:gd name="connsiteX9" fmla="*/ 150605 w 813940"/>
                <a:gd name="connsiteY9" fmla="*/ 2151850 h 2160283"/>
                <a:gd name="connsiteX10" fmla="*/ 48931 w 813940"/>
                <a:gd name="connsiteY10" fmla="*/ 2064771 h 2160283"/>
                <a:gd name="connsiteX11" fmla="*/ 4980 w 813940"/>
                <a:gd name="connsiteY11" fmla="*/ 1929519 h 2160283"/>
                <a:gd name="connsiteX0" fmla="*/ 4980 w 824475"/>
                <a:gd name="connsiteY0" fmla="*/ 1913523 h 2144287"/>
                <a:gd name="connsiteX1" fmla="*/ 267416 w 824475"/>
                <a:gd name="connsiteY1" fmla="*/ 1492140 h 2144287"/>
                <a:gd name="connsiteX2" fmla="*/ 521460 w 824475"/>
                <a:gd name="connsiteY2" fmla="*/ 1152684 h 2144287"/>
                <a:gd name="connsiteX3" fmla="*/ 653237 w 824475"/>
                <a:gd name="connsiteY3" fmla="*/ 560070 h 2144287"/>
                <a:gd name="connsiteX4" fmla="*/ 727947 w 824475"/>
                <a:gd name="connsiteY4" fmla="*/ 1820 h 2144287"/>
                <a:gd name="connsiteX5" fmla="*/ 801930 w 824475"/>
                <a:gd name="connsiteY5" fmla="*/ 752137 h 2144287"/>
                <a:gd name="connsiteX6" fmla="*/ 807131 w 824475"/>
                <a:gd name="connsiteY6" fmla="*/ 1257041 h 2144287"/>
                <a:gd name="connsiteX7" fmla="*/ 590383 w 824475"/>
                <a:gd name="connsiteY7" fmla="*/ 1762795 h 2144287"/>
                <a:gd name="connsiteX8" fmla="*/ 608430 w 824475"/>
                <a:gd name="connsiteY8" fmla="*/ 1782396 h 2144287"/>
                <a:gd name="connsiteX9" fmla="*/ 380433 w 824475"/>
                <a:gd name="connsiteY9" fmla="*/ 2051662 h 2144287"/>
                <a:gd name="connsiteX10" fmla="*/ 150605 w 824475"/>
                <a:gd name="connsiteY10" fmla="*/ 2135854 h 2144287"/>
                <a:gd name="connsiteX11" fmla="*/ 48931 w 824475"/>
                <a:gd name="connsiteY11" fmla="*/ 2048775 h 2144287"/>
                <a:gd name="connsiteX12" fmla="*/ 4980 w 824475"/>
                <a:gd name="connsiteY12" fmla="*/ 1913523 h 2144287"/>
                <a:gd name="connsiteX0" fmla="*/ 4980 w 842171"/>
                <a:gd name="connsiteY0" fmla="*/ 1913528 h 2144292"/>
                <a:gd name="connsiteX1" fmla="*/ 267416 w 842171"/>
                <a:gd name="connsiteY1" fmla="*/ 1492145 h 2144292"/>
                <a:gd name="connsiteX2" fmla="*/ 521460 w 842171"/>
                <a:gd name="connsiteY2" fmla="*/ 1152689 h 2144292"/>
                <a:gd name="connsiteX3" fmla="*/ 653237 w 842171"/>
                <a:gd name="connsiteY3" fmla="*/ 560075 h 2144292"/>
                <a:gd name="connsiteX4" fmla="*/ 727947 w 842171"/>
                <a:gd name="connsiteY4" fmla="*/ 1825 h 2144292"/>
                <a:gd name="connsiteX5" fmla="*/ 835893 w 842171"/>
                <a:gd name="connsiteY5" fmla="*/ 752456 h 2144292"/>
                <a:gd name="connsiteX6" fmla="*/ 807131 w 842171"/>
                <a:gd name="connsiteY6" fmla="*/ 1257046 h 2144292"/>
                <a:gd name="connsiteX7" fmla="*/ 590383 w 842171"/>
                <a:gd name="connsiteY7" fmla="*/ 1762800 h 2144292"/>
                <a:gd name="connsiteX8" fmla="*/ 608430 w 842171"/>
                <a:gd name="connsiteY8" fmla="*/ 1782401 h 2144292"/>
                <a:gd name="connsiteX9" fmla="*/ 380433 w 842171"/>
                <a:gd name="connsiteY9" fmla="*/ 2051667 h 2144292"/>
                <a:gd name="connsiteX10" fmla="*/ 150605 w 842171"/>
                <a:gd name="connsiteY10" fmla="*/ 2135859 h 2144292"/>
                <a:gd name="connsiteX11" fmla="*/ 48931 w 842171"/>
                <a:gd name="connsiteY11" fmla="*/ 2048780 h 2144292"/>
                <a:gd name="connsiteX12" fmla="*/ 4980 w 842171"/>
                <a:gd name="connsiteY12" fmla="*/ 1913528 h 2144292"/>
                <a:gd name="connsiteX0" fmla="*/ 4980 w 842171"/>
                <a:gd name="connsiteY0" fmla="*/ 1859411 h 2090175"/>
                <a:gd name="connsiteX1" fmla="*/ 267416 w 842171"/>
                <a:gd name="connsiteY1" fmla="*/ 1438028 h 2090175"/>
                <a:gd name="connsiteX2" fmla="*/ 521460 w 842171"/>
                <a:gd name="connsiteY2" fmla="*/ 1098572 h 2090175"/>
                <a:gd name="connsiteX3" fmla="*/ 653237 w 842171"/>
                <a:gd name="connsiteY3" fmla="*/ 505958 h 2090175"/>
                <a:gd name="connsiteX4" fmla="*/ 654234 w 842171"/>
                <a:gd name="connsiteY4" fmla="*/ 2093 h 2090175"/>
                <a:gd name="connsiteX5" fmla="*/ 835893 w 842171"/>
                <a:gd name="connsiteY5" fmla="*/ 698339 h 2090175"/>
                <a:gd name="connsiteX6" fmla="*/ 807131 w 842171"/>
                <a:gd name="connsiteY6" fmla="*/ 1202929 h 2090175"/>
                <a:gd name="connsiteX7" fmla="*/ 590383 w 842171"/>
                <a:gd name="connsiteY7" fmla="*/ 1708683 h 2090175"/>
                <a:gd name="connsiteX8" fmla="*/ 608430 w 842171"/>
                <a:gd name="connsiteY8" fmla="*/ 1728284 h 2090175"/>
                <a:gd name="connsiteX9" fmla="*/ 380433 w 842171"/>
                <a:gd name="connsiteY9" fmla="*/ 1997550 h 2090175"/>
                <a:gd name="connsiteX10" fmla="*/ 150605 w 842171"/>
                <a:gd name="connsiteY10" fmla="*/ 2081742 h 2090175"/>
                <a:gd name="connsiteX11" fmla="*/ 48931 w 842171"/>
                <a:gd name="connsiteY11" fmla="*/ 1994663 h 2090175"/>
                <a:gd name="connsiteX12" fmla="*/ 4980 w 842171"/>
                <a:gd name="connsiteY12" fmla="*/ 1859411 h 2090175"/>
                <a:gd name="connsiteX0" fmla="*/ 4980 w 842171"/>
                <a:gd name="connsiteY0" fmla="*/ 1859411 h 2090175"/>
                <a:gd name="connsiteX1" fmla="*/ 267416 w 842171"/>
                <a:gd name="connsiteY1" fmla="*/ 1438028 h 2090175"/>
                <a:gd name="connsiteX2" fmla="*/ 550584 w 842171"/>
                <a:gd name="connsiteY2" fmla="*/ 1053050 h 2090175"/>
                <a:gd name="connsiteX3" fmla="*/ 653237 w 842171"/>
                <a:gd name="connsiteY3" fmla="*/ 505958 h 2090175"/>
                <a:gd name="connsiteX4" fmla="*/ 654234 w 842171"/>
                <a:gd name="connsiteY4" fmla="*/ 2093 h 2090175"/>
                <a:gd name="connsiteX5" fmla="*/ 835893 w 842171"/>
                <a:gd name="connsiteY5" fmla="*/ 698339 h 2090175"/>
                <a:gd name="connsiteX6" fmla="*/ 807131 w 842171"/>
                <a:gd name="connsiteY6" fmla="*/ 1202929 h 2090175"/>
                <a:gd name="connsiteX7" fmla="*/ 590383 w 842171"/>
                <a:gd name="connsiteY7" fmla="*/ 1708683 h 2090175"/>
                <a:gd name="connsiteX8" fmla="*/ 608430 w 842171"/>
                <a:gd name="connsiteY8" fmla="*/ 1728284 h 2090175"/>
                <a:gd name="connsiteX9" fmla="*/ 380433 w 842171"/>
                <a:gd name="connsiteY9" fmla="*/ 1997550 h 2090175"/>
                <a:gd name="connsiteX10" fmla="*/ 150605 w 842171"/>
                <a:gd name="connsiteY10" fmla="*/ 2081742 h 2090175"/>
                <a:gd name="connsiteX11" fmla="*/ 48931 w 842171"/>
                <a:gd name="connsiteY11" fmla="*/ 1994663 h 2090175"/>
                <a:gd name="connsiteX12" fmla="*/ 4980 w 842171"/>
                <a:gd name="connsiteY12" fmla="*/ 1859411 h 2090175"/>
                <a:gd name="connsiteX0" fmla="*/ 4980 w 842171"/>
                <a:gd name="connsiteY0" fmla="*/ 1859411 h 2090175"/>
                <a:gd name="connsiteX1" fmla="*/ 267416 w 842171"/>
                <a:gd name="connsiteY1" fmla="*/ 1438028 h 2090175"/>
                <a:gd name="connsiteX2" fmla="*/ 489580 w 842171"/>
                <a:gd name="connsiteY2" fmla="*/ 1126100 h 2090175"/>
                <a:gd name="connsiteX3" fmla="*/ 653237 w 842171"/>
                <a:gd name="connsiteY3" fmla="*/ 505958 h 2090175"/>
                <a:gd name="connsiteX4" fmla="*/ 654234 w 842171"/>
                <a:gd name="connsiteY4" fmla="*/ 2093 h 2090175"/>
                <a:gd name="connsiteX5" fmla="*/ 835893 w 842171"/>
                <a:gd name="connsiteY5" fmla="*/ 698339 h 2090175"/>
                <a:gd name="connsiteX6" fmla="*/ 807131 w 842171"/>
                <a:gd name="connsiteY6" fmla="*/ 1202929 h 2090175"/>
                <a:gd name="connsiteX7" fmla="*/ 590383 w 842171"/>
                <a:gd name="connsiteY7" fmla="*/ 1708683 h 2090175"/>
                <a:gd name="connsiteX8" fmla="*/ 608430 w 842171"/>
                <a:gd name="connsiteY8" fmla="*/ 1728284 h 2090175"/>
                <a:gd name="connsiteX9" fmla="*/ 380433 w 842171"/>
                <a:gd name="connsiteY9" fmla="*/ 1997550 h 2090175"/>
                <a:gd name="connsiteX10" fmla="*/ 150605 w 842171"/>
                <a:gd name="connsiteY10" fmla="*/ 2081742 h 2090175"/>
                <a:gd name="connsiteX11" fmla="*/ 48931 w 842171"/>
                <a:gd name="connsiteY11" fmla="*/ 1994663 h 2090175"/>
                <a:gd name="connsiteX12" fmla="*/ 4980 w 842171"/>
                <a:gd name="connsiteY12" fmla="*/ 1859411 h 2090175"/>
                <a:gd name="connsiteX0" fmla="*/ 4980 w 842171"/>
                <a:gd name="connsiteY0" fmla="*/ 1859411 h 2090175"/>
                <a:gd name="connsiteX1" fmla="*/ 267416 w 842171"/>
                <a:gd name="connsiteY1" fmla="*/ 1438028 h 2090175"/>
                <a:gd name="connsiteX2" fmla="*/ 489580 w 842171"/>
                <a:gd name="connsiteY2" fmla="*/ 1126100 h 2090175"/>
                <a:gd name="connsiteX3" fmla="*/ 653237 w 842171"/>
                <a:gd name="connsiteY3" fmla="*/ 505958 h 2090175"/>
                <a:gd name="connsiteX4" fmla="*/ 654234 w 842171"/>
                <a:gd name="connsiteY4" fmla="*/ 2093 h 2090175"/>
                <a:gd name="connsiteX5" fmla="*/ 835893 w 842171"/>
                <a:gd name="connsiteY5" fmla="*/ 698339 h 2090175"/>
                <a:gd name="connsiteX6" fmla="*/ 807131 w 842171"/>
                <a:gd name="connsiteY6" fmla="*/ 1202929 h 2090175"/>
                <a:gd name="connsiteX7" fmla="*/ 661970 w 842171"/>
                <a:gd name="connsiteY7" fmla="*/ 1569073 h 2090175"/>
                <a:gd name="connsiteX8" fmla="*/ 608430 w 842171"/>
                <a:gd name="connsiteY8" fmla="*/ 1728284 h 2090175"/>
                <a:gd name="connsiteX9" fmla="*/ 380433 w 842171"/>
                <a:gd name="connsiteY9" fmla="*/ 1997550 h 2090175"/>
                <a:gd name="connsiteX10" fmla="*/ 150605 w 842171"/>
                <a:gd name="connsiteY10" fmla="*/ 2081742 h 2090175"/>
                <a:gd name="connsiteX11" fmla="*/ 48931 w 842171"/>
                <a:gd name="connsiteY11" fmla="*/ 1994663 h 2090175"/>
                <a:gd name="connsiteX12" fmla="*/ 4980 w 842171"/>
                <a:gd name="connsiteY12" fmla="*/ 1859411 h 2090175"/>
                <a:gd name="connsiteX0" fmla="*/ 4980 w 842171"/>
                <a:gd name="connsiteY0" fmla="*/ 1859411 h 2090175"/>
                <a:gd name="connsiteX1" fmla="*/ 267416 w 842171"/>
                <a:gd name="connsiteY1" fmla="*/ 1438028 h 2090175"/>
                <a:gd name="connsiteX2" fmla="*/ 489580 w 842171"/>
                <a:gd name="connsiteY2" fmla="*/ 1126100 h 2090175"/>
                <a:gd name="connsiteX3" fmla="*/ 653237 w 842171"/>
                <a:gd name="connsiteY3" fmla="*/ 505958 h 2090175"/>
                <a:gd name="connsiteX4" fmla="*/ 654234 w 842171"/>
                <a:gd name="connsiteY4" fmla="*/ 2093 h 2090175"/>
                <a:gd name="connsiteX5" fmla="*/ 835893 w 842171"/>
                <a:gd name="connsiteY5" fmla="*/ 698339 h 2090175"/>
                <a:gd name="connsiteX6" fmla="*/ 807131 w 842171"/>
                <a:gd name="connsiteY6" fmla="*/ 1202929 h 2090175"/>
                <a:gd name="connsiteX7" fmla="*/ 661970 w 842171"/>
                <a:gd name="connsiteY7" fmla="*/ 1569073 h 2090175"/>
                <a:gd name="connsiteX8" fmla="*/ 535079 w 842171"/>
                <a:gd name="connsiteY8" fmla="*/ 1806437 h 2090175"/>
                <a:gd name="connsiteX9" fmla="*/ 380433 w 842171"/>
                <a:gd name="connsiteY9" fmla="*/ 1997550 h 2090175"/>
                <a:gd name="connsiteX10" fmla="*/ 150605 w 842171"/>
                <a:gd name="connsiteY10" fmla="*/ 2081742 h 2090175"/>
                <a:gd name="connsiteX11" fmla="*/ 48931 w 842171"/>
                <a:gd name="connsiteY11" fmla="*/ 1994663 h 2090175"/>
                <a:gd name="connsiteX12" fmla="*/ 4980 w 842171"/>
                <a:gd name="connsiteY12" fmla="*/ 1859411 h 2090175"/>
                <a:gd name="connsiteX0" fmla="*/ 0 w 859847"/>
                <a:gd name="connsiteY0" fmla="*/ 1840075 h 2090175"/>
                <a:gd name="connsiteX1" fmla="*/ 285092 w 859847"/>
                <a:gd name="connsiteY1" fmla="*/ 1438028 h 2090175"/>
                <a:gd name="connsiteX2" fmla="*/ 507256 w 859847"/>
                <a:gd name="connsiteY2" fmla="*/ 1126100 h 2090175"/>
                <a:gd name="connsiteX3" fmla="*/ 670913 w 859847"/>
                <a:gd name="connsiteY3" fmla="*/ 505958 h 2090175"/>
                <a:gd name="connsiteX4" fmla="*/ 671910 w 859847"/>
                <a:gd name="connsiteY4" fmla="*/ 2093 h 2090175"/>
                <a:gd name="connsiteX5" fmla="*/ 853569 w 859847"/>
                <a:gd name="connsiteY5" fmla="*/ 698339 h 2090175"/>
                <a:gd name="connsiteX6" fmla="*/ 824807 w 859847"/>
                <a:gd name="connsiteY6" fmla="*/ 1202929 h 2090175"/>
                <a:gd name="connsiteX7" fmla="*/ 679646 w 859847"/>
                <a:gd name="connsiteY7" fmla="*/ 1569073 h 2090175"/>
                <a:gd name="connsiteX8" fmla="*/ 552755 w 859847"/>
                <a:gd name="connsiteY8" fmla="*/ 1806437 h 2090175"/>
                <a:gd name="connsiteX9" fmla="*/ 398109 w 859847"/>
                <a:gd name="connsiteY9" fmla="*/ 1997550 h 2090175"/>
                <a:gd name="connsiteX10" fmla="*/ 168281 w 859847"/>
                <a:gd name="connsiteY10" fmla="*/ 2081742 h 2090175"/>
                <a:gd name="connsiteX11" fmla="*/ 66607 w 859847"/>
                <a:gd name="connsiteY11" fmla="*/ 1994663 h 2090175"/>
                <a:gd name="connsiteX12" fmla="*/ 0 w 859847"/>
                <a:gd name="connsiteY12" fmla="*/ 1840075 h 2090175"/>
                <a:gd name="connsiteX0" fmla="*/ 4593 w 864440"/>
                <a:gd name="connsiteY0" fmla="*/ 1840075 h 2090175"/>
                <a:gd name="connsiteX1" fmla="*/ 289685 w 864440"/>
                <a:gd name="connsiteY1" fmla="*/ 1438028 h 2090175"/>
                <a:gd name="connsiteX2" fmla="*/ 511849 w 864440"/>
                <a:gd name="connsiteY2" fmla="*/ 1126100 h 2090175"/>
                <a:gd name="connsiteX3" fmla="*/ 675506 w 864440"/>
                <a:gd name="connsiteY3" fmla="*/ 505958 h 2090175"/>
                <a:gd name="connsiteX4" fmla="*/ 676503 w 864440"/>
                <a:gd name="connsiteY4" fmla="*/ 2093 h 2090175"/>
                <a:gd name="connsiteX5" fmla="*/ 858162 w 864440"/>
                <a:gd name="connsiteY5" fmla="*/ 698339 h 2090175"/>
                <a:gd name="connsiteX6" fmla="*/ 829400 w 864440"/>
                <a:gd name="connsiteY6" fmla="*/ 1202929 h 2090175"/>
                <a:gd name="connsiteX7" fmla="*/ 684239 w 864440"/>
                <a:gd name="connsiteY7" fmla="*/ 1569073 h 2090175"/>
                <a:gd name="connsiteX8" fmla="*/ 557348 w 864440"/>
                <a:gd name="connsiteY8" fmla="*/ 1806437 h 2090175"/>
                <a:gd name="connsiteX9" fmla="*/ 402702 w 864440"/>
                <a:gd name="connsiteY9" fmla="*/ 1997550 h 2090175"/>
                <a:gd name="connsiteX10" fmla="*/ 172874 w 864440"/>
                <a:gd name="connsiteY10" fmla="*/ 2081742 h 2090175"/>
                <a:gd name="connsiteX11" fmla="*/ 49267 w 864440"/>
                <a:gd name="connsiteY11" fmla="*/ 2022862 h 2090175"/>
                <a:gd name="connsiteX12" fmla="*/ 4593 w 864440"/>
                <a:gd name="connsiteY12" fmla="*/ 1840075 h 2090175"/>
                <a:gd name="connsiteX0" fmla="*/ 4593 w 864440"/>
                <a:gd name="connsiteY0" fmla="*/ 1840075 h 2082528"/>
                <a:gd name="connsiteX1" fmla="*/ 289685 w 864440"/>
                <a:gd name="connsiteY1" fmla="*/ 1438028 h 2082528"/>
                <a:gd name="connsiteX2" fmla="*/ 511849 w 864440"/>
                <a:gd name="connsiteY2" fmla="*/ 1126100 h 2082528"/>
                <a:gd name="connsiteX3" fmla="*/ 675506 w 864440"/>
                <a:gd name="connsiteY3" fmla="*/ 505958 h 2082528"/>
                <a:gd name="connsiteX4" fmla="*/ 676503 w 864440"/>
                <a:gd name="connsiteY4" fmla="*/ 2093 h 2082528"/>
                <a:gd name="connsiteX5" fmla="*/ 858162 w 864440"/>
                <a:gd name="connsiteY5" fmla="*/ 698339 h 2082528"/>
                <a:gd name="connsiteX6" fmla="*/ 829400 w 864440"/>
                <a:gd name="connsiteY6" fmla="*/ 1202929 h 2082528"/>
                <a:gd name="connsiteX7" fmla="*/ 684239 w 864440"/>
                <a:gd name="connsiteY7" fmla="*/ 1569073 h 2082528"/>
                <a:gd name="connsiteX8" fmla="*/ 557348 w 864440"/>
                <a:gd name="connsiteY8" fmla="*/ 1806437 h 2082528"/>
                <a:gd name="connsiteX9" fmla="*/ 402702 w 864440"/>
                <a:gd name="connsiteY9" fmla="*/ 1997550 h 2082528"/>
                <a:gd name="connsiteX10" fmla="*/ 183502 w 864440"/>
                <a:gd name="connsiteY10" fmla="*/ 2072567 h 2082528"/>
                <a:gd name="connsiteX11" fmla="*/ 49267 w 864440"/>
                <a:gd name="connsiteY11" fmla="*/ 2022862 h 2082528"/>
                <a:gd name="connsiteX12" fmla="*/ 4593 w 864440"/>
                <a:gd name="connsiteY12" fmla="*/ 1840075 h 2082528"/>
                <a:gd name="connsiteX0" fmla="*/ 4593 w 864440"/>
                <a:gd name="connsiteY0" fmla="*/ 1840075 h 2079589"/>
                <a:gd name="connsiteX1" fmla="*/ 289685 w 864440"/>
                <a:gd name="connsiteY1" fmla="*/ 1438028 h 2079589"/>
                <a:gd name="connsiteX2" fmla="*/ 511849 w 864440"/>
                <a:gd name="connsiteY2" fmla="*/ 1126100 h 2079589"/>
                <a:gd name="connsiteX3" fmla="*/ 675506 w 864440"/>
                <a:gd name="connsiteY3" fmla="*/ 505958 h 2079589"/>
                <a:gd name="connsiteX4" fmla="*/ 676503 w 864440"/>
                <a:gd name="connsiteY4" fmla="*/ 2093 h 2079589"/>
                <a:gd name="connsiteX5" fmla="*/ 858162 w 864440"/>
                <a:gd name="connsiteY5" fmla="*/ 698339 h 2079589"/>
                <a:gd name="connsiteX6" fmla="*/ 829400 w 864440"/>
                <a:gd name="connsiteY6" fmla="*/ 1202929 h 2079589"/>
                <a:gd name="connsiteX7" fmla="*/ 684239 w 864440"/>
                <a:gd name="connsiteY7" fmla="*/ 1569073 h 2079589"/>
                <a:gd name="connsiteX8" fmla="*/ 557348 w 864440"/>
                <a:gd name="connsiteY8" fmla="*/ 1806437 h 2079589"/>
                <a:gd name="connsiteX9" fmla="*/ 394109 w 864440"/>
                <a:gd name="connsiteY9" fmla="*/ 1977184 h 2079589"/>
                <a:gd name="connsiteX10" fmla="*/ 183502 w 864440"/>
                <a:gd name="connsiteY10" fmla="*/ 2072567 h 2079589"/>
                <a:gd name="connsiteX11" fmla="*/ 49267 w 864440"/>
                <a:gd name="connsiteY11" fmla="*/ 2022862 h 2079589"/>
                <a:gd name="connsiteX12" fmla="*/ 4593 w 864440"/>
                <a:gd name="connsiteY12" fmla="*/ 1840075 h 2079589"/>
                <a:gd name="connsiteX0" fmla="*/ 4593 w 864440"/>
                <a:gd name="connsiteY0" fmla="*/ 1840075 h 2079589"/>
                <a:gd name="connsiteX1" fmla="*/ 289685 w 864440"/>
                <a:gd name="connsiteY1" fmla="*/ 1438028 h 2079589"/>
                <a:gd name="connsiteX2" fmla="*/ 511849 w 864440"/>
                <a:gd name="connsiteY2" fmla="*/ 1126100 h 2079589"/>
                <a:gd name="connsiteX3" fmla="*/ 675506 w 864440"/>
                <a:gd name="connsiteY3" fmla="*/ 505958 h 2079589"/>
                <a:gd name="connsiteX4" fmla="*/ 676503 w 864440"/>
                <a:gd name="connsiteY4" fmla="*/ 2093 h 2079589"/>
                <a:gd name="connsiteX5" fmla="*/ 858162 w 864440"/>
                <a:gd name="connsiteY5" fmla="*/ 698339 h 2079589"/>
                <a:gd name="connsiteX6" fmla="*/ 829400 w 864440"/>
                <a:gd name="connsiteY6" fmla="*/ 1202929 h 2079589"/>
                <a:gd name="connsiteX7" fmla="*/ 684239 w 864440"/>
                <a:gd name="connsiteY7" fmla="*/ 1569073 h 2079589"/>
                <a:gd name="connsiteX8" fmla="*/ 532973 w 864440"/>
                <a:gd name="connsiteY8" fmla="*/ 1783027 h 2079589"/>
                <a:gd name="connsiteX9" fmla="*/ 394109 w 864440"/>
                <a:gd name="connsiteY9" fmla="*/ 1977184 h 2079589"/>
                <a:gd name="connsiteX10" fmla="*/ 183502 w 864440"/>
                <a:gd name="connsiteY10" fmla="*/ 2072567 h 2079589"/>
                <a:gd name="connsiteX11" fmla="*/ 49267 w 864440"/>
                <a:gd name="connsiteY11" fmla="*/ 2022862 h 2079589"/>
                <a:gd name="connsiteX12" fmla="*/ 4593 w 864440"/>
                <a:gd name="connsiteY12" fmla="*/ 1840075 h 2079589"/>
                <a:gd name="connsiteX0" fmla="*/ 0 w 859847"/>
                <a:gd name="connsiteY0" fmla="*/ 1840075 h 2079589"/>
                <a:gd name="connsiteX1" fmla="*/ 285092 w 859847"/>
                <a:gd name="connsiteY1" fmla="*/ 1438028 h 2079589"/>
                <a:gd name="connsiteX2" fmla="*/ 507256 w 859847"/>
                <a:gd name="connsiteY2" fmla="*/ 1126100 h 2079589"/>
                <a:gd name="connsiteX3" fmla="*/ 670913 w 859847"/>
                <a:gd name="connsiteY3" fmla="*/ 505958 h 2079589"/>
                <a:gd name="connsiteX4" fmla="*/ 671910 w 859847"/>
                <a:gd name="connsiteY4" fmla="*/ 2093 h 2079589"/>
                <a:gd name="connsiteX5" fmla="*/ 853569 w 859847"/>
                <a:gd name="connsiteY5" fmla="*/ 698339 h 2079589"/>
                <a:gd name="connsiteX6" fmla="*/ 824807 w 859847"/>
                <a:gd name="connsiteY6" fmla="*/ 1202929 h 2079589"/>
                <a:gd name="connsiteX7" fmla="*/ 679646 w 859847"/>
                <a:gd name="connsiteY7" fmla="*/ 1569073 h 2079589"/>
                <a:gd name="connsiteX8" fmla="*/ 528380 w 859847"/>
                <a:gd name="connsiteY8" fmla="*/ 1783027 h 2079589"/>
                <a:gd name="connsiteX9" fmla="*/ 389516 w 859847"/>
                <a:gd name="connsiteY9" fmla="*/ 1977184 h 2079589"/>
                <a:gd name="connsiteX10" fmla="*/ 178909 w 859847"/>
                <a:gd name="connsiteY10" fmla="*/ 2072567 h 2079589"/>
                <a:gd name="connsiteX11" fmla="*/ 66153 w 859847"/>
                <a:gd name="connsiteY11" fmla="*/ 2016170 h 2079589"/>
                <a:gd name="connsiteX12" fmla="*/ 0 w 859847"/>
                <a:gd name="connsiteY12" fmla="*/ 1840075 h 2079589"/>
                <a:gd name="connsiteX0" fmla="*/ 8859 w 868706"/>
                <a:gd name="connsiteY0" fmla="*/ 1840075 h 2079589"/>
                <a:gd name="connsiteX1" fmla="*/ 293951 w 868706"/>
                <a:gd name="connsiteY1" fmla="*/ 1438028 h 2079589"/>
                <a:gd name="connsiteX2" fmla="*/ 516115 w 868706"/>
                <a:gd name="connsiteY2" fmla="*/ 1126100 h 2079589"/>
                <a:gd name="connsiteX3" fmla="*/ 679772 w 868706"/>
                <a:gd name="connsiteY3" fmla="*/ 505958 h 2079589"/>
                <a:gd name="connsiteX4" fmla="*/ 680769 w 868706"/>
                <a:gd name="connsiteY4" fmla="*/ 2093 h 2079589"/>
                <a:gd name="connsiteX5" fmla="*/ 862428 w 868706"/>
                <a:gd name="connsiteY5" fmla="*/ 698339 h 2079589"/>
                <a:gd name="connsiteX6" fmla="*/ 833666 w 868706"/>
                <a:gd name="connsiteY6" fmla="*/ 1202929 h 2079589"/>
                <a:gd name="connsiteX7" fmla="*/ 688505 w 868706"/>
                <a:gd name="connsiteY7" fmla="*/ 1569073 h 2079589"/>
                <a:gd name="connsiteX8" fmla="*/ 537239 w 868706"/>
                <a:gd name="connsiteY8" fmla="*/ 1783027 h 2079589"/>
                <a:gd name="connsiteX9" fmla="*/ 398375 w 868706"/>
                <a:gd name="connsiteY9" fmla="*/ 1977184 h 2079589"/>
                <a:gd name="connsiteX10" fmla="*/ 187768 w 868706"/>
                <a:gd name="connsiteY10" fmla="*/ 2072567 h 2079589"/>
                <a:gd name="connsiteX11" fmla="*/ 45966 w 868706"/>
                <a:gd name="connsiteY11" fmla="*/ 1973507 h 2079589"/>
                <a:gd name="connsiteX12" fmla="*/ 8859 w 868706"/>
                <a:gd name="connsiteY12" fmla="*/ 1840075 h 2079589"/>
                <a:gd name="connsiteX0" fmla="*/ 0 w 859847"/>
                <a:gd name="connsiteY0" fmla="*/ 1840075 h 2079589"/>
                <a:gd name="connsiteX1" fmla="*/ 285092 w 859847"/>
                <a:gd name="connsiteY1" fmla="*/ 1438028 h 2079589"/>
                <a:gd name="connsiteX2" fmla="*/ 507256 w 859847"/>
                <a:gd name="connsiteY2" fmla="*/ 1126100 h 2079589"/>
                <a:gd name="connsiteX3" fmla="*/ 670913 w 859847"/>
                <a:gd name="connsiteY3" fmla="*/ 505958 h 2079589"/>
                <a:gd name="connsiteX4" fmla="*/ 671910 w 859847"/>
                <a:gd name="connsiteY4" fmla="*/ 2093 h 2079589"/>
                <a:gd name="connsiteX5" fmla="*/ 853569 w 859847"/>
                <a:gd name="connsiteY5" fmla="*/ 698339 h 2079589"/>
                <a:gd name="connsiteX6" fmla="*/ 824807 w 859847"/>
                <a:gd name="connsiteY6" fmla="*/ 1202929 h 2079589"/>
                <a:gd name="connsiteX7" fmla="*/ 679646 w 859847"/>
                <a:gd name="connsiteY7" fmla="*/ 1569073 h 2079589"/>
                <a:gd name="connsiteX8" fmla="*/ 528380 w 859847"/>
                <a:gd name="connsiteY8" fmla="*/ 1783027 h 2079589"/>
                <a:gd name="connsiteX9" fmla="*/ 389516 w 859847"/>
                <a:gd name="connsiteY9" fmla="*/ 1977184 h 2079589"/>
                <a:gd name="connsiteX10" fmla="*/ 178909 w 859847"/>
                <a:gd name="connsiteY10" fmla="*/ 2072567 h 2079589"/>
                <a:gd name="connsiteX11" fmla="*/ 37107 w 859847"/>
                <a:gd name="connsiteY11" fmla="*/ 1973507 h 2079589"/>
                <a:gd name="connsiteX12" fmla="*/ 0 w 859847"/>
                <a:gd name="connsiteY12" fmla="*/ 1840075 h 2079589"/>
                <a:gd name="connsiteX0" fmla="*/ 0 w 859847"/>
                <a:gd name="connsiteY0" fmla="*/ 1840075 h 2079589"/>
                <a:gd name="connsiteX1" fmla="*/ 285092 w 859847"/>
                <a:gd name="connsiteY1" fmla="*/ 1438028 h 2079589"/>
                <a:gd name="connsiteX2" fmla="*/ 507256 w 859847"/>
                <a:gd name="connsiteY2" fmla="*/ 1126100 h 2079589"/>
                <a:gd name="connsiteX3" fmla="*/ 670913 w 859847"/>
                <a:gd name="connsiteY3" fmla="*/ 505958 h 2079589"/>
                <a:gd name="connsiteX4" fmla="*/ 671910 w 859847"/>
                <a:gd name="connsiteY4" fmla="*/ 2093 h 2079589"/>
                <a:gd name="connsiteX5" fmla="*/ 853569 w 859847"/>
                <a:gd name="connsiteY5" fmla="*/ 698339 h 2079589"/>
                <a:gd name="connsiteX6" fmla="*/ 824807 w 859847"/>
                <a:gd name="connsiteY6" fmla="*/ 1202929 h 2079589"/>
                <a:gd name="connsiteX7" fmla="*/ 679646 w 859847"/>
                <a:gd name="connsiteY7" fmla="*/ 1569073 h 2079589"/>
                <a:gd name="connsiteX8" fmla="*/ 528380 w 859847"/>
                <a:gd name="connsiteY8" fmla="*/ 1783027 h 2079589"/>
                <a:gd name="connsiteX9" fmla="*/ 389516 w 859847"/>
                <a:gd name="connsiteY9" fmla="*/ 1977184 h 2079589"/>
                <a:gd name="connsiteX10" fmla="*/ 178909 w 859847"/>
                <a:gd name="connsiteY10" fmla="*/ 2072567 h 2079589"/>
                <a:gd name="connsiteX11" fmla="*/ 37107 w 859847"/>
                <a:gd name="connsiteY11" fmla="*/ 1973507 h 2079589"/>
                <a:gd name="connsiteX12" fmla="*/ 0 w 859847"/>
                <a:gd name="connsiteY12" fmla="*/ 1840075 h 2079589"/>
                <a:gd name="connsiteX0" fmla="*/ 0 w 859847"/>
                <a:gd name="connsiteY0" fmla="*/ 1840075 h 2079589"/>
                <a:gd name="connsiteX1" fmla="*/ 285092 w 859847"/>
                <a:gd name="connsiteY1" fmla="*/ 1438028 h 2079589"/>
                <a:gd name="connsiteX2" fmla="*/ 507256 w 859847"/>
                <a:gd name="connsiteY2" fmla="*/ 1126100 h 2079589"/>
                <a:gd name="connsiteX3" fmla="*/ 670913 w 859847"/>
                <a:gd name="connsiteY3" fmla="*/ 505958 h 2079589"/>
                <a:gd name="connsiteX4" fmla="*/ 671910 w 859847"/>
                <a:gd name="connsiteY4" fmla="*/ 2093 h 2079589"/>
                <a:gd name="connsiteX5" fmla="*/ 853569 w 859847"/>
                <a:gd name="connsiteY5" fmla="*/ 698339 h 2079589"/>
                <a:gd name="connsiteX6" fmla="*/ 824807 w 859847"/>
                <a:gd name="connsiteY6" fmla="*/ 1202929 h 2079589"/>
                <a:gd name="connsiteX7" fmla="*/ 679646 w 859847"/>
                <a:gd name="connsiteY7" fmla="*/ 1569073 h 2079589"/>
                <a:gd name="connsiteX8" fmla="*/ 528380 w 859847"/>
                <a:gd name="connsiteY8" fmla="*/ 1783027 h 2079589"/>
                <a:gd name="connsiteX9" fmla="*/ 389516 w 859847"/>
                <a:gd name="connsiteY9" fmla="*/ 1977184 h 2079589"/>
                <a:gd name="connsiteX10" fmla="*/ 178909 w 859847"/>
                <a:gd name="connsiteY10" fmla="*/ 2072567 h 2079589"/>
                <a:gd name="connsiteX11" fmla="*/ 37107 w 859847"/>
                <a:gd name="connsiteY11" fmla="*/ 1973507 h 2079589"/>
                <a:gd name="connsiteX12" fmla="*/ 0 w 859847"/>
                <a:gd name="connsiteY12" fmla="*/ 1840075 h 2079589"/>
                <a:gd name="connsiteX0" fmla="*/ 0 w 859847"/>
                <a:gd name="connsiteY0" fmla="*/ 1840075 h 2073049"/>
                <a:gd name="connsiteX1" fmla="*/ 285092 w 859847"/>
                <a:gd name="connsiteY1" fmla="*/ 1438028 h 2073049"/>
                <a:gd name="connsiteX2" fmla="*/ 507256 w 859847"/>
                <a:gd name="connsiteY2" fmla="*/ 1126100 h 2073049"/>
                <a:gd name="connsiteX3" fmla="*/ 670913 w 859847"/>
                <a:gd name="connsiteY3" fmla="*/ 505958 h 2073049"/>
                <a:gd name="connsiteX4" fmla="*/ 671910 w 859847"/>
                <a:gd name="connsiteY4" fmla="*/ 2093 h 2073049"/>
                <a:gd name="connsiteX5" fmla="*/ 853569 w 859847"/>
                <a:gd name="connsiteY5" fmla="*/ 698339 h 2073049"/>
                <a:gd name="connsiteX6" fmla="*/ 824807 w 859847"/>
                <a:gd name="connsiteY6" fmla="*/ 1202929 h 2073049"/>
                <a:gd name="connsiteX7" fmla="*/ 679646 w 859847"/>
                <a:gd name="connsiteY7" fmla="*/ 1569073 h 2073049"/>
                <a:gd name="connsiteX8" fmla="*/ 528380 w 859847"/>
                <a:gd name="connsiteY8" fmla="*/ 1783027 h 2073049"/>
                <a:gd name="connsiteX9" fmla="*/ 389516 w 859847"/>
                <a:gd name="connsiteY9" fmla="*/ 1977184 h 2073049"/>
                <a:gd name="connsiteX10" fmla="*/ 149264 w 859847"/>
                <a:gd name="connsiteY10" fmla="*/ 2065139 h 2073049"/>
                <a:gd name="connsiteX11" fmla="*/ 37107 w 859847"/>
                <a:gd name="connsiteY11" fmla="*/ 1973507 h 2073049"/>
                <a:gd name="connsiteX12" fmla="*/ 0 w 859847"/>
                <a:gd name="connsiteY12" fmla="*/ 1840075 h 2073049"/>
                <a:gd name="connsiteX0" fmla="*/ 0 w 859847"/>
                <a:gd name="connsiteY0" fmla="*/ 1840075 h 2071856"/>
                <a:gd name="connsiteX1" fmla="*/ 285092 w 859847"/>
                <a:gd name="connsiteY1" fmla="*/ 1438028 h 2071856"/>
                <a:gd name="connsiteX2" fmla="*/ 507256 w 859847"/>
                <a:gd name="connsiteY2" fmla="*/ 1126100 h 2071856"/>
                <a:gd name="connsiteX3" fmla="*/ 670913 w 859847"/>
                <a:gd name="connsiteY3" fmla="*/ 505958 h 2071856"/>
                <a:gd name="connsiteX4" fmla="*/ 671910 w 859847"/>
                <a:gd name="connsiteY4" fmla="*/ 2093 h 2071856"/>
                <a:gd name="connsiteX5" fmla="*/ 853569 w 859847"/>
                <a:gd name="connsiteY5" fmla="*/ 698339 h 2071856"/>
                <a:gd name="connsiteX6" fmla="*/ 824807 w 859847"/>
                <a:gd name="connsiteY6" fmla="*/ 1202929 h 2071856"/>
                <a:gd name="connsiteX7" fmla="*/ 679646 w 859847"/>
                <a:gd name="connsiteY7" fmla="*/ 1569073 h 2071856"/>
                <a:gd name="connsiteX8" fmla="*/ 528380 w 859847"/>
                <a:gd name="connsiteY8" fmla="*/ 1783027 h 2071856"/>
                <a:gd name="connsiteX9" fmla="*/ 389516 w 859847"/>
                <a:gd name="connsiteY9" fmla="*/ 1977184 h 2071856"/>
                <a:gd name="connsiteX10" fmla="*/ 149264 w 859847"/>
                <a:gd name="connsiteY10" fmla="*/ 2065139 h 2071856"/>
                <a:gd name="connsiteX11" fmla="*/ 37107 w 859847"/>
                <a:gd name="connsiteY11" fmla="*/ 1973507 h 2071856"/>
                <a:gd name="connsiteX12" fmla="*/ 0 w 859847"/>
                <a:gd name="connsiteY12" fmla="*/ 1840075 h 2071856"/>
                <a:gd name="connsiteX0" fmla="*/ 0 w 859847"/>
                <a:gd name="connsiteY0" fmla="*/ 1840075 h 2071856"/>
                <a:gd name="connsiteX1" fmla="*/ 285092 w 859847"/>
                <a:gd name="connsiteY1" fmla="*/ 1438028 h 2071856"/>
                <a:gd name="connsiteX2" fmla="*/ 507256 w 859847"/>
                <a:gd name="connsiteY2" fmla="*/ 1126100 h 2071856"/>
                <a:gd name="connsiteX3" fmla="*/ 670913 w 859847"/>
                <a:gd name="connsiteY3" fmla="*/ 505958 h 2071856"/>
                <a:gd name="connsiteX4" fmla="*/ 671910 w 859847"/>
                <a:gd name="connsiteY4" fmla="*/ 2093 h 2071856"/>
                <a:gd name="connsiteX5" fmla="*/ 853569 w 859847"/>
                <a:gd name="connsiteY5" fmla="*/ 698339 h 2071856"/>
                <a:gd name="connsiteX6" fmla="*/ 824807 w 859847"/>
                <a:gd name="connsiteY6" fmla="*/ 1202929 h 2071856"/>
                <a:gd name="connsiteX7" fmla="*/ 679646 w 859847"/>
                <a:gd name="connsiteY7" fmla="*/ 1569073 h 2071856"/>
                <a:gd name="connsiteX8" fmla="*/ 528380 w 859847"/>
                <a:gd name="connsiteY8" fmla="*/ 1783027 h 2071856"/>
                <a:gd name="connsiteX9" fmla="*/ 389516 w 859847"/>
                <a:gd name="connsiteY9" fmla="*/ 1977184 h 2071856"/>
                <a:gd name="connsiteX10" fmla="*/ 149264 w 859847"/>
                <a:gd name="connsiteY10" fmla="*/ 2065139 h 2071856"/>
                <a:gd name="connsiteX11" fmla="*/ 37107 w 859847"/>
                <a:gd name="connsiteY11" fmla="*/ 1973507 h 2071856"/>
                <a:gd name="connsiteX12" fmla="*/ 0 w 859847"/>
                <a:gd name="connsiteY12" fmla="*/ 1840075 h 2071856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07256 w 859847"/>
                <a:gd name="connsiteY2" fmla="*/ 1126100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679646 w 859847"/>
                <a:gd name="connsiteY7" fmla="*/ 1569073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37107 w 859847"/>
                <a:gd name="connsiteY11" fmla="*/ 1973507 h 2065214"/>
                <a:gd name="connsiteX12" fmla="*/ 0 w 859847"/>
                <a:gd name="connsiteY12" fmla="*/ 1840075 h 2065214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07256 w 859847"/>
                <a:gd name="connsiteY2" fmla="*/ 1126100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679646 w 859847"/>
                <a:gd name="connsiteY7" fmla="*/ 1569073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37107 w 859847"/>
                <a:gd name="connsiteY11" fmla="*/ 1973507 h 2065214"/>
                <a:gd name="connsiteX12" fmla="*/ 0 w 859847"/>
                <a:gd name="connsiteY12" fmla="*/ 1840075 h 2065214"/>
                <a:gd name="connsiteX0" fmla="*/ 5685 w 865532"/>
                <a:gd name="connsiteY0" fmla="*/ 1840075 h 2065214"/>
                <a:gd name="connsiteX1" fmla="*/ 290777 w 865532"/>
                <a:gd name="connsiteY1" fmla="*/ 1438028 h 2065214"/>
                <a:gd name="connsiteX2" fmla="*/ 512941 w 865532"/>
                <a:gd name="connsiteY2" fmla="*/ 1126100 h 2065214"/>
                <a:gd name="connsiteX3" fmla="*/ 676598 w 865532"/>
                <a:gd name="connsiteY3" fmla="*/ 505958 h 2065214"/>
                <a:gd name="connsiteX4" fmla="*/ 677595 w 865532"/>
                <a:gd name="connsiteY4" fmla="*/ 2093 h 2065214"/>
                <a:gd name="connsiteX5" fmla="*/ 859254 w 865532"/>
                <a:gd name="connsiteY5" fmla="*/ 698339 h 2065214"/>
                <a:gd name="connsiteX6" fmla="*/ 830492 w 865532"/>
                <a:gd name="connsiteY6" fmla="*/ 1202929 h 2065214"/>
                <a:gd name="connsiteX7" fmla="*/ 685331 w 865532"/>
                <a:gd name="connsiteY7" fmla="*/ 1569073 h 2065214"/>
                <a:gd name="connsiteX8" fmla="*/ 534065 w 865532"/>
                <a:gd name="connsiteY8" fmla="*/ 1783027 h 2065214"/>
                <a:gd name="connsiteX9" fmla="*/ 395201 w 865532"/>
                <a:gd name="connsiteY9" fmla="*/ 1977184 h 2065214"/>
                <a:gd name="connsiteX10" fmla="*/ 154949 w 865532"/>
                <a:gd name="connsiteY10" fmla="*/ 2065139 h 2065214"/>
                <a:gd name="connsiteX11" fmla="*/ 29293 w 865532"/>
                <a:gd name="connsiteY11" fmla="*/ 1957218 h 2065214"/>
                <a:gd name="connsiteX12" fmla="*/ 5685 w 865532"/>
                <a:gd name="connsiteY12" fmla="*/ 1840075 h 2065214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07256 w 859847"/>
                <a:gd name="connsiteY2" fmla="*/ 1126100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679646 w 859847"/>
                <a:gd name="connsiteY7" fmla="*/ 1569073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23608 w 859847"/>
                <a:gd name="connsiteY11" fmla="*/ 1957218 h 2065214"/>
                <a:gd name="connsiteX12" fmla="*/ 0 w 859847"/>
                <a:gd name="connsiteY12" fmla="*/ 1840075 h 2065214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07256 w 859847"/>
                <a:gd name="connsiteY2" fmla="*/ 1126100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679646 w 859847"/>
                <a:gd name="connsiteY7" fmla="*/ 1569073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23608 w 859847"/>
                <a:gd name="connsiteY11" fmla="*/ 1957218 h 2065214"/>
                <a:gd name="connsiteX12" fmla="*/ 0 w 859847"/>
                <a:gd name="connsiteY12" fmla="*/ 1840075 h 2065214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21314 w 859847"/>
                <a:gd name="connsiteY2" fmla="*/ 1054688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679646 w 859847"/>
                <a:gd name="connsiteY7" fmla="*/ 1569073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23608 w 859847"/>
                <a:gd name="connsiteY11" fmla="*/ 1957218 h 2065214"/>
                <a:gd name="connsiteX12" fmla="*/ 0 w 859847"/>
                <a:gd name="connsiteY12" fmla="*/ 1840075 h 2065214"/>
                <a:gd name="connsiteX0" fmla="*/ 0 w 859847"/>
                <a:gd name="connsiteY0" fmla="*/ 1840075 h 2065214"/>
                <a:gd name="connsiteX1" fmla="*/ 285092 w 859847"/>
                <a:gd name="connsiteY1" fmla="*/ 1438028 h 2065214"/>
                <a:gd name="connsiteX2" fmla="*/ 521314 w 859847"/>
                <a:gd name="connsiteY2" fmla="*/ 1054688 h 2065214"/>
                <a:gd name="connsiteX3" fmla="*/ 670913 w 859847"/>
                <a:gd name="connsiteY3" fmla="*/ 505958 h 2065214"/>
                <a:gd name="connsiteX4" fmla="*/ 671910 w 859847"/>
                <a:gd name="connsiteY4" fmla="*/ 2093 h 2065214"/>
                <a:gd name="connsiteX5" fmla="*/ 853569 w 859847"/>
                <a:gd name="connsiteY5" fmla="*/ 698339 h 2065214"/>
                <a:gd name="connsiteX6" fmla="*/ 824807 w 859847"/>
                <a:gd name="connsiteY6" fmla="*/ 1202929 h 2065214"/>
                <a:gd name="connsiteX7" fmla="*/ 712516 w 859847"/>
                <a:gd name="connsiteY7" fmla="*/ 1489884 h 2065214"/>
                <a:gd name="connsiteX8" fmla="*/ 528380 w 859847"/>
                <a:gd name="connsiteY8" fmla="*/ 1783027 h 2065214"/>
                <a:gd name="connsiteX9" fmla="*/ 389516 w 859847"/>
                <a:gd name="connsiteY9" fmla="*/ 1977184 h 2065214"/>
                <a:gd name="connsiteX10" fmla="*/ 149264 w 859847"/>
                <a:gd name="connsiteY10" fmla="*/ 2065139 h 2065214"/>
                <a:gd name="connsiteX11" fmla="*/ 23608 w 859847"/>
                <a:gd name="connsiteY11" fmla="*/ 1957218 h 2065214"/>
                <a:gd name="connsiteX12" fmla="*/ 0 w 859847"/>
                <a:gd name="connsiteY12" fmla="*/ 1840075 h 2065214"/>
                <a:gd name="connsiteX0" fmla="*/ 0 w 862320"/>
                <a:gd name="connsiteY0" fmla="*/ 1840075 h 2065214"/>
                <a:gd name="connsiteX1" fmla="*/ 285092 w 862320"/>
                <a:gd name="connsiteY1" fmla="*/ 1438028 h 2065214"/>
                <a:gd name="connsiteX2" fmla="*/ 521314 w 862320"/>
                <a:gd name="connsiteY2" fmla="*/ 1054688 h 2065214"/>
                <a:gd name="connsiteX3" fmla="*/ 670913 w 862320"/>
                <a:gd name="connsiteY3" fmla="*/ 505958 h 2065214"/>
                <a:gd name="connsiteX4" fmla="*/ 671910 w 862320"/>
                <a:gd name="connsiteY4" fmla="*/ 2093 h 2065214"/>
                <a:gd name="connsiteX5" fmla="*/ 853569 w 862320"/>
                <a:gd name="connsiteY5" fmla="*/ 698339 h 2065214"/>
                <a:gd name="connsiteX6" fmla="*/ 833387 w 862320"/>
                <a:gd name="connsiteY6" fmla="*/ 1144713 h 2065214"/>
                <a:gd name="connsiteX7" fmla="*/ 712516 w 862320"/>
                <a:gd name="connsiteY7" fmla="*/ 1489884 h 2065214"/>
                <a:gd name="connsiteX8" fmla="*/ 528380 w 862320"/>
                <a:gd name="connsiteY8" fmla="*/ 1783027 h 2065214"/>
                <a:gd name="connsiteX9" fmla="*/ 389516 w 862320"/>
                <a:gd name="connsiteY9" fmla="*/ 1977184 h 2065214"/>
                <a:gd name="connsiteX10" fmla="*/ 149264 w 862320"/>
                <a:gd name="connsiteY10" fmla="*/ 2065139 h 2065214"/>
                <a:gd name="connsiteX11" fmla="*/ 23608 w 862320"/>
                <a:gd name="connsiteY11" fmla="*/ 1957218 h 2065214"/>
                <a:gd name="connsiteX12" fmla="*/ 0 w 862320"/>
                <a:gd name="connsiteY12" fmla="*/ 1840075 h 2065214"/>
                <a:gd name="connsiteX0" fmla="*/ 0 w 862320"/>
                <a:gd name="connsiteY0" fmla="*/ 1865516 h 2090655"/>
                <a:gd name="connsiteX1" fmla="*/ 285092 w 862320"/>
                <a:gd name="connsiteY1" fmla="*/ 1463469 h 2090655"/>
                <a:gd name="connsiteX2" fmla="*/ 521314 w 862320"/>
                <a:gd name="connsiteY2" fmla="*/ 1080129 h 2090655"/>
                <a:gd name="connsiteX3" fmla="*/ 670913 w 862320"/>
                <a:gd name="connsiteY3" fmla="*/ 531399 h 2090655"/>
                <a:gd name="connsiteX4" fmla="*/ 627979 w 862320"/>
                <a:gd name="connsiteY4" fmla="*/ 1957 h 2090655"/>
                <a:gd name="connsiteX5" fmla="*/ 853569 w 862320"/>
                <a:gd name="connsiteY5" fmla="*/ 723780 h 2090655"/>
                <a:gd name="connsiteX6" fmla="*/ 833387 w 862320"/>
                <a:gd name="connsiteY6" fmla="*/ 1170154 h 2090655"/>
                <a:gd name="connsiteX7" fmla="*/ 712516 w 862320"/>
                <a:gd name="connsiteY7" fmla="*/ 1515325 h 2090655"/>
                <a:gd name="connsiteX8" fmla="*/ 528380 w 862320"/>
                <a:gd name="connsiteY8" fmla="*/ 1808468 h 2090655"/>
                <a:gd name="connsiteX9" fmla="*/ 389516 w 862320"/>
                <a:gd name="connsiteY9" fmla="*/ 2002625 h 2090655"/>
                <a:gd name="connsiteX10" fmla="*/ 149264 w 862320"/>
                <a:gd name="connsiteY10" fmla="*/ 2090580 h 2090655"/>
                <a:gd name="connsiteX11" fmla="*/ 23608 w 862320"/>
                <a:gd name="connsiteY11" fmla="*/ 1982659 h 2090655"/>
                <a:gd name="connsiteX12" fmla="*/ 0 w 862320"/>
                <a:gd name="connsiteY12" fmla="*/ 1865516 h 209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2320" h="2090655">
                  <a:moveTo>
                    <a:pt x="0" y="1865516"/>
                  </a:moveTo>
                  <a:cubicBezTo>
                    <a:pt x="4989" y="1703088"/>
                    <a:pt x="198206" y="1594367"/>
                    <a:pt x="285092" y="1463469"/>
                  </a:cubicBezTo>
                  <a:cubicBezTo>
                    <a:pt x="371978" y="1332571"/>
                    <a:pt x="457297" y="1236153"/>
                    <a:pt x="521314" y="1080129"/>
                  </a:cubicBezTo>
                  <a:cubicBezTo>
                    <a:pt x="585331" y="924105"/>
                    <a:pt x="636499" y="723210"/>
                    <a:pt x="670913" y="531399"/>
                  </a:cubicBezTo>
                  <a:cubicBezTo>
                    <a:pt x="705327" y="339588"/>
                    <a:pt x="597536" y="-30106"/>
                    <a:pt x="627979" y="1957"/>
                  </a:cubicBezTo>
                  <a:cubicBezTo>
                    <a:pt x="658422" y="34020"/>
                    <a:pt x="840372" y="514577"/>
                    <a:pt x="853569" y="723780"/>
                  </a:cubicBezTo>
                  <a:cubicBezTo>
                    <a:pt x="866766" y="932983"/>
                    <a:pt x="868645" y="1001711"/>
                    <a:pt x="833387" y="1170154"/>
                  </a:cubicBezTo>
                  <a:cubicBezTo>
                    <a:pt x="798129" y="1338597"/>
                    <a:pt x="752145" y="1420291"/>
                    <a:pt x="712516" y="1515325"/>
                  </a:cubicBezTo>
                  <a:cubicBezTo>
                    <a:pt x="672887" y="1610359"/>
                    <a:pt x="582213" y="1727251"/>
                    <a:pt x="528380" y="1808468"/>
                  </a:cubicBezTo>
                  <a:cubicBezTo>
                    <a:pt x="474547" y="1889685"/>
                    <a:pt x="545346" y="1785982"/>
                    <a:pt x="389516" y="2002625"/>
                  </a:cubicBezTo>
                  <a:cubicBezTo>
                    <a:pt x="269486" y="2086986"/>
                    <a:pt x="217937" y="2091402"/>
                    <a:pt x="149264" y="2090580"/>
                  </a:cubicBezTo>
                  <a:cubicBezTo>
                    <a:pt x="42266" y="2042639"/>
                    <a:pt x="58167" y="2043538"/>
                    <a:pt x="23608" y="1982659"/>
                  </a:cubicBezTo>
                  <a:cubicBezTo>
                    <a:pt x="-1497" y="1932365"/>
                    <a:pt x="11969" y="1974168"/>
                    <a:pt x="0" y="1865516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rgbClr val="5E9EFF"/>
                </a:gs>
                <a:gs pos="82000">
                  <a:srgbClr val="C4D6EB">
                    <a:alpha val="5000"/>
                  </a:srgbClr>
                </a:gs>
                <a:gs pos="20000">
                  <a:srgbClr val="FFEBFA">
                    <a:lumMod val="0"/>
                    <a:lumOff val="100000"/>
                    <a:alpha val="7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dirty="0">
                <a:solidFill>
                  <a:srgbClr val="FF0066"/>
                </a:solidFill>
              </a:endParaRPr>
            </a:p>
          </p:txBody>
        </p:sp>
        <p:grpSp>
          <p:nvGrpSpPr>
            <p:cNvPr id="37" name="Grupo 10"/>
            <p:cNvGrpSpPr>
              <a:grpSpLocks noChangeAspect="1"/>
            </p:cNvGrpSpPr>
            <p:nvPr/>
          </p:nvGrpSpPr>
          <p:grpSpPr>
            <a:xfrm>
              <a:off x="3563888" y="2996951"/>
              <a:ext cx="998935" cy="988965"/>
              <a:chOff x="4230514" y="2138607"/>
              <a:chExt cx="4721895" cy="4674769"/>
            </a:xfrm>
          </p:grpSpPr>
          <p:sp>
            <p:nvSpPr>
              <p:cNvPr id="45" name="Elipse 44"/>
              <p:cNvSpPr/>
              <p:nvPr/>
            </p:nvSpPr>
            <p:spPr bwMode="auto">
              <a:xfrm>
                <a:off x="4230514" y="2138607"/>
                <a:ext cx="4721895" cy="4674769"/>
              </a:xfrm>
              <a:prstGeom prst="ellipse">
                <a:avLst/>
              </a:prstGeom>
              <a:gradFill>
                <a:gsLst>
                  <a:gs pos="62000">
                    <a:srgbClr val="FFFFCC">
                      <a:alpha val="0"/>
                    </a:srgbClr>
                  </a:gs>
                  <a:gs pos="4000">
                    <a:srgbClr val="FFC000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</a:endParaRPr>
              </a:p>
            </p:txBody>
          </p:sp>
          <p:sp>
            <p:nvSpPr>
              <p:cNvPr id="46" name="Oval 3"/>
              <p:cNvSpPr>
                <a:spLocks noChangeArrowheads="1"/>
              </p:cNvSpPr>
              <p:nvPr/>
            </p:nvSpPr>
            <p:spPr bwMode="auto">
              <a:xfrm>
                <a:off x="5279230" y="3226845"/>
                <a:ext cx="2677146" cy="2650427"/>
              </a:xfrm>
              <a:prstGeom prst="ellipse">
                <a:avLst/>
              </a:prstGeom>
              <a:gradFill flip="none" rotWithShape="1">
                <a:gsLst>
                  <a:gs pos="48000">
                    <a:srgbClr val="FFFFCC"/>
                  </a:gs>
                  <a:gs pos="12000">
                    <a:schemeClr val="bg1"/>
                  </a:gs>
                  <a:gs pos="82000">
                    <a:srgbClr val="4D0808">
                      <a:alpha val="4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600" b="1">
                  <a:solidFill>
                    <a:srgbClr val="FF0066"/>
                  </a:solidFill>
                </a:endParaRPr>
              </a:p>
            </p:txBody>
          </p:sp>
        </p:grpSp>
        <p:sp>
          <p:nvSpPr>
            <p:cNvPr id="51" name="Oval 3"/>
            <p:cNvSpPr>
              <a:spLocks noChangeArrowheads="1"/>
            </p:cNvSpPr>
            <p:nvPr/>
          </p:nvSpPr>
          <p:spPr bwMode="auto">
            <a:xfrm>
              <a:off x="3414140" y="2832930"/>
              <a:ext cx="1296144" cy="1349192"/>
            </a:xfrm>
            <a:prstGeom prst="ellipse">
              <a:avLst/>
            </a:prstGeom>
            <a:gradFill flip="none" rotWithShape="1"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sp>
          <p:nvSpPr>
            <p:cNvPr id="52" name="Oval 3"/>
            <p:cNvSpPr>
              <a:spLocks noChangeArrowheads="1"/>
            </p:cNvSpPr>
            <p:nvPr/>
          </p:nvSpPr>
          <p:spPr bwMode="auto">
            <a:xfrm>
              <a:off x="3451961" y="2888701"/>
              <a:ext cx="1296144" cy="1349192"/>
            </a:xfrm>
            <a:prstGeom prst="ellipse">
              <a:avLst/>
            </a:prstGeom>
            <a:gradFill flip="none" rotWithShape="1">
              <a:gsLst>
                <a:gs pos="77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sp>
          <p:nvSpPr>
            <p:cNvPr id="55" name="Oval 3"/>
            <p:cNvSpPr>
              <a:spLocks noChangeArrowheads="1"/>
            </p:cNvSpPr>
            <p:nvPr/>
          </p:nvSpPr>
          <p:spPr bwMode="auto">
            <a:xfrm>
              <a:off x="3444608" y="2884772"/>
              <a:ext cx="1296144" cy="1226538"/>
            </a:xfrm>
            <a:prstGeom prst="ellipse">
              <a:avLst/>
            </a:prstGeom>
            <a:gradFill flip="none" rotWithShape="1">
              <a:gsLst>
                <a:gs pos="98000">
                  <a:schemeClr val="accent1">
                    <a:lumMod val="20000"/>
                    <a:lumOff val="80000"/>
                    <a:alpha val="7000"/>
                  </a:schemeClr>
                </a:gs>
                <a:gs pos="1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</p:grpSp>
      <p:sp>
        <p:nvSpPr>
          <p:cNvPr id="57" name="Retângulo 8"/>
          <p:cNvSpPr>
            <a:spLocks noChangeArrowheads="1"/>
          </p:cNvSpPr>
          <p:nvPr/>
        </p:nvSpPr>
        <p:spPr bwMode="auto">
          <a:xfrm>
            <a:off x="5364088" y="3645024"/>
            <a:ext cx="3420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FFFFCC"/>
                </a:solidFill>
                <a:latin typeface="Century Gothic" pitchFamily="34" charset="0"/>
              </a:rPr>
              <a:t>Cauda de poeira</a:t>
            </a:r>
          </a:p>
        </p:txBody>
      </p:sp>
      <p:sp>
        <p:nvSpPr>
          <p:cNvPr id="58" name="Retângulo 8"/>
          <p:cNvSpPr>
            <a:spLocks noChangeArrowheads="1"/>
          </p:cNvSpPr>
          <p:nvPr/>
        </p:nvSpPr>
        <p:spPr bwMode="auto">
          <a:xfrm>
            <a:off x="2988079" y="1594701"/>
            <a:ext cx="3420549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gradFill flip="none" rotWithShape="1">
                  <a:gsLst>
                    <a:gs pos="67000">
                      <a:srgbClr val="0053FA"/>
                    </a:gs>
                    <a:gs pos="34000">
                      <a:schemeClr val="bg1"/>
                    </a:gs>
                  </a:gsLst>
                  <a:lin ang="5400000" scaled="1"/>
                  <a:tileRect/>
                </a:gradFill>
                <a:latin typeface="Century Gothic" pitchFamily="34" charset="0"/>
              </a:rPr>
              <a:t>Cauda de íons</a:t>
            </a:r>
          </a:p>
        </p:txBody>
      </p:sp>
      <p:sp>
        <p:nvSpPr>
          <p:cNvPr id="59" name="Retângulo 8"/>
          <p:cNvSpPr>
            <a:spLocks noChangeArrowheads="1"/>
          </p:cNvSpPr>
          <p:nvPr/>
        </p:nvSpPr>
        <p:spPr bwMode="auto">
          <a:xfrm>
            <a:off x="864572" y="5769293"/>
            <a:ext cx="3420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FFFFFF"/>
                </a:solidFill>
                <a:latin typeface="Century Gothic" pitchFamily="34" charset="0"/>
              </a:rPr>
              <a:t>Órbita do cometa</a:t>
            </a:r>
          </a:p>
        </p:txBody>
      </p:sp>
      <p:sp>
        <p:nvSpPr>
          <p:cNvPr id="23" name="Triângulo isósceles 22"/>
          <p:cNvSpPr/>
          <p:nvPr/>
        </p:nvSpPr>
        <p:spPr bwMode="auto">
          <a:xfrm rot="18990303">
            <a:off x="6123659" y="4732623"/>
            <a:ext cx="318639" cy="415963"/>
          </a:xfrm>
          <a:prstGeom prst="triangl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grpSp>
        <p:nvGrpSpPr>
          <p:cNvPr id="27" name="Grupo 10"/>
          <p:cNvGrpSpPr>
            <a:grpSpLocks noChangeAspect="1"/>
          </p:cNvGrpSpPr>
          <p:nvPr/>
        </p:nvGrpSpPr>
        <p:grpSpPr>
          <a:xfrm>
            <a:off x="1746119" y="3787419"/>
            <a:ext cx="927932" cy="918670"/>
            <a:chOff x="4230514" y="2138607"/>
            <a:chExt cx="4721895" cy="4674769"/>
          </a:xfrm>
        </p:grpSpPr>
        <p:sp>
          <p:nvSpPr>
            <p:cNvPr id="28" name="Elipse 27"/>
            <p:cNvSpPr/>
            <p:nvPr/>
          </p:nvSpPr>
          <p:spPr bwMode="auto">
            <a:xfrm>
              <a:off x="4230514" y="2138607"/>
              <a:ext cx="4721895" cy="4674769"/>
            </a:xfrm>
            <a:prstGeom prst="ellipse">
              <a:avLst/>
            </a:prstGeom>
            <a:gradFill>
              <a:gsLst>
                <a:gs pos="43000">
                  <a:schemeClr val="bg1"/>
                </a:gs>
                <a:gs pos="47000">
                  <a:srgbClr val="FFC000"/>
                </a:gs>
                <a:gs pos="100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sp>
          <p:nvSpPr>
            <p:cNvPr id="29" name="Oval 3"/>
            <p:cNvSpPr>
              <a:spLocks noChangeArrowheads="1"/>
            </p:cNvSpPr>
            <p:nvPr/>
          </p:nvSpPr>
          <p:spPr bwMode="auto">
            <a:xfrm>
              <a:off x="5279229" y="3160568"/>
              <a:ext cx="2677146" cy="2650426"/>
            </a:xfrm>
            <a:prstGeom prst="ellipse">
              <a:avLst/>
            </a:prstGeom>
            <a:gradFill flip="none" rotWithShape="1">
              <a:gsLst>
                <a:gs pos="76000">
                  <a:srgbClr val="FFCC00"/>
                </a:gs>
                <a:gs pos="12000">
                  <a:schemeClr val="bg1"/>
                </a:gs>
                <a:gs pos="100000">
                  <a:srgbClr val="FFC000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</p:grpSp>
      <p:sp>
        <p:nvSpPr>
          <p:cNvPr id="24" name="Retângulo 8"/>
          <p:cNvSpPr>
            <a:spLocks noChangeArrowheads="1"/>
          </p:cNvSpPr>
          <p:nvPr/>
        </p:nvSpPr>
        <p:spPr bwMode="auto">
          <a:xfrm>
            <a:off x="5004048" y="6093296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FF0000"/>
                </a:solidFill>
                <a:latin typeface="Century Gothic" pitchFamily="34" charset="0"/>
              </a:rPr>
              <a:t>diagrama </a:t>
            </a:r>
            <a:r>
              <a:rPr lang="pt-BR" b="1" dirty="0">
                <a:solidFill>
                  <a:srgbClr val="FF0000"/>
                </a:solidFill>
                <a:latin typeface="Century Gothic" pitchFamily="34" charset="0"/>
              </a:rPr>
              <a:t>fora de escala</a:t>
            </a:r>
          </a:p>
        </p:txBody>
      </p:sp>
    </p:spTree>
    <p:extLst>
      <p:ext uri="{BB962C8B-B14F-4D97-AF65-F5344CB8AC3E}">
        <p14:creationId xmlns:p14="http://schemas.microsoft.com/office/powerpoint/2010/main" val="401675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7" grpId="0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424936" cy="1137467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Cauda pode ficar à frente!</a:t>
            </a:r>
            <a:endParaRPr lang="pt-BR" sz="32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Text Box 141"/>
          <p:cNvSpPr txBox="1">
            <a:spLocks noChangeArrowheads="1"/>
          </p:cNvSpPr>
          <p:nvPr/>
        </p:nvSpPr>
        <p:spPr bwMode="auto">
          <a:xfrm flipH="1">
            <a:off x="386019" y="6484927"/>
            <a:ext cx="47648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Crédito da imagem: André Luiz da Silva/CDA/CDCC</a:t>
            </a:r>
          </a:p>
        </p:txBody>
      </p:sp>
      <p:sp>
        <p:nvSpPr>
          <p:cNvPr id="4" name="Arco 3"/>
          <p:cNvSpPr/>
          <p:nvPr/>
        </p:nvSpPr>
        <p:spPr bwMode="auto">
          <a:xfrm rot="2340065" flipH="1">
            <a:off x="972859" y="658711"/>
            <a:ext cx="5710000" cy="11138016"/>
          </a:xfrm>
          <a:prstGeom prst="arc">
            <a:avLst>
              <a:gd name="adj1" fmla="val 12504893"/>
              <a:gd name="adj2" fmla="val 2883781"/>
            </a:avLst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>
              <a:solidFill>
                <a:srgbClr val="FF0066"/>
              </a:solidFill>
            </a:endParaRPr>
          </a:p>
        </p:txBody>
      </p:sp>
      <p:sp>
        <p:nvSpPr>
          <p:cNvPr id="59" name="Retângulo 8"/>
          <p:cNvSpPr>
            <a:spLocks noChangeArrowheads="1"/>
          </p:cNvSpPr>
          <p:nvPr/>
        </p:nvSpPr>
        <p:spPr bwMode="auto">
          <a:xfrm flipH="1">
            <a:off x="1299549" y="4826273"/>
            <a:ext cx="33782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FFFFFF"/>
                </a:solidFill>
                <a:latin typeface="Century Gothic" pitchFamily="34" charset="0"/>
              </a:rPr>
              <a:t>Órbita do cometa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455684" y="883718"/>
            <a:ext cx="3900277" cy="2873662"/>
            <a:chOff x="455684" y="883718"/>
            <a:chExt cx="3900277" cy="2873662"/>
          </a:xfrm>
        </p:grpSpPr>
        <p:sp>
          <p:nvSpPr>
            <p:cNvPr id="56" name="Lágrima 11"/>
            <p:cNvSpPr/>
            <p:nvPr/>
          </p:nvSpPr>
          <p:spPr bwMode="auto">
            <a:xfrm rot="18975431" flipH="1">
              <a:off x="455684" y="1041026"/>
              <a:ext cx="2674281" cy="2705513"/>
            </a:xfrm>
            <a:custGeom>
              <a:avLst/>
              <a:gdLst>
                <a:gd name="connsiteX0" fmla="*/ 0 w 1156717"/>
                <a:gd name="connsiteY0" fmla="*/ 579323 h 1158646"/>
                <a:gd name="connsiteX1" fmla="*/ 578359 w 1156717"/>
                <a:gd name="connsiteY1" fmla="*/ 0 h 1158646"/>
                <a:gd name="connsiteX2" fmla="*/ 1735076 w 1156717"/>
                <a:gd name="connsiteY2" fmla="*/ -579323 h 1158646"/>
                <a:gd name="connsiteX3" fmla="*/ 1156717 w 1156717"/>
                <a:gd name="connsiteY3" fmla="*/ 579323 h 1158646"/>
                <a:gd name="connsiteX4" fmla="*/ 578358 w 1156717"/>
                <a:gd name="connsiteY4" fmla="*/ 1158646 h 1158646"/>
                <a:gd name="connsiteX5" fmla="*/ -1 w 1156717"/>
                <a:gd name="connsiteY5" fmla="*/ 579323 h 1158646"/>
                <a:gd name="connsiteX6" fmla="*/ 0 w 1156717"/>
                <a:gd name="connsiteY6" fmla="*/ 579323 h 1158646"/>
                <a:gd name="connsiteX0" fmla="*/ 1 w 1747623"/>
                <a:gd name="connsiteY0" fmla="*/ 1160280 h 1739603"/>
                <a:gd name="connsiteX1" fmla="*/ 476760 w 1747623"/>
                <a:gd name="connsiteY1" fmla="*/ 885757 h 1739603"/>
                <a:gd name="connsiteX2" fmla="*/ 1735077 w 1747623"/>
                <a:gd name="connsiteY2" fmla="*/ 1634 h 1739603"/>
                <a:gd name="connsiteX3" fmla="*/ 1156718 w 1747623"/>
                <a:gd name="connsiteY3" fmla="*/ 1160280 h 1739603"/>
                <a:gd name="connsiteX4" fmla="*/ 578359 w 1747623"/>
                <a:gd name="connsiteY4" fmla="*/ 1739603 h 1739603"/>
                <a:gd name="connsiteX5" fmla="*/ 0 w 1747623"/>
                <a:gd name="connsiteY5" fmla="*/ 1160280 h 1739603"/>
                <a:gd name="connsiteX6" fmla="*/ 1 w 1747623"/>
                <a:gd name="connsiteY6" fmla="*/ 1160280 h 1739603"/>
                <a:gd name="connsiteX0" fmla="*/ 177801 w 1747623"/>
                <a:gd name="connsiteY0" fmla="*/ 1554574 h 1740197"/>
                <a:gd name="connsiteX1" fmla="*/ 476760 w 1747623"/>
                <a:gd name="connsiteY1" fmla="*/ 886351 h 1740197"/>
                <a:gd name="connsiteX2" fmla="*/ 1735077 w 1747623"/>
                <a:gd name="connsiteY2" fmla="*/ 2228 h 1740197"/>
                <a:gd name="connsiteX3" fmla="*/ 1156718 w 1747623"/>
                <a:gd name="connsiteY3" fmla="*/ 1160874 h 1740197"/>
                <a:gd name="connsiteX4" fmla="*/ 578359 w 1747623"/>
                <a:gd name="connsiteY4" fmla="*/ 1740197 h 1740197"/>
                <a:gd name="connsiteX5" fmla="*/ 0 w 1747623"/>
                <a:gd name="connsiteY5" fmla="*/ 1160874 h 1740197"/>
                <a:gd name="connsiteX6" fmla="*/ 177801 w 1747623"/>
                <a:gd name="connsiteY6" fmla="*/ 1554574 h 1740197"/>
                <a:gd name="connsiteX0" fmla="*/ 177801 w 1740940"/>
                <a:gd name="connsiteY0" fmla="*/ 1556616 h 1742239"/>
                <a:gd name="connsiteX1" fmla="*/ 476760 w 1740940"/>
                <a:gd name="connsiteY1" fmla="*/ 888393 h 1742239"/>
                <a:gd name="connsiteX2" fmla="*/ 1735077 w 1740940"/>
                <a:gd name="connsiteY2" fmla="*/ 4270 h 1742239"/>
                <a:gd name="connsiteX3" fmla="*/ 978918 w 1740940"/>
                <a:gd name="connsiteY3" fmla="*/ 1277216 h 1742239"/>
                <a:gd name="connsiteX4" fmla="*/ 578359 w 1740940"/>
                <a:gd name="connsiteY4" fmla="*/ 1742239 h 1742239"/>
                <a:gd name="connsiteX5" fmla="*/ 0 w 1740940"/>
                <a:gd name="connsiteY5" fmla="*/ 1162916 h 1742239"/>
                <a:gd name="connsiteX6" fmla="*/ 177801 w 1740940"/>
                <a:gd name="connsiteY6" fmla="*/ 1556616 h 1742239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31108 w 2721871"/>
                <a:gd name="connsiteY0" fmla="*/ 2570335 h 2768331"/>
                <a:gd name="connsiteX1" fmla="*/ 330067 w 2721871"/>
                <a:gd name="connsiteY1" fmla="*/ 1902112 h 2768331"/>
                <a:gd name="connsiteX2" fmla="*/ 2718684 w 2721871"/>
                <a:gd name="connsiteY2" fmla="*/ 1989 h 2768331"/>
                <a:gd name="connsiteX3" fmla="*/ 832225 w 2721871"/>
                <a:gd name="connsiteY3" fmla="*/ 2290935 h 2768331"/>
                <a:gd name="connsiteX4" fmla="*/ 431666 w 2721871"/>
                <a:gd name="connsiteY4" fmla="*/ 2755958 h 2768331"/>
                <a:gd name="connsiteX5" fmla="*/ 31108 w 2721871"/>
                <a:gd name="connsiteY5" fmla="*/ 2570335 h 2768331"/>
                <a:gd name="connsiteX0" fmla="*/ 31108 w 2721937"/>
                <a:gd name="connsiteY0" fmla="*/ 2570335 h 2756819"/>
                <a:gd name="connsiteX1" fmla="*/ 330067 w 2721937"/>
                <a:gd name="connsiteY1" fmla="*/ 1902112 h 2756819"/>
                <a:gd name="connsiteX2" fmla="*/ 2718684 w 2721937"/>
                <a:gd name="connsiteY2" fmla="*/ 1989 h 2756819"/>
                <a:gd name="connsiteX3" fmla="*/ 832225 w 2721937"/>
                <a:gd name="connsiteY3" fmla="*/ 2290935 h 2756819"/>
                <a:gd name="connsiteX4" fmla="*/ 228466 w 2721937"/>
                <a:gd name="connsiteY4" fmla="*/ 2743258 h 2756819"/>
                <a:gd name="connsiteX5" fmla="*/ 31108 w 2721937"/>
                <a:gd name="connsiteY5" fmla="*/ 2570335 h 2756819"/>
                <a:gd name="connsiteX0" fmla="*/ 11654 w 2791383"/>
                <a:gd name="connsiteY0" fmla="*/ 2494120 h 2751745"/>
                <a:gd name="connsiteX1" fmla="*/ 399513 w 2791383"/>
                <a:gd name="connsiteY1" fmla="*/ 1902097 h 2751745"/>
                <a:gd name="connsiteX2" fmla="*/ 2788130 w 2791383"/>
                <a:gd name="connsiteY2" fmla="*/ 1974 h 2751745"/>
                <a:gd name="connsiteX3" fmla="*/ 901671 w 2791383"/>
                <a:gd name="connsiteY3" fmla="*/ 2290920 h 2751745"/>
                <a:gd name="connsiteX4" fmla="*/ 297912 w 2791383"/>
                <a:gd name="connsiteY4" fmla="*/ 2743243 h 2751745"/>
                <a:gd name="connsiteX5" fmla="*/ 11654 w 2791383"/>
                <a:gd name="connsiteY5" fmla="*/ 2494120 h 2751745"/>
                <a:gd name="connsiteX0" fmla="*/ 11654 w 2791399"/>
                <a:gd name="connsiteY0" fmla="*/ 2494120 h 2697049"/>
                <a:gd name="connsiteX1" fmla="*/ 399513 w 2791399"/>
                <a:gd name="connsiteY1" fmla="*/ 1902097 h 2697049"/>
                <a:gd name="connsiteX2" fmla="*/ 2788130 w 2791399"/>
                <a:gd name="connsiteY2" fmla="*/ 1974 h 2697049"/>
                <a:gd name="connsiteX3" fmla="*/ 901671 w 2791399"/>
                <a:gd name="connsiteY3" fmla="*/ 2290920 h 2697049"/>
                <a:gd name="connsiteX4" fmla="*/ 249337 w 2791399"/>
                <a:gd name="connsiteY4" fmla="*/ 2685124 h 2697049"/>
                <a:gd name="connsiteX5" fmla="*/ 11654 w 2791399"/>
                <a:gd name="connsiteY5" fmla="*/ 2494120 h 2697049"/>
                <a:gd name="connsiteX0" fmla="*/ 37021 w 2708872"/>
                <a:gd name="connsiteY0" fmla="*/ 2560003 h 2705587"/>
                <a:gd name="connsiteX1" fmla="*/ 316986 w 2708872"/>
                <a:gd name="connsiteY1" fmla="*/ 1902110 h 2705587"/>
                <a:gd name="connsiteX2" fmla="*/ 2705603 w 2708872"/>
                <a:gd name="connsiteY2" fmla="*/ 1987 h 2705587"/>
                <a:gd name="connsiteX3" fmla="*/ 819144 w 2708872"/>
                <a:gd name="connsiteY3" fmla="*/ 2290933 h 2705587"/>
                <a:gd name="connsiteX4" fmla="*/ 166810 w 2708872"/>
                <a:gd name="connsiteY4" fmla="*/ 2685137 h 2705587"/>
                <a:gd name="connsiteX5" fmla="*/ 37021 w 2708872"/>
                <a:gd name="connsiteY5" fmla="*/ 2560003 h 2705587"/>
                <a:gd name="connsiteX0" fmla="*/ 20200 w 2691429"/>
                <a:gd name="connsiteY0" fmla="*/ 2558718 h 2704302"/>
                <a:gd name="connsiteX1" fmla="*/ 352550 w 2691429"/>
                <a:gd name="connsiteY1" fmla="*/ 2051036 h 2704302"/>
                <a:gd name="connsiteX2" fmla="*/ 2688782 w 2691429"/>
                <a:gd name="connsiteY2" fmla="*/ 702 h 2704302"/>
                <a:gd name="connsiteX3" fmla="*/ 802323 w 2691429"/>
                <a:gd name="connsiteY3" fmla="*/ 2289648 h 2704302"/>
                <a:gd name="connsiteX4" fmla="*/ 149989 w 2691429"/>
                <a:gd name="connsiteY4" fmla="*/ 2683852 h 2704302"/>
                <a:gd name="connsiteX5" fmla="*/ 20200 w 2691429"/>
                <a:gd name="connsiteY5" fmla="*/ 2558718 h 2704302"/>
                <a:gd name="connsiteX0" fmla="*/ 20200 w 2689847"/>
                <a:gd name="connsiteY0" fmla="*/ 2558988 h 2704572"/>
                <a:gd name="connsiteX1" fmla="*/ 352550 w 2689847"/>
                <a:gd name="connsiteY1" fmla="*/ 2051306 h 2704572"/>
                <a:gd name="connsiteX2" fmla="*/ 2688782 w 2689847"/>
                <a:gd name="connsiteY2" fmla="*/ 972 h 2704572"/>
                <a:gd name="connsiteX3" fmla="*/ 647652 w 2689847"/>
                <a:gd name="connsiteY3" fmla="*/ 2333423 h 2704572"/>
                <a:gd name="connsiteX4" fmla="*/ 149989 w 2689847"/>
                <a:gd name="connsiteY4" fmla="*/ 2684122 h 2704572"/>
                <a:gd name="connsiteX5" fmla="*/ 20200 w 2689847"/>
                <a:gd name="connsiteY5" fmla="*/ 2558988 h 270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9847" h="2704572">
                  <a:moveTo>
                    <a:pt x="20200" y="2558988"/>
                  </a:moveTo>
                  <a:cubicBezTo>
                    <a:pt x="3267" y="2416680"/>
                    <a:pt x="-92214" y="2477642"/>
                    <a:pt x="352550" y="2051306"/>
                  </a:cubicBezTo>
                  <a:cubicBezTo>
                    <a:pt x="797314" y="1624970"/>
                    <a:pt x="2639598" y="-46047"/>
                    <a:pt x="2688782" y="972"/>
                  </a:cubicBezTo>
                  <a:cubicBezTo>
                    <a:pt x="2737966" y="47991"/>
                    <a:pt x="1070784" y="1886231"/>
                    <a:pt x="647652" y="2333423"/>
                  </a:cubicBezTo>
                  <a:cubicBezTo>
                    <a:pt x="224520" y="2780615"/>
                    <a:pt x="469408" y="2684122"/>
                    <a:pt x="149989" y="2684122"/>
                  </a:cubicBezTo>
                  <a:cubicBezTo>
                    <a:pt x="16470" y="2730689"/>
                    <a:pt x="37133" y="2701296"/>
                    <a:pt x="20200" y="2558988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rgbClr val="5E9EFF"/>
                </a:gs>
                <a:gs pos="39999">
                  <a:schemeClr val="accent2">
                    <a:alpha val="55000"/>
                  </a:schemeClr>
                </a:gs>
                <a:gs pos="74000">
                  <a:srgbClr val="C4D6EB">
                    <a:alpha val="5000"/>
                  </a:srgbClr>
                </a:gs>
                <a:gs pos="32000">
                  <a:srgbClr val="FFEBFA">
                    <a:lumMod val="0"/>
                    <a:lumOff val="100000"/>
                    <a:alpha val="7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sp>
          <p:nvSpPr>
            <p:cNvPr id="47" name="Lágrima 11"/>
            <p:cNvSpPr/>
            <p:nvPr/>
          </p:nvSpPr>
          <p:spPr bwMode="auto">
            <a:xfrm rot="19125189" flipH="1">
              <a:off x="488491" y="883718"/>
              <a:ext cx="2823576" cy="2873662"/>
            </a:xfrm>
            <a:custGeom>
              <a:avLst/>
              <a:gdLst>
                <a:gd name="connsiteX0" fmla="*/ 0 w 1156717"/>
                <a:gd name="connsiteY0" fmla="*/ 579323 h 1158646"/>
                <a:gd name="connsiteX1" fmla="*/ 578359 w 1156717"/>
                <a:gd name="connsiteY1" fmla="*/ 0 h 1158646"/>
                <a:gd name="connsiteX2" fmla="*/ 1735076 w 1156717"/>
                <a:gd name="connsiteY2" fmla="*/ -579323 h 1158646"/>
                <a:gd name="connsiteX3" fmla="*/ 1156717 w 1156717"/>
                <a:gd name="connsiteY3" fmla="*/ 579323 h 1158646"/>
                <a:gd name="connsiteX4" fmla="*/ 578358 w 1156717"/>
                <a:gd name="connsiteY4" fmla="*/ 1158646 h 1158646"/>
                <a:gd name="connsiteX5" fmla="*/ -1 w 1156717"/>
                <a:gd name="connsiteY5" fmla="*/ 579323 h 1158646"/>
                <a:gd name="connsiteX6" fmla="*/ 0 w 1156717"/>
                <a:gd name="connsiteY6" fmla="*/ 579323 h 1158646"/>
                <a:gd name="connsiteX0" fmla="*/ 1 w 1747623"/>
                <a:gd name="connsiteY0" fmla="*/ 1160280 h 1739603"/>
                <a:gd name="connsiteX1" fmla="*/ 476760 w 1747623"/>
                <a:gd name="connsiteY1" fmla="*/ 885757 h 1739603"/>
                <a:gd name="connsiteX2" fmla="*/ 1735077 w 1747623"/>
                <a:gd name="connsiteY2" fmla="*/ 1634 h 1739603"/>
                <a:gd name="connsiteX3" fmla="*/ 1156718 w 1747623"/>
                <a:gd name="connsiteY3" fmla="*/ 1160280 h 1739603"/>
                <a:gd name="connsiteX4" fmla="*/ 578359 w 1747623"/>
                <a:gd name="connsiteY4" fmla="*/ 1739603 h 1739603"/>
                <a:gd name="connsiteX5" fmla="*/ 0 w 1747623"/>
                <a:gd name="connsiteY5" fmla="*/ 1160280 h 1739603"/>
                <a:gd name="connsiteX6" fmla="*/ 1 w 1747623"/>
                <a:gd name="connsiteY6" fmla="*/ 1160280 h 1739603"/>
                <a:gd name="connsiteX0" fmla="*/ 177801 w 1747623"/>
                <a:gd name="connsiteY0" fmla="*/ 1554574 h 1740197"/>
                <a:gd name="connsiteX1" fmla="*/ 476760 w 1747623"/>
                <a:gd name="connsiteY1" fmla="*/ 886351 h 1740197"/>
                <a:gd name="connsiteX2" fmla="*/ 1735077 w 1747623"/>
                <a:gd name="connsiteY2" fmla="*/ 2228 h 1740197"/>
                <a:gd name="connsiteX3" fmla="*/ 1156718 w 1747623"/>
                <a:gd name="connsiteY3" fmla="*/ 1160874 h 1740197"/>
                <a:gd name="connsiteX4" fmla="*/ 578359 w 1747623"/>
                <a:gd name="connsiteY4" fmla="*/ 1740197 h 1740197"/>
                <a:gd name="connsiteX5" fmla="*/ 0 w 1747623"/>
                <a:gd name="connsiteY5" fmla="*/ 1160874 h 1740197"/>
                <a:gd name="connsiteX6" fmla="*/ 177801 w 1747623"/>
                <a:gd name="connsiteY6" fmla="*/ 1554574 h 1740197"/>
                <a:gd name="connsiteX0" fmla="*/ 177801 w 1740940"/>
                <a:gd name="connsiteY0" fmla="*/ 1556616 h 1742239"/>
                <a:gd name="connsiteX1" fmla="*/ 476760 w 1740940"/>
                <a:gd name="connsiteY1" fmla="*/ 888393 h 1742239"/>
                <a:gd name="connsiteX2" fmla="*/ 1735077 w 1740940"/>
                <a:gd name="connsiteY2" fmla="*/ 4270 h 1742239"/>
                <a:gd name="connsiteX3" fmla="*/ 978918 w 1740940"/>
                <a:gd name="connsiteY3" fmla="*/ 1277216 h 1742239"/>
                <a:gd name="connsiteX4" fmla="*/ 578359 w 1740940"/>
                <a:gd name="connsiteY4" fmla="*/ 1742239 h 1742239"/>
                <a:gd name="connsiteX5" fmla="*/ 0 w 1740940"/>
                <a:gd name="connsiteY5" fmla="*/ 1162916 h 1742239"/>
                <a:gd name="connsiteX6" fmla="*/ 177801 w 1740940"/>
                <a:gd name="connsiteY6" fmla="*/ 1556616 h 1742239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31108 w 2721871"/>
                <a:gd name="connsiteY0" fmla="*/ 2570335 h 2768331"/>
                <a:gd name="connsiteX1" fmla="*/ 330067 w 2721871"/>
                <a:gd name="connsiteY1" fmla="*/ 1902112 h 2768331"/>
                <a:gd name="connsiteX2" fmla="*/ 2718684 w 2721871"/>
                <a:gd name="connsiteY2" fmla="*/ 1989 h 2768331"/>
                <a:gd name="connsiteX3" fmla="*/ 832225 w 2721871"/>
                <a:gd name="connsiteY3" fmla="*/ 2290935 h 2768331"/>
                <a:gd name="connsiteX4" fmla="*/ 431666 w 2721871"/>
                <a:gd name="connsiteY4" fmla="*/ 2755958 h 2768331"/>
                <a:gd name="connsiteX5" fmla="*/ 31108 w 2721871"/>
                <a:gd name="connsiteY5" fmla="*/ 2570335 h 2768331"/>
                <a:gd name="connsiteX0" fmla="*/ 31108 w 2721937"/>
                <a:gd name="connsiteY0" fmla="*/ 2570335 h 2756819"/>
                <a:gd name="connsiteX1" fmla="*/ 330067 w 2721937"/>
                <a:gd name="connsiteY1" fmla="*/ 1902112 h 2756819"/>
                <a:gd name="connsiteX2" fmla="*/ 2718684 w 2721937"/>
                <a:gd name="connsiteY2" fmla="*/ 1989 h 2756819"/>
                <a:gd name="connsiteX3" fmla="*/ 832225 w 2721937"/>
                <a:gd name="connsiteY3" fmla="*/ 2290935 h 2756819"/>
                <a:gd name="connsiteX4" fmla="*/ 228466 w 2721937"/>
                <a:gd name="connsiteY4" fmla="*/ 2743258 h 2756819"/>
                <a:gd name="connsiteX5" fmla="*/ 31108 w 2721937"/>
                <a:gd name="connsiteY5" fmla="*/ 2570335 h 2756819"/>
                <a:gd name="connsiteX0" fmla="*/ 11654 w 2791383"/>
                <a:gd name="connsiteY0" fmla="*/ 2494120 h 2751745"/>
                <a:gd name="connsiteX1" fmla="*/ 399513 w 2791383"/>
                <a:gd name="connsiteY1" fmla="*/ 1902097 h 2751745"/>
                <a:gd name="connsiteX2" fmla="*/ 2788130 w 2791383"/>
                <a:gd name="connsiteY2" fmla="*/ 1974 h 2751745"/>
                <a:gd name="connsiteX3" fmla="*/ 901671 w 2791383"/>
                <a:gd name="connsiteY3" fmla="*/ 2290920 h 2751745"/>
                <a:gd name="connsiteX4" fmla="*/ 297912 w 2791383"/>
                <a:gd name="connsiteY4" fmla="*/ 2743243 h 2751745"/>
                <a:gd name="connsiteX5" fmla="*/ 11654 w 2791383"/>
                <a:gd name="connsiteY5" fmla="*/ 2494120 h 2751745"/>
                <a:gd name="connsiteX0" fmla="*/ 11654 w 2791399"/>
                <a:gd name="connsiteY0" fmla="*/ 2494120 h 2697049"/>
                <a:gd name="connsiteX1" fmla="*/ 399513 w 2791399"/>
                <a:gd name="connsiteY1" fmla="*/ 1902097 h 2697049"/>
                <a:gd name="connsiteX2" fmla="*/ 2788130 w 2791399"/>
                <a:gd name="connsiteY2" fmla="*/ 1974 h 2697049"/>
                <a:gd name="connsiteX3" fmla="*/ 901671 w 2791399"/>
                <a:gd name="connsiteY3" fmla="*/ 2290920 h 2697049"/>
                <a:gd name="connsiteX4" fmla="*/ 249337 w 2791399"/>
                <a:gd name="connsiteY4" fmla="*/ 2685124 h 2697049"/>
                <a:gd name="connsiteX5" fmla="*/ 11654 w 2791399"/>
                <a:gd name="connsiteY5" fmla="*/ 2494120 h 2697049"/>
                <a:gd name="connsiteX0" fmla="*/ 37021 w 2708872"/>
                <a:gd name="connsiteY0" fmla="*/ 2560003 h 2705587"/>
                <a:gd name="connsiteX1" fmla="*/ 316986 w 2708872"/>
                <a:gd name="connsiteY1" fmla="*/ 1902110 h 2705587"/>
                <a:gd name="connsiteX2" fmla="*/ 2705603 w 2708872"/>
                <a:gd name="connsiteY2" fmla="*/ 1987 h 2705587"/>
                <a:gd name="connsiteX3" fmla="*/ 819144 w 2708872"/>
                <a:gd name="connsiteY3" fmla="*/ 2290933 h 2705587"/>
                <a:gd name="connsiteX4" fmla="*/ 166810 w 2708872"/>
                <a:gd name="connsiteY4" fmla="*/ 2685137 h 2705587"/>
                <a:gd name="connsiteX5" fmla="*/ 37021 w 2708872"/>
                <a:gd name="connsiteY5" fmla="*/ 2560003 h 2705587"/>
                <a:gd name="connsiteX0" fmla="*/ 20200 w 2691429"/>
                <a:gd name="connsiteY0" fmla="*/ 2558718 h 2704302"/>
                <a:gd name="connsiteX1" fmla="*/ 352550 w 2691429"/>
                <a:gd name="connsiteY1" fmla="*/ 2051036 h 2704302"/>
                <a:gd name="connsiteX2" fmla="*/ 2688782 w 2691429"/>
                <a:gd name="connsiteY2" fmla="*/ 702 h 2704302"/>
                <a:gd name="connsiteX3" fmla="*/ 802323 w 2691429"/>
                <a:gd name="connsiteY3" fmla="*/ 2289648 h 2704302"/>
                <a:gd name="connsiteX4" fmla="*/ 149989 w 2691429"/>
                <a:gd name="connsiteY4" fmla="*/ 2683852 h 2704302"/>
                <a:gd name="connsiteX5" fmla="*/ 20200 w 2691429"/>
                <a:gd name="connsiteY5" fmla="*/ 2558718 h 2704302"/>
                <a:gd name="connsiteX0" fmla="*/ 20200 w 2689847"/>
                <a:gd name="connsiteY0" fmla="*/ 2558988 h 2704572"/>
                <a:gd name="connsiteX1" fmla="*/ 352550 w 2689847"/>
                <a:gd name="connsiteY1" fmla="*/ 2051306 h 2704572"/>
                <a:gd name="connsiteX2" fmla="*/ 2688782 w 2689847"/>
                <a:gd name="connsiteY2" fmla="*/ 972 h 2704572"/>
                <a:gd name="connsiteX3" fmla="*/ 647652 w 2689847"/>
                <a:gd name="connsiteY3" fmla="*/ 2333423 h 2704572"/>
                <a:gd name="connsiteX4" fmla="*/ 149989 w 2689847"/>
                <a:gd name="connsiteY4" fmla="*/ 2684122 h 2704572"/>
                <a:gd name="connsiteX5" fmla="*/ 20200 w 2689847"/>
                <a:gd name="connsiteY5" fmla="*/ 2558988 h 270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9847" h="2704572">
                  <a:moveTo>
                    <a:pt x="20200" y="2558988"/>
                  </a:moveTo>
                  <a:cubicBezTo>
                    <a:pt x="3267" y="2416680"/>
                    <a:pt x="-92214" y="2477642"/>
                    <a:pt x="352550" y="2051306"/>
                  </a:cubicBezTo>
                  <a:cubicBezTo>
                    <a:pt x="797314" y="1624970"/>
                    <a:pt x="2639598" y="-46047"/>
                    <a:pt x="2688782" y="972"/>
                  </a:cubicBezTo>
                  <a:cubicBezTo>
                    <a:pt x="2737966" y="47991"/>
                    <a:pt x="1070784" y="1886231"/>
                    <a:pt x="647652" y="2333423"/>
                  </a:cubicBezTo>
                  <a:cubicBezTo>
                    <a:pt x="224520" y="2780615"/>
                    <a:pt x="469408" y="2684122"/>
                    <a:pt x="149989" y="2684122"/>
                  </a:cubicBezTo>
                  <a:cubicBezTo>
                    <a:pt x="16470" y="2730689"/>
                    <a:pt x="37133" y="2701296"/>
                    <a:pt x="20200" y="2558988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5E9EFF"/>
                </a:gs>
                <a:gs pos="11000">
                  <a:srgbClr val="EEF3F9"/>
                </a:gs>
                <a:gs pos="62000">
                  <a:schemeClr val="accent2">
                    <a:alpha val="29000"/>
                  </a:schemeClr>
                </a:gs>
                <a:gs pos="9000">
                  <a:srgbClr val="C4D6EB">
                    <a:alpha val="5000"/>
                  </a:srgbClr>
                </a:gs>
                <a:gs pos="2000">
                  <a:srgbClr val="FFEBFA">
                    <a:lumMod val="0"/>
                    <a:lumOff val="100000"/>
                    <a:alpha val="7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sp>
          <p:nvSpPr>
            <p:cNvPr id="12" name="Lágrima 11"/>
            <p:cNvSpPr/>
            <p:nvPr/>
          </p:nvSpPr>
          <p:spPr bwMode="auto">
            <a:xfrm rot="19192261" flipH="1">
              <a:off x="1611743" y="1507156"/>
              <a:ext cx="1880454" cy="1935979"/>
            </a:xfrm>
            <a:custGeom>
              <a:avLst/>
              <a:gdLst>
                <a:gd name="connsiteX0" fmla="*/ 0 w 1156717"/>
                <a:gd name="connsiteY0" fmla="*/ 579323 h 1158646"/>
                <a:gd name="connsiteX1" fmla="*/ 578359 w 1156717"/>
                <a:gd name="connsiteY1" fmla="*/ 0 h 1158646"/>
                <a:gd name="connsiteX2" fmla="*/ 1735076 w 1156717"/>
                <a:gd name="connsiteY2" fmla="*/ -579323 h 1158646"/>
                <a:gd name="connsiteX3" fmla="*/ 1156717 w 1156717"/>
                <a:gd name="connsiteY3" fmla="*/ 579323 h 1158646"/>
                <a:gd name="connsiteX4" fmla="*/ 578358 w 1156717"/>
                <a:gd name="connsiteY4" fmla="*/ 1158646 h 1158646"/>
                <a:gd name="connsiteX5" fmla="*/ -1 w 1156717"/>
                <a:gd name="connsiteY5" fmla="*/ 579323 h 1158646"/>
                <a:gd name="connsiteX6" fmla="*/ 0 w 1156717"/>
                <a:gd name="connsiteY6" fmla="*/ 579323 h 1158646"/>
                <a:gd name="connsiteX0" fmla="*/ 1 w 1747623"/>
                <a:gd name="connsiteY0" fmla="*/ 1160280 h 1739603"/>
                <a:gd name="connsiteX1" fmla="*/ 476760 w 1747623"/>
                <a:gd name="connsiteY1" fmla="*/ 885757 h 1739603"/>
                <a:gd name="connsiteX2" fmla="*/ 1735077 w 1747623"/>
                <a:gd name="connsiteY2" fmla="*/ 1634 h 1739603"/>
                <a:gd name="connsiteX3" fmla="*/ 1156718 w 1747623"/>
                <a:gd name="connsiteY3" fmla="*/ 1160280 h 1739603"/>
                <a:gd name="connsiteX4" fmla="*/ 578359 w 1747623"/>
                <a:gd name="connsiteY4" fmla="*/ 1739603 h 1739603"/>
                <a:gd name="connsiteX5" fmla="*/ 0 w 1747623"/>
                <a:gd name="connsiteY5" fmla="*/ 1160280 h 1739603"/>
                <a:gd name="connsiteX6" fmla="*/ 1 w 1747623"/>
                <a:gd name="connsiteY6" fmla="*/ 1160280 h 1739603"/>
                <a:gd name="connsiteX0" fmla="*/ 177801 w 1747623"/>
                <a:gd name="connsiteY0" fmla="*/ 1554574 h 1740197"/>
                <a:gd name="connsiteX1" fmla="*/ 476760 w 1747623"/>
                <a:gd name="connsiteY1" fmla="*/ 886351 h 1740197"/>
                <a:gd name="connsiteX2" fmla="*/ 1735077 w 1747623"/>
                <a:gd name="connsiteY2" fmla="*/ 2228 h 1740197"/>
                <a:gd name="connsiteX3" fmla="*/ 1156718 w 1747623"/>
                <a:gd name="connsiteY3" fmla="*/ 1160874 h 1740197"/>
                <a:gd name="connsiteX4" fmla="*/ 578359 w 1747623"/>
                <a:gd name="connsiteY4" fmla="*/ 1740197 h 1740197"/>
                <a:gd name="connsiteX5" fmla="*/ 0 w 1747623"/>
                <a:gd name="connsiteY5" fmla="*/ 1160874 h 1740197"/>
                <a:gd name="connsiteX6" fmla="*/ 177801 w 1747623"/>
                <a:gd name="connsiteY6" fmla="*/ 1554574 h 1740197"/>
                <a:gd name="connsiteX0" fmla="*/ 177801 w 1740940"/>
                <a:gd name="connsiteY0" fmla="*/ 1556616 h 1742239"/>
                <a:gd name="connsiteX1" fmla="*/ 476760 w 1740940"/>
                <a:gd name="connsiteY1" fmla="*/ 888393 h 1742239"/>
                <a:gd name="connsiteX2" fmla="*/ 1735077 w 1740940"/>
                <a:gd name="connsiteY2" fmla="*/ 4270 h 1742239"/>
                <a:gd name="connsiteX3" fmla="*/ 978918 w 1740940"/>
                <a:gd name="connsiteY3" fmla="*/ 1277216 h 1742239"/>
                <a:gd name="connsiteX4" fmla="*/ 578359 w 1740940"/>
                <a:gd name="connsiteY4" fmla="*/ 1742239 h 1742239"/>
                <a:gd name="connsiteX5" fmla="*/ 0 w 1740940"/>
                <a:gd name="connsiteY5" fmla="*/ 1162916 h 1742239"/>
                <a:gd name="connsiteX6" fmla="*/ 177801 w 1740940"/>
                <a:gd name="connsiteY6" fmla="*/ 1556616 h 1742239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31108 w 2721871"/>
                <a:gd name="connsiteY0" fmla="*/ 2570335 h 2768331"/>
                <a:gd name="connsiteX1" fmla="*/ 330067 w 2721871"/>
                <a:gd name="connsiteY1" fmla="*/ 1902112 h 2768331"/>
                <a:gd name="connsiteX2" fmla="*/ 2718684 w 2721871"/>
                <a:gd name="connsiteY2" fmla="*/ 1989 h 2768331"/>
                <a:gd name="connsiteX3" fmla="*/ 832225 w 2721871"/>
                <a:gd name="connsiteY3" fmla="*/ 2290935 h 2768331"/>
                <a:gd name="connsiteX4" fmla="*/ 431666 w 2721871"/>
                <a:gd name="connsiteY4" fmla="*/ 2755958 h 2768331"/>
                <a:gd name="connsiteX5" fmla="*/ 31108 w 2721871"/>
                <a:gd name="connsiteY5" fmla="*/ 2570335 h 2768331"/>
                <a:gd name="connsiteX0" fmla="*/ 31108 w 2721937"/>
                <a:gd name="connsiteY0" fmla="*/ 2570335 h 2756819"/>
                <a:gd name="connsiteX1" fmla="*/ 330067 w 2721937"/>
                <a:gd name="connsiteY1" fmla="*/ 1902112 h 2756819"/>
                <a:gd name="connsiteX2" fmla="*/ 2718684 w 2721937"/>
                <a:gd name="connsiteY2" fmla="*/ 1989 h 2756819"/>
                <a:gd name="connsiteX3" fmla="*/ 832225 w 2721937"/>
                <a:gd name="connsiteY3" fmla="*/ 2290935 h 2756819"/>
                <a:gd name="connsiteX4" fmla="*/ 228466 w 2721937"/>
                <a:gd name="connsiteY4" fmla="*/ 2743258 h 2756819"/>
                <a:gd name="connsiteX5" fmla="*/ 31108 w 2721937"/>
                <a:gd name="connsiteY5" fmla="*/ 2570335 h 2756819"/>
                <a:gd name="connsiteX0" fmla="*/ 11654 w 2791383"/>
                <a:gd name="connsiteY0" fmla="*/ 2494120 h 2751745"/>
                <a:gd name="connsiteX1" fmla="*/ 399513 w 2791383"/>
                <a:gd name="connsiteY1" fmla="*/ 1902097 h 2751745"/>
                <a:gd name="connsiteX2" fmla="*/ 2788130 w 2791383"/>
                <a:gd name="connsiteY2" fmla="*/ 1974 h 2751745"/>
                <a:gd name="connsiteX3" fmla="*/ 901671 w 2791383"/>
                <a:gd name="connsiteY3" fmla="*/ 2290920 h 2751745"/>
                <a:gd name="connsiteX4" fmla="*/ 297912 w 2791383"/>
                <a:gd name="connsiteY4" fmla="*/ 2743243 h 2751745"/>
                <a:gd name="connsiteX5" fmla="*/ 11654 w 2791383"/>
                <a:gd name="connsiteY5" fmla="*/ 2494120 h 2751745"/>
                <a:gd name="connsiteX0" fmla="*/ 11654 w 2791399"/>
                <a:gd name="connsiteY0" fmla="*/ 2494120 h 2697049"/>
                <a:gd name="connsiteX1" fmla="*/ 399513 w 2791399"/>
                <a:gd name="connsiteY1" fmla="*/ 1902097 h 2697049"/>
                <a:gd name="connsiteX2" fmla="*/ 2788130 w 2791399"/>
                <a:gd name="connsiteY2" fmla="*/ 1974 h 2697049"/>
                <a:gd name="connsiteX3" fmla="*/ 901671 w 2791399"/>
                <a:gd name="connsiteY3" fmla="*/ 2290920 h 2697049"/>
                <a:gd name="connsiteX4" fmla="*/ 249337 w 2791399"/>
                <a:gd name="connsiteY4" fmla="*/ 2685124 h 2697049"/>
                <a:gd name="connsiteX5" fmla="*/ 11654 w 2791399"/>
                <a:gd name="connsiteY5" fmla="*/ 2494120 h 2697049"/>
                <a:gd name="connsiteX0" fmla="*/ 37021 w 2708872"/>
                <a:gd name="connsiteY0" fmla="*/ 2560003 h 2705587"/>
                <a:gd name="connsiteX1" fmla="*/ 316986 w 2708872"/>
                <a:gd name="connsiteY1" fmla="*/ 1902110 h 2705587"/>
                <a:gd name="connsiteX2" fmla="*/ 2705603 w 2708872"/>
                <a:gd name="connsiteY2" fmla="*/ 1987 h 2705587"/>
                <a:gd name="connsiteX3" fmla="*/ 819144 w 2708872"/>
                <a:gd name="connsiteY3" fmla="*/ 2290933 h 2705587"/>
                <a:gd name="connsiteX4" fmla="*/ 166810 w 2708872"/>
                <a:gd name="connsiteY4" fmla="*/ 2685137 h 2705587"/>
                <a:gd name="connsiteX5" fmla="*/ 37021 w 2708872"/>
                <a:gd name="connsiteY5" fmla="*/ 2560003 h 2705587"/>
                <a:gd name="connsiteX0" fmla="*/ 20200 w 2691429"/>
                <a:gd name="connsiteY0" fmla="*/ 2558718 h 2704302"/>
                <a:gd name="connsiteX1" fmla="*/ 352550 w 2691429"/>
                <a:gd name="connsiteY1" fmla="*/ 2051036 h 2704302"/>
                <a:gd name="connsiteX2" fmla="*/ 2688782 w 2691429"/>
                <a:gd name="connsiteY2" fmla="*/ 702 h 2704302"/>
                <a:gd name="connsiteX3" fmla="*/ 802323 w 2691429"/>
                <a:gd name="connsiteY3" fmla="*/ 2289648 h 2704302"/>
                <a:gd name="connsiteX4" fmla="*/ 149989 w 2691429"/>
                <a:gd name="connsiteY4" fmla="*/ 2683852 h 2704302"/>
                <a:gd name="connsiteX5" fmla="*/ 20200 w 2691429"/>
                <a:gd name="connsiteY5" fmla="*/ 2558718 h 2704302"/>
                <a:gd name="connsiteX0" fmla="*/ 20200 w 2689847"/>
                <a:gd name="connsiteY0" fmla="*/ 2558988 h 2704572"/>
                <a:gd name="connsiteX1" fmla="*/ 352550 w 2689847"/>
                <a:gd name="connsiteY1" fmla="*/ 2051306 h 2704572"/>
                <a:gd name="connsiteX2" fmla="*/ 2688782 w 2689847"/>
                <a:gd name="connsiteY2" fmla="*/ 972 h 2704572"/>
                <a:gd name="connsiteX3" fmla="*/ 647652 w 2689847"/>
                <a:gd name="connsiteY3" fmla="*/ 2333423 h 2704572"/>
                <a:gd name="connsiteX4" fmla="*/ 149989 w 2689847"/>
                <a:gd name="connsiteY4" fmla="*/ 2684122 h 2704572"/>
                <a:gd name="connsiteX5" fmla="*/ 20200 w 2689847"/>
                <a:gd name="connsiteY5" fmla="*/ 2558988 h 270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9847" h="2704572">
                  <a:moveTo>
                    <a:pt x="20200" y="2558988"/>
                  </a:moveTo>
                  <a:cubicBezTo>
                    <a:pt x="3267" y="2416680"/>
                    <a:pt x="-92214" y="2477642"/>
                    <a:pt x="352550" y="2051306"/>
                  </a:cubicBezTo>
                  <a:cubicBezTo>
                    <a:pt x="797314" y="1624970"/>
                    <a:pt x="2639598" y="-46047"/>
                    <a:pt x="2688782" y="972"/>
                  </a:cubicBezTo>
                  <a:cubicBezTo>
                    <a:pt x="2737966" y="47991"/>
                    <a:pt x="1070784" y="1886231"/>
                    <a:pt x="647652" y="2333423"/>
                  </a:cubicBezTo>
                  <a:cubicBezTo>
                    <a:pt x="224520" y="2780615"/>
                    <a:pt x="469408" y="2684122"/>
                    <a:pt x="149989" y="2684122"/>
                  </a:cubicBezTo>
                  <a:cubicBezTo>
                    <a:pt x="16470" y="2730689"/>
                    <a:pt x="37133" y="2701296"/>
                    <a:pt x="20200" y="2558988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5E9EFF"/>
                </a:gs>
                <a:gs pos="43000">
                  <a:schemeClr val="accent2"/>
                </a:gs>
                <a:gs pos="11000">
                  <a:srgbClr val="C4D6EB">
                    <a:alpha val="5000"/>
                  </a:srgbClr>
                </a:gs>
                <a:gs pos="0">
                  <a:srgbClr val="FFEBFA">
                    <a:lumMod val="0"/>
                    <a:lumOff val="100000"/>
                    <a:alpha val="79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grpSp>
          <p:nvGrpSpPr>
            <p:cNvPr id="3" name="Agrupar 2"/>
            <p:cNvGrpSpPr/>
            <p:nvPr/>
          </p:nvGrpSpPr>
          <p:grpSpPr>
            <a:xfrm flipH="1">
              <a:off x="1833926" y="1916832"/>
              <a:ext cx="2522035" cy="1381380"/>
              <a:chOff x="4377663" y="3444800"/>
              <a:chExt cx="2553609" cy="1381380"/>
            </a:xfrm>
          </p:grpSpPr>
          <p:sp>
            <p:nvSpPr>
              <p:cNvPr id="48" name="Lágrima 11"/>
              <p:cNvSpPr/>
              <p:nvPr/>
            </p:nvSpPr>
            <p:spPr bwMode="auto">
              <a:xfrm rot="18153644" flipV="1">
                <a:off x="5533316" y="3353452"/>
                <a:ext cx="933571" cy="1862340"/>
              </a:xfrm>
              <a:custGeom>
                <a:avLst/>
                <a:gdLst>
                  <a:gd name="connsiteX0" fmla="*/ 0 w 1156717"/>
                  <a:gd name="connsiteY0" fmla="*/ 579323 h 1158646"/>
                  <a:gd name="connsiteX1" fmla="*/ 578359 w 1156717"/>
                  <a:gd name="connsiteY1" fmla="*/ 0 h 1158646"/>
                  <a:gd name="connsiteX2" fmla="*/ 1735076 w 1156717"/>
                  <a:gd name="connsiteY2" fmla="*/ -579323 h 1158646"/>
                  <a:gd name="connsiteX3" fmla="*/ 1156717 w 1156717"/>
                  <a:gd name="connsiteY3" fmla="*/ 579323 h 1158646"/>
                  <a:gd name="connsiteX4" fmla="*/ 578358 w 1156717"/>
                  <a:gd name="connsiteY4" fmla="*/ 1158646 h 1158646"/>
                  <a:gd name="connsiteX5" fmla="*/ -1 w 1156717"/>
                  <a:gd name="connsiteY5" fmla="*/ 579323 h 1158646"/>
                  <a:gd name="connsiteX6" fmla="*/ 0 w 1156717"/>
                  <a:gd name="connsiteY6" fmla="*/ 579323 h 1158646"/>
                  <a:gd name="connsiteX0" fmla="*/ 1 w 1747623"/>
                  <a:gd name="connsiteY0" fmla="*/ 1160280 h 1739603"/>
                  <a:gd name="connsiteX1" fmla="*/ 476760 w 1747623"/>
                  <a:gd name="connsiteY1" fmla="*/ 885757 h 1739603"/>
                  <a:gd name="connsiteX2" fmla="*/ 1735077 w 1747623"/>
                  <a:gd name="connsiteY2" fmla="*/ 1634 h 1739603"/>
                  <a:gd name="connsiteX3" fmla="*/ 1156718 w 1747623"/>
                  <a:gd name="connsiteY3" fmla="*/ 1160280 h 1739603"/>
                  <a:gd name="connsiteX4" fmla="*/ 578359 w 1747623"/>
                  <a:gd name="connsiteY4" fmla="*/ 1739603 h 1739603"/>
                  <a:gd name="connsiteX5" fmla="*/ 0 w 1747623"/>
                  <a:gd name="connsiteY5" fmla="*/ 1160280 h 1739603"/>
                  <a:gd name="connsiteX6" fmla="*/ 1 w 1747623"/>
                  <a:gd name="connsiteY6" fmla="*/ 1160280 h 1739603"/>
                  <a:gd name="connsiteX0" fmla="*/ 177801 w 1747623"/>
                  <a:gd name="connsiteY0" fmla="*/ 1554574 h 1740197"/>
                  <a:gd name="connsiteX1" fmla="*/ 476760 w 1747623"/>
                  <a:gd name="connsiteY1" fmla="*/ 886351 h 1740197"/>
                  <a:gd name="connsiteX2" fmla="*/ 1735077 w 1747623"/>
                  <a:gd name="connsiteY2" fmla="*/ 2228 h 1740197"/>
                  <a:gd name="connsiteX3" fmla="*/ 1156718 w 1747623"/>
                  <a:gd name="connsiteY3" fmla="*/ 1160874 h 1740197"/>
                  <a:gd name="connsiteX4" fmla="*/ 578359 w 1747623"/>
                  <a:gd name="connsiteY4" fmla="*/ 1740197 h 1740197"/>
                  <a:gd name="connsiteX5" fmla="*/ 0 w 1747623"/>
                  <a:gd name="connsiteY5" fmla="*/ 1160874 h 1740197"/>
                  <a:gd name="connsiteX6" fmla="*/ 177801 w 1747623"/>
                  <a:gd name="connsiteY6" fmla="*/ 1554574 h 1740197"/>
                  <a:gd name="connsiteX0" fmla="*/ 177801 w 1740940"/>
                  <a:gd name="connsiteY0" fmla="*/ 1556616 h 1742239"/>
                  <a:gd name="connsiteX1" fmla="*/ 476760 w 1740940"/>
                  <a:gd name="connsiteY1" fmla="*/ 888393 h 1742239"/>
                  <a:gd name="connsiteX2" fmla="*/ 1735077 w 1740940"/>
                  <a:gd name="connsiteY2" fmla="*/ 4270 h 1742239"/>
                  <a:gd name="connsiteX3" fmla="*/ 978918 w 1740940"/>
                  <a:gd name="connsiteY3" fmla="*/ 1277216 h 1742239"/>
                  <a:gd name="connsiteX4" fmla="*/ 578359 w 1740940"/>
                  <a:gd name="connsiteY4" fmla="*/ 1742239 h 1742239"/>
                  <a:gd name="connsiteX5" fmla="*/ 0 w 1740940"/>
                  <a:gd name="connsiteY5" fmla="*/ 1162916 h 1742239"/>
                  <a:gd name="connsiteX6" fmla="*/ 177801 w 1740940"/>
                  <a:gd name="connsiteY6" fmla="*/ 1556616 h 1742239"/>
                  <a:gd name="connsiteX0" fmla="*/ 177801 w 2868564"/>
                  <a:gd name="connsiteY0" fmla="*/ 2570335 h 2755958"/>
                  <a:gd name="connsiteX1" fmla="*/ 476760 w 2868564"/>
                  <a:gd name="connsiteY1" fmla="*/ 1902112 h 2755958"/>
                  <a:gd name="connsiteX2" fmla="*/ 2865377 w 2868564"/>
                  <a:gd name="connsiteY2" fmla="*/ 1989 h 2755958"/>
                  <a:gd name="connsiteX3" fmla="*/ 978918 w 2868564"/>
                  <a:gd name="connsiteY3" fmla="*/ 2290935 h 2755958"/>
                  <a:gd name="connsiteX4" fmla="*/ 578359 w 2868564"/>
                  <a:gd name="connsiteY4" fmla="*/ 2755958 h 2755958"/>
                  <a:gd name="connsiteX5" fmla="*/ 0 w 2868564"/>
                  <a:gd name="connsiteY5" fmla="*/ 2176635 h 2755958"/>
                  <a:gd name="connsiteX6" fmla="*/ 177801 w 2868564"/>
                  <a:gd name="connsiteY6" fmla="*/ 2570335 h 2755958"/>
                  <a:gd name="connsiteX0" fmla="*/ 177801 w 2868564"/>
                  <a:gd name="connsiteY0" fmla="*/ 2570335 h 2755958"/>
                  <a:gd name="connsiteX1" fmla="*/ 476760 w 2868564"/>
                  <a:gd name="connsiteY1" fmla="*/ 1902112 h 2755958"/>
                  <a:gd name="connsiteX2" fmla="*/ 2865377 w 2868564"/>
                  <a:gd name="connsiteY2" fmla="*/ 1989 h 2755958"/>
                  <a:gd name="connsiteX3" fmla="*/ 978918 w 2868564"/>
                  <a:gd name="connsiteY3" fmla="*/ 2290935 h 2755958"/>
                  <a:gd name="connsiteX4" fmla="*/ 578359 w 2868564"/>
                  <a:gd name="connsiteY4" fmla="*/ 2755958 h 2755958"/>
                  <a:gd name="connsiteX5" fmla="*/ 0 w 2868564"/>
                  <a:gd name="connsiteY5" fmla="*/ 2176635 h 2755958"/>
                  <a:gd name="connsiteX6" fmla="*/ 177801 w 2868564"/>
                  <a:gd name="connsiteY6" fmla="*/ 2570335 h 2755958"/>
                  <a:gd name="connsiteX0" fmla="*/ 31108 w 2721871"/>
                  <a:gd name="connsiteY0" fmla="*/ 2570335 h 2768331"/>
                  <a:gd name="connsiteX1" fmla="*/ 330067 w 2721871"/>
                  <a:gd name="connsiteY1" fmla="*/ 1902112 h 2768331"/>
                  <a:gd name="connsiteX2" fmla="*/ 2718684 w 2721871"/>
                  <a:gd name="connsiteY2" fmla="*/ 1989 h 2768331"/>
                  <a:gd name="connsiteX3" fmla="*/ 832225 w 2721871"/>
                  <a:gd name="connsiteY3" fmla="*/ 2290935 h 2768331"/>
                  <a:gd name="connsiteX4" fmla="*/ 431666 w 2721871"/>
                  <a:gd name="connsiteY4" fmla="*/ 2755958 h 2768331"/>
                  <a:gd name="connsiteX5" fmla="*/ 31108 w 2721871"/>
                  <a:gd name="connsiteY5" fmla="*/ 2570335 h 2768331"/>
                  <a:gd name="connsiteX0" fmla="*/ 31108 w 2721937"/>
                  <a:gd name="connsiteY0" fmla="*/ 2570335 h 2756819"/>
                  <a:gd name="connsiteX1" fmla="*/ 330067 w 2721937"/>
                  <a:gd name="connsiteY1" fmla="*/ 1902112 h 2756819"/>
                  <a:gd name="connsiteX2" fmla="*/ 2718684 w 2721937"/>
                  <a:gd name="connsiteY2" fmla="*/ 1989 h 2756819"/>
                  <a:gd name="connsiteX3" fmla="*/ 832225 w 2721937"/>
                  <a:gd name="connsiteY3" fmla="*/ 2290935 h 2756819"/>
                  <a:gd name="connsiteX4" fmla="*/ 228466 w 2721937"/>
                  <a:gd name="connsiteY4" fmla="*/ 2743258 h 2756819"/>
                  <a:gd name="connsiteX5" fmla="*/ 31108 w 2721937"/>
                  <a:gd name="connsiteY5" fmla="*/ 2570335 h 2756819"/>
                  <a:gd name="connsiteX0" fmla="*/ 11654 w 2791383"/>
                  <a:gd name="connsiteY0" fmla="*/ 2494120 h 2751745"/>
                  <a:gd name="connsiteX1" fmla="*/ 399513 w 2791383"/>
                  <a:gd name="connsiteY1" fmla="*/ 1902097 h 2751745"/>
                  <a:gd name="connsiteX2" fmla="*/ 2788130 w 2791383"/>
                  <a:gd name="connsiteY2" fmla="*/ 1974 h 2751745"/>
                  <a:gd name="connsiteX3" fmla="*/ 901671 w 2791383"/>
                  <a:gd name="connsiteY3" fmla="*/ 2290920 h 2751745"/>
                  <a:gd name="connsiteX4" fmla="*/ 297912 w 2791383"/>
                  <a:gd name="connsiteY4" fmla="*/ 2743243 h 2751745"/>
                  <a:gd name="connsiteX5" fmla="*/ 11654 w 2791383"/>
                  <a:gd name="connsiteY5" fmla="*/ 2494120 h 2751745"/>
                  <a:gd name="connsiteX0" fmla="*/ 11654 w 2791399"/>
                  <a:gd name="connsiteY0" fmla="*/ 2494120 h 2697049"/>
                  <a:gd name="connsiteX1" fmla="*/ 399513 w 2791399"/>
                  <a:gd name="connsiteY1" fmla="*/ 1902097 h 2697049"/>
                  <a:gd name="connsiteX2" fmla="*/ 2788130 w 2791399"/>
                  <a:gd name="connsiteY2" fmla="*/ 1974 h 2697049"/>
                  <a:gd name="connsiteX3" fmla="*/ 901671 w 2791399"/>
                  <a:gd name="connsiteY3" fmla="*/ 2290920 h 2697049"/>
                  <a:gd name="connsiteX4" fmla="*/ 249337 w 2791399"/>
                  <a:gd name="connsiteY4" fmla="*/ 2685124 h 2697049"/>
                  <a:gd name="connsiteX5" fmla="*/ 11654 w 2791399"/>
                  <a:gd name="connsiteY5" fmla="*/ 2494120 h 2697049"/>
                  <a:gd name="connsiteX0" fmla="*/ 37021 w 2708872"/>
                  <a:gd name="connsiteY0" fmla="*/ 2560003 h 2705587"/>
                  <a:gd name="connsiteX1" fmla="*/ 316986 w 2708872"/>
                  <a:gd name="connsiteY1" fmla="*/ 1902110 h 2705587"/>
                  <a:gd name="connsiteX2" fmla="*/ 2705603 w 2708872"/>
                  <a:gd name="connsiteY2" fmla="*/ 1987 h 2705587"/>
                  <a:gd name="connsiteX3" fmla="*/ 819144 w 2708872"/>
                  <a:gd name="connsiteY3" fmla="*/ 2290933 h 2705587"/>
                  <a:gd name="connsiteX4" fmla="*/ 166810 w 2708872"/>
                  <a:gd name="connsiteY4" fmla="*/ 2685137 h 2705587"/>
                  <a:gd name="connsiteX5" fmla="*/ 37021 w 2708872"/>
                  <a:gd name="connsiteY5" fmla="*/ 2560003 h 2705587"/>
                  <a:gd name="connsiteX0" fmla="*/ 20200 w 2691429"/>
                  <a:gd name="connsiteY0" fmla="*/ 2558718 h 2704302"/>
                  <a:gd name="connsiteX1" fmla="*/ 352550 w 2691429"/>
                  <a:gd name="connsiteY1" fmla="*/ 2051036 h 2704302"/>
                  <a:gd name="connsiteX2" fmla="*/ 2688782 w 2691429"/>
                  <a:gd name="connsiteY2" fmla="*/ 702 h 2704302"/>
                  <a:gd name="connsiteX3" fmla="*/ 802323 w 2691429"/>
                  <a:gd name="connsiteY3" fmla="*/ 2289648 h 2704302"/>
                  <a:gd name="connsiteX4" fmla="*/ 149989 w 2691429"/>
                  <a:gd name="connsiteY4" fmla="*/ 2683852 h 2704302"/>
                  <a:gd name="connsiteX5" fmla="*/ 20200 w 2691429"/>
                  <a:gd name="connsiteY5" fmla="*/ 2558718 h 2704302"/>
                  <a:gd name="connsiteX0" fmla="*/ 20200 w 2689847"/>
                  <a:gd name="connsiteY0" fmla="*/ 2558988 h 2704572"/>
                  <a:gd name="connsiteX1" fmla="*/ 352550 w 2689847"/>
                  <a:gd name="connsiteY1" fmla="*/ 2051306 h 2704572"/>
                  <a:gd name="connsiteX2" fmla="*/ 2688782 w 2689847"/>
                  <a:gd name="connsiteY2" fmla="*/ 972 h 2704572"/>
                  <a:gd name="connsiteX3" fmla="*/ 647652 w 2689847"/>
                  <a:gd name="connsiteY3" fmla="*/ 2333423 h 2704572"/>
                  <a:gd name="connsiteX4" fmla="*/ 149989 w 2689847"/>
                  <a:gd name="connsiteY4" fmla="*/ 2684122 h 2704572"/>
                  <a:gd name="connsiteX5" fmla="*/ 20200 w 2689847"/>
                  <a:gd name="connsiteY5" fmla="*/ 2558988 h 2704572"/>
                  <a:gd name="connsiteX0" fmla="*/ 1347 w 1233194"/>
                  <a:gd name="connsiteY0" fmla="*/ 1964061 h 2109645"/>
                  <a:gd name="connsiteX1" fmla="*/ 333697 w 1233194"/>
                  <a:gd name="connsiteY1" fmla="*/ 1456379 h 2109645"/>
                  <a:gd name="connsiteX2" fmla="*/ 1229587 w 1233194"/>
                  <a:gd name="connsiteY2" fmla="*/ 1373 h 2109645"/>
                  <a:gd name="connsiteX3" fmla="*/ 628799 w 1233194"/>
                  <a:gd name="connsiteY3" fmla="*/ 1738496 h 2109645"/>
                  <a:gd name="connsiteX4" fmla="*/ 131136 w 1233194"/>
                  <a:gd name="connsiteY4" fmla="*/ 2089195 h 2109645"/>
                  <a:gd name="connsiteX5" fmla="*/ 1347 w 1233194"/>
                  <a:gd name="connsiteY5" fmla="*/ 1964061 h 2109645"/>
                  <a:gd name="connsiteX0" fmla="*/ 1347 w 1229595"/>
                  <a:gd name="connsiteY0" fmla="*/ 1977784 h 2123368"/>
                  <a:gd name="connsiteX1" fmla="*/ 333697 w 1229595"/>
                  <a:gd name="connsiteY1" fmla="*/ 1470102 h 2123368"/>
                  <a:gd name="connsiteX2" fmla="*/ 641962 w 1229595"/>
                  <a:gd name="connsiteY2" fmla="*/ 938420 h 2123368"/>
                  <a:gd name="connsiteX3" fmla="*/ 1229587 w 1229595"/>
                  <a:gd name="connsiteY3" fmla="*/ 15096 h 2123368"/>
                  <a:gd name="connsiteX4" fmla="*/ 628799 w 1229595"/>
                  <a:gd name="connsiteY4" fmla="*/ 1752219 h 2123368"/>
                  <a:gd name="connsiteX5" fmla="*/ 131136 w 1229595"/>
                  <a:gd name="connsiteY5" fmla="*/ 2102918 h 2123368"/>
                  <a:gd name="connsiteX6" fmla="*/ 1347 w 1229595"/>
                  <a:gd name="connsiteY6" fmla="*/ 1977784 h 2123368"/>
                  <a:gd name="connsiteX0" fmla="*/ 1347 w 1233445"/>
                  <a:gd name="connsiteY0" fmla="*/ 1963886 h 2109470"/>
                  <a:gd name="connsiteX1" fmla="*/ 333697 w 1233445"/>
                  <a:gd name="connsiteY1" fmla="*/ 1456204 h 2109470"/>
                  <a:gd name="connsiteX2" fmla="*/ 641962 w 1233445"/>
                  <a:gd name="connsiteY2" fmla="*/ 924522 h 2109470"/>
                  <a:gd name="connsiteX3" fmla="*/ 1229587 w 1233445"/>
                  <a:gd name="connsiteY3" fmla="*/ 1198 h 2109470"/>
                  <a:gd name="connsiteX4" fmla="*/ 883633 w 1233445"/>
                  <a:gd name="connsiteY4" fmla="*/ 1130778 h 2109470"/>
                  <a:gd name="connsiteX5" fmla="*/ 628799 w 1233445"/>
                  <a:gd name="connsiteY5" fmla="*/ 1738321 h 2109470"/>
                  <a:gd name="connsiteX6" fmla="*/ 131136 w 1233445"/>
                  <a:gd name="connsiteY6" fmla="*/ 2089020 h 2109470"/>
                  <a:gd name="connsiteX7" fmla="*/ 1347 w 1233445"/>
                  <a:gd name="connsiteY7" fmla="*/ 1963886 h 2109470"/>
                  <a:gd name="connsiteX0" fmla="*/ 1347 w 995981"/>
                  <a:gd name="connsiteY0" fmla="*/ 1937253 h 2082837"/>
                  <a:gd name="connsiteX1" fmla="*/ 333697 w 995981"/>
                  <a:gd name="connsiteY1" fmla="*/ 1429571 h 2082837"/>
                  <a:gd name="connsiteX2" fmla="*/ 641962 w 995981"/>
                  <a:gd name="connsiteY2" fmla="*/ 897889 h 2082837"/>
                  <a:gd name="connsiteX3" fmla="*/ 979867 w 995981"/>
                  <a:gd name="connsiteY3" fmla="*/ 1243 h 2082837"/>
                  <a:gd name="connsiteX4" fmla="*/ 883633 w 995981"/>
                  <a:gd name="connsiteY4" fmla="*/ 1104145 h 2082837"/>
                  <a:gd name="connsiteX5" fmla="*/ 628799 w 995981"/>
                  <a:gd name="connsiteY5" fmla="*/ 1711688 h 2082837"/>
                  <a:gd name="connsiteX6" fmla="*/ 131136 w 995981"/>
                  <a:gd name="connsiteY6" fmla="*/ 2062387 h 2082837"/>
                  <a:gd name="connsiteX7" fmla="*/ 1347 w 995981"/>
                  <a:gd name="connsiteY7" fmla="*/ 1937253 h 2082837"/>
                  <a:gd name="connsiteX0" fmla="*/ 1347 w 919365"/>
                  <a:gd name="connsiteY0" fmla="*/ 1960845 h 2106429"/>
                  <a:gd name="connsiteX1" fmla="*/ 333697 w 919365"/>
                  <a:gd name="connsiteY1" fmla="*/ 1453163 h 2106429"/>
                  <a:gd name="connsiteX2" fmla="*/ 641962 w 919365"/>
                  <a:gd name="connsiteY2" fmla="*/ 921481 h 2106429"/>
                  <a:gd name="connsiteX3" fmla="*/ 805579 w 919365"/>
                  <a:gd name="connsiteY3" fmla="*/ 1202 h 2106429"/>
                  <a:gd name="connsiteX4" fmla="*/ 883633 w 919365"/>
                  <a:gd name="connsiteY4" fmla="*/ 1127737 h 2106429"/>
                  <a:gd name="connsiteX5" fmla="*/ 628799 w 919365"/>
                  <a:gd name="connsiteY5" fmla="*/ 1735280 h 2106429"/>
                  <a:gd name="connsiteX6" fmla="*/ 131136 w 919365"/>
                  <a:gd name="connsiteY6" fmla="*/ 2085979 h 2106429"/>
                  <a:gd name="connsiteX7" fmla="*/ 1347 w 919365"/>
                  <a:gd name="connsiteY7" fmla="*/ 1960845 h 2106429"/>
                  <a:gd name="connsiteX0" fmla="*/ 816 w 920182"/>
                  <a:gd name="connsiteY0" fmla="*/ 1959647 h 2105231"/>
                  <a:gd name="connsiteX1" fmla="*/ 333166 w 920182"/>
                  <a:gd name="connsiteY1" fmla="*/ 1451965 h 2105231"/>
                  <a:gd name="connsiteX2" fmla="*/ 588069 w 920182"/>
                  <a:gd name="connsiteY2" fmla="*/ 1114546 h 2105231"/>
                  <a:gd name="connsiteX3" fmla="*/ 805048 w 920182"/>
                  <a:gd name="connsiteY3" fmla="*/ 4 h 2105231"/>
                  <a:gd name="connsiteX4" fmla="*/ 883102 w 920182"/>
                  <a:gd name="connsiteY4" fmla="*/ 1126539 h 2105231"/>
                  <a:gd name="connsiteX5" fmla="*/ 628268 w 920182"/>
                  <a:gd name="connsiteY5" fmla="*/ 1734082 h 2105231"/>
                  <a:gd name="connsiteX6" fmla="*/ 130605 w 920182"/>
                  <a:gd name="connsiteY6" fmla="*/ 2084781 h 2105231"/>
                  <a:gd name="connsiteX7" fmla="*/ 816 w 920182"/>
                  <a:gd name="connsiteY7" fmla="*/ 1959647 h 2105231"/>
                  <a:gd name="connsiteX0" fmla="*/ 807 w 920624"/>
                  <a:gd name="connsiteY0" fmla="*/ 1959711 h 2105295"/>
                  <a:gd name="connsiteX1" fmla="*/ 333157 w 920624"/>
                  <a:gd name="connsiteY1" fmla="*/ 1452029 h 2105295"/>
                  <a:gd name="connsiteX2" fmla="*/ 570875 w 920624"/>
                  <a:gd name="connsiteY2" fmla="*/ 1073878 h 2105295"/>
                  <a:gd name="connsiteX3" fmla="*/ 805039 w 920624"/>
                  <a:gd name="connsiteY3" fmla="*/ 68 h 2105295"/>
                  <a:gd name="connsiteX4" fmla="*/ 883093 w 920624"/>
                  <a:gd name="connsiteY4" fmla="*/ 1126603 h 2105295"/>
                  <a:gd name="connsiteX5" fmla="*/ 628259 w 920624"/>
                  <a:gd name="connsiteY5" fmla="*/ 1734146 h 2105295"/>
                  <a:gd name="connsiteX6" fmla="*/ 130596 w 920624"/>
                  <a:gd name="connsiteY6" fmla="*/ 2084845 h 2105295"/>
                  <a:gd name="connsiteX7" fmla="*/ 807 w 920624"/>
                  <a:gd name="connsiteY7" fmla="*/ 1959711 h 2105295"/>
                  <a:gd name="connsiteX0" fmla="*/ 807 w 920624"/>
                  <a:gd name="connsiteY0" fmla="*/ 1959711 h 2086622"/>
                  <a:gd name="connsiteX1" fmla="*/ 333157 w 920624"/>
                  <a:gd name="connsiteY1" fmla="*/ 1452029 h 2086622"/>
                  <a:gd name="connsiteX2" fmla="*/ 570875 w 920624"/>
                  <a:gd name="connsiteY2" fmla="*/ 1073878 h 2086622"/>
                  <a:gd name="connsiteX3" fmla="*/ 805039 w 920624"/>
                  <a:gd name="connsiteY3" fmla="*/ 68 h 2086622"/>
                  <a:gd name="connsiteX4" fmla="*/ 883093 w 920624"/>
                  <a:gd name="connsiteY4" fmla="*/ 1126603 h 2086622"/>
                  <a:gd name="connsiteX5" fmla="*/ 628259 w 920624"/>
                  <a:gd name="connsiteY5" fmla="*/ 1734146 h 2086622"/>
                  <a:gd name="connsiteX6" fmla="*/ 236236 w 920624"/>
                  <a:gd name="connsiteY6" fmla="*/ 2060316 h 2086622"/>
                  <a:gd name="connsiteX7" fmla="*/ 807 w 920624"/>
                  <a:gd name="connsiteY7" fmla="*/ 1959711 h 2086622"/>
                  <a:gd name="connsiteX0" fmla="*/ 807 w 920624"/>
                  <a:gd name="connsiteY0" fmla="*/ 1959711 h 2135061"/>
                  <a:gd name="connsiteX1" fmla="*/ 333157 w 920624"/>
                  <a:gd name="connsiteY1" fmla="*/ 1452029 h 2135061"/>
                  <a:gd name="connsiteX2" fmla="*/ 570875 w 920624"/>
                  <a:gd name="connsiteY2" fmla="*/ 1073878 h 2135061"/>
                  <a:gd name="connsiteX3" fmla="*/ 805039 w 920624"/>
                  <a:gd name="connsiteY3" fmla="*/ 68 h 2135061"/>
                  <a:gd name="connsiteX4" fmla="*/ 883093 w 920624"/>
                  <a:gd name="connsiteY4" fmla="*/ 1126603 h 2135061"/>
                  <a:gd name="connsiteX5" fmla="*/ 628259 w 920624"/>
                  <a:gd name="connsiteY5" fmla="*/ 1734146 h 2135061"/>
                  <a:gd name="connsiteX6" fmla="*/ 184139 w 920624"/>
                  <a:gd name="connsiteY6" fmla="*/ 2120116 h 2135061"/>
                  <a:gd name="connsiteX7" fmla="*/ 807 w 920624"/>
                  <a:gd name="connsiteY7" fmla="*/ 1959711 h 2135061"/>
                  <a:gd name="connsiteX0" fmla="*/ 807 w 920624"/>
                  <a:gd name="connsiteY0" fmla="*/ 1959711 h 2135061"/>
                  <a:gd name="connsiteX1" fmla="*/ 333157 w 920624"/>
                  <a:gd name="connsiteY1" fmla="*/ 1452029 h 2135061"/>
                  <a:gd name="connsiteX2" fmla="*/ 570875 w 920624"/>
                  <a:gd name="connsiteY2" fmla="*/ 1073878 h 2135061"/>
                  <a:gd name="connsiteX3" fmla="*/ 805039 w 920624"/>
                  <a:gd name="connsiteY3" fmla="*/ 68 h 2135061"/>
                  <a:gd name="connsiteX4" fmla="*/ 883093 w 920624"/>
                  <a:gd name="connsiteY4" fmla="*/ 1126603 h 2135061"/>
                  <a:gd name="connsiteX5" fmla="*/ 552919 w 920624"/>
                  <a:gd name="connsiteY5" fmla="*/ 1899225 h 2135061"/>
                  <a:gd name="connsiteX6" fmla="*/ 184139 w 920624"/>
                  <a:gd name="connsiteY6" fmla="*/ 2120116 h 2135061"/>
                  <a:gd name="connsiteX7" fmla="*/ 807 w 920624"/>
                  <a:gd name="connsiteY7" fmla="*/ 1959711 h 2135061"/>
                  <a:gd name="connsiteX0" fmla="*/ 807 w 886998"/>
                  <a:gd name="connsiteY0" fmla="*/ 1960445 h 2135795"/>
                  <a:gd name="connsiteX1" fmla="*/ 333157 w 886998"/>
                  <a:gd name="connsiteY1" fmla="*/ 1452763 h 2135795"/>
                  <a:gd name="connsiteX2" fmla="*/ 570875 w 886998"/>
                  <a:gd name="connsiteY2" fmla="*/ 1074612 h 2135795"/>
                  <a:gd name="connsiteX3" fmla="*/ 805039 w 886998"/>
                  <a:gd name="connsiteY3" fmla="*/ 802 h 2135795"/>
                  <a:gd name="connsiteX4" fmla="*/ 842031 w 886998"/>
                  <a:gd name="connsiteY4" fmla="*/ 1259113 h 2135795"/>
                  <a:gd name="connsiteX5" fmla="*/ 552919 w 886998"/>
                  <a:gd name="connsiteY5" fmla="*/ 1899959 h 2135795"/>
                  <a:gd name="connsiteX6" fmla="*/ 184139 w 886998"/>
                  <a:gd name="connsiteY6" fmla="*/ 2120850 h 2135795"/>
                  <a:gd name="connsiteX7" fmla="*/ 807 w 886998"/>
                  <a:gd name="connsiteY7" fmla="*/ 1960445 h 2135795"/>
                  <a:gd name="connsiteX0" fmla="*/ 1091 w 887282"/>
                  <a:gd name="connsiteY0" fmla="*/ 1960445 h 2135795"/>
                  <a:gd name="connsiteX1" fmla="*/ 263527 w 887282"/>
                  <a:gd name="connsiteY1" fmla="*/ 1539062 h 2135795"/>
                  <a:gd name="connsiteX2" fmla="*/ 571159 w 887282"/>
                  <a:gd name="connsiteY2" fmla="*/ 1074612 h 2135795"/>
                  <a:gd name="connsiteX3" fmla="*/ 805323 w 887282"/>
                  <a:gd name="connsiteY3" fmla="*/ 802 h 2135795"/>
                  <a:gd name="connsiteX4" fmla="*/ 842315 w 887282"/>
                  <a:gd name="connsiteY4" fmla="*/ 1259113 h 2135795"/>
                  <a:gd name="connsiteX5" fmla="*/ 553203 w 887282"/>
                  <a:gd name="connsiteY5" fmla="*/ 1899959 h 2135795"/>
                  <a:gd name="connsiteX6" fmla="*/ 184423 w 887282"/>
                  <a:gd name="connsiteY6" fmla="*/ 2120850 h 2135795"/>
                  <a:gd name="connsiteX7" fmla="*/ 1091 w 887282"/>
                  <a:gd name="connsiteY7" fmla="*/ 1960445 h 2135795"/>
                  <a:gd name="connsiteX0" fmla="*/ 1091 w 887282"/>
                  <a:gd name="connsiteY0" fmla="*/ 1960445 h 2140830"/>
                  <a:gd name="connsiteX1" fmla="*/ 263527 w 887282"/>
                  <a:gd name="connsiteY1" fmla="*/ 1539062 h 2140830"/>
                  <a:gd name="connsiteX2" fmla="*/ 571159 w 887282"/>
                  <a:gd name="connsiteY2" fmla="*/ 1074612 h 2140830"/>
                  <a:gd name="connsiteX3" fmla="*/ 805323 w 887282"/>
                  <a:gd name="connsiteY3" fmla="*/ 802 h 2140830"/>
                  <a:gd name="connsiteX4" fmla="*/ 842315 w 887282"/>
                  <a:gd name="connsiteY4" fmla="*/ 1259113 h 2140830"/>
                  <a:gd name="connsiteX5" fmla="*/ 553203 w 887282"/>
                  <a:gd name="connsiteY5" fmla="*/ 1899959 h 2140830"/>
                  <a:gd name="connsiteX6" fmla="*/ 193067 w 887282"/>
                  <a:gd name="connsiteY6" fmla="*/ 2126544 h 2140830"/>
                  <a:gd name="connsiteX7" fmla="*/ 1091 w 887282"/>
                  <a:gd name="connsiteY7" fmla="*/ 1960445 h 2140830"/>
                  <a:gd name="connsiteX0" fmla="*/ 1091 w 887282"/>
                  <a:gd name="connsiteY0" fmla="*/ 1960445 h 2140830"/>
                  <a:gd name="connsiteX1" fmla="*/ 263527 w 887282"/>
                  <a:gd name="connsiteY1" fmla="*/ 1539062 h 2140830"/>
                  <a:gd name="connsiteX2" fmla="*/ 571159 w 887282"/>
                  <a:gd name="connsiteY2" fmla="*/ 1074612 h 2140830"/>
                  <a:gd name="connsiteX3" fmla="*/ 805323 w 887282"/>
                  <a:gd name="connsiteY3" fmla="*/ 802 h 2140830"/>
                  <a:gd name="connsiteX4" fmla="*/ 842315 w 887282"/>
                  <a:gd name="connsiteY4" fmla="*/ 1259113 h 2140830"/>
                  <a:gd name="connsiteX5" fmla="*/ 604541 w 887282"/>
                  <a:gd name="connsiteY5" fmla="*/ 1829318 h 2140830"/>
                  <a:gd name="connsiteX6" fmla="*/ 193067 w 887282"/>
                  <a:gd name="connsiteY6" fmla="*/ 2126544 h 2140830"/>
                  <a:gd name="connsiteX7" fmla="*/ 1091 w 887282"/>
                  <a:gd name="connsiteY7" fmla="*/ 1960445 h 2140830"/>
                  <a:gd name="connsiteX0" fmla="*/ 1091 w 887282"/>
                  <a:gd name="connsiteY0" fmla="*/ 1960445 h 2140830"/>
                  <a:gd name="connsiteX1" fmla="*/ 263527 w 887282"/>
                  <a:gd name="connsiteY1" fmla="*/ 1539062 h 2140830"/>
                  <a:gd name="connsiteX2" fmla="*/ 571159 w 887282"/>
                  <a:gd name="connsiteY2" fmla="*/ 1074612 h 2140830"/>
                  <a:gd name="connsiteX3" fmla="*/ 805323 w 887282"/>
                  <a:gd name="connsiteY3" fmla="*/ 802 h 2140830"/>
                  <a:gd name="connsiteX4" fmla="*/ 842315 w 887282"/>
                  <a:gd name="connsiteY4" fmla="*/ 1259113 h 2140830"/>
                  <a:gd name="connsiteX5" fmla="*/ 604541 w 887282"/>
                  <a:gd name="connsiteY5" fmla="*/ 1829318 h 2140830"/>
                  <a:gd name="connsiteX6" fmla="*/ 193067 w 887282"/>
                  <a:gd name="connsiteY6" fmla="*/ 2126544 h 2140830"/>
                  <a:gd name="connsiteX7" fmla="*/ 1091 w 887282"/>
                  <a:gd name="connsiteY7" fmla="*/ 1960445 h 2140830"/>
                  <a:gd name="connsiteX0" fmla="*/ 1091 w 887282"/>
                  <a:gd name="connsiteY0" fmla="*/ 1960445 h 2126544"/>
                  <a:gd name="connsiteX1" fmla="*/ 263527 w 887282"/>
                  <a:gd name="connsiteY1" fmla="*/ 1539062 h 2126544"/>
                  <a:gd name="connsiteX2" fmla="*/ 571159 w 887282"/>
                  <a:gd name="connsiteY2" fmla="*/ 1074612 h 2126544"/>
                  <a:gd name="connsiteX3" fmla="*/ 805323 w 887282"/>
                  <a:gd name="connsiteY3" fmla="*/ 802 h 2126544"/>
                  <a:gd name="connsiteX4" fmla="*/ 842315 w 887282"/>
                  <a:gd name="connsiteY4" fmla="*/ 1259113 h 2126544"/>
                  <a:gd name="connsiteX5" fmla="*/ 604541 w 887282"/>
                  <a:gd name="connsiteY5" fmla="*/ 1829318 h 2126544"/>
                  <a:gd name="connsiteX6" fmla="*/ 193067 w 887282"/>
                  <a:gd name="connsiteY6" fmla="*/ 2126544 h 2126544"/>
                  <a:gd name="connsiteX7" fmla="*/ 1091 w 887282"/>
                  <a:gd name="connsiteY7" fmla="*/ 1960445 h 2126544"/>
                  <a:gd name="connsiteX0" fmla="*/ 1091 w 887282"/>
                  <a:gd name="connsiteY0" fmla="*/ 1960445 h 2126544"/>
                  <a:gd name="connsiteX1" fmla="*/ 263527 w 887282"/>
                  <a:gd name="connsiteY1" fmla="*/ 1539062 h 2126544"/>
                  <a:gd name="connsiteX2" fmla="*/ 571159 w 887282"/>
                  <a:gd name="connsiteY2" fmla="*/ 1074612 h 2126544"/>
                  <a:gd name="connsiteX3" fmla="*/ 805323 w 887282"/>
                  <a:gd name="connsiteY3" fmla="*/ 802 h 2126544"/>
                  <a:gd name="connsiteX4" fmla="*/ 842315 w 887282"/>
                  <a:gd name="connsiteY4" fmla="*/ 1259113 h 2126544"/>
                  <a:gd name="connsiteX5" fmla="*/ 604541 w 887282"/>
                  <a:gd name="connsiteY5" fmla="*/ 1829318 h 2126544"/>
                  <a:gd name="connsiteX6" fmla="*/ 193067 w 887282"/>
                  <a:gd name="connsiteY6" fmla="*/ 2126544 h 2126544"/>
                  <a:gd name="connsiteX7" fmla="*/ 1091 w 887282"/>
                  <a:gd name="connsiteY7" fmla="*/ 1960445 h 2126544"/>
                  <a:gd name="connsiteX0" fmla="*/ 6606 w 892797"/>
                  <a:gd name="connsiteY0" fmla="*/ 1960445 h 2126544"/>
                  <a:gd name="connsiteX1" fmla="*/ 269042 w 892797"/>
                  <a:gd name="connsiteY1" fmla="*/ 1539062 h 2126544"/>
                  <a:gd name="connsiteX2" fmla="*/ 576674 w 892797"/>
                  <a:gd name="connsiteY2" fmla="*/ 1074612 h 2126544"/>
                  <a:gd name="connsiteX3" fmla="*/ 810838 w 892797"/>
                  <a:gd name="connsiteY3" fmla="*/ 802 h 2126544"/>
                  <a:gd name="connsiteX4" fmla="*/ 847830 w 892797"/>
                  <a:gd name="connsiteY4" fmla="*/ 1259113 h 2126544"/>
                  <a:gd name="connsiteX5" fmla="*/ 610056 w 892797"/>
                  <a:gd name="connsiteY5" fmla="*/ 1829318 h 2126544"/>
                  <a:gd name="connsiteX6" fmla="*/ 198582 w 892797"/>
                  <a:gd name="connsiteY6" fmla="*/ 2126544 h 2126544"/>
                  <a:gd name="connsiteX7" fmla="*/ 6606 w 892797"/>
                  <a:gd name="connsiteY7" fmla="*/ 1960445 h 2126544"/>
                  <a:gd name="connsiteX0" fmla="*/ 6606 w 892797"/>
                  <a:gd name="connsiteY0" fmla="*/ 1960445 h 2140917"/>
                  <a:gd name="connsiteX1" fmla="*/ 269042 w 892797"/>
                  <a:gd name="connsiteY1" fmla="*/ 1539062 h 2140917"/>
                  <a:gd name="connsiteX2" fmla="*/ 576674 w 892797"/>
                  <a:gd name="connsiteY2" fmla="*/ 1074612 h 2140917"/>
                  <a:gd name="connsiteX3" fmla="*/ 810838 w 892797"/>
                  <a:gd name="connsiteY3" fmla="*/ 802 h 2140917"/>
                  <a:gd name="connsiteX4" fmla="*/ 847830 w 892797"/>
                  <a:gd name="connsiteY4" fmla="*/ 1259113 h 2140917"/>
                  <a:gd name="connsiteX5" fmla="*/ 610056 w 892797"/>
                  <a:gd name="connsiteY5" fmla="*/ 1829318 h 2140917"/>
                  <a:gd name="connsiteX6" fmla="*/ 382059 w 892797"/>
                  <a:gd name="connsiteY6" fmla="*/ 2098584 h 2140917"/>
                  <a:gd name="connsiteX7" fmla="*/ 198582 w 892797"/>
                  <a:gd name="connsiteY7" fmla="*/ 2126544 h 2140917"/>
                  <a:gd name="connsiteX8" fmla="*/ 6606 w 892797"/>
                  <a:gd name="connsiteY8" fmla="*/ 1960445 h 2140917"/>
                  <a:gd name="connsiteX0" fmla="*/ 6606 w 892797"/>
                  <a:gd name="connsiteY0" fmla="*/ 1960445 h 2140917"/>
                  <a:gd name="connsiteX1" fmla="*/ 269042 w 892797"/>
                  <a:gd name="connsiteY1" fmla="*/ 1539062 h 2140917"/>
                  <a:gd name="connsiteX2" fmla="*/ 576674 w 892797"/>
                  <a:gd name="connsiteY2" fmla="*/ 1074612 h 2140917"/>
                  <a:gd name="connsiteX3" fmla="*/ 810838 w 892797"/>
                  <a:gd name="connsiteY3" fmla="*/ 802 h 2140917"/>
                  <a:gd name="connsiteX4" fmla="*/ 847830 w 892797"/>
                  <a:gd name="connsiteY4" fmla="*/ 1259113 h 2140917"/>
                  <a:gd name="connsiteX5" fmla="*/ 610056 w 892797"/>
                  <a:gd name="connsiteY5" fmla="*/ 1829318 h 2140917"/>
                  <a:gd name="connsiteX6" fmla="*/ 382059 w 892797"/>
                  <a:gd name="connsiteY6" fmla="*/ 2098584 h 2140917"/>
                  <a:gd name="connsiteX7" fmla="*/ 198582 w 892797"/>
                  <a:gd name="connsiteY7" fmla="*/ 2126544 h 2140917"/>
                  <a:gd name="connsiteX8" fmla="*/ 6606 w 892797"/>
                  <a:gd name="connsiteY8" fmla="*/ 1960445 h 2140917"/>
                  <a:gd name="connsiteX0" fmla="*/ 6606 w 892797"/>
                  <a:gd name="connsiteY0" fmla="*/ 1960445 h 2144293"/>
                  <a:gd name="connsiteX1" fmla="*/ 269042 w 892797"/>
                  <a:gd name="connsiteY1" fmla="*/ 1539062 h 2144293"/>
                  <a:gd name="connsiteX2" fmla="*/ 576674 w 892797"/>
                  <a:gd name="connsiteY2" fmla="*/ 1074612 h 2144293"/>
                  <a:gd name="connsiteX3" fmla="*/ 810838 w 892797"/>
                  <a:gd name="connsiteY3" fmla="*/ 802 h 2144293"/>
                  <a:gd name="connsiteX4" fmla="*/ 847830 w 892797"/>
                  <a:gd name="connsiteY4" fmla="*/ 1259113 h 2144293"/>
                  <a:gd name="connsiteX5" fmla="*/ 610056 w 892797"/>
                  <a:gd name="connsiteY5" fmla="*/ 1829318 h 2144293"/>
                  <a:gd name="connsiteX6" fmla="*/ 382059 w 892797"/>
                  <a:gd name="connsiteY6" fmla="*/ 2098584 h 2144293"/>
                  <a:gd name="connsiteX7" fmla="*/ 198582 w 892797"/>
                  <a:gd name="connsiteY7" fmla="*/ 2126544 h 2144293"/>
                  <a:gd name="connsiteX8" fmla="*/ 6606 w 892797"/>
                  <a:gd name="connsiteY8" fmla="*/ 1960445 h 2144293"/>
                  <a:gd name="connsiteX0" fmla="*/ 6606 w 892797"/>
                  <a:gd name="connsiteY0" fmla="*/ 1960445 h 2139673"/>
                  <a:gd name="connsiteX1" fmla="*/ 269042 w 892797"/>
                  <a:gd name="connsiteY1" fmla="*/ 1539062 h 2139673"/>
                  <a:gd name="connsiteX2" fmla="*/ 576674 w 892797"/>
                  <a:gd name="connsiteY2" fmla="*/ 1074612 h 2139673"/>
                  <a:gd name="connsiteX3" fmla="*/ 810838 w 892797"/>
                  <a:gd name="connsiteY3" fmla="*/ 802 h 2139673"/>
                  <a:gd name="connsiteX4" fmla="*/ 847830 w 892797"/>
                  <a:gd name="connsiteY4" fmla="*/ 1259113 h 2139673"/>
                  <a:gd name="connsiteX5" fmla="*/ 610056 w 892797"/>
                  <a:gd name="connsiteY5" fmla="*/ 1829318 h 2139673"/>
                  <a:gd name="connsiteX6" fmla="*/ 382059 w 892797"/>
                  <a:gd name="connsiteY6" fmla="*/ 2098584 h 2139673"/>
                  <a:gd name="connsiteX7" fmla="*/ 198582 w 892797"/>
                  <a:gd name="connsiteY7" fmla="*/ 2126544 h 2139673"/>
                  <a:gd name="connsiteX8" fmla="*/ 6606 w 892797"/>
                  <a:gd name="connsiteY8" fmla="*/ 1960445 h 2139673"/>
                  <a:gd name="connsiteX0" fmla="*/ 6418 w 894319"/>
                  <a:gd name="connsiteY0" fmla="*/ 1959979 h 2139207"/>
                  <a:gd name="connsiteX1" fmla="*/ 268854 w 894319"/>
                  <a:gd name="connsiteY1" fmla="*/ 1538596 h 2139207"/>
                  <a:gd name="connsiteX2" fmla="*/ 530223 w 894319"/>
                  <a:gd name="connsiteY2" fmla="*/ 1136319 h 2139207"/>
                  <a:gd name="connsiteX3" fmla="*/ 810650 w 894319"/>
                  <a:gd name="connsiteY3" fmla="*/ 336 h 2139207"/>
                  <a:gd name="connsiteX4" fmla="*/ 847642 w 894319"/>
                  <a:gd name="connsiteY4" fmla="*/ 1258647 h 2139207"/>
                  <a:gd name="connsiteX5" fmla="*/ 609868 w 894319"/>
                  <a:gd name="connsiteY5" fmla="*/ 1828852 h 2139207"/>
                  <a:gd name="connsiteX6" fmla="*/ 381871 w 894319"/>
                  <a:gd name="connsiteY6" fmla="*/ 2098118 h 2139207"/>
                  <a:gd name="connsiteX7" fmla="*/ 198394 w 894319"/>
                  <a:gd name="connsiteY7" fmla="*/ 2126078 h 2139207"/>
                  <a:gd name="connsiteX8" fmla="*/ 6418 w 894319"/>
                  <a:gd name="connsiteY8" fmla="*/ 1959979 h 2139207"/>
                  <a:gd name="connsiteX0" fmla="*/ 6714 w 892008"/>
                  <a:gd name="connsiteY0" fmla="*/ 1960227 h 2139455"/>
                  <a:gd name="connsiteX1" fmla="*/ 269150 w 892008"/>
                  <a:gd name="connsiteY1" fmla="*/ 1538844 h 2139455"/>
                  <a:gd name="connsiteX2" fmla="*/ 602016 w 892008"/>
                  <a:gd name="connsiteY2" fmla="*/ 1099840 h 2139455"/>
                  <a:gd name="connsiteX3" fmla="*/ 810946 w 892008"/>
                  <a:gd name="connsiteY3" fmla="*/ 584 h 2139455"/>
                  <a:gd name="connsiteX4" fmla="*/ 847938 w 892008"/>
                  <a:gd name="connsiteY4" fmla="*/ 1258895 h 2139455"/>
                  <a:gd name="connsiteX5" fmla="*/ 610164 w 892008"/>
                  <a:gd name="connsiteY5" fmla="*/ 1829100 h 2139455"/>
                  <a:gd name="connsiteX6" fmla="*/ 382167 w 892008"/>
                  <a:gd name="connsiteY6" fmla="*/ 2098366 h 2139455"/>
                  <a:gd name="connsiteX7" fmla="*/ 198690 w 892008"/>
                  <a:gd name="connsiteY7" fmla="*/ 2126326 h 2139455"/>
                  <a:gd name="connsiteX8" fmla="*/ 6714 w 892008"/>
                  <a:gd name="connsiteY8" fmla="*/ 1960227 h 2139455"/>
                  <a:gd name="connsiteX0" fmla="*/ 12995 w 898289"/>
                  <a:gd name="connsiteY0" fmla="*/ 1960227 h 2139455"/>
                  <a:gd name="connsiteX1" fmla="*/ 275431 w 898289"/>
                  <a:gd name="connsiteY1" fmla="*/ 1538844 h 2139455"/>
                  <a:gd name="connsiteX2" fmla="*/ 608297 w 898289"/>
                  <a:gd name="connsiteY2" fmla="*/ 1099840 h 2139455"/>
                  <a:gd name="connsiteX3" fmla="*/ 817227 w 898289"/>
                  <a:gd name="connsiteY3" fmla="*/ 584 h 2139455"/>
                  <a:gd name="connsiteX4" fmla="*/ 854219 w 898289"/>
                  <a:gd name="connsiteY4" fmla="*/ 1258895 h 2139455"/>
                  <a:gd name="connsiteX5" fmla="*/ 616445 w 898289"/>
                  <a:gd name="connsiteY5" fmla="*/ 1829100 h 2139455"/>
                  <a:gd name="connsiteX6" fmla="*/ 388448 w 898289"/>
                  <a:gd name="connsiteY6" fmla="*/ 2098366 h 2139455"/>
                  <a:gd name="connsiteX7" fmla="*/ 204971 w 898289"/>
                  <a:gd name="connsiteY7" fmla="*/ 2126326 h 2139455"/>
                  <a:gd name="connsiteX8" fmla="*/ 56946 w 898289"/>
                  <a:gd name="connsiteY8" fmla="*/ 2095479 h 2139455"/>
                  <a:gd name="connsiteX9" fmla="*/ 12995 w 898289"/>
                  <a:gd name="connsiteY9" fmla="*/ 1960227 h 2139455"/>
                  <a:gd name="connsiteX0" fmla="*/ 22323 w 907618"/>
                  <a:gd name="connsiteY0" fmla="*/ 1960227 h 2139455"/>
                  <a:gd name="connsiteX1" fmla="*/ 284759 w 907618"/>
                  <a:gd name="connsiteY1" fmla="*/ 1538844 h 2139455"/>
                  <a:gd name="connsiteX2" fmla="*/ 617625 w 907618"/>
                  <a:gd name="connsiteY2" fmla="*/ 1099840 h 2139455"/>
                  <a:gd name="connsiteX3" fmla="*/ 826555 w 907618"/>
                  <a:gd name="connsiteY3" fmla="*/ 584 h 2139455"/>
                  <a:gd name="connsiteX4" fmla="*/ 863547 w 907618"/>
                  <a:gd name="connsiteY4" fmla="*/ 1258895 h 2139455"/>
                  <a:gd name="connsiteX5" fmla="*/ 625773 w 907618"/>
                  <a:gd name="connsiteY5" fmla="*/ 1829100 h 2139455"/>
                  <a:gd name="connsiteX6" fmla="*/ 397776 w 907618"/>
                  <a:gd name="connsiteY6" fmla="*/ 2098366 h 2139455"/>
                  <a:gd name="connsiteX7" fmla="*/ 214299 w 907618"/>
                  <a:gd name="connsiteY7" fmla="*/ 2126326 h 2139455"/>
                  <a:gd name="connsiteX8" fmla="*/ 66274 w 907618"/>
                  <a:gd name="connsiteY8" fmla="*/ 2095479 h 2139455"/>
                  <a:gd name="connsiteX9" fmla="*/ 22323 w 907618"/>
                  <a:gd name="connsiteY9" fmla="*/ 1960227 h 2139455"/>
                  <a:gd name="connsiteX0" fmla="*/ 22323 w 907618"/>
                  <a:gd name="connsiteY0" fmla="*/ 1960227 h 2139455"/>
                  <a:gd name="connsiteX1" fmla="*/ 284759 w 907618"/>
                  <a:gd name="connsiteY1" fmla="*/ 1538844 h 2139455"/>
                  <a:gd name="connsiteX2" fmla="*/ 617625 w 907618"/>
                  <a:gd name="connsiteY2" fmla="*/ 1099840 h 2139455"/>
                  <a:gd name="connsiteX3" fmla="*/ 826555 w 907618"/>
                  <a:gd name="connsiteY3" fmla="*/ 584 h 2139455"/>
                  <a:gd name="connsiteX4" fmla="*/ 863547 w 907618"/>
                  <a:gd name="connsiteY4" fmla="*/ 1258895 h 2139455"/>
                  <a:gd name="connsiteX5" fmla="*/ 625773 w 907618"/>
                  <a:gd name="connsiteY5" fmla="*/ 1829100 h 2139455"/>
                  <a:gd name="connsiteX6" fmla="*/ 397776 w 907618"/>
                  <a:gd name="connsiteY6" fmla="*/ 2098366 h 2139455"/>
                  <a:gd name="connsiteX7" fmla="*/ 214299 w 907618"/>
                  <a:gd name="connsiteY7" fmla="*/ 2126326 h 2139455"/>
                  <a:gd name="connsiteX8" fmla="*/ 66274 w 907618"/>
                  <a:gd name="connsiteY8" fmla="*/ 2095479 h 2139455"/>
                  <a:gd name="connsiteX9" fmla="*/ 22323 w 907618"/>
                  <a:gd name="connsiteY9" fmla="*/ 1960227 h 2139455"/>
                  <a:gd name="connsiteX0" fmla="*/ 11069 w 896364"/>
                  <a:gd name="connsiteY0" fmla="*/ 1960227 h 2139455"/>
                  <a:gd name="connsiteX1" fmla="*/ 273505 w 896364"/>
                  <a:gd name="connsiteY1" fmla="*/ 1538844 h 2139455"/>
                  <a:gd name="connsiteX2" fmla="*/ 606371 w 896364"/>
                  <a:gd name="connsiteY2" fmla="*/ 1099840 h 2139455"/>
                  <a:gd name="connsiteX3" fmla="*/ 815301 w 896364"/>
                  <a:gd name="connsiteY3" fmla="*/ 584 h 2139455"/>
                  <a:gd name="connsiteX4" fmla="*/ 852293 w 896364"/>
                  <a:gd name="connsiteY4" fmla="*/ 1258895 h 2139455"/>
                  <a:gd name="connsiteX5" fmla="*/ 614519 w 896364"/>
                  <a:gd name="connsiteY5" fmla="*/ 1829100 h 2139455"/>
                  <a:gd name="connsiteX6" fmla="*/ 386522 w 896364"/>
                  <a:gd name="connsiteY6" fmla="*/ 2098366 h 2139455"/>
                  <a:gd name="connsiteX7" fmla="*/ 203045 w 896364"/>
                  <a:gd name="connsiteY7" fmla="*/ 2126326 h 2139455"/>
                  <a:gd name="connsiteX8" fmla="*/ 55020 w 896364"/>
                  <a:gd name="connsiteY8" fmla="*/ 2095479 h 2139455"/>
                  <a:gd name="connsiteX9" fmla="*/ 11069 w 896364"/>
                  <a:gd name="connsiteY9" fmla="*/ 1960227 h 2139455"/>
                  <a:gd name="connsiteX0" fmla="*/ 11069 w 896364"/>
                  <a:gd name="connsiteY0" fmla="*/ 1960227 h 2139455"/>
                  <a:gd name="connsiteX1" fmla="*/ 273505 w 896364"/>
                  <a:gd name="connsiteY1" fmla="*/ 1538844 h 2139455"/>
                  <a:gd name="connsiteX2" fmla="*/ 606371 w 896364"/>
                  <a:gd name="connsiteY2" fmla="*/ 1099840 h 2139455"/>
                  <a:gd name="connsiteX3" fmla="*/ 815301 w 896364"/>
                  <a:gd name="connsiteY3" fmla="*/ 584 h 2139455"/>
                  <a:gd name="connsiteX4" fmla="*/ 852293 w 896364"/>
                  <a:gd name="connsiteY4" fmla="*/ 1258895 h 2139455"/>
                  <a:gd name="connsiteX5" fmla="*/ 614519 w 896364"/>
                  <a:gd name="connsiteY5" fmla="*/ 1829100 h 2139455"/>
                  <a:gd name="connsiteX6" fmla="*/ 386522 w 896364"/>
                  <a:gd name="connsiteY6" fmla="*/ 2098366 h 2139455"/>
                  <a:gd name="connsiteX7" fmla="*/ 203045 w 896364"/>
                  <a:gd name="connsiteY7" fmla="*/ 2126326 h 2139455"/>
                  <a:gd name="connsiteX8" fmla="*/ 55020 w 896364"/>
                  <a:gd name="connsiteY8" fmla="*/ 2095479 h 2139455"/>
                  <a:gd name="connsiteX9" fmla="*/ 11069 w 896364"/>
                  <a:gd name="connsiteY9" fmla="*/ 1960227 h 2139455"/>
                  <a:gd name="connsiteX0" fmla="*/ 0 w 885295"/>
                  <a:gd name="connsiteY0" fmla="*/ 1960227 h 2139455"/>
                  <a:gd name="connsiteX1" fmla="*/ 262436 w 885295"/>
                  <a:gd name="connsiteY1" fmla="*/ 1538844 h 2139455"/>
                  <a:gd name="connsiteX2" fmla="*/ 595302 w 885295"/>
                  <a:gd name="connsiteY2" fmla="*/ 1099840 h 2139455"/>
                  <a:gd name="connsiteX3" fmla="*/ 804232 w 885295"/>
                  <a:gd name="connsiteY3" fmla="*/ 584 h 2139455"/>
                  <a:gd name="connsiteX4" fmla="*/ 841224 w 885295"/>
                  <a:gd name="connsiteY4" fmla="*/ 1258895 h 2139455"/>
                  <a:gd name="connsiteX5" fmla="*/ 603450 w 885295"/>
                  <a:gd name="connsiteY5" fmla="*/ 1829100 h 2139455"/>
                  <a:gd name="connsiteX6" fmla="*/ 375453 w 885295"/>
                  <a:gd name="connsiteY6" fmla="*/ 2098366 h 2139455"/>
                  <a:gd name="connsiteX7" fmla="*/ 191976 w 885295"/>
                  <a:gd name="connsiteY7" fmla="*/ 2126326 h 2139455"/>
                  <a:gd name="connsiteX8" fmla="*/ 43951 w 885295"/>
                  <a:gd name="connsiteY8" fmla="*/ 2095479 h 2139455"/>
                  <a:gd name="connsiteX9" fmla="*/ 0 w 885295"/>
                  <a:gd name="connsiteY9" fmla="*/ 1960227 h 2139455"/>
                  <a:gd name="connsiteX0" fmla="*/ 0 w 885295"/>
                  <a:gd name="connsiteY0" fmla="*/ 1960227 h 2139455"/>
                  <a:gd name="connsiteX1" fmla="*/ 262436 w 885295"/>
                  <a:gd name="connsiteY1" fmla="*/ 1538844 h 2139455"/>
                  <a:gd name="connsiteX2" fmla="*/ 595302 w 885295"/>
                  <a:gd name="connsiteY2" fmla="*/ 1099840 h 2139455"/>
                  <a:gd name="connsiteX3" fmla="*/ 804232 w 885295"/>
                  <a:gd name="connsiteY3" fmla="*/ 584 h 2139455"/>
                  <a:gd name="connsiteX4" fmla="*/ 841224 w 885295"/>
                  <a:gd name="connsiteY4" fmla="*/ 1258895 h 2139455"/>
                  <a:gd name="connsiteX5" fmla="*/ 603450 w 885295"/>
                  <a:gd name="connsiteY5" fmla="*/ 1829100 h 2139455"/>
                  <a:gd name="connsiteX6" fmla="*/ 375453 w 885295"/>
                  <a:gd name="connsiteY6" fmla="*/ 2098366 h 2139455"/>
                  <a:gd name="connsiteX7" fmla="*/ 191976 w 885295"/>
                  <a:gd name="connsiteY7" fmla="*/ 2126326 h 2139455"/>
                  <a:gd name="connsiteX8" fmla="*/ 43951 w 885295"/>
                  <a:gd name="connsiteY8" fmla="*/ 2095479 h 2139455"/>
                  <a:gd name="connsiteX9" fmla="*/ 0 w 885295"/>
                  <a:gd name="connsiteY9" fmla="*/ 1960227 h 2139455"/>
                  <a:gd name="connsiteX0" fmla="*/ 0 w 885295"/>
                  <a:gd name="connsiteY0" fmla="*/ 1960227 h 2139455"/>
                  <a:gd name="connsiteX1" fmla="*/ 262436 w 885295"/>
                  <a:gd name="connsiteY1" fmla="*/ 1538844 h 2139455"/>
                  <a:gd name="connsiteX2" fmla="*/ 595302 w 885295"/>
                  <a:gd name="connsiteY2" fmla="*/ 1099840 h 2139455"/>
                  <a:gd name="connsiteX3" fmla="*/ 804232 w 885295"/>
                  <a:gd name="connsiteY3" fmla="*/ 584 h 2139455"/>
                  <a:gd name="connsiteX4" fmla="*/ 841224 w 885295"/>
                  <a:gd name="connsiteY4" fmla="*/ 1258895 h 2139455"/>
                  <a:gd name="connsiteX5" fmla="*/ 603450 w 885295"/>
                  <a:gd name="connsiteY5" fmla="*/ 1829100 h 2139455"/>
                  <a:gd name="connsiteX6" fmla="*/ 375453 w 885295"/>
                  <a:gd name="connsiteY6" fmla="*/ 2098366 h 2139455"/>
                  <a:gd name="connsiteX7" fmla="*/ 191976 w 885295"/>
                  <a:gd name="connsiteY7" fmla="*/ 2126326 h 2139455"/>
                  <a:gd name="connsiteX8" fmla="*/ 43951 w 885295"/>
                  <a:gd name="connsiteY8" fmla="*/ 2095479 h 2139455"/>
                  <a:gd name="connsiteX9" fmla="*/ 0 w 885295"/>
                  <a:gd name="connsiteY9" fmla="*/ 1960227 h 2139455"/>
                  <a:gd name="connsiteX0" fmla="*/ 0 w 885295"/>
                  <a:gd name="connsiteY0" fmla="*/ 1960227 h 2139455"/>
                  <a:gd name="connsiteX1" fmla="*/ 262436 w 885295"/>
                  <a:gd name="connsiteY1" fmla="*/ 1538844 h 2139455"/>
                  <a:gd name="connsiteX2" fmla="*/ 595302 w 885295"/>
                  <a:gd name="connsiteY2" fmla="*/ 1099840 h 2139455"/>
                  <a:gd name="connsiteX3" fmla="*/ 804232 w 885295"/>
                  <a:gd name="connsiteY3" fmla="*/ 584 h 2139455"/>
                  <a:gd name="connsiteX4" fmla="*/ 841224 w 885295"/>
                  <a:gd name="connsiteY4" fmla="*/ 1258895 h 2139455"/>
                  <a:gd name="connsiteX5" fmla="*/ 603450 w 885295"/>
                  <a:gd name="connsiteY5" fmla="*/ 1829100 h 2139455"/>
                  <a:gd name="connsiteX6" fmla="*/ 375453 w 885295"/>
                  <a:gd name="connsiteY6" fmla="*/ 2098366 h 2139455"/>
                  <a:gd name="connsiteX7" fmla="*/ 191976 w 885295"/>
                  <a:gd name="connsiteY7" fmla="*/ 2126326 h 2139455"/>
                  <a:gd name="connsiteX8" fmla="*/ 43951 w 885295"/>
                  <a:gd name="connsiteY8" fmla="*/ 2095479 h 2139455"/>
                  <a:gd name="connsiteX9" fmla="*/ 0 w 885295"/>
                  <a:gd name="connsiteY9" fmla="*/ 1960227 h 2139455"/>
                  <a:gd name="connsiteX0" fmla="*/ 0 w 885295"/>
                  <a:gd name="connsiteY0" fmla="*/ 1960227 h 2155641"/>
                  <a:gd name="connsiteX1" fmla="*/ 262436 w 885295"/>
                  <a:gd name="connsiteY1" fmla="*/ 1538844 h 2155641"/>
                  <a:gd name="connsiteX2" fmla="*/ 595302 w 885295"/>
                  <a:gd name="connsiteY2" fmla="*/ 1099840 h 2155641"/>
                  <a:gd name="connsiteX3" fmla="*/ 804232 w 885295"/>
                  <a:gd name="connsiteY3" fmla="*/ 584 h 2155641"/>
                  <a:gd name="connsiteX4" fmla="*/ 841224 w 885295"/>
                  <a:gd name="connsiteY4" fmla="*/ 1258895 h 2155641"/>
                  <a:gd name="connsiteX5" fmla="*/ 603450 w 885295"/>
                  <a:gd name="connsiteY5" fmla="*/ 1829100 h 2155641"/>
                  <a:gd name="connsiteX6" fmla="*/ 375453 w 885295"/>
                  <a:gd name="connsiteY6" fmla="*/ 2098366 h 2155641"/>
                  <a:gd name="connsiteX7" fmla="*/ 150056 w 885295"/>
                  <a:gd name="connsiteY7" fmla="*/ 2147241 h 2155641"/>
                  <a:gd name="connsiteX8" fmla="*/ 43951 w 885295"/>
                  <a:gd name="connsiteY8" fmla="*/ 2095479 h 2155641"/>
                  <a:gd name="connsiteX9" fmla="*/ 0 w 885295"/>
                  <a:gd name="connsiteY9" fmla="*/ 1960227 h 2155641"/>
                  <a:gd name="connsiteX0" fmla="*/ 4980 w 890275"/>
                  <a:gd name="connsiteY0" fmla="*/ 1960227 h 2155641"/>
                  <a:gd name="connsiteX1" fmla="*/ 267416 w 890275"/>
                  <a:gd name="connsiteY1" fmla="*/ 1538844 h 2155641"/>
                  <a:gd name="connsiteX2" fmla="*/ 600282 w 890275"/>
                  <a:gd name="connsiteY2" fmla="*/ 1099840 h 2155641"/>
                  <a:gd name="connsiteX3" fmla="*/ 809212 w 890275"/>
                  <a:gd name="connsiteY3" fmla="*/ 584 h 2155641"/>
                  <a:gd name="connsiteX4" fmla="*/ 846204 w 890275"/>
                  <a:gd name="connsiteY4" fmla="*/ 1258895 h 2155641"/>
                  <a:gd name="connsiteX5" fmla="*/ 608430 w 890275"/>
                  <a:gd name="connsiteY5" fmla="*/ 1829100 h 2155641"/>
                  <a:gd name="connsiteX6" fmla="*/ 380433 w 890275"/>
                  <a:gd name="connsiteY6" fmla="*/ 2098366 h 2155641"/>
                  <a:gd name="connsiteX7" fmla="*/ 155036 w 890275"/>
                  <a:gd name="connsiteY7" fmla="*/ 2147241 h 2155641"/>
                  <a:gd name="connsiteX8" fmla="*/ 48931 w 890275"/>
                  <a:gd name="connsiteY8" fmla="*/ 2095479 h 2155641"/>
                  <a:gd name="connsiteX9" fmla="*/ 4980 w 890275"/>
                  <a:gd name="connsiteY9" fmla="*/ 1960227 h 2155641"/>
                  <a:gd name="connsiteX0" fmla="*/ 4980 w 890275"/>
                  <a:gd name="connsiteY0" fmla="*/ 1960227 h 2155641"/>
                  <a:gd name="connsiteX1" fmla="*/ 267416 w 890275"/>
                  <a:gd name="connsiteY1" fmla="*/ 1538844 h 2155641"/>
                  <a:gd name="connsiteX2" fmla="*/ 600282 w 890275"/>
                  <a:gd name="connsiteY2" fmla="*/ 1099840 h 2155641"/>
                  <a:gd name="connsiteX3" fmla="*/ 809212 w 890275"/>
                  <a:gd name="connsiteY3" fmla="*/ 584 h 2155641"/>
                  <a:gd name="connsiteX4" fmla="*/ 846204 w 890275"/>
                  <a:gd name="connsiteY4" fmla="*/ 1258895 h 2155641"/>
                  <a:gd name="connsiteX5" fmla="*/ 608430 w 890275"/>
                  <a:gd name="connsiteY5" fmla="*/ 1829100 h 2155641"/>
                  <a:gd name="connsiteX6" fmla="*/ 380433 w 890275"/>
                  <a:gd name="connsiteY6" fmla="*/ 2098366 h 2155641"/>
                  <a:gd name="connsiteX7" fmla="*/ 155036 w 890275"/>
                  <a:gd name="connsiteY7" fmla="*/ 2147241 h 2155641"/>
                  <a:gd name="connsiteX8" fmla="*/ 48931 w 890275"/>
                  <a:gd name="connsiteY8" fmla="*/ 2095479 h 2155641"/>
                  <a:gd name="connsiteX9" fmla="*/ 4980 w 890275"/>
                  <a:gd name="connsiteY9" fmla="*/ 1960227 h 2155641"/>
                  <a:gd name="connsiteX0" fmla="*/ 4980 w 890275"/>
                  <a:gd name="connsiteY0" fmla="*/ 1960227 h 2164288"/>
                  <a:gd name="connsiteX1" fmla="*/ 267416 w 890275"/>
                  <a:gd name="connsiteY1" fmla="*/ 1538844 h 2164288"/>
                  <a:gd name="connsiteX2" fmla="*/ 600282 w 890275"/>
                  <a:gd name="connsiteY2" fmla="*/ 1099840 h 2164288"/>
                  <a:gd name="connsiteX3" fmla="*/ 809212 w 890275"/>
                  <a:gd name="connsiteY3" fmla="*/ 584 h 2164288"/>
                  <a:gd name="connsiteX4" fmla="*/ 846204 w 890275"/>
                  <a:gd name="connsiteY4" fmla="*/ 1258895 h 2164288"/>
                  <a:gd name="connsiteX5" fmla="*/ 608430 w 890275"/>
                  <a:gd name="connsiteY5" fmla="*/ 1829100 h 2164288"/>
                  <a:gd name="connsiteX6" fmla="*/ 380433 w 890275"/>
                  <a:gd name="connsiteY6" fmla="*/ 2098366 h 2164288"/>
                  <a:gd name="connsiteX7" fmla="*/ 155036 w 890275"/>
                  <a:gd name="connsiteY7" fmla="*/ 2147241 h 2164288"/>
                  <a:gd name="connsiteX8" fmla="*/ 48931 w 890275"/>
                  <a:gd name="connsiteY8" fmla="*/ 2095479 h 2164288"/>
                  <a:gd name="connsiteX9" fmla="*/ 4980 w 890275"/>
                  <a:gd name="connsiteY9" fmla="*/ 1960227 h 2164288"/>
                  <a:gd name="connsiteX0" fmla="*/ 4980 w 890275"/>
                  <a:gd name="connsiteY0" fmla="*/ 1960227 h 2190991"/>
                  <a:gd name="connsiteX1" fmla="*/ 267416 w 890275"/>
                  <a:gd name="connsiteY1" fmla="*/ 1538844 h 2190991"/>
                  <a:gd name="connsiteX2" fmla="*/ 600282 w 890275"/>
                  <a:gd name="connsiteY2" fmla="*/ 1099840 h 2190991"/>
                  <a:gd name="connsiteX3" fmla="*/ 809212 w 890275"/>
                  <a:gd name="connsiteY3" fmla="*/ 584 h 2190991"/>
                  <a:gd name="connsiteX4" fmla="*/ 846204 w 890275"/>
                  <a:gd name="connsiteY4" fmla="*/ 1258895 h 2190991"/>
                  <a:gd name="connsiteX5" fmla="*/ 608430 w 890275"/>
                  <a:gd name="connsiteY5" fmla="*/ 1829100 h 2190991"/>
                  <a:gd name="connsiteX6" fmla="*/ 380433 w 890275"/>
                  <a:gd name="connsiteY6" fmla="*/ 2098366 h 2190991"/>
                  <a:gd name="connsiteX7" fmla="*/ 150605 w 890275"/>
                  <a:gd name="connsiteY7" fmla="*/ 2182558 h 2190991"/>
                  <a:gd name="connsiteX8" fmla="*/ 48931 w 890275"/>
                  <a:gd name="connsiteY8" fmla="*/ 2095479 h 2190991"/>
                  <a:gd name="connsiteX9" fmla="*/ 4980 w 890275"/>
                  <a:gd name="connsiteY9" fmla="*/ 1960227 h 2190991"/>
                  <a:gd name="connsiteX0" fmla="*/ 4980 w 890275"/>
                  <a:gd name="connsiteY0" fmla="*/ 1960227 h 2190991"/>
                  <a:gd name="connsiteX1" fmla="*/ 267416 w 890275"/>
                  <a:gd name="connsiteY1" fmla="*/ 1538844 h 2190991"/>
                  <a:gd name="connsiteX2" fmla="*/ 600282 w 890275"/>
                  <a:gd name="connsiteY2" fmla="*/ 1099840 h 2190991"/>
                  <a:gd name="connsiteX3" fmla="*/ 809212 w 890275"/>
                  <a:gd name="connsiteY3" fmla="*/ 584 h 2190991"/>
                  <a:gd name="connsiteX4" fmla="*/ 846204 w 890275"/>
                  <a:gd name="connsiteY4" fmla="*/ 1258895 h 2190991"/>
                  <a:gd name="connsiteX5" fmla="*/ 608430 w 890275"/>
                  <a:gd name="connsiteY5" fmla="*/ 1829100 h 2190991"/>
                  <a:gd name="connsiteX6" fmla="*/ 380433 w 890275"/>
                  <a:gd name="connsiteY6" fmla="*/ 2098366 h 2190991"/>
                  <a:gd name="connsiteX7" fmla="*/ 150605 w 890275"/>
                  <a:gd name="connsiteY7" fmla="*/ 2182558 h 2190991"/>
                  <a:gd name="connsiteX8" fmla="*/ 48931 w 890275"/>
                  <a:gd name="connsiteY8" fmla="*/ 2095479 h 2190991"/>
                  <a:gd name="connsiteX9" fmla="*/ 4980 w 890275"/>
                  <a:gd name="connsiteY9" fmla="*/ 1960227 h 2190991"/>
                  <a:gd name="connsiteX0" fmla="*/ 4980 w 890275"/>
                  <a:gd name="connsiteY0" fmla="*/ 1960227 h 2190991"/>
                  <a:gd name="connsiteX1" fmla="*/ 267416 w 890275"/>
                  <a:gd name="connsiteY1" fmla="*/ 1538844 h 2190991"/>
                  <a:gd name="connsiteX2" fmla="*/ 600282 w 890275"/>
                  <a:gd name="connsiteY2" fmla="*/ 1099840 h 2190991"/>
                  <a:gd name="connsiteX3" fmla="*/ 809212 w 890275"/>
                  <a:gd name="connsiteY3" fmla="*/ 584 h 2190991"/>
                  <a:gd name="connsiteX4" fmla="*/ 846204 w 890275"/>
                  <a:gd name="connsiteY4" fmla="*/ 1258895 h 2190991"/>
                  <a:gd name="connsiteX5" fmla="*/ 608430 w 890275"/>
                  <a:gd name="connsiteY5" fmla="*/ 1829100 h 2190991"/>
                  <a:gd name="connsiteX6" fmla="*/ 380433 w 890275"/>
                  <a:gd name="connsiteY6" fmla="*/ 2098366 h 2190991"/>
                  <a:gd name="connsiteX7" fmla="*/ 150605 w 890275"/>
                  <a:gd name="connsiteY7" fmla="*/ 2182558 h 2190991"/>
                  <a:gd name="connsiteX8" fmla="*/ 48931 w 890275"/>
                  <a:gd name="connsiteY8" fmla="*/ 2095479 h 2190991"/>
                  <a:gd name="connsiteX9" fmla="*/ 4980 w 890275"/>
                  <a:gd name="connsiteY9" fmla="*/ 1960227 h 2190991"/>
                  <a:gd name="connsiteX0" fmla="*/ 4980 w 859724"/>
                  <a:gd name="connsiteY0" fmla="*/ 1960227 h 2190991"/>
                  <a:gd name="connsiteX1" fmla="*/ 267416 w 859724"/>
                  <a:gd name="connsiteY1" fmla="*/ 1538844 h 2190991"/>
                  <a:gd name="connsiteX2" fmla="*/ 600282 w 859724"/>
                  <a:gd name="connsiteY2" fmla="*/ 1099840 h 2190991"/>
                  <a:gd name="connsiteX3" fmla="*/ 809212 w 859724"/>
                  <a:gd name="connsiteY3" fmla="*/ 584 h 2190991"/>
                  <a:gd name="connsiteX4" fmla="*/ 846204 w 859724"/>
                  <a:gd name="connsiteY4" fmla="*/ 1258895 h 2190991"/>
                  <a:gd name="connsiteX5" fmla="*/ 590383 w 859724"/>
                  <a:gd name="connsiteY5" fmla="*/ 1809499 h 2190991"/>
                  <a:gd name="connsiteX6" fmla="*/ 608430 w 859724"/>
                  <a:gd name="connsiteY6" fmla="*/ 1829100 h 2190991"/>
                  <a:gd name="connsiteX7" fmla="*/ 380433 w 859724"/>
                  <a:gd name="connsiteY7" fmla="*/ 2098366 h 2190991"/>
                  <a:gd name="connsiteX8" fmla="*/ 150605 w 859724"/>
                  <a:gd name="connsiteY8" fmla="*/ 2182558 h 2190991"/>
                  <a:gd name="connsiteX9" fmla="*/ 48931 w 859724"/>
                  <a:gd name="connsiteY9" fmla="*/ 2095479 h 2190991"/>
                  <a:gd name="connsiteX10" fmla="*/ 4980 w 859724"/>
                  <a:gd name="connsiteY10" fmla="*/ 1960227 h 2190991"/>
                  <a:gd name="connsiteX0" fmla="*/ 4980 w 832882"/>
                  <a:gd name="connsiteY0" fmla="*/ 1960589 h 2191353"/>
                  <a:gd name="connsiteX1" fmla="*/ 267416 w 832882"/>
                  <a:gd name="connsiteY1" fmla="*/ 1539206 h 2191353"/>
                  <a:gd name="connsiteX2" fmla="*/ 600282 w 832882"/>
                  <a:gd name="connsiteY2" fmla="*/ 1100202 h 2191353"/>
                  <a:gd name="connsiteX3" fmla="*/ 809212 w 832882"/>
                  <a:gd name="connsiteY3" fmla="*/ 946 h 2191353"/>
                  <a:gd name="connsiteX4" fmla="*/ 807131 w 832882"/>
                  <a:gd name="connsiteY4" fmla="*/ 1304107 h 2191353"/>
                  <a:gd name="connsiteX5" fmla="*/ 590383 w 832882"/>
                  <a:gd name="connsiteY5" fmla="*/ 1809861 h 2191353"/>
                  <a:gd name="connsiteX6" fmla="*/ 608430 w 832882"/>
                  <a:gd name="connsiteY6" fmla="*/ 1829462 h 2191353"/>
                  <a:gd name="connsiteX7" fmla="*/ 380433 w 832882"/>
                  <a:gd name="connsiteY7" fmla="*/ 2098728 h 2191353"/>
                  <a:gd name="connsiteX8" fmla="*/ 150605 w 832882"/>
                  <a:gd name="connsiteY8" fmla="*/ 2182920 h 2191353"/>
                  <a:gd name="connsiteX9" fmla="*/ 48931 w 832882"/>
                  <a:gd name="connsiteY9" fmla="*/ 2095841 h 2191353"/>
                  <a:gd name="connsiteX10" fmla="*/ 4980 w 832882"/>
                  <a:gd name="connsiteY10" fmla="*/ 1960589 h 2191353"/>
                  <a:gd name="connsiteX0" fmla="*/ 4980 w 838219"/>
                  <a:gd name="connsiteY0" fmla="*/ 1959874 h 2190638"/>
                  <a:gd name="connsiteX1" fmla="*/ 267416 w 838219"/>
                  <a:gd name="connsiteY1" fmla="*/ 1538491 h 2190638"/>
                  <a:gd name="connsiteX2" fmla="*/ 521460 w 838219"/>
                  <a:gd name="connsiteY2" fmla="*/ 1199035 h 2190638"/>
                  <a:gd name="connsiteX3" fmla="*/ 809212 w 838219"/>
                  <a:gd name="connsiteY3" fmla="*/ 231 h 2190638"/>
                  <a:gd name="connsiteX4" fmla="*/ 807131 w 838219"/>
                  <a:gd name="connsiteY4" fmla="*/ 1303392 h 2190638"/>
                  <a:gd name="connsiteX5" fmla="*/ 590383 w 838219"/>
                  <a:gd name="connsiteY5" fmla="*/ 1809146 h 2190638"/>
                  <a:gd name="connsiteX6" fmla="*/ 608430 w 838219"/>
                  <a:gd name="connsiteY6" fmla="*/ 1828747 h 2190638"/>
                  <a:gd name="connsiteX7" fmla="*/ 380433 w 838219"/>
                  <a:gd name="connsiteY7" fmla="*/ 2098013 h 2190638"/>
                  <a:gd name="connsiteX8" fmla="*/ 150605 w 838219"/>
                  <a:gd name="connsiteY8" fmla="*/ 2182205 h 2190638"/>
                  <a:gd name="connsiteX9" fmla="*/ 48931 w 838219"/>
                  <a:gd name="connsiteY9" fmla="*/ 2095126 h 2190638"/>
                  <a:gd name="connsiteX10" fmla="*/ 4980 w 838219"/>
                  <a:gd name="connsiteY10" fmla="*/ 1959874 h 2190638"/>
                  <a:gd name="connsiteX0" fmla="*/ 4980 w 815493"/>
                  <a:gd name="connsiteY0" fmla="*/ 1911945 h 2142709"/>
                  <a:gd name="connsiteX1" fmla="*/ 267416 w 815493"/>
                  <a:gd name="connsiteY1" fmla="*/ 1490562 h 2142709"/>
                  <a:gd name="connsiteX2" fmla="*/ 521460 w 815493"/>
                  <a:gd name="connsiteY2" fmla="*/ 1151106 h 2142709"/>
                  <a:gd name="connsiteX3" fmla="*/ 727947 w 815493"/>
                  <a:gd name="connsiteY3" fmla="*/ 242 h 2142709"/>
                  <a:gd name="connsiteX4" fmla="*/ 807131 w 815493"/>
                  <a:gd name="connsiteY4" fmla="*/ 1255463 h 2142709"/>
                  <a:gd name="connsiteX5" fmla="*/ 590383 w 815493"/>
                  <a:gd name="connsiteY5" fmla="*/ 1761217 h 2142709"/>
                  <a:gd name="connsiteX6" fmla="*/ 608430 w 815493"/>
                  <a:gd name="connsiteY6" fmla="*/ 1780818 h 2142709"/>
                  <a:gd name="connsiteX7" fmla="*/ 380433 w 815493"/>
                  <a:gd name="connsiteY7" fmla="*/ 2050084 h 2142709"/>
                  <a:gd name="connsiteX8" fmla="*/ 150605 w 815493"/>
                  <a:gd name="connsiteY8" fmla="*/ 2134276 h 2142709"/>
                  <a:gd name="connsiteX9" fmla="*/ 48931 w 815493"/>
                  <a:gd name="connsiteY9" fmla="*/ 2047197 h 2142709"/>
                  <a:gd name="connsiteX10" fmla="*/ 4980 w 815493"/>
                  <a:gd name="connsiteY10" fmla="*/ 1911945 h 2142709"/>
                  <a:gd name="connsiteX0" fmla="*/ 4980 w 813940"/>
                  <a:gd name="connsiteY0" fmla="*/ 1929519 h 2160283"/>
                  <a:gd name="connsiteX1" fmla="*/ 267416 w 813940"/>
                  <a:gd name="connsiteY1" fmla="*/ 1508136 h 2160283"/>
                  <a:gd name="connsiteX2" fmla="*/ 521460 w 813940"/>
                  <a:gd name="connsiteY2" fmla="*/ 1168680 h 2160283"/>
                  <a:gd name="connsiteX3" fmla="*/ 653237 w 813940"/>
                  <a:gd name="connsiteY3" fmla="*/ 576066 h 2160283"/>
                  <a:gd name="connsiteX4" fmla="*/ 727947 w 813940"/>
                  <a:gd name="connsiteY4" fmla="*/ 17816 h 2160283"/>
                  <a:gd name="connsiteX5" fmla="*/ 807131 w 813940"/>
                  <a:gd name="connsiteY5" fmla="*/ 1273037 h 2160283"/>
                  <a:gd name="connsiteX6" fmla="*/ 590383 w 813940"/>
                  <a:gd name="connsiteY6" fmla="*/ 1778791 h 2160283"/>
                  <a:gd name="connsiteX7" fmla="*/ 608430 w 813940"/>
                  <a:gd name="connsiteY7" fmla="*/ 1798392 h 2160283"/>
                  <a:gd name="connsiteX8" fmla="*/ 380433 w 813940"/>
                  <a:gd name="connsiteY8" fmla="*/ 2067658 h 2160283"/>
                  <a:gd name="connsiteX9" fmla="*/ 150605 w 813940"/>
                  <a:gd name="connsiteY9" fmla="*/ 2151850 h 2160283"/>
                  <a:gd name="connsiteX10" fmla="*/ 48931 w 813940"/>
                  <a:gd name="connsiteY10" fmla="*/ 2064771 h 2160283"/>
                  <a:gd name="connsiteX11" fmla="*/ 4980 w 813940"/>
                  <a:gd name="connsiteY11" fmla="*/ 1929519 h 2160283"/>
                  <a:gd name="connsiteX0" fmla="*/ 4980 w 824475"/>
                  <a:gd name="connsiteY0" fmla="*/ 1913523 h 2144287"/>
                  <a:gd name="connsiteX1" fmla="*/ 267416 w 824475"/>
                  <a:gd name="connsiteY1" fmla="*/ 1492140 h 2144287"/>
                  <a:gd name="connsiteX2" fmla="*/ 521460 w 824475"/>
                  <a:gd name="connsiteY2" fmla="*/ 1152684 h 2144287"/>
                  <a:gd name="connsiteX3" fmla="*/ 653237 w 824475"/>
                  <a:gd name="connsiteY3" fmla="*/ 560070 h 2144287"/>
                  <a:gd name="connsiteX4" fmla="*/ 727947 w 824475"/>
                  <a:gd name="connsiteY4" fmla="*/ 1820 h 2144287"/>
                  <a:gd name="connsiteX5" fmla="*/ 801930 w 824475"/>
                  <a:gd name="connsiteY5" fmla="*/ 752137 h 2144287"/>
                  <a:gd name="connsiteX6" fmla="*/ 807131 w 824475"/>
                  <a:gd name="connsiteY6" fmla="*/ 1257041 h 2144287"/>
                  <a:gd name="connsiteX7" fmla="*/ 590383 w 824475"/>
                  <a:gd name="connsiteY7" fmla="*/ 1762795 h 2144287"/>
                  <a:gd name="connsiteX8" fmla="*/ 608430 w 824475"/>
                  <a:gd name="connsiteY8" fmla="*/ 1782396 h 2144287"/>
                  <a:gd name="connsiteX9" fmla="*/ 380433 w 824475"/>
                  <a:gd name="connsiteY9" fmla="*/ 2051662 h 2144287"/>
                  <a:gd name="connsiteX10" fmla="*/ 150605 w 824475"/>
                  <a:gd name="connsiteY10" fmla="*/ 2135854 h 2144287"/>
                  <a:gd name="connsiteX11" fmla="*/ 48931 w 824475"/>
                  <a:gd name="connsiteY11" fmla="*/ 2048775 h 2144287"/>
                  <a:gd name="connsiteX12" fmla="*/ 4980 w 824475"/>
                  <a:gd name="connsiteY12" fmla="*/ 1913523 h 2144287"/>
                  <a:gd name="connsiteX0" fmla="*/ 4980 w 842171"/>
                  <a:gd name="connsiteY0" fmla="*/ 1913528 h 2144292"/>
                  <a:gd name="connsiteX1" fmla="*/ 267416 w 842171"/>
                  <a:gd name="connsiteY1" fmla="*/ 1492145 h 2144292"/>
                  <a:gd name="connsiteX2" fmla="*/ 521460 w 842171"/>
                  <a:gd name="connsiteY2" fmla="*/ 1152689 h 2144292"/>
                  <a:gd name="connsiteX3" fmla="*/ 653237 w 842171"/>
                  <a:gd name="connsiteY3" fmla="*/ 560075 h 2144292"/>
                  <a:gd name="connsiteX4" fmla="*/ 727947 w 842171"/>
                  <a:gd name="connsiteY4" fmla="*/ 1825 h 2144292"/>
                  <a:gd name="connsiteX5" fmla="*/ 835893 w 842171"/>
                  <a:gd name="connsiteY5" fmla="*/ 752456 h 2144292"/>
                  <a:gd name="connsiteX6" fmla="*/ 807131 w 842171"/>
                  <a:gd name="connsiteY6" fmla="*/ 1257046 h 2144292"/>
                  <a:gd name="connsiteX7" fmla="*/ 590383 w 842171"/>
                  <a:gd name="connsiteY7" fmla="*/ 1762800 h 2144292"/>
                  <a:gd name="connsiteX8" fmla="*/ 608430 w 842171"/>
                  <a:gd name="connsiteY8" fmla="*/ 1782401 h 2144292"/>
                  <a:gd name="connsiteX9" fmla="*/ 380433 w 842171"/>
                  <a:gd name="connsiteY9" fmla="*/ 2051667 h 2144292"/>
                  <a:gd name="connsiteX10" fmla="*/ 150605 w 842171"/>
                  <a:gd name="connsiteY10" fmla="*/ 2135859 h 2144292"/>
                  <a:gd name="connsiteX11" fmla="*/ 48931 w 842171"/>
                  <a:gd name="connsiteY11" fmla="*/ 2048780 h 2144292"/>
                  <a:gd name="connsiteX12" fmla="*/ 4980 w 842171"/>
                  <a:gd name="connsiteY12" fmla="*/ 1913528 h 2144292"/>
                  <a:gd name="connsiteX0" fmla="*/ 4980 w 842171"/>
                  <a:gd name="connsiteY0" fmla="*/ 1859411 h 2090175"/>
                  <a:gd name="connsiteX1" fmla="*/ 267416 w 842171"/>
                  <a:gd name="connsiteY1" fmla="*/ 1438028 h 2090175"/>
                  <a:gd name="connsiteX2" fmla="*/ 521460 w 842171"/>
                  <a:gd name="connsiteY2" fmla="*/ 1098572 h 2090175"/>
                  <a:gd name="connsiteX3" fmla="*/ 653237 w 842171"/>
                  <a:gd name="connsiteY3" fmla="*/ 505958 h 2090175"/>
                  <a:gd name="connsiteX4" fmla="*/ 654234 w 842171"/>
                  <a:gd name="connsiteY4" fmla="*/ 2093 h 2090175"/>
                  <a:gd name="connsiteX5" fmla="*/ 835893 w 842171"/>
                  <a:gd name="connsiteY5" fmla="*/ 698339 h 2090175"/>
                  <a:gd name="connsiteX6" fmla="*/ 807131 w 842171"/>
                  <a:gd name="connsiteY6" fmla="*/ 1202929 h 2090175"/>
                  <a:gd name="connsiteX7" fmla="*/ 590383 w 842171"/>
                  <a:gd name="connsiteY7" fmla="*/ 1708683 h 2090175"/>
                  <a:gd name="connsiteX8" fmla="*/ 608430 w 842171"/>
                  <a:gd name="connsiteY8" fmla="*/ 1728284 h 2090175"/>
                  <a:gd name="connsiteX9" fmla="*/ 380433 w 842171"/>
                  <a:gd name="connsiteY9" fmla="*/ 1997550 h 2090175"/>
                  <a:gd name="connsiteX10" fmla="*/ 150605 w 842171"/>
                  <a:gd name="connsiteY10" fmla="*/ 2081742 h 2090175"/>
                  <a:gd name="connsiteX11" fmla="*/ 48931 w 842171"/>
                  <a:gd name="connsiteY11" fmla="*/ 1994663 h 2090175"/>
                  <a:gd name="connsiteX12" fmla="*/ 4980 w 842171"/>
                  <a:gd name="connsiteY12" fmla="*/ 1859411 h 2090175"/>
                  <a:gd name="connsiteX0" fmla="*/ 4980 w 842171"/>
                  <a:gd name="connsiteY0" fmla="*/ 1859411 h 2090175"/>
                  <a:gd name="connsiteX1" fmla="*/ 267416 w 842171"/>
                  <a:gd name="connsiteY1" fmla="*/ 1438028 h 2090175"/>
                  <a:gd name="connsiteX2" fmla="*/ 550584 w 842171"/>
                  <a:gd name="connsiteY2" fmla="*/ 1053050 h 2090175"/>
                  <a:gd name="connsiteX3" fmla="*/ 653237 w 842171"/>
                  <a:gd name="connsiteY3" fmla="*/ 505958 h 2090175"/>
                  <a:gd name="connsiteX4" fmla="*/ 654234 w 842171"/>
                  <a:gd name="connsiteY4" fmla="*/ 2093 h 2090175"/>
                  <a:gd name="connsiteX5" fmla="*/ 835893 w 842171"/>
                  <a:gd name="connsiteY5" fmla="*/ 698339 h 2090175"/>
                  <a:gd name="connsiteX6" fmla="*/ 807131 w 842171"/>
                  <a:gd name="connsiteY6" fmla="*/ 1202929 h 2090175"/>
                  <a:gd name="connsiteX7" fmla="*/ 590383 w 842171"/>
                  <a:gd name="connsiteY7" fmla="*/ 1708683 h 2090175"/>
                  <a:gd name="connsiteX8" fmla="*/ 608430 w 842171"/>
                  <a:gd name="connsiteY8" fmla="*/ 1728284 h 2090175"/>
                  <a:gd name="connsiteX9" fmla="*/ 380433 w 842171"/>
                  <a:gd name="connsiteY9" fmla="*/ 1997550 h 2090175"/>
                  <a:gd name="connsiteX10" fmla="*/ 150605 w 842171"/>
                  <a:gd name="connsiteY10" fmla="*/ 2081742 h 2090175"/>
                  <a:gd name="connsiteX11" fmla="*/ 48931 w 842171"/>
                  <a:gd name="connsiteY11" fmla="*/ 1994663 h 2090175"/>
                  <a:gd name="connsiteX12" fmla="*/ 4980 w 842171"/>
                  <a:gd name="connsiteY12" fmla="*/ 1859411 h 2090175"/>
                  <a:gd name="connsiteX0" fmla="*/ 4980 w 842171"/>
                  <a:gd name="connsiteY0" fmla="*/ 1859411 h 2090175"/>
                  <a:gd name="connsiteX1" fmla="*/ 267416 w 842171"/>
                  <a:gd name="connsiteY1" fmla="*/ 1438028 h 2090175"/>
                  <a:gd name="connsiteX2" fmla="*/ 489580 w 842171"/>
                  <a:gd name="connsiteY2" fmla="*/ 1126100 h 2090175"/>
                  <a:gd name="connsiteX3" fmla="*/ 653237 w 842171"/>
                  <a:gd name="connsiteY3" fmla="*/ 505958 h 2090175"/>
                  <a:gd name="connsiteX4" fmla="*/ 654234 w 842171"/>
                  <a:gd name="connsiteY4" fmla="*/ 2093 h 2090175"/>
                  <a:gd name="connsiteX5" fmla="*/ 835893 w 842171"/>
                  <a:gd name="connsiteY5" fmla="*/ 698339 h 2090175"/>
                  <a:gd name="connsiteX6" fmla="*/ 807131 w 842171"/>
                  <a:gd name="connsiteY6" fmla="*/ 1202929 h 2090175"/>
                  <a:gd name="connsiteX7" fmla="*/ 590383 w 842171"/>
                  <a:gd name="connsiteY7" fmla="*/ 1708683 h 2090175"/>
                  <a:gd name="connsiteX8" fmla="*/ 608430 w 842171"/>
                  <a:gd name="connsiteY8" fmla="*/ 1728284 h 2090175"/>
                  <a:gd name="connsiteX9" fmla="*/ 380433 w 842171"/>
                  <a:gd name="connsiteY9" fmla="*/ 1997550 h 2090175"/>
                  <a:gd name="connsiteX10" fmla="*/ 150605 w 842171"/>
                  <a:gd name="connsiteY10" fmla="*/ 2081742 h 2090175"/>
                  <a:gd name="connsiteX11" fmla="*/ 48931 w 842171"/>
                  <a:gd name="connsiteY11" fmla="*/ 1994663 h 2090175"/>
                  <a:gd name="connsiteX12" fmla="*/ 4980 w 842171"/>
                  <a:gd name="connsiteY12" fmla="*/ 1859411 h 2090175"/>
                  <a:gd name="connsiteX0" fmla="*/ 4980 w 842171"/>
                  <a:gd name="connsiteY0" fmla="*/ 1859411 h 2090175"/>
                  <a:gd name="connsiteX1" fmla="*/ 267416 w 842171"/>
                  <a:gd name="connsiteY1" fmla="*/ 1438028 h 2090175"/>
                  <a:gd name="connsiteX2" fmla="*/ 489580 w 842171"/>
                  <a:gd name="connsiteY2" fmla="*/ 1126100 h 2090175"/>
                  <a:gd name="connsiteX3" fmla="*/ 653237 w 842171"/>
                  <a:gd name="connsiteY3" fmla="*/ 505958 h 2090175"/>
                  <a:gd name="connsiteX4" fmla="*/ 654234 w 842171"/>
                  <a:gd name="connsiteY4" fmla="*/ 2093 h 2090175"/>
                  <a:gd name="connsiteX5" fmla="*/ 835893 w 842171"/>
                  <a:gd name="connsiteY5" fmla="*/ 698339 h 2090175"/>
                  <a:gd name="connsiteX6" fmla="*/ 807131 w 842171"/>
                  <a:gd name="connsiteY6" fmla="*/ 1202929 h 2090175"/>
                  <a:gd name="connsiteX7" fmla="*/ 661970 w 842171"/>
                  <a:gd name="connsiteY7" fmla="*/ 1569073 h 2090175"/>
                  <a:gd name="connsiteX8" fmla="*/ 608430 w 842171"/>
                  <a:gd name="connsiteY8" fmla="*/ 1728284 h 2090175"/>
                  <a:gd name="connsiteX9" fmla="*/ 380433 w 842171"/>
                  <a:gd name="connsiteY9" fmla="*/ 1997550 h 2090175"/>
                  <a:gd name="connsiteX10" fmla="*/ 150605 w 842171"/>
                  <a:gd name="connsiteY10" fmla="*/ 2081742 h 2090175"/>
                  <a:gd name="connsiteX11" fmla="*/ 48931 w 842171"/>
                  <a:gd name="connsiteY11" fmla="*/ 1994663 h 2090175"/>
                  <a:gd name="connsiteX12" fmla="*/ 4980 w 842171"/>
                  <a:gd name="connsiteY12" fmla="*/ 1859411 h 2090175"/>
                  <a:gd name="connsiteX0" fmla="*/ 4980 w 842171"/>
                  <a:gd name="connsiteY0" fmla="*/ 1859411 h 2090175"/>
                  <a:gd name="connsiteX1" fmla="*/ 267416 w 842171"/>
                  <a:gd name="connsiteY1" fmla="*/ 1438028 h 2090175"/>
                  <a:gd name="connsiteX2" fmla="*/ 489580 w 842171"/>
                  <a:gd name="connsiteY2" fmla="*/ 1126100 h 2090175"/>
                  <a:gd name="connsiteX3" fmla="*/ 653237 w 842171"/>
                  <a:gd name="connsiteY3" fmla="*/ 505958 h 2090175"/>
                  <a:gd name="connsiteX4" fmla="*/ 654234 w 842171"/>
                  <a:gd name="connsiteY4" fmla="*/ 2093 h 2090175"/>
                  <a:gd name="connsiteX5" fmla="*/ 835893 w 842171"/>
                  <a:gd name="connsiteY5" fmla="*/ 698339 h 2090175"/>
                  <a:gd name="connsiteX6" fmla="*/ 807131 w 842171"/>
                  <a:gd name="connsiteY6" fmla="*/ 1202929 h 2090175"/>
                  <a:gd name="connsiteX7" fmla="*/ 661970 w 842171"/>
                  <a:gd name="connsiteY7" fmla="*/ 1569073 h 2090175"/>
                  <a:gd name="connsiteX8" fmla="*/ 535079 w 842171"/>
                  <a:gd name="connsiteY8" fmla="*/ 1806437 h 2090175"/>
                  <a:gd name="connsiteX9" fmla="*/ 380433 w 842171"/>
                  <a:gd name="connsiteY9" fmla="*/ 1997550 h 2090175"/>
                  <a:gd name="connsiteX10" fmla="*/ 150605 w 842171"/>
                  <a:gd name="connsiteY10" fmla="*/ 2081742 h 2090175"/>
                  <a:gd name="connsiteX11" fmla="*/ 48931 w 842171"/>
                  <a:gd name="connsiteY11" fmla="*/ 1994663 h 2090175"/>
                  <a:gd name="connsiteX12" fmla="*/ 4980 w 842171"/>
                  <a:gd name="connsiteY12" fmla="*/ 1859411 h 2090175"/>
                  <a:gd name="connsiteX0" fmla="*/ 0 w 859847"/>
                  <a:gd name="connsiteY0" fmla="*/ 1840075 h 2090175"/>
                  <a:gd name="connsiteX1" fmla="*/ 285092 w 859847"/>
                  <a:gd name="connsiteY1" fmla="*/ 1438028 h 2090175"/>
                  <a:gd name="connsiteX2" fmla="*/ 507256 w 859847"/>
                  <a:gd name="connsiteY2" fmla="*/ 1126100 h 2090175"/>
                  <a:gd name="connsiteX3" fmla="*/ 670913 w 859847"/>
                  <a:gd name="connsiteY3" fmla="*/ 505958 h 2090175"/>
                  <a:gd name="connsiteX4" fmla="*/ 671910 w 859847"/>
                  <a:gd name="connsiteY4" fmla="*/ 2093 h 2090175"/>
                  <a:gd name="connsiteX5" fmla="*/ 853569 w 859847"/>
                  <a:gd name="connsiteY5" fmla="*/ 698339 h 2090175"/>
                  <a:gd name="connsiteX6" fmla="*/ 824807 w 859847"/>
                  <a:gd name="connsiteY6" fmla="*/ 1202929 h 2090175"/>
                  <a:gd name="connsiteX7" fmla="*/ 679646 w 859847"/>
                  <a:gd name="connsiteY7" fmla="*/ 1569073 h 2090175"/>
                  <a:gd name="connsiteX8" fmla="*/ 552755 w 859847"/>
                  <a:gd name="connsiteY8" fmla="*/ 1806437 h 2090175"/>
                  <a:gd name="connsiteX9" fmla="*/ 398109 w 859847"/>
                  <a:gd name="connsiteY9" fmla="*/ 1997550 h 2090175"/>
                  <a:gd name="connsiteX10" fmla="*/ 168281 w 859847"/>
                  <a:gd name="connsiteY10" fmla="*/ 2081742 h 2090175"/>
                  <a:gd name="connsiteX11" fmla="*/ 66607 w 859847"/>
                  <a:gd name="connsiteY11" fmla="*/ 1994663 h 2090175"/>
                  <a:gd name="connsiteX12" fmla="*/ 0 w 859847"/>
                  <a:gd name="connsiteY12" fmla="*/ 1840075 h 2090175"/>
                  <a:gd name="connsiteX0" fmla="*/ 4593 w 864440"/>
                  <a:gd name="connsiteY0" fmla="*/ 1840075 h 2090175"/>
                  <a:gd name="connsiteX1" fmla="*/ 289685 w 864440"/>
                  <a:gd name="connsiteY1" fmla="*/ 1438028 h 2090175"/>
                  <a:gd name="connsiteX2" fmla="*/ 511849 w 864440"/>
                  <a:gd name="connsiteY2" fmla="*/ 1126100 h 2090175"/>
                  <a:gd name="connsiteX3" fmla="*/ 675506 w 864440"/>
                  <a:gd name="connsiteY3" fmla="*/ 505958 h 2090175"/>
                  <a:gd name="connsiteX4" fmla="*/ 676503 w 864440"/>
                  <a:gd name="connsiteY4" fmla="*/ 2093 h 2090175"/>
                  <a:gd name="connsiteX5" fmla="*/ 858162 w 864440"/>
                  <a:gd name="connsiteY5" fmla="*/ 698339 h 2090175"/>
                  <a:gd name="connsiteX6" fmla="*/ 829400 w 864440"/>
                  <a:gd name="connsiteY6" fmla="*/ 1202929 h 2090175"/>
                  <a:gd name="connsiteX7" fmla="*/ 684239 w 864440"/>
                  <a:gd name="connsiteY7" fmla="*/ 1569073 h 2090175"/>
                  <a:gd name="connsiteX8" fmla="*/ 557348 w 864440"/>
                  <a:gd name="connsiteY8" fmla="*/ 1806437 h 2090175"/>
                  <a:gd name="connsiteX9" fmla="*/ 402702 w 864440"/>
                  <a:gd name="connsiteY9" fmla="*/ 1997550 h 2090175"/>
                  <a:gd name="connsiteX10" fmla="*/ 172874 w 864440"/>
                  <a:gd name="connsiteY10" fmla="*/ 2081742 h 2090175"/>
                  <a:gd name="connsiteX11" fmla="*/ 49267 w 864440"/>
                  <a:gd name="connsiteY11" fmla="*/ 2022862 h 2090175"/>
                  <a:gd name="connsiteX12" fmla="*/ 4593 w 864440"/>
                  <a:gd name="connsiteY12" fmla="*/ 1840075 h 2090175"/>
                  <a:gd name="connsiteX0" fmla="*/ 4593 w 864440"/>
                  <a:gd name="connsiteY0" fmla="*/ 1840075 h 2082528"/>
                  <a:gd name="connsiteX1" fmla="*/ 289685 w 864440"/>
                  <a:gd name="connsiteY1" fmla="*/ 1438028 h 2082528"/>
                  <a:gd name="connsiteX2" fmla="*/ 511849 w 864440"/>
                  <a:gd name="connsiteY2" fmla="*/ 1126100 h 2082528"/>
                  <a:gd name="connsiteX3" fmla="*/ 675506 w 864440"/>
                  <a:gd name="connsiteY3" fmla="*/ 505958 h 2082528"/>
                  <a:gd name="connsiteX4" fmla="*/ 676503 w 864440"/>
                  <a:gd name="connsiteY4" fmla="*/ 2093 h 2082528"/>
                  <a:gd name="connsiteX5" fmla="*/ 858162 w 864440"/>
                  <a:gd name="connsiteY5" fmla="*/ 698339 h 2082528"/>
                  <a:gd name="connsiteX6" fmla="*/ 829400 w 864440"/>
                  <a:gd name="connsiteY6" fmla="*/ 1202929 h 2082528"/>
                  <a:gd name="connsiteX7" fmla="*/ 684239 w 864440"/>
                  <a:gd name="connsiteY7" fmla="*/ 1569073 h 2082528"/>
                  <a:gd name="connsiteX8" fmla="*/ 557348 w 864440"/>
                  <a:gd name="connsiteY8" fmla="*/ 1806437 h 2082528"/>
                  <a:gd name="connsiteX9" fmla="*/ 402702 w 864440"/>
                  <a:gd name="connsiteY9" fmla="*/ 1997550 h 2082528"/>
                  <a:gd name="connsiteX10" fmla="*/ 183502 w 864440"/>
                  <a:gd name="connsiteY10" fmla="*/ 2072567 h 2082528"/>
                  <a:gd name="connsiteX11" fmla="*/ 49267 w 864440"/>
                  <a:gd name="connsiteY11" fmla="*/ 2022862 h 2082528"/>
                  <a:gd name="connsiteX12" fmla="*/ 4593 w 864440"/>
                  <a:gd name="connsiteY12" fmla="*/ 1840075 h 2082528"/>
                  <a:gd name="connsiteX0" fmla="*/ 4593 w 864440"/>
                  <a:gd name="connsiteY0" fmla="*/ 1840075 h 2079589"/>
                  <a:gd name="connsiteX1" fmla="*/ 289685 w 864440"/>
                  <a:gd name="connsiteY1" fmla="*/ 1438028 h 2079589"/>
                  <a:gd name="connsiteX2" fmla="*/ 511849 w 864440"/>
                  <a:gd name="connsiteY2" fmla="*/ 1126100 h 2079589"/>
                  <a:gd name="connsiteX3" fmla="*/ 675506 w 864440"/>
                  <a:gd name="connsiteY3" fmla="*/ 505958 h 2079589"/>
                  <a:gd name="connsiteX4" fmla="*/ 676503 w 864440"/>
                  <a:gd name="connsiteY4" fmla="*/ 2093 h 2079589"/>
                  <a:gd name="connsiteX5" fmla="*/ 858162 w 864440"/>
                  <a:gd name="connsiteY5" fmla="*/ 698339 h 2079589"/>
                  <a:gd name="connsiteX6" fmla="*/ 829400 w 864440"/>
                  <a:gd name="connsiteY6" fmla="*/ 1202929 h 2079589"/>
                  <a:gd name="connsiteX7" fmla="*/ 684239 w 864440"/>
                  <a:gd name="connsiteY7" fmla="*/ 1569073 h 2079589"/>
                  <a:gd name="connsiteX8" fmla="*/ 557348 w 864440"/>
                  <a:gd name="connsiteY8" fmla="*/ 1806437 h 2079589"/>
                  <a:gd name="connsiteX9" fmla="*/ 394109 w 864440"/>
                  <a:gd name="connsiteY9" fmla="*/ 1977184 h 2079589"/>
                  <a:gd name="connsiteX10" fmla="*/ 183502 w 864440"/>
                  <a:gd name="connsiteY10" fmla="*/ 2072567 h 2079589"/>
                  <a:gd name="connsiteX11" fmla="*/ 49267 w 864440"/>
                  <a:gd name="connsiteY11" fmla="*/ 2022862 h 2079589"/>
                  <a:gd name="connsiteX12" fmla="*/ 4593 w 864440"/>
                  <a:gd name="connsiteY12" fmla="*/ 1840075 h 2079589"/>
                  <a:gd name="connsiteX0" fmla="*/ 4593 w 864440"/>
                  <a:gd name="connsiteY0" fmla="*/ 1840075 h 2079589"/>
                  <a:gd name="connsiteX1" fmla="*/ 289685 w 864440"/>
                  <a:gd name="connsiteY1" fmla="*/ 1438028 h 2079589"/>
                  <a:gd name="connsiteX2" fmla="*/ 511849 w 864440"/>
                  <a:gd name="connsiteY2" fmla="*/ 1126100 h 2079589"/>
                  <a:gd name="connsiteX3" fmla="*/ 675506 w 864440"/>
                  <a:gd name="connsiteY3" fmla="*/ 505958 h 2079589"/>
                  <a:gd name="connsiteX4" fmla="*/ 676503 w 864440"/>
                  <a:gd name="connsiteY4" fmla="*/ 2093 h 2079589"/>
                  <a:gd name="connsiteX5" fmla="*/ 858162 w 864440"/>
                  <a:gd name="connsiteY5" fmla="*/ 698339 h 2079589"/>
                  <a:gd name="connsiteX6" fmla="*/ 829400 w 864440"/>
                  <a:gd name="connsiteY6" fmla="*/ 1202929 h 2079589"/>
                  <a:gd name="connsiteX7" fmla="*/ 684239 w 864440"/>
                  <a:gd name="connsiteY7" fmla="*/ 1569073 h 2079589"/>
                  <a:gd name="connsiteX8" fmla="*/ 532973 w 864440"/>
                  <a:gd name="connsiteY8" fmla="*/ 1783027 h 2079589"/>
                  <a:gd name="connsiteX9" fmla="*/ 394109 w 864440"/>
                  <a:gd name="connsiteY9" fmla="*/ 1977184 h 2079589"/>
                  <a:gd name="connsiteX10" fmla="*/ 183502 w 864440"/>
                  <a:gd name="connsiteY10" fmla="*/ 2072567 h 2079589"/>
                  <a:gd name="connsiteX11" fmla="*/ 49267 w 864440"/>
                  <a:gd name="connsiteY11" fmla="*/ 2022862 h 2079589"/>
                  <a:gd name="connsiteX12" fmla="*/ 4593 w 864440"/>
                  <a:gd name="connsiteY12" fmla="*/ 1840075 h 2079589"/>
                  <a:gd name="connsiteX0" fmla="*/ 0 w 859847"/>
                  <a:gd name="connsiteY0" fmla="*/ 1840075 h 2079589"/>
                  <a:gd name="connsiteX1" fmla="*/ 285092 w 859847"/>
                  <a:gd name="connsiteY1" fmla="*/ 1438028 h 2079589"/>
                  <a:gd name="connsiteX2" fmla="*/ 507256 w 859847"/>
                  <a:gd name="connsiteY2" fmla="*/ 1126100 h 2079589"/>
                  <a:gd name="connsiteX3" fmla="*/ 670913 w 859847"/>
                  <a:gd name="connsiteY3" fmla="*/ 505958 h 2079589"/>
                  <a:gd name="connsiteX4" fmla="*/ 671910 w 859847"/>
                  <a:gd name="connsiteY4" fmla="*/ 2093 h 2079589"/>
                  <a:gd name="connsiteX5" fmla="*/ 853569 w 859847"/>
                  <a:gd name="connsiteY5" fmla="*/ 698339 h 2079589"/>
                  <a:gd name="connsiteX6" fmla="*/ 824807 w 859847"/>
                  <a:gd name="connsiteY6" fmla="*/ 1202929 h 2079589"/>
                  <a:gd name="connsiteX7" fmla="*/ 679646 w 859847"/>
                  <a:gd name="connsiteY7" fmla="*/ 1569073 h 2079589"/>
                  <a:gd name="connsiteX8" fmla="*/ 528380 w 859847"/>
                  <a:gd name="connsiteY8" fmla="*/ 1783027 h 2079589"/>
                  <a:gd name="connsiteX9" fmla="*/ 389516 w 859847"/>
                  <a:gd name="connsiteY9" fmla="*/ 1977184 h 2079589"/>
                  <a:gd name="connsiteX10" fmla="*/ 178909 w 859847"/>
                  <a:gd name="connsiteY10" fmla="*/ 2072567 h 2079589"/>
                  <a:gd name="connsiteX11" fmla="*/ 66153 w 859847"/>
                  <a:gd name="connsiteY11" fmla="*/ 2016170 h 2079589"/>
                  <a:gd name="connsiteX12" fmla="*/ 0 w 859847"/>
                  <a:gd name="connsiteY12" fmla="*/ 1840075 h 2079589"/>
                  <a:gd name="connsiteX0" fmla="*/ 8859 w 868706"/>
                  <a:gd name="connsiteY0" fmla="*/ 1840075 h 2079589"/>
                  <a:gd name="connsiteX1" fmla="*/ 293951 w 868706"/>
                  <a:gd name="connsiteY1" fmla="*/ 1438028 h 2079589"/>
                  <a:gd name="connsiteX2" fmla="*/ 516115 w 868706"/>
                  <a:gd name="connsiteY2" fmla="*/ 1126100 h 2079589"/>
                  <a:gd name="connsiteX3" fmla="*/ 679772 w 868706"/>
                  <a:gd name="connsiteY3" fmla="*/ 505958 h 2079589"/>
                  <a:gd name="connsiteX4" fmla="*/ 680769 w 868706"/>
                  <a:gd name="connsiteY4" fmla="*/ 2093 h 2079589"/>
                  <a:gd name="connsiteX5" fmla="*/ 862428 w 868706"/>
                  <a:gd name="connsiteY5" fmla="*/ 698339 h 2079589"/>
                  <a:gd name="connsiteX6" fmla="*/ 833666 w 868706"/>
                  <a:gd name="connsiteY6" fmla="*/ 1202929 h 2079589"/>
                  <a:gd name="connsiteX7" fmla="*/ 688505 w 868706"/>
                  <a:gd name="connsiteY7" fmla="*/ 1569073 h 2079589"/>
                  <a:gd name="connsiteX8" fmla="*/ 537239 w 868706"/>
                  <a:gd name="connsiteY8" fmla="*/ 1783027 h 2079589"/>
                  <a:gd name="connsiteX9" fmla="*/ 398375 w 868706"/>
                  <a:gd name="connsiteY9" fmla="*/ 1977184 h 2079589"/>
                  <a:gd name="connsiteX10" fmla="*/ 187768 w 868706"/>
                  <a:gd name="connsiteY10" fmla="*/ 2072567 h 2079589"/>
                  <a:gd name="connsiteX11" fmla="*/ 45966 w 868706"/>
                  <a:gd name="connsiteY11" fmla="*/ 1973507 h 2079589"/>
                  <a:gd name="connsiteX12" fmla="*/ 8859 w 868706"/>
                  <a:gd name="connsiteY12" fmla="*/ 1840075 h 2079589"/>
                  <a:gd name="connsiteX0" fmla="*/ 0 w 859847"/>
                  <a:gd name="connsiteY0" fmla="*/ 1840075 h 2079589"/>
                  <a:gd name="connsiteX1" fmla="*/ 285092 w 859847"/>
                  <a:gd name="connsiteY1" fmla="*/ 1438028 h 2079589"/>
                  <a:gd name="connsiteX2" fmla="*/ 507256 w 859847"/>
                  <a:gd name="connsiteY2" fmla="*/ 1126100 h 2079589"/>
                  <a:gd name="connsiteX3" fmla="*/ 670913 w 859847"/>
                  <a:gd name="connsiteY3" fmla="*/ 505958 h 2079589"/>
                  <a:gd name="connsiteX4" fmla="*/ 671910 w 859847"/>
                  <a:gd name="connsiteY4" fmla="*/ 2093 h 2079589"/>
                  <a:gd name="connsiteX5" fmla="*/ 853569 w 859847"/>
                  <a:gd name="connsiteY5" fmla="*/ 698339 h 2079589"/>
                  <a:gd name="connsiteX6" fmla="*/ 824807 w 859847"/>
                  <a:gd name="connsiteY6" fmla="*/ 1202929 h 2079589"/>
                  <a:gd name="connsiteX7" fmla="*/ 679646 w 859847"/>
                  <a:gd name="connsiteY7" fmla="*/ 1569073 h 2079589"/>
                  <a:gd name="connsiteX8" fmla="*/ 528380 w 859847"/>
                  <a:gd name="connsiteY8" fmla="*/ 1783027 h 2079589"/>
                  <a:gd name="connsiteX9" fmla="*/ 389516 w 859847"/>
                  <a:gd name="connsiteY9" fmla="*/ 1977184 h 2079589"/>
                  <a:gd name="connsiteX10" fmla="*/ 178909 w 859847"/>
                  <a:gd name="connsiteY10" fmla="*/ 2072567 h 2079589"/>
                  <a:gd name="connsiteX11" fmla="*/ 37107 w 859847"/>
                  <a:gd name="connsiteY11" fmla="*/ 1973507 h 2079589"/>
                  <a:gd name="connsiteX12" fmla="*/ 0 w 859847"/>
                  <a:gd name="connsiteY12" fmla="*/ 1840075 h 2079589"/>
                  <a:gd name="connsiteX0" fmla="*/ 0 w 859847"/>
                  <a:gd name="connsiteY0" fmla="*/ 1840075 h 2079589"/>
                  <a:gd name="connsiteX1" fmla="*/ 285092 w 859847"/>
                  <a:gd name="connsiteY1" fmla="*/ 1438028 h 2079589"/>
                  <a:gd name="connsiteX2" fmla="*/ 507256 w 859847"/>
                  <a:gd name="connsiteY2" fmla="*/ 1126100 h 2079589"/>
                  <a:gd name="connsiteX3" fmla="*/ 670913 w 859847"/>
                  <a:gd name="connsiteY3" fmla="*/ 505958 h 2079589"/>
                  <a:gd name="connsiteX4" fmla="*/ 671910 w 859847"/>
                  <a:gd name="connsiteY4" fmla="*/ 2093 h 2079589"/>
                  <a:gd name="connsiteX5" fmla="*/ 853569 w 859847"/>
                  <a:gd name="connsiteY5" fmla="*/ 698339 h 2079589"/>
                  <a:gd name="connsiteX6" fmla="*/ 824807 w 859847"/>
                  <a:gd name="connsiteY6" fmla="*/ 1202929 h 2079589"/>
                  <a:gd name="connsiteX7" fmla="*/ 679646 w 859847"/>
                  <a:gd name="connsiteY7" fmla="*/ 1569073 h 2079589"/>
                  <a:gd name="connsiteX8" fmla="*/ 528380 w 859847"/>
                  <a:gd name="connsiteY8" fmla="*/ 1783027 h 2079589"/>
                  <a:gd name="connsiteX9" fmla="*/ 389516 w 859847"/>
                  <a:gd name="connsiteY9" fmla="*/ 1977184 h 2079589"/>
                  <a:gd name="connsiteX10" fmla="*/ 178909 w 859847"/>
                  <a:gd name="connsiteY10" fmla="*/ 2072567 h 2079589"/>
                  <a:gd name="connsiteX11" fmla="*/ 37107 w 859847"/>
                  <a:gd name="connsiteY11" fmla="*/ 1973507 h 2079589"/>
                  <a:gd name="connsiteX12" fmla="*/ 0 w 859847"/>
                  <a:gd name="connsiteY12" fmla="*/ 1840075 h 2079589"/>
                  <a:gd name="connsiteX0" fmla="*/ 0 w 859847"/>
                  <a:gd name="connsiteY0" fmla="*/ 1840075 h 2079589"/>
                  <a:gd name="connsiteX1" fmla="*/ 285092 w 859847"/>
                  <a:gd name="connsiteY1" fmla="*/ 1438028 h 2079589"/>
                  <a:gd name="connsiteX2" fmla="*/ 507256 w 859847"/>
                  <a:gd name="connsiteY2" fmla="*/ 1126100 h 2079589"/>
                  <a:gd name="connsiteX3" fmla="*/ 670913 w 859847"/>
                  <a:gd name="connsiteY3" fmla="*/ 505958 h 2079589"/>
                  <a:gd name="connsiteX4" fmla="*/ 671910 w 859847"/>
                  <a:gd name="connsiteY4" fmla="*/ 2093 h 2079589"/>
                  <a:gd name="connsiteX5" fmla="*/ 853569 w 859847"/>
                  <a:gd name="connsiteY5" fmla="*/ 698339 h 2079589"/>
                  <a:gd name="connsiteX6" fmla="*/ 824807 w 859847"/>
                  <a:gd name="connsiteY6" fmla="*/ 1202929 h 2079589"/>
                  <a:gd name="connsiteX7" fmla="*/ 679646 w 859847"/>
                  <a:gd name="connsiteY7" fmla="*/ 1569073 h 2079589"/>
                  <a:gd name="connsiteX8" fmla="*/ 528380 w 859847"/>
                  <a:gd name="connsiteY8" fmla="*/ 1783027 h 2079589"/>
                  <a:gd name="connsiteX9" fmla="*/ 389516 w 859847"/>
                  <a:gd name="connsiteY9" fmla="*/ 1977184 h 2079589"/>
                  <a:gd name="connsiteX10" fmla="*/ 178909 w 859847"/>
                  <a:gd name="connsiteY10" fmla="*/ 2072567 h 2079589"/>
                  <a:gd name="connsiteX11" fmla="*/ 37107 w 859847"/>
                  <a:gd name="connsiteY11" fmla="*/ 1973507 h 2079589"/>
                  <a:gd name="connsiteX12" fmla="*/ 0 w 859847"/>
                  <a:gd name="connsiteY12" fmla="*/ 1840075 h 2079589"/>
                  <a:gd name="connsiteX0" fmla="*/ 0 w 859847"/>
                  <a:gd name="connsiteY0" fmla="*/ 1840075 h 2073049"/>
                  <a:gd name="connsiteX1" fmla="*/ 285092 w 859847"/>
                  <a:gd name="connsiteY1" fmla="*/ 1438028 h 2073049"/>
                  <a:gd name="connsiteX2" fmla="*/ 507256 w 859847"/>
                  <a:gd name="connsiteY2" fmla="*/ 1126100 h 2073049"/>
                  <a:gd name="connsiteX3" fmla="*/ 670913 w 859847"/>
                  <a:gd name="connsiteY3" fmla="*/ 505958 h 2073049"/>
                  <a:gd name="connsiteX4" fmla="*/ 671910 w 859847"/>
                  <a:gd name="connsiteY4" fmla="*/ 2093 h 2073049"/>
                  <a:gd name="connsiteX5" fmla="*/ 853569 w 859847"/>
                  <a:gd name="connsiteY5" fmla="*/ 698339 h 2073049"/>
                  <a:gd name="connsiteX6" fmla="*/ 824807 w 859847"/>
                  <a:gd name="connsiteY6" fmla="*/ 1202929 h 2073049"/>
                  <a:gd name="connsiteX7" fmla="*/ 679646 w 859847"/>
                  <a:gd name="connsiteY7" fmla="*/ 1569073 h 2073049"/>
                  <a:gd name="connsiteX8" fmla="*/ 528380 w 859847"/>
                  <a:gd name="connsiteY8" fmla="*/ 1783027 h 2073049"/>
                  <a:gd name="connsiteX9" fmla="*/ 389516 w 859847"/>
                  <a:gd name="connsiteY9" fmla="*/ 1977184 h 2073049"/>
                  <a:gd name="connsiteX10" fmla="*/ 149264 w 859847"/>
                  <a:gd name="connsiteY10" fmla="*/ 2065139 h 2073049"/>
                  <a:gd name="connsiteX11" fmla="*/ 37107 w 859847"/>
                  <a:gd name="connsiteY11" fmla="*/ 1973507 h 2073049"/>
                  <a:gd name="connsiteX12" fmla="*/ 0 w 859847"/>
                  <a:gd name="connsiteY12" fmla="*/ 1840075 h 2073049"/>
                  <a:gd name="connsiteX0" fmla="*/ 0 w 859847"/>
                  <a:gd name="connsiteY0" fmla="*/ 1840075 h 2071856"/>
                  <a:gd name="connsiteX1" fmla="*/ 285092 w 859847"/>
                  <a:gd name="connsiteY1" fmla="*/ 1438028 h 2071856"/>
                  <a:gd name="connsiteX2" fmla="*/ 507256 w 859847"/>
                  <a:gd name="connsiteY2" fmla="*/ 1126100 h 2071856"/>
                  <a:gd name="connsiteX3" fmla="*/ 670913 w 859847"/>
                  <a:gd name="connsiteY3" fmla="*/ 505958 h 2071856"/>
                  <a:gd name="connsiteX4" fmla="*/ 671910 w 859847"/>
                  <a:gd name="connsiteY4" fmla="*/ 2093 h 2071856"/>
                  <a:gd name="connsiteX5" fmla="*/ 853569 w 859847"/>
                  <a:gd name="connsiteY5" fmla="*/ 698339 h 2071856"/>
                  <a:gd name="connsiteX6" fmla="*/ 824807 w 859847"/>
                  <a:gd name="connsiteY6" fmla="*/ 1202929 h 2071856"/>
                  <a:gd name="connsiteX7" fmla="*/ 679646 w 859847"/>
                  <a:gd name="connsiteY7" fmla="*/ 1569073 h 2071856"/>
                  <a:gd name="connsiteX8" fmla="*/ 528380 w 859847"/>
                  <a:gd name="connsiteY8" fmla="*/ 1783027 h 2071856"/>
                  <a:gd name="connsiteX9" fmla="*/ 389516 w 859847"/>
                  <a:gd name="connsiteY9" fmla="*/ 1977184 h 2071856"/>
                  <a:gd name="connsiteX10" fmla="*/ 149264 w 859847"/>
                  <a:gd name="connsiteY10" fmla="*/ 2065139 h 2071856"/>
                  <a:gd name="connsiteX11" fmla="*/ 37107 w 859847"/>
                  <a:gd name="connsiteY11" fmla="*/ 1973507 h 2071856"/>
                  <a:gd name="connsiteX12" fmla="*/ 0 w 859847"/>
                  <a:gd name="connsiteY12" fmla="*/ 1840075 h 2071856"/>
                  <a:gd name="connsiteX0" fmla="*/ 0 w 859847"/>
                  <a:gd name="connsiteY0" fmla="*/ 1840075 h 2071856"/>
                  <a:gd name="connsiteX1" fmla="*/ 285092 w 859847"/>
                  <a:gd name="connsiteY1" fmla="*/ 1438028 h 2071856"/>
                  <a:gd name="connsiteX2" fmla="*/ 507256 w 859847"/>
                  <a:gd name="connsiteY2" fmla="*/ 1126100 h 2071856"/>
                  <a:gd name="connsiteX3" fmla="*/ 670913 w 859847"/>
                  <a:gd name="connsiteY3" fmla="*/ 505958 h 2071856"/>
                  <a:gd name="connsiteX4" fmla="*/ 671910 w 859847"/>
                  <a:gd name="connsiteY4" fmla="*/ 2093 h 2071856"/>
                  <a:gd name="connsiteX5" fmla="*/ 853569 w 859847"/>
                  <a:gd name="connsiteY5" fmla="*/ 698339 h 2071856"/>
                  <a:gd name="connsiteX6" fmla="*/ 824807 w 859847"/>
                  <a:gd name="connsiteY6" fmla="*/ 1202929 h 2071856"/>
                  <a:gd name="connsiteX7" fmla="*/ 679646 w 859847"/>
                  <a:gd name="connsiteY7" fmla="*/ 1569073 h 2071856"/>
                  <a:gd name="connsiteX8" fmla="*/ 528380 w 859847"/>
                  <a:gd name="connsiteY8" fmla="*/ 1783027 h 2071856"/>
                  <a:gd name="connsiteX9" fmla="*/ 389516 w 859847"/>
                  <a:gd name="connsiteY9" fmla="*/ 1977184 h 2071856"/>
                  <a:gd name="connsiteX10" fmla="*/ 149264 w 859847"/>
                  <a:gd name="connsiteY10" fmla="*/ 2065139 h 2071856"/>
                  <a:gd name="connsiteX11" fmla="*/ 37107 w 859847"/>
                  <a:gd name="connsiteY11" fmla="*/ 1973507 h 2071856"/>
                  <a:gd name="connsiteX12" fmla="*/ 0 w 859847"/>
                  <a:gd name="connsiteY12" fmla="*/ 1840075 h 2071856"/>
                  <a:gd name="connsiteX0" fmla="*/ 0 w 859847"/>
                  <a:gd name="connsiteY0" fmla="*/ 1840075 h 2065214"/>
                  <a:gd name="connsiteX1" fmla="*/ 285092 w 859847"/>
                  <a:gd name="connsiteY1" fmla="*/ 1438028 h 2065214"/>
                  <a:gd name="connsiteX2" fmla="*/ 507256 w 859847"/>
                  <a:gd name="connsiteY2" fmla="*/ 1126100 h 2065214"/>
                  <a:gd name="connsiteX3" fmla="*/ 670913 w 859847"/>
                  <a:gd name="connsiteY3" fmla="*/ 505958 h 2065214"/>
                  <a:gd name="connsiteX4" fmla="*/ 671910 w 859847"/>
                  <a:gd name="connsiteY4" fmla="*/ 2093 h 2065214"/>
                  <a:gd name="connsiteX5" fmla="*/ 853569 w 859847"/>
                  <a:gd name="connsiteY5" fmla="*/ 698339 h 2065214"/>
                  <a:gd name="connsiteX6" fmla="*/ 824807 w 859847"/>
                  <a:gd name="connsiteY6" fmla="*/ 1202929 h 2065214"/>
                  <a:gd name="connsiteX7" fmla="*/ 679646 w 859847"/>
                  <a:gd name="connsiteY7" fmla="*/ 1569073 h 2065214"/>
                  <a:gd name="connsiteX8" fmla="*/ 528380 w 859847"/>
                  <a:gd name="connsiteY8" fmla="*/ 1783027 h 2065214"/>
                  <a:gd name="connsiteX9" fmla="*/ 389516 w 859847"/>
                  <a:gd name="connsiteY9" fmla="*/ 1977184 h 2065214"/>
                  <a:gd name="connsiteX10" fmla="*/ 149264 w 859847"/>
                  <a:gd name="connsiteY10" fmla="*/ 2065139 h 2065214"/>
                  <a:gd name="connsiteX11" fmla="*/ 37107 w 859847"/>
                  <a:gd name="connsiteY11" fmla="*/ 1973507 h 2065214"/>
                  <a:gd name="connsiteX12" fmla="*/ 0 w 859847"/>
                  <a:gd name="connsiteY12" fmla="*/ 1840075 h 2065214"/>
                  <a:gd name="connsiteX0" fmla="*/ 0 w 859847"/>
                  <a:gd name="connsiteY0" fmla="*/ 1840075 h 2065214"/>
                  <a:gd name="connsiteX1" fmla="*/ 285092 w 859847"/>
                  <a:gd name="connsiteY1" fmla="*/ 1438028 h 2065214"/>
                  <a:gd name="connsiteX2" fmla="*/ 507256 w 859847"/>
                  <a:gd name="connsiteY2" fmla="*/ 1126100 h 2065214"/>
                  <a:gd name="connsiteX3" fmla="*/ 670913 w 859847"/>
                  <a:gd name="connsiteY3" fmla="*/ 505958 h 2065214"/>
                  <a:gd name="connsiteX4" fmla="*/ 671910 w 859847"/>
                  <a:gd name="connsiteY4" fmla="*/ 2093 h 2065214"/>
                  <a:gd name="connsiteX5" fmla="*/ 853569 w 859847"/>
                  <a:gd name="connsiteY5" fmla="*/ 698339 h 2065214"/>
                  <a:gd name="connsiteX6" fmla="*/ 824807 w 859847"/>
                  <a:gd name="connsiteY6" fmla="*/ 1202929 h 2065214"/>
                  <a:gd name="connsiteX7" fmla="*/ 679646 w 859847"/>
                  <a:gd name="connsiteY7" fmla="*/ 1569073 h 2065214"/>
                  <a:gd name="connsiteX8" fmla="*/ 528380 w 859847"/>
                  <a:gd name="connsiteY8" fmla="*/ 1783027 h 2065214"/>
                  <a:gd name="connsiteX9" fmla="*/ 389516 w 859847"/>
                  <a:gd name="connsiteY9" fmla="*/ 1977184 h 2065214"/>
                  <a:gd name="connsiteX10" fmla="*/ 149264 w 859847"/>
                  <a:gd name="connsiteY10" fmla="*/ 2065139 h 2065214"/>
                  <a:gd name="connsiteX11" fmla="*/ 37107 w 859847"/>
                  <a:gd name="connsiteY11" fmla="*/ 1973507 h 2065214"/>
                  <a:gd name="connsiteX12" fmla="*/ 0 w 859847"/>
                  <a:gd name="connsiteY12" fmla="*/ 1840075 h 2065214"/>
                  <a:gd name="connsiteX0" fmla="*/ 5685 w 865532"/>
                  <a:gd name="connsiteY0" fmla="*/ 1840075 h 2065214"/>
                  <a:gd name="connsiteX1" fmla="*/ 290777 w 865532"/>
                  <a:gd name="connsiteY1" fmla="*/ 1438028 h 2065214"/>
                  <a:gd name="connsiteX2" fmla="*/ 512941 w 865532"/>
                  <a:gd name="connsiteY2" fmla="*/ 1126100 h 2065214"/>
                  <a:gd name="connsiteX3" fmla="*/ 676598 w 865532"/>
                  <a:gd name="connsiteY3" fmla="*/ 505958 h 2065214"/>
                  <a:gd name="connsiteX4" fmla="*/ 677595 w 865532"/>
                  <a:gd name="connsiteY4" fmla="*/ 2093 h 2065214"/>
                  <a:gd name="connsiteX5" fmla="*/ 859254 w 865532"/>
                  <a:gd name="connsiteY5" fmla="*/ 698339 h 2065214"/>
                  <a:gd name="connsiteX6" fmla="*/ 830492 w 865532"/>
                  <a:gd name="connsiteY6" fmla="*/ 1202929 h 2065214"/>
                  <a:gd name="connsiteX7" fmla="*/ 685331 w 865532"/>
                  <a:gd name="connsiteY7" fmla="*/ 1569073 h 2065214"/>
                  <a:gd name="connsiteX8" fmla="*/ 534065 w 865532"/>
                  <a:gd name="connsiteY8" fmla="*/ 1783027 h 2065214"/>
                  <a:gd name="connsiteX9" fmla="*/ 395201 w 865532"/>
                  <a:gd name="connsiteY9" fmla="*/ 1977184 h 2065214"/>
                  <a:gd name="connsiteX10" fmla="*/ 154949 w 865532"/>
                  <a:gd name="connsiteY10" fmla="*/ 2065139 h 2065214"/>
                  <a:gd name="connsiteX11" fmla="*/ 29293 w 865532"/>
                  <a:gd name="connsiteY11" fmla="*/ 1957218 h 2065214"/>
                  <a:gd name="connsiteX12" fmla="*/ 5685 w 865532"/>
                  <a:gd name="connsiteY12" fmla="*/ 1840075 h 2065214"/>
                  <a:gd name="connsiteX0" fmla="*/ 0 w 859847"/>
                  <a:gd name="connsiteY0" fmla="*/ 1840075 h 2065214"/>
                  <a:gd name="connsiteX1" fmla="*/ 285092 w 859847"/>
                  <a:gd name="connsiteY1" fmla="*/ 1438028 h 2065214"/>
                  <a:gd name="connsiteX2" fmla="*/ 507256 w 859847"/>
                  <a:gd name="connsiteY2" fmla="*/ 1126100 h 2065214"/>
                  <a:gd name="connsiteX3" fmla="*/ 670913 w 859847"/>
                  <a:gd name="connsiteY3" fmla="*/ 505958 h 2065214"/>
                  <a:gd name="connsiteX4" fmla="*/ 671910 w 859847"/>
                  <a:gd name="connsiteY4" fmla="*/ 2093 h 2065214"/>
                  <a:gd name="connsiteX5" fmla="*/ 853569 w 859847"/>
                  <a:gd name="connsiteY5" fmla="*/ 698339 h 2065214"/>
                  <a:gd name="connsiteX6" fmla="*/ 824807 w 859847"/>
                  <a:gd name="connsiteY6" fmla="*/ 1202929 h 2065214"/>
                  <a:gd name="connsiteX7" fmla="*/ 679646 w 859847"/>
                  <a:gd name="connsiteY7" fmla="*/ 1569073 h 2065214"/>
                  <a:gd name="connsiteX8" fmla="*/ 528380 w 859847"/>
                  <a:gd name="connsiteY8" fmla="*/ 1783027 h 2065214"/>
                  <a:gd name="connsiteX9" fmla="*/ 389516 w 859847"/>
                  <a:gd name="connsiteY9" fmla="*/ 1977184 h 2065214"/>
                  <a:gd name="connsiteX10" fmla="*/ 149264 w 859847"/>
                  <a:gd name="connsiteY10" fmla="*/ 2065139 h 2065214"/>
                  <a:gd name="connsiteX11" fmla="*/ 23608 w 859847"/>
                  <a:gd name="connsiteY11" fmla="*/ 1957218 h 2065214"/>
                  <a:gd name="connsiteX12" fmla="*/ 0 w 859847"/>
                  <a:gd name="connsiteY12" fmla="*/ 1840075 h 2065214"/>
                  <a:gd name="connsiteX0" fmla="*/ 0 w 859847"/>
                  <a:gd name="connsiteY0" fmla="*/ 1840075 h 2065214"/>
                  <a:gd name="connsiteX1" fmla="*/ 285092 w 859847"/>
                  <a:gd name="connsiteY1" fmla="*/ 1438028 h 2065214"/>
                  <a:gd name="connsiteX2" fmla="*/ 507256 w 859847"/>
                  <a:gd name="connsiteY2" fmla="*/ 1126100 h 2065214"/>
                  <a:gd name="connsiteX3" fmla="*/ 670913 w 859847"/>
                  <a:gd name="connsiteY3" fmla="*/ 505958 h 2065214"/>
                  <a:gd name="connsiteX4" fmla="*/ 671910 w 859847"/>
                  <a:gd name="connsiteY4" fmla="*/ 2093 h 2065214"/>
                  <a:gd name="connsiteX5" fmla="*/ 853569 w 859847"/>
                  <a:gd name="connsiteY5" fmla="*/ 698339 h 2065214"/>
                  <a:gd name="connsiteX6" fmla="*/ 824807 w 859847"/>
                  <a:gd name="connsiteY6" fmla="*/ 1202929 h 2065214"/>
                  <a:gd name="connsiteX7" fmla="*/ 679646 w 859847"/>
                  <a:gd name="connsiteY7" fmla="*/ 1569073 h 2065214"/>
                  <a:gd name="connsiteX8" fmla="*/ 528380 w 859847"/>
                  <a:gd name="connsiteY8" fmla="*/ 1783027 h 2065214"/>
                  <a:gd name="connsiteX9" fmla="*/ 389516 w 859847"/>
                  <a:gd name="connsiteY9" fmla="*/ 1977184 h 2065214"/>
                  <a:gd name="connsiteX10" fmla="*/ 149264 w 859847"/>
                  <a:gd name="connsiteY10" fmla="*/ 2065139 h 2065214"/>
                  <a:gd name="connsiteX11" fmla="*/ 23608 w 859847"/>
                  <a:gd name="connsiteY11" fmla="*/ 1957218 h 2065214"/>
                  <a:gd name="connsiteX12" fmla="*/ 0 w 859847"/>
                  <a:gd name="connsiteY12" fmla="*/ 1840075 h 2065214"/>
                  <a:gd name="connsiteX0" fmla="*/ 0 w 859847"/>
                  <a:gd name="connsiteY0" fmla="*/ 1840075 h 2065214"/>
                  <a:gd name="connsiteX1" fmla="*/ 285092 w 859847"/>
                  <a:gd name="connsiteY1" fmla="*/ 1438028 h 2065214"/>
                  <a:gd name="connsiteX2" fmla="*/ 521314 w 859847"/>
                  <a:gd name="connsiteY2" fmla="*/ 1054688 h 2065214"/>
                  <a:gd name="connsiteX3" fmla="*/ 670913 w 859847"/>
                  <a:gd name="connsiteY3" fmla="*/ 505958 h 2065214"/>
                  <a:gd name="connsiteX4" fmla="*/ 671910 w 859847"/>
                  <a:gd name="connsiteY4" fmla="*/ 2093 h 2065214"/>
                  <a:gd name="connsiteX5" fmla="*/ 853569 w 859847"/>
                  <a:gd name="connsiteY5" fmla="*/ 698339 h 2065214"/>
                  <a:gd name="connsiteX6" fmla="*/ 824807 w 859847"/>
                  <a:gd name="connsiteY6" fmla="*/ 1202929 h 2065214"/>
                  <a:gd name="connsiteX7" fmla="*/ 679646 w 859847"/>
                  <a:gd name="connsiteY7" fmla="*/ 1569073 h 2065214"/>
                  <a:gd name="connsiteX8" fmla="*/ 528380 w 859847"/>
                  <a:gd name="connsiteY8" fmla="*/ 1783027 h 2065214"/>
                  <a:gd name="connsiteX9" fmla="*/ 389516 w 859847"/>
                  <a:gd name="connsiteY9" fmla="*/ 1977184 h 2065214"/>
                  <a:gd name="connsiteX10" fmla="*/ 149264 w 859847"/>
                  <a:gd name="connsiteY10" fmla="*/ 2065139 h 2065214"/>
                  <a:gd name="connsiteX11" fmla="*/ 23608 w 859847"/>
                  <a:gd name="connsiteY11" fmla="*/ 1957218 h 2065214"/>
                  <a:gd name="connsiteX12" fmla="*/ 0 w 859847"/>
                  <a:gd name="connsiteY12" fmla="*/ 1840075 h 2065214"/>
                  <a:gd name="connsiteX0" fmla="*/ 0 w 859847"/>
                  <a:gd name="connsiteY0" fmla="*/ 1840075 h 2065214"/>
                  <a:gd name="connsiteX1" fmla="*/ 285092 w 859847"/>
                  <a:gd name="connsiteY1" fmla="*/ 1438028 h 2065214"/>
                  <a:gd name="connsiteX2" fmla="*/ 521314 w 859847"/>
                  <a:gd name="connsiteY2" fmla="*/ 1054688 h 2065214"/>
                  <a:gd name="connsiteX3" fmla="*/ 670913 w 859847"/>
                  <a:gd name="connsiteY3" fmla="*/ 505958 h 2065214"/>
                  <a:gd name="connsiteX4" fmla="*/ 671910 w 859847"/>
                  <a:gd name="connsiteY4" fmla="*/ 2093 h 2065214"/>
                  <a:gd name="connsiteX5" fmla="*/ 853569 w 859847"/>
                  <a:gd name="connsiteY5" fmla="*/ 698339 h 2065214"/>
                  <a:gd name="connsiteX6" fmla="*/ 824807 w 859847"/>
                  <a:gd name="connsiteY6" fmla="*/ 1202929 h 2065214"/>
                  <a:gd name="connsiteX7" fmla="*/ 712516 w 859847"/>
                  <a:gd name="connsiteY7" fmla="*/ 1489884 h 2065214"/>
                  <a:gd name="connsiteX8" fmla="*/ 528380 w 859847"/>
                  <a:gd name="connsiteY8" fmla="*/ 1783027 h 2065214"/>
                  <a:gd name="connsiteX9" fmla="*/ 389516 w 859847"/>
                  <a:gd name="connsiteY9" fmla="*/ 1977184 h 2065214"/>
                  <a:gd name="connsiteX10" fmla="*/ 149264 w 859847"/>
                  <a:gd name="connsiteY10" fmla="*/ 2065139 h 2065214"/>
                  <a:gd name="connsiteX11" fmla="*/ 23608 w 859847"/>
                  <a:gd name="connsiteY11" fmla="*/ 1957218 h 2065214"/>
                  <a:gd name="connsiteX12" fmla="*/ 0 w 859847"/>
                  <a:gd name="connsiteY12" fmla="*/ 1840075 h 2065214"/>
                  <a:gd name="connsiteX0" fmla="*/ 0 w 862320"/>
                  <a:gd name="connsiteY0" fmla="*/ 1840075 h 2065214"/>
                  <a:gd name="connsiteX1" fmla="*/ 285092 w 862320"/>
                  <a:gd name="connsiteY1" fmla="*/ 1438028 h 2065214"/>
                  <a:gd name="connsiteX2" fmla="*/ 521314 w 862320"/>
                  <a:gd name="connsiteY2" fmla="*/ 1054688 h 2065214"/>
                  <a:gd name="connsiteX3" fmla="*/ 670913 w 862320"/>
                  <a:gd name="connsiteY3" fmla="*/ 505958 h 2065214"/>
                  <a:gd name="connsiteX4" fmla="*/ 671910 w 862320"/>
                  <a:gd name="connsiteY4" fmla="*/ 2093 h 2065214"/>
                  <a:gd name="connsiteX5" fmla="*/ 853569 w 862320"/>
                  <a:gd name="connsiteY5" fmla="*/ 698339 h 2065214"/>
                  <a:gd name="connsiteX6" fmla="*/ 833387 w 862320"/>
                  <a:gd name="connsiteY6" fmla="*/ 1144713 h 2065214"/>
                  <a:gd name="connsiteX7" fmla="*/ 712516 w 862320"/>
                  <a:gd name="connsiteY7" fmla="*/ 1489884 h 2065214"/>
                  <a:gd name="connsiteX8" fmla="*/ 528380 w 862320"/>
                  <a:gd name="connsiteY8" fmla="*/ 1783027 h 2065214"/>
                  <a:gd name="connsiteX9" fmla="*/ 389516 w 862320"/>
                  <a:gd name="connsiteY9" fmla="*/ 1977184 h 2065214"/>
                  <a:gd name="connsiteX10" fmla="*/ 149264 w 862320"/>
                  <a:gd name="connsiteY10" fmla="*/ 2065139 h 2065214"/>
                  <a:gd name="connsiteX11" fmla="*/ 23608 w 862320"/>
                  <a:gd name="connsiteY11" fmla="*/ 1957218 h 2065214"/>
                  <a:gd name="connsiteX12" fmla="*/ 0 w 862320"/>
                  <a:gd name="connsiteY12" fmla="*/ 1840075 h 2065214"/>
                  <a:gd name="connsiteX0" fmla="*/ 0 w 862320"/>
                  <a:gd name="connsiteY0" fmla="*/ 1865516 h 2090655"/>
                  <a:gd name="connsiteX1" fmla="*/ 285092 w 862320"/>
                  <a:gd name="connsiteY1" fmla="*/ 1463469 h 2090655"/>
                  <a:gd name="connsiteX2" fmla="*/ 521314 w 862320"/>
                  <a:gd name="connsiteY2" fmla="*/ 1080129 h 2090655"/>
                  <a:gd name="connsiteX3" fmla="*/ 670913 w 862320"/>
                  <a:gd name="connsiteY3" fmla="*/ 531399 h 2090655"/>
                  <a:gd name="connsiteX4" fmla="*/ 627979 w 862320"/>
                  <a:gd name="connsiteY4" fmla="*/ 1957 h 2090655"/>
                  <a:gd name="connsiteX5" fmla="*/ 853569 w 862320"/>
                  <a:gd name="connsiteY5" fmla="*/ 723780 h 2090655"/>
                  <a:gd name="connsiteX6" fmla="*/ 833387 w 862320"/>
                  <a:gd name="connsiteY6" fmla="*/ 1170154 h 2090655"/>
                  <a:gd name="connsiteX7" fmla="*/ 712516 w 862320"/>
                  <a:gd name="connsiteY7" fmla="*/ 1515325 h 2090655"/>
                  <a:gd name="connsiteX8" fmla="*/ 528380 w 862320"/>
                  <a:gd name="connsiteY8" fmla="*/ 1808468 h 2090655"/>
                  <a:gd name="connsiteX9" fmla="*/ 389516 w 862320"/>
                  <a:gd name="connsiteY9" fmla="*/ 2002625 h 2090655"/>
                  <a:gd name="connsiteX10" fmla="*/ 149264 w 862320"/>
                  <a:gd name="connsiteY10" fmla="*/ 2090580 h 2090655"/>
                  <a:gd name="connsiteX11" fmla="*/ 23608 w 862320"/>
                  <a:gd name="connsiteY11" fmla="*/ 1982659 h 2090655"/>
                  <a:gd name="connsiteX12" fmla="*/ 0 w 862320"/>
                  <a:gd name="connsiteY12" fmla="*/ 1865516 h 209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62320" h="2090655">
                    <a:moveTo>
                      <a:pt x="0" y="1865516"/>
                    </a:moveTo>
                    <a:cubicBezTo>
                      <a:pt x="4989" y="1703088"/>
                      <a:pt x="198206" y="1594367"/>
                      <a:pt x="285092" y="1463469"/>
                    </a:cubicBezTo>
                    <a:cubicBezTo>
                      <a:pt x="371978" y="1332571"/>
                      <a:pt x="457297" y="1236153"/>
                      <a:pt x="521314" y="1080129"/>
                    </a:cubicBezTo>
                    <a:cubicBezTo>
                      <a:pt x="585331" y="924105"/>
                      <a:pt x="636499" y="723210"/>
                      <a:pt x="670913" y="531399"/>
                    </a:cubicBezTo>
                    <a:cubicBezTo>
                      <a:pt x="705327" y="339588"/>
                      <a:pt x="597536" y="-30106"/>
                      <a:pt x="627979" y="1957"/>
                    </a:cubicBezTo>
                    <a:cubicBezTo>
                      <a:pt x="658422" y="34020"/>
                      <a:pt x="840372" y="514577"/>
                      <a:pt x="853569" y="723780"/>
                    </a:cubicBezTo>
                    <a:cubicBezTo>
                      <a:pt x="866766" y="932983"/>
                      <a:pt x="868645" y="1001711"/>
                      <a:pt x="833387" y="1170154"/>
                    </a:cubicBezTo>
                    <a:cubicBezTo>
                      <a:pt x="798129" y="1338597"/>
                      <a:pt x="752145" y="1420291"/>
                      <a:pt x="712516" y="1515325"/>
                    </a:cubicBezTo>
                    <a:cubicBezTo>
                      <a:pt x="672887" y="1610359"/>
                      <a:pt x="582213" y="1727251"/>
                      <a:pt x="528380" y="1808468"/>
                    </a:cubicBezTo>
                    <a:cubicBezTo>
                      <a:pt x="474547" y="1889685"/>
                      <a:pt x="545346" y="1785982"/>
                      <a:pt x="389516" y="2002625"/>
                    </a:cubicBezTo>
                    <a:cubicBezTo>
                      <a:pt x="269486" y="2086986"/>
                      <a:pt x="217937" y="2091402"/>
                      <a:pt x="149264" y="2090580"/>
                    </a:cubicBezTo>
                    <a:cubicBezTo>
                      <a:pt x="42266" y="2042639"/>
                      <a:pt x="58167" y="2043538"/>
                      <a:pt x="23608" y="1982659"/>
                    </a:cubicBezTo>
                    <a:cubicBezTo>
                      <a:pt x="-1497" y="1932365"/>
                      <a:pt x="11969" y="1974168"/>
                      <a:pt x="0" y="1865516"/>
                    </a:cubicBezTo>
                    <a:close/>
                  </a:path>
                </a:pathLst>
              </a:custGeom>
              <a:gradFill flip="none" rotWithShape="1">
                <a:gsLst>
                  <a:gs pos="12000">
                    <a:srgbClr val="5E9EFF"/>
                  </a:gs>
                  <a:gs pos="82000">
                    <a:srgbClr val="C4D6EB">
                      <a:alpha val="5000"/>
                    </a:srgbClr>
                  </a:gs>
                  <a:gs pos="20000">
                    <a:srgbClr val="FFEBFA">
                      <a:lumMod val="0"/>
                      <a:lumOff val="100000"/>
                      <a:alpha val="79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 dirty="0">
                  <a:solidFill>
                    <a:srgbClr val="FF0066"/>
                  </a:solidFill>
                </a:endParaRPr>
              </a:p>
            </p:txBody>
          </p:sp>
          <p:grpSp>
            <p:nvGrpSpPr>
              <p:cNvPr id="37" name="Grupo 10"/>
              <p:cNvGrpSpPr>
                <a:grpSpLocks noChangeAspect="1"/>
              </p:cNvGrpSpPr>
              <p:nvPr/>
            </p:nvGrpSpPr>
            <p:grpSpPr>
              <a:xfrm>
                <a:off x="4691093" y="3656747"/>
                <a:ext cx="998933" cy="988965"/>
                <a:chOff x="9558750" y="5257418"/>
                <a:chExt cx="4721892" cy="4674769"/>
              </a:xfrm>
            </p:grpSpPr>
            <p:sp>
              <p:nvSpPr>
                <p:cNvPr id="45" name="Elipse 44"/>
                <p:cNvSpPr/>
                <p:nvPr/>
              </p:nvSpPr>
              <p:spPr bwMode="auto">
                <a:xfrm>
                  <a:off x="9558750" y="5257418"/>
                  <a:ext cx="4721892" cy="4674769"/>
                </a:xfrm>
                <a:prstGeom prst="ellipse">
                  <a:avLst/>
                </a:prstGeom>
                <a:gradFill>
                  <a:gsLst>
                    <a:gs pos="62000">
                      <a:srgbClr val="FFFFCC">
                        <a:alpha val="0"/>
                      </a:srgbClr>
                    </a:gs>
                    <a:gs pos="4000">
                      <a:srgbClr val="FFC000"/>
                    </a:gs>
                    <a:gs pos="100000">
                      <a:schemeClr val="tx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46" name="Oval 3"/>
                <p:cNvSpPr>
                  <a:spLocks noChangeArrowheads="1"/>
                </p:cNvSpPr>
                <p:nvPr/>
              </p:nvSpPr>
              <p:spPr bwMode="auto">
                <a:xfrm>
                  <a:off x="10224919" y="6260628"/>
                  <a:ext cx="2677145" cy="2650428"/>
                </a:xfrm>
                <a:prstGeom prst="ellipse">
                  <a:avLst/>
                </a:prstGeom>
                <a:gradFill flip="none" rotWithShape="1">
                  <a:gsLst>
                    <a:gs pos="48000">
                      <a:srgbClr val="FFFFCC"/>
                    </a:gs>
                    <a:gs pos="12000">
                      <a:schemeClr val="bg1"/>
                    </a:gs>
                    <a:gs pos="82000">
                      <a:srgbClr val="4D0808">
                        <a:alpha val="4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600" b="1">
                    <a:solidFill>
                      <a:srgbClr val="FF0066"/>
                    </a:solidFill>
                  </a:endParaRPr>
                </a:p>
              </p:txBody>
            </p:sp>
          </p:grpSp>
          <p:sp>
            <p:nvSpPr>
              <p:cNvPr id="51" name="Oval 3"/>
              <p:cNvSpPr>
                <a:spLocks noChangeArrowheads="1"/>
              </p:cNvSpPr>
              <p:nvPr/>
            </p:nvSpPr>
            <p:spPr bwMode="auto">
              <a:xfrm>
                <a:off x="4493259" y="3476988"/>
                <a:ext cx="1296143" cy="1349192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600" b="1">
                  <a:solidFill>
                    <a:srgbClr val="FF0066"/>
                  </a:solidFill>
                </a:endParaRPr>
              </a:p>
            </p:txBody>
          </p:sp>
          <p:sp>
            <p:nvSpPr>
              <p:cNvPr id="52" name="Oval 3"/>
              <p:cNvSpPr>
                <a:spLocks noChangeArrowheads="1"/>
              </p:cNvSpPr>
              <p:nvPr/>
            </p:nvSpPr>
            <p:spPr bwMode="auto">
              <a:xfrm>
                <a:off x="4377663" y="3444800"/>
                <a:ext cx="1296144" cy="1349192"/>
              </a:xfrm>
              <a:prstGeom prst="ellipse">
                <a:avLst/>
              </a:prstGeom>
              <a:gradFill flip="none" rotWithShape="1">
                <a:gsLst>
                  <a:gs pos="77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600" b="1">
                  <a:solidFill>
                    <a:srgbClr val="FF0066"/>
                  </a:solidFill>
                </a:endParaRPr>
              </a:p>
            </p:txBody>
          </p:sp>
          <p:sp>
            <p:nvSpPr>
              <p:cNvPr id="55" name="Oval 3"/>
              <p:cNvSpPr>
                <a:spLocks noChangeArrowheads="1"/>
              </p:cNvSpPr>
              <p:nvPr/>
            </p:nvSpPr>
            <p:spPr bwMode="auto">
              <a:xfrm>
                <a:off x="4450551" y="3444800"/>
                <a:ext cx="1296144" cy="1226538"/>
              </a:xfrm>
              <a:prstGeom prst="ellipse">
                <a:avLst/>
              </a:prstGeom>
              <a:gradFill flip="none" rotWithShape="1">
                <a:gsLst>
                  <a:gs pos="98000">
                    <a:schemeClr val="accent1">
                      <a:lumMod val="20000"/>
                      <a:lumOff val="80000"/>
                      <a:alpha val="7000"/>
                    </a:schemeClr>
                  </a:gs>
                  <a:gs pos="10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600" b="1">
                  <a:solidFill>
                    <a:srgbClr val="FF0066"/>
                  </a:solidFill>
                </a:endParaRPr>
              </a:p>
            </p:txBody>
          </p:sp>
        </p:grpSp>
        <p:sp>
          <p:nvSpPr>
            <p:cNvPr id="8" name="Seta para a Esquerda 7"/>
            <p:cNvSpPr/>
            <p:nvPr/>
          </p:nvSpPr>
          <p:spPr bwMode="auto">
            <a:xfrm rot="19338087">
              <a:off x="2589957" y="2884120"/>
              <a:ext cx="748360" cy="311864"/>
            </a:xfrm>
            <a:prstGeom prst="leftArrow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6" name="Retângulo 8"/>
          <p:cNvSpPr>
            <a:spLocks noChangeArrowheads="1"/>
          </p:cNvSpPr>
          <p:nvPr/>
        </p:nvSpPr>
        <p:spPr bwMode="auto">
          <a:xfrm>
            <a:off x="4692394" y="2556091"/>
            <a:ext cx="18941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FFCC00"/>
                </a:solidFill>
                <a:latin typeface="Century Gothic" pitchFamily="34" charset="0"/>
              </a:rPr>
              <a:t>Sol</a:t>
            </a:r>
          </a:p>
        </p:txBody>
      </p:sp>
      <p:grpSp>
        <p:nvGrpSpPr>
          <p:cNvPr id="43" name="Grupo 10"/>
          <p:cNvGrpSpPr>
            <a:grpSpLocks noChangeAspect="1"/>
          </p:cNvGrpSpPr>
          <p:nvPr/>
        </p:nvGrpSpPr>
        <p:grpSpPr>
          <a:xfrm>
            <a:off x="5985509" y="2306436"/>
            <a:ext cx="938795" cy="918670"/>
            <a:chOff x="10123235" y="-1247224"/>
            <a:chExt cx="4721895" cy="4674769"/>
          </a:xfrm>
        </p:grpSpPr>
        <p:sp>
          <p:nvSpPr>
            <p:cNvPr id="44" name="Elipse 43"/>
            <p:cNvSpPr/>
            <p:nvPr/>
          </p:nvSpPr>
          <p:spPr bwMode="auto">
            <a:xfrm>
              <a:off x="10123235" y="-1247224"/>
              <a:ext cx="4721895" cy="4674769"/>
            </a:xfrm>
            <a:prstGeom prst="ellipse">
              <a:avLst/>
            </a:prstGeom>
            <a:gradFill>
              <a:gsLst>
                <a:gs pos="43000">
                  <a:schemeClr val="bg1"/>
                </a:gs>
                <a:gs pos="47000">
                  <a:srgbClr val="FFC000"/>
                </a:gs>
                <a:gs pos="100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sp>
          <p:nvSpPr>
            <p:cNvPr id="49" name="Oval 3"/>
            <p:cNvSpPr>
              <a:spLocks noChangeArrowheads="1"/>
            </p:cNvSpPr>
            <p:nvPr/>
          </p:nvSpPr>
          <p:spPr bwMode="auto">
            <a:xfrm>
              <a:off x="11171951" y="-225265"/>
              <a:ext cx="2677145" cy="2650427"/>
            </a:xfrm>
            <a:prstGeom prst="ellipse">
              <a:avLst/>
            </a:prstGeom>
            <a:gradFill flip="none" rotWithShape="1">
              <a:gsLst>
                <a:gs pos="76000">
                  <a:srgbClr val="FFCC00"/>
                </a:gs>
                <a:gs pos="12000">
                  <a:schemeClr val="bg1"/>
                </a:gs>
                <a:gs pos="100000">
                  <a:srgbClr val="FFC000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6986335" y="3650157"/>
            <a:ext cx="2324995" cy="3445083"/>
            <a:chOff x="6986335" y="3650157"/>
            <a:chExt cx="2324995" cy="3445083"/>
          </a:xfrm>
        </p:grpSpPr>
        <p:sp>
          <p:nvSpPr>
            <p:cNvPr id="32" name="Lágrima 11"/>
            <p:cNvSpPr/>
            <p:nvPr/>
          </p:nvSpPr>
          <p:spPr bwMode="auto">
            <a:xfrm rot="5981277">
              <a:off x="7391883" y="4800132"/>
              <a:ext cx="2022396" cy="1816498"/>
            </a:xfrm>
            <a:custGeom>
              <a:avLst/>
              <a:gdLst>
                <a:gd name="connsiteX0" fmla="*/ 0 w 1156717"/>
                <a:gd name="connsiteY0" fmla="*/ 579323 h 1158646"/>
                <a:gd name="connsiteX1" fmla="*/ 578359 w 1156717"/>
                <a:gd name="connsiteY1" fmla="*/ 0 h 1158646"/>
                <a:gd name="connsiteX2" fmla="*/ 1735076 w 1156717"/>
                <a:gd name="connsiteY2" fmla="*/ -579323 h 1158646"/>
                <a:gd name="connsiteX3" fmla="*/ 1156717 w 1156717"/>
                <a:gd name="connsiteY3" fmla="*/ 579323 h 1158646"/>
                <a:gd name="connsiteX4" fmla="*/ 578358 w 1156717"/>
                <a:gd name="connsiteY4" fmla="*/ 1158646 h 1158646"/>
                <a:gd name="connsiteX5" fmla="*/ -1 w 1156717"/>
                <a:gd name="connsiteY5" fmla="*/ 579323 h 1158646"/>
                <a:gd name="connsiteX6" fmla="*/ 0 w 1156717"/>
                <a:gd name="connsiteY6" fmla="*/ 579323 h 1158646"/>
                <a:gd name="connsiteX0" fmla="*/ 1 w 1747623"/>
                <a:gd name="connsiteY0" fmla="*/ 1160280 h 1739603"/>
                <a:gd name="connsiteX1" fmla="*/ 476760 w 1747623"/>
                <a:gd name="connsiteY1" fmla="*/ 885757 h 1739603"/>
                <a:gd name="connsiteX2" fmla="*/ 1735077 w 1747623"/>
                <a:gd name="connsiteY2" fmla="*/ 1634 h 1739603"/>
                <a:gd name="connsiteX3" fmla="*/ 1156718 w 1747623"/>
                <a:gd name="connsiteY3" fmla="*/ 1160280 h 1739603"/>
                <a:gd name="connsiteX4" fmla="*/ 578359 w 1747623"/>
                <a:gd name="connsiteY4" fmla="*/ 1739603 h 1739603"/>
                <a:gd name="connsiteX5" fmla="*/ 0 w 1747623"/>
                <a:gd name="connsiteY5" fmla="*/ 1160280 h 1739603"/>
                <a:gd name="connsiteX6" fmla="*/ 1 w 1747623"/>
                <a:gd name="connsiteY6" fmla="*/ 1160280 h 1739603"/>
                <a:gd name="connsiteX0" fmla="*/ 177801 w 1747623"/>
                <a:gd name="connsiteY0" fmla="*/ 1554574 h 1740197"/>
                <a:gd name="connsiteX1" fmla="*/ 476760 w 1747623"/>
                <a:gd name="connsiteY1" fmla="*/ 886351 h 1740197"/>
                <a:gd name="connsiteX2" fmla="*/ 1735077 w 1747623"/>
                <a:gd name="connsiteY2" fmla="*/ 2228 h 1740197"/>
                <a:gd name="connsiteX3" fmla="*/ 1156718 w 1747623"/>
                <a:gd name="connsiteY3" fmla="*/ 1160874 h 1740197"/>
                <a:gd name="connsiteX4" fmla="*/ 578359 w 1747623"/>
                <a:gd name="connsiteY4" fmla="*/ 1740197 h 1740197"/>
                <a:gd name="connsiteX5" fmla="*/ 0 w 1747623"/>
                <a:gd name="connsiteY5" fmla="*/ 1160874 h 1740197"/>
                <a:gd name="connsiteX6" fmla="*/ 177801 w 1747623"/>
                <a:gd name="connsiteY6" fmla="*/ 1554574 h 1740197"/>
                <a:gd name="connsiteX0" fmla="*/ 177801 w 1740940"/>
                <a:gd name="connsiteY0" fmla="*/ 1556616 h 1742239"/>
                <a:gd name="connsiteX1" fmla="*/ 476760 w 1740940"/>
                <a:gd name="connsiteY1" fmla="*/ 888393 h 1742239"/>
                <a:gd name="connsiteX2" fmla="*/ 1735077 w 1740940"/>
                <a:gd name="connsiteY2" fmla="*/ 4270 h 1742239"/>
                <a:gd name="connsiteX3" fmla="*/ 978918 w 1740940"/>
                <a:gd name="connsiteY3" fmla="*/ 1277216 h 1742239"/>
                <a:gd name="connsiteX4" fmla="*/ 578359 w 1740940"/>
                <a:gd name="connsiteY4" fmla="*/ 1742239 h 1742239"/>
                <a:gd name="connsiteX5" fmla="*/ 0 w 1740940"/>
                <a:gd name="connsiteY5" fmla="*/ 1162916 h 1742239"/>
                <a:gd name="connsiteX6" fmla="*/ 177801 w 1740940"/>
                <a:gd name="connsiteY6" fmla="*/ 1556616 h 1742239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31108 w 2721871"/>
                <a:gd name="connsiteY0" fmla="*/ 2570335 h 2768331"/>
                <a:gd name="connsiteX1" fmla="*/ 330067 w 2721871"/>
                <a:gd name="connsiteY1" fmla="*/ 1902112 h 2768331"/>
                <a:gd name="connsiteX2" fmla="*/ 2718684 w 2721871"/>
                <a:gd name="connsiteY2" fmla="*/ 1989 h 2768331"/>
                <a:gd name="connsiteX3" fmla="*/ 832225 w 2721871"/>
                <a:gd name="connsiteY3" fmla="*/ 2290935 h 2768331"/>
                <a:gd name="connsiteX4" fmla="*/ 431666 w 2721871"/>
                <a:gd name="connsiteY4" fmla="*/ 2755958 h 2768331"/>
                <a:gd name="connsiteX5" fmla="*/ 31108 w 2721871"/>
                <a:gd name="connsiteY5" fmla="*/ 2570335 h 2768331"/>
                <a:gd name="connsiteX0" fmla="*/ 31108 w 2721937"/>
                <a:gd name="connsiteY0" fmla="*/ 2570335 h 2756819"/>
                <a:gd name="connsiteX1" fmla="*/ 330067 w 2721937"/>
                <a:gd name="connsiteY1" fmla="*/ 1902112 h 2756819"/>
                <a:gd name="connsiteX2" fmla="*/ 2718684 w 2721937"/>
                <a:gd name="connsiteY2" fmla="*/ 1989 h 2756819"/>
                <a:gd name="connsiteX3" fmla="*/ 832225 w 2721937"/>
                <a:gd name="connsiteY3" fmla="*/ 2290935 h 2756819"/>
                <a:gd name="connsiteX4" fmla="*/ 228466 w 2721937"/>
                <a:gd name="connsiteY4" fmla="*/ 2743258 h 2756819"/>
                <a:gd name="connsiteX5" fmla="*/ 31108 w 2721937"/>
                <a:gd name="connsiteY5" fmla="*/ 2570335 h 2756819"/>
                <a:gd name="connsiteX0" fmla="*/ 11654 w 2791383"/>
                <a:gd name="connsiteY0" fmla="*/ 2494120 h 2751745"/>
                <a:gd name="connsiteX1" fmla="*/ 399513 w 2791383"/>
                <a:gd name="connsiteY1" fmla="*/ 1902097 h 2751745"/>
                <a:gd name="connsiteX2" fmla="*/ 2788130 w 2791383"/>
                <a:gd name="connsiteY2" fmla="*/ 1974 h 2751745"/>
                <a:gd name="connsiteX3" fmla="*/ 901671 w 2791383"/>
                <a:gd name="connsiteY3" fmla="*/ 2290920 h 2751745"/>
                <a:gd name="connsiteX4" fmla="*/ 297912 w 2791383"/>
                <a:gd name="connsiteY4" fmla="*/ 2743243 h 2751745"/>
                <a:gd name="connsiteX5" fmla="*/ 11654 w 2791383"/>
                <a:gd name="connsiteY5" fmla="*/ 2494120 h 2751745"/>
                <a:gd name="connsiteX0" fmla="*/ 11654 w 2791399"/>
                <a:gd name="connsiteY0" fmla="*/ 2494120 h 2697049"/>
                <a:gd name="connsiteX1" fmla="*/ 399513 w 2791399"/>
                <a:gd name="connsiteY1" fmla="*/ 1902097 h 2697049"/>
                <a:gd name="connsiteX2" fmla="*/ 2788130 w 2791399"/>
                <a:gd name="connsiteY2" fmla="*/ 1974 h 2697049"/>
                <a:gd name="connsiteX3" fmla="*/ 901671 w 2791399"/>
                <a:gd name="connsiteY3" fmla="*/ 2290920 h 2697049"/>
                <a:gd name="connsiteX4" fmla="*/ 249337 w 2791399"/>
                <a:gd name="connsiteY4" fmla="*/ 2685124 h 2697049"/>
                <a:gd name="connsiteX5" fmla="*/ 11654 w 2791399"/>
                <a:gd name="connsiteY5" fmla="*/ 2494120 h 2697049"/>
                <a:gd name="connsiteX0" fmla="*/ 37021 w 2708872"/>
                <a:gd name="connsiteY0" fmla="*/ 2560003 h 2705587"/>
                <a:gd name="connsiteX1" fmla="*/ 316986 w 2708872"/>
                <a:gd name="connsiteY1" fmla="*/ 1902110 h 2705587"/>
                <a:gd name="connsiteX2" fmla="*/ 2705603 w 2708872"/>
                <a:gd name="connsiteY2" fmla="*/ 1987 h 2705587"/>
                <a:gd name="connsiteX3" fmla="*/ 819144 w 2708872"/>
                <a:gd name="connsiteY3" fmla="*/ 2290933 h 2705587"/>
                <a:gd name="connsiteX4" fmla="*/ 166810 w 2708872"/>
                <a:gd name="connsiteY4" fmla="*/ 2685137 h 2705587"/>
                <a:gd name="connsiteX5" fmla="*/ 37021 w 2708872"/>
                <a:gd name="connsiteY5" fmla="*/ 2560003 h 2705587"/>
                <a:gd name="connsiteX0" fmla="*/ 20200 w 2691429"/>
                <a:gd name="connsiteY0" fmla="*/ 2558718 h 2704302"/>
                <a:gd name="connsiteX1" fmla="*/ 352550 w 2691429"/>
                <a:gd name="connsiteY1" fmla="*/ 2051036 h 2704302"/>
                <a:gd name="connsiteX2" fmla="*/ 2688782 w 2691429"/>
                <a:gd name="connsiteY2" fmla="*/ 702 h 2704302"/>
                <a:gd name="connsiteX3" fmla="*/ 802323 w 2691429"/>
                <a:gd name="connsiteY3" fmla="*/ 2289648 h 2704302"/>
                <a:gd name="connsiteX4" fmla="*/ 149989 w 2691429"/>
                <a:gd name="connsiteY4" fmla="*/ 2683852 h 2704302"/>
                <a:gd name="connsiteX5" fmla="*/ 20200 w 2691429"/>
                <a:gd name="connsiteY5" fmla="*/ 2558718 h 2704302"/>
                <a:gd name="connsiteX0" fmla="*/ 20200 w 2689847"/>
                <a:gd name="connsiteY0" fmla="*/ 2558988 h 2704572"/>
                <a:gd name="connsiteX1" fmla="*/ 352550 w 2689847"/>
                <a:gd name="connsiteY1" fmla="*/ 2051306 h 2704572"/>
                <a:gd name="connsiteX2" fmla="*/ 2688782 w 2689847"/>
                <a:gd name="connsiteY2" fmla="*/ 972 h 2704572"/>
                <a:gd name="connsiteX3" fmla="*/ 647652 w 2689847"/>
                <a:gd name="connsiteY3" fmla="*/ 2333423 h 2704572"/>
                <a:gd name="connsiteX4" fmla="*/ 149989 w 2689847"/>
                <a:gd name="connsiteY4" fmla="*/ 2684122 h 2704572"/>
                <a:gd name="connsiteX5" fmla="*/ 20200 w 2689847"/>
                <a:gd name="connsiteY5" fmla="*/ 2558988 h 270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9847" h="2704572">
                  <a:moveTo>
                    <a:pt x="20200" y="2558988"/>
                  </a:moveTo>
                  <a:cubicBezTo>
                    <a:pt x="3267" y="2416680"/>
                    <a:pt x="-92214" y="2477642"/>
                    <a:pt x="352550" y="2051306"/>
                  </a:cubicBezTo>
                  <a:cubicBezTo>
                    <a:pt x="797314" y="1624970"/>
                    <a:pt x="2639598" y="-46047"/>
                    <a:pt x="2688782" y="972"/>
                  </a:cubicBezTo>
                  <a:cubicBezTo>
                    <a:pt x="2737966" y="47991"/>
                    <a:pt x="1070784" y="1886231"/>
                    <a:pt x="647652" y="2333423"/>
                  </a:cubicBezTo>
                  <a:cubicBezTo>
                    <a:pt x="224520" y="2780615"/>
                    <a:pt x="469408" y="2684122"/>
                    <a:pt x="149989" y="2684122"/>
                  </a:cubicBezTo>
                  <a:cubicBezTo>
                    <a:pt x="16470" y="2730689"/>
                    <a:pt x="37133" y="2701296"/>
                    <a:pt x="20200" y="2558988"/>
                  </a:cubicBezTo>
                  <a:close/>
                </a:path>
              </a:pathLst>
            </a:custGeom>
            <a:gradFill flip="none" rotWithShape="1">
              <a:gsLst>
                <a:gs pos="20000">
                  <a:srgbClr val="5E9EFF"/>
                </a:gs>
                <a:gs pos="11000">
                  <a:srgbClr val="EEF3F9"/>
                </a:gs>
                <a:gs pos="62000">
                  <a:schemeClr val="accent2">
                    <a:alpha val="29000"/>
                  </a:schemeClr>
                </a:gs>
                <a:gs pos="9000">
                  <a:srgbClr val="C4D6EB">
                    <a:alpha val="5000"/>
                  </a:srgbClr>
                </a:gs>
                <a:gs pos="2000">
                  <a:srgbClr val="FFEBFA">
                    <a:lumMod val="0"/>
                    <a:lumOff val="100000"/>
                    <a:alpha val="79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grpSp>
          <p:nvGrpSpPr>
            <p:cNvPr id="91" name="Agrupar 90"/>
            <p:cNvGrpSpPr/>
            <p:nvPr/>
          </p:nvGrpSpPr>
          <p:grpSpPr>
            <a:xfrm rot="2948621">
              <a:off x="6523573" y="4561859"/>
              <a:ext cx="2996143" cy="2070619"/>
              <a:chOff x="7199446" y="4196158"/>
              <a:chExt cx="2996143" cy="2070619"/>
            </a:xfrm>
          </p:grpSpPr>
          <p:sp>
            <p:nvSpPr>
              <p:cNvPr id="92" name="Lágrima 11"/>
              <p:cNvSpPr/>
              <p:nvPr/>
            </p:nvSpPr>
            <p:spPr bwMode="auto">
              <a:xfrm rot="2997085">
                <a:off x="8242923" y="4401959"/>
                <a:ext cx="1478550" cy="1471284"/>
              </a:xfrm>
              <a:custGeom>
                <a:avLst/>
                <a:gdLst>
                  <a:gd name="connsiteX0" fmla="*/ 0 w 1156717"/>
                  <a:gd name="connsiteY0" fmla="*/ 579323 h 1158646"/>
                  <a:gd name="connsiteX1" fmla="*/ 578359 w 1156717"/>
                  <a:gd name="connsiteY1" fmla="*/ 0 h 1158646"/>
                  <a:gd name="connsiteX2" fmla="*/ 1735076 w 1156717"/>
                  <a:gd name="connsiteY2" fmla="*/ -579323 h 1158646"/>
                  <a:gd name="connsiteX3" fmla="*/ 1156717 w 1156717"/>
                  <a:gd name="connsiteY3" fmla="*/ 579323 h 1158646"/>
                  <a:gd name="connsiteX4" fmla="*/ 578358 w 1156717"/>
                  <a:gd name="connsiteY4" fmla="*/ 1158646 h 1158646"/>
                  <a:gd name="connsiteX5" fmla="*/ -1 w 1156717"/>
                  <a:gd name="connsiteY5" fmla="*/ 579323 h 1158646"/>
                  <a:gd name="connsiteX6" fmla="*/ 0 w 1156717"/>
                  <a:gd name="connsiteY6" fmla="*/ 579323 h 1158646"/>
                  <a:gd name="connsiteX0" fmla="*/ 1 w 1747623"/>
                  <a:gd name="connsiteY0" fmla="*/ 1160280 h 1739603"/>
                  <a:gd name="connsiteX1" fmla="*/ 476760 w 1747623"/>
                  <a:gd name="connsiteY1" fmla="*/ 885757 h 1739603"/>
                  <a:gd name="connsiteX2" fmla="*/ 1735077 w 1747623"/>
                  <a:gd name="connsiteY2" fmla="*/ 1634 h 1739603"/>
                  <a:gd name="connsiteX3" fmla="*/ 1156718 w 1747623"/>
                  <a:gd name="connsiteY3" fmla="*/ 1160280 h 1739603"/>
                  <a:gd name="connsiteX4" fmla="*/ 578359 w 1747623"/>
                  <a:gd name="connsiteY4" fmla="*/ 1739603 h 1739603"/>
                  <a:gd name="connsiteX5" fmla="*/ 0 w 1747623"/>
                  <a:gd name="connsiteY5" fmla="*/ 1160280 h 1739603"/>
                  <a:gd name="connsiteX6" fmla="*/ 1 w 1747623"/>
                  <a:gd name="connsiteY6" fmla="*/ 1160280 h 1739603"/>
                  <a:gd name="connsiteX0" fmla="*/ 177801 w 1747623"/>
                  <a:gd name="connsiteY0" fmla="*/ 1554574 h 1740197"/>
                  <a:gd name="connsiteX1" fmla="*/ 476760 w 1747623"/>
                  <a:gd name="connsiteY1" fmla="*/ 886351 h 1740197"/>
                  <a:gd name="connsiteX2" fmla="*/ 1735077 w 1747623"/>
                  <a:gd name="connsiteY2" fmla="*/ 2228 h 1740197"/>
                  <a:gd name="connsiteX3" fmla="*/ 1156718 w 1747623"/>
                  <a:gd name="connsiteY3" fmla="*/ 1160874 h 1740197"/>
                  <a:gd name="connsiteX4" fmla="*/ 578359 w 1747623"/>
                  <a:gd name="connsiteY4" fmla="*/ 1740197 h 1740197"/>
                  <a:gd name="connsiteX5" fmla="*/ 0 w 1747623"/>
                  <a:gd name="connsiteY5" fmla="*/ 1160874 h 1740197"/>
                  <a:gd name="connsiteX6" fmla="*/ 177801 w 1747623"/>
                  <a:gd name="connsiteY6" fmla="*/ 1554574 h 1740197"/>
                  <a:gd name="connsiteX0" fmla="*/ 177801 w 1740940"/>
                  <a:gd name="connsiteY0" fmla="*/ 1556616 h 1742239"/>
                  <a:gd name="connsiteX1" fmla="*/ 476760 w 1740940"/>
                  <a:gd name="connsiteY1" fmla="*/ 888393 h 1742239"/>
                  <a:gd name="connsiteX2" fmla="*/ 1735077 w 1740940"/>
                  <a:gd name="connsiteY2" fmla="*/ 4270 h 1742239"/>
                  <a:gd name="connsiteX3" fmla="*/ 978918 w 1740940"/>
                  <a:gd name="connsiteY3" fmla="*/ 1277216 h 1742239"/>
                  <a:gd name="connsiteX4" fmla="*/ 578359 w 1740940"/>
                  <a:gd name="connsiteY4" fmla="*/ 1742239 h 1742239"/>
                  <a:gd name="connsiteX5" fmla="*/ 0 w 1740940"/>
                  <a:gd name="connsiteY5" fmla="*/ 1162916 h 1742239"/>
                  <a:gd name="connsiteX6" fmla="*/ 177801 w 1740940"/>
                  <a:gd name="connsiteY6" fmla="*/ 1556616 h 1742239"/>
                  <a:gd name="connsiteX0" fmla="*/ 177801 w 2868564"/>
                  <a:gd name="connsiteY0" fmla="*/ 2570335 h 2755958"/>
                  <a:gd name="connsiteX1" fmla="*/ 476760 w 2868564"/>
                  <a:gd name="connsiteY1" fmla="*/ 1902112 h 2755958"/>
                  <a:gd name="connsiteX2" fmla="*/ 2865377 w 2868564"/>
                  <a:gd name="connsiteY2" fmla="*/ 1989 h 2755958"/>
                  <a:gd name="connsiteX3" fmla="*/ 978918 w 2868564"/>
                  <a:gd name="connsiteY3" fmla="*/ 2290935 h 2755958"/>
                  <a:gd name="connsiteX4" fmla="*/ 578359 w 2868564"/>
                  <a:gd name="connsiteY4" fmla="*/ 2755958 h 2755958"/>
                  <a:gd name="connsiteX5" fmla="*/ 0 w 2868564"/>
                  <a:gd name="connsiteY5" fmla="*/ 2176635 h 2755958"/>
                  <a:gd name="connsiteX6" fmla="*/ 177801 w 2868564"/>
                  <a:gd name="connsiteY6" fmla="*/ 2570335 h 2755958"/>
                  <a:gd name="connsiteX0" fmla="*/ 177801 w 2868564"/>
                  <a:gd name="connsiteY0" fmla="*/ 2570335 h 2755958"/>
                  <a:gd name="connsiteX1" fmla="*/ 476760 w 2868564"/>
                  <a:gd name="connsiteY1" fmla="*/ 1902112 h 2755958"/>
                  <a:gd name="connsiteX2" fmla="*/ 2865377 w 2868564"/>
                  <a:gd name="connsiteY2" fmla="*/ 1989 h 2755958"/>
                  <a:gd name="connsiteX3" fmla="*/ 978918 w 2868564"/>
                  <a:gd name="connsiteY3" fmla="*/ 2290935 h 2755958"/>
                  <a:gd name="connsiteX4" fmla="*/ 578359 w 2868564"/>
                  <a:gd name="connsiteY4" fmla="*/ 2755958 h 2755958"/>
                  <a:gd name="connsiteX5" fmla="*/ 0 w 2868564"/>
                  <a:gd name="connsiteY5" fmla="*/ 2176635 h 2755958"/>
                  <a:gd name="connsiteX6" fmla="*/ 177801 w 2868564"/>
                  <a:gd name="connsiteY6" fmla="*/ 2570335 h 2755958"/>
                  <a:gd name="connsiteX0" fmla="*/ 31108 w 2721871"/>
                  <a:gd name="connsiteY0" fmla="*/ 2570335 h 2768331"/>
                  <a:gd name="connsiteX1" fmla="*/ 330067 w 2721871"/>
                  <a:gd name="connsiteY1" fmla="*/ 1902112 h 2768331"/>
                  <a:gd name="connsiteX2" fmla="*/ 2718684 w 2721871"/>
                  <a:gd name="connsiteY2" fmla="*/ 1989 h 2768331"/>
                  <a:gd name="connsiteX3" fmla="*/ 832225 w 2721871"/>
                  <a:gd name="connsiteY3" fmla="*/ 2290935 h 2768331"/>
                  <a:gd name="connsiteX4" fmla="*/ 431666 w 2721871"/>
                  <a:gd name="connsiteY4" fmla="*/ 2755958 h 2768331"/>
                  <a:gd name="connsiteX5" fmla="*/ 31108 w 2721871"/>
                  <a:gd name="connsiteY5" fmla="*/ 2570335 h 2768331"/>
                  <a:gd name="connsiteX0" fmla="*/ 31108 w 2721937"/>
                  <a:gd name="connsiteY0" fmla="*/ 2570335 h 2756819"/>
                  <a:gd name="connsiteX1" fmla="*/ 330067 w 2721937"/>
                  <a:gd name="connsiteY1" fmla="*/ 1902112 h 2756819"/>
                  <a:gd name="connsiteX2" fmla="*/ 2718684 w 2721937"/>
                  <a:gd name="connsiteY2" fmla="*/ 1989 h 2756819"/>
                  <a:gd name="connsiteX3" fmla="*/ 832225 w 2721937"/>
                  <a:gd name="connsiteY3" fmla="*/ 2290935 h 2756819"/>
                  <a:gd name="connsiteX4" fmla="*/ 228466 w 2721937"/>
                  <a:gd name="connsiteY4" fmla="*/ 2743258 h 2756819"/>
                  <a:gd name="connsiteX5" fmla="*/ 31108 w 2721937"/>
                  <a:gd name="connsiteY5" fmla="*/ 2570335 h 2756819"/>
                  <a:gd name="connsiteX0" fmla="*/ 11654 w 2791383"/>
                  <a:gd name="connsiteY0" fmla="*/ 2494120 h 2751745"/>
                  <a:gd name="connsiteX1" fmla="*/ 399513 w 2791383"/>
                  <a:gd name="connsiteY1" fmla="*/ 1902097 h 2751745"/>
                  <a:gd name="connsiteX2" fmla="*/ 2788130 w 2791383"/>
                  <a:gd name="connsiteY2" fmla="*/ 1974 h 2751745"/>
                  <a:gd name="connsiteX3" fmla="*/ 901671 w 2791383"/>
                  <a:gd name="connsiteY3" fmla="*/ 2290920 h 2751745"/>
                  <a:gd name="connsiteX4" fmla="*/ 297912 w 2791383"/>
                  <a:gd name="connsiteY4" fmla="*/ 2743243 h 2751745"/>
                  <a:gd name="connsiteX5" fmla="*/ 11654 w 2791383"/>
                  <a:gd name="connsiteY5" fmla="*/ 2494120 h 2751745"/>
                  <a:gd name="connsiteX0" fmla="*/ 11654 w 2791399"/>
                  <a:gd name="connsiteY0" fmla="*/ 2494120 h 2697049"/>
                  <a:gd name="connsiteX1" fmla="*/ 399513 w 2791399"/>
                  <a:gd name="connsiteY1" fmla="*/ 1902097 h 2697049"/>
                  <a:gd name="connsiteX2" fmla="*/ 2788130 w 2791399"/>
                  <a:gd name="connsiteY2" fmla="*/ 1974 h 2697049"/>
                  <a:gd name="connsiteX3" fmla="*/ 901671 w 2791399"/>
                  <a:gd name="connsiteY3" fmla="*/ 2290920 h 2697049"/>
                  <a:gd name="connsiteX4" fmla="*/ 249337 w 2791399"/>
                  <a:gd name="connsiteY4" fmla="*/ 2685124 h 2697049"/>
                  <a:gd name="connsiteX5" fmla="*/ 11654 w 2791399"/>
                  <a:gd name="connsiteY5" fmla="*/ 2494120 h 2697049"/>
                  <a:gd name="connsiteX0" fmla="*/ 37021 w 2708872"/>
                  <a:gd name="connsiteY0" fmla="*/ 2560003 h 2705587"/>
                  <a:gd name="connsiteX1" fmla="*/ 316986 w 2708872"/>
                  <a:gd name="connsiteY1" fmla="*/ 1902110 h 2705587"/>
                  <a:gd name="connsiteX2" fmla="*/ 2705603 w 2708872"/>
                  <a:gd name="connsiteY2" fmla="*/ 1987 h 2705587"/>
                  <a:gd name="connsiteX3" fmla="*/ 819144 w 2708872"/>
                  <a:gd name="connsiteY3" fmla="*/ 2290933 h 2705587"/>
                  <a:gd name="connsiteX4" fmla="*/ 166810 w 2708872"/>
                  <a:gd name="connsiteY4" fmla="*/ 2685137 h 2705587"/>
                  <a:gd name="connsiteX5" fmla="*/ 37021 w 2708872"/>
                  <a:gd name="connsiteY5" fmla="*/ 2560003 h 2705587"/>
                  <a:gd name="connsiteX0" fmla="*/ 20200 w 2691429"/>
                  <a:gd name="connsiteY0" fmla="*/ 2558718 h 2704302"/>
                  <a:gd name="connsiteX1" fmla="*/ 352550 w 2691429"/>
                  <a:gd name="connsiteY1" fmla="*/ 2051036 h 2704302"/>
                  <a:gd name="connsiteX2" fmla="*/ 2688782 w 2691429"/>
                  <a:gd name="connsiteY2" fmla="*/ 702 h 2704302"/>
                  <a:gd name="connsiteX3" fmla="*/ 802323 w 2691429"/>
                  <a:gd name="connsiteY3" fmla="*/ 2289648 h 2704302"/>
                  <a:gd name="connsiteX4" fmla="*/ 149989 w 2691429"/>
                  <a:gd name="connsiteY4" fmla="*/ 2683852 h 2704302"/>
                  <a:gd name="connsiteX5" fmla="*/ 20200 w 2691429"/>
                  <a:gd name="connsiteY5" fmla="*/ 2558718 h 2704302"/>
                  <a:gd name="connsiteX0" fmla="*/ 20200 w 2689847"/>
                  <a:gd name="connsiteY0" fmla="*/ 2558988 h 2704572"/>
                  <a:gd name="connsiteX1" fmla="*/ 352550 w 2689847"/>
                  <a:gd name="connsiteY1" fmla="*/ 2051306 h 2704572"/>
                  <a:gd name="connsiteX2" fmla="*/ 2688782 w 2689847"/>
                  <a:gd name="connsiteY2" fmla="*/ 972 h 2704572"/>
                  <a:gd name="connsiteX3" fmla="*/ 647652 w 2689847"/>
                  <a:gd name="connsiteY3" fmla="*/ 2333423 h 2704572"/>
                  <a:gd name="connsiteX4" fmla="*/ 149989 w 2689847"/>
                  <a:gd name="connsiteY4" fmla="*/ 2684122 h 2704572"/>
                  <a:gd name="connsiteX5" fmla="*/ 20200 w 2689847"/>
                  <a:gd name="connsiteY5" fmla="*/ 2558988 h 270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9847" h="2704572">
                    <a:moveTo>
                      <a:pt x="20200" y="2558988"/>
                    </a:moveTo>
                    <a:cubicBezTo>
                      <a:pt x="3267" y="2416680"/>
                      <a:pt x="-92214" y="2477642"/>
                      <a:pt x="352550" y="2051306"/>
                    </a:cubicBezTo>
                    <a:cubicBezTo>
                      <a:pt x="797314" y="1624970"/>
                      <a:pt x="2639598" y="-46047"/>
                      <a:pt x="2688782" y="972"/>
                    </a:cubicBezTo>
                    <a:cubicBezTo>
                      <a:pt x="2737966" y="47991"/>
                      <a:pt x="1070784" y="1886231"/>
                      <a:pt x="647652" y="2333423"/>
                    </a:cubicBezTo>
                    <a:cubicBezTo>
                      <a:pt x="224520" y="2780615"/>
                      <a:pt x="469408" y="2684122"/>
                      <a:pt x="149989" y="2684122"/>
                    </a:cubicBezTo>
                    <a:cubicBezTo>
                      <a:pt x="16470" y="2730689"/>
                      <a:pt x="37133" y="2701296"/>
                      <a:pt x="20200" y="2558988"/>
                    </a:cubicBezTo>
                    <a:close/>
                  </a:path>
                </a:pathLst>
              </a:custGeom>
              <a:gradFill flip="none" rotWithShape="1">
                <a:gsLst>
                  <a:gs pos="12000">
                    <a:srgbClr val="5E9EFF"/>
                  </a:gs>
                  <a:gs pos="39999">
                    <a:schemeClr val="accent2">
                      <a:alpha val="55000"/>
                    </a:schemeClr>
                  </a:gs>
                  <a:gs pos="74000">
                    <a:srgbClr val="C4D6EB">
                      <a:alpha val="5000"/>
                    </a:srgbClr>
                  </a:gs>
                  <a:gs pos="32000">
                    <a:srgbClr val="FFEBFA">
                      <a:lumMod val="0"/>
                      <a:lumOff val="100000"/>
                      <a:alpha val="79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</a:endParaRPr>
              </a:p>
            </p:txBody>
          </p:sp>
          <p:sp>
            <p:nvSpPr>
              <p:cNvPr id="93" name="Lágrima 11"/>
              <p:cNvSpPr/>
              <p:nvPr/>
            </p:nvSpPr>
            <p:spPr bwMode="auto">
              <a:xfrm rot="2407739">
                <a:off x="8101879" y="4404545"/>
                <a:ext cx="2093710" cy="1357332"/>
              </a:xfrm>
              <a:custGeom>
                <a:avLst/>
                <a:gdLst>
                  <a:gd name="connsiteX0" fmla="*/ 0 w 1156717"/>
                  <a:gd name="connsiteY0" fmla="*/ 579323 h 1158646"/>
                  <a:gd name="connsiteX1" fmla="*/ 578359 w 1156717"/>
                  <a:gd name="connsiteY1" fmla="*/ 0 h 1158646"/>
                  <a:gd name="connsiteX2" fmla="*/ 1735076 w 1156717"/>
                  <a:gd name="connsiteY2" fmla="*/ -579323 h 1158646"/>
                  <a:gd name="connsiteX3" fmla="*/ 1156717 w 1156717"/>
                  <a:gd name="connsiteY3" fmla="*/ 579323 h 1158646"/>
                  <a:gd name="connsiteX4" fmla="*/ 578358 w 1156717"/>
                  <a:gd name="connsiteY4" fmla="*/ 1158646 h 1158646"/>
                  <a:gd name="connsiteX5" fmla="*/ -1 w 1156717"/>
                  <a:gd name="connsiteY5" fmla="*/ 579323 h 1158646"/>
                  <a:gd name="connsiteX6" fmla="*/ 0 w 1156717"/>
                  <a:gd name="connsiteY6" fmla="*/ 579323 h 1158646"/>
                  <a:gd name="connsiteX0" fmla="*/ 1 w 1747623"/>
                  <a:gd name="connsiteY0" fmla="*/ 1160280 h 1739603"/>
                  <a:gd name="connsiteX1" fmla="*/ 476760 w 1747623"/>
                  <a:gd name="connsiteY1" fmla="*/ 885757 h 1739603"/>
                  <a:gd name="connsiteX2" fmla="*/ 1735077 w 1747623"/>
                  <a:gd name="connsiteY2" fmla="*/ 1634 h 1739603"/>
                  <a:gd name="connsiteX3" fmla="*/ 1156718 w 1747623"/>
                  <a:gd name="connsiteY3" fmla="*/ 1160280 h 1739603"/>
                  <a:gd name="connsiteX4" fmla="*/ 578359 w 1747623"/>
                  <a:gd name="connsiteY4" fmla="*/ 1739603 h 1739603"/>
                  <a:gd name="connsiteX5" fmla="*/ 0 w 1747623"/>
                  <a:gd name="connsiteY5" fmla="*/ 1160280 h 1739603"/>
                  <a:gd name="connsiteX6" fmla="*/ 1 w 1747623"/>
                  <a:gd name="connsiteY6" fmla="*/ 1160280 h 1739603"/>
                  <a:gd name="connsiteX0" fmla="*/ 177801 w 1747623"/>
                  <a:gd name="connsiteY0" fmla="*/ 1554574 h 1740197"/>
                  <a:gd name="connsiteX1" fmla="*/ 476760 w 1747623"/>
                  <a:gd name="connsiteY1" fmla="*/ 886351 h 1740197"/>
                  <a:gd name="connsiteX2" fmla="*/ 1735077 w 1747623"/>
                  <a:gd name="connsiteY2" fmla="*/ 2228 h 1740197"/>
                  <a:gd name="connsiteX3" fmla="*/ 1156718 w 1747623"/>
                  <a:gd name="connsiteY3" fmla="*/ 1160874 h 1740197"/>
                  <a:gd name="connsiteX4" fmla="*/ 578359 w 1747623"/>
                  <a:gd name="connsiteY4" fmla="*/ 1740197 h 1740197"/>
                  <a:gd name="connsiteX5" fmla="*/ 0 w 1747623"/>
                  <a:gd name="connsiteY5" fmla="*/ 1160874 h 1740197"/>
                  <a:gd name="connsiteX6" fmla="*/ 177801 w 1747623"/>
                  <a:gd name="connsiteY6" fmla="*/ 1554574 h 1740197"/>
                  <a:gd name="connsiteX0" fmla="*/ 177801 w 1740940"/>
                  <a:gd name="connsiteY0" fmla="*/ 1556616 h 1742239"/>
                  <a:gd name="connsiteX1" fmla="*/ 476760 w 1740940"/>
                  <a:gd name="connsiteY1" fmla="*/ 888393 h 1742239"/>
                  <a:gd name="connsiteX2" fmla="*/ 1735077 w 1740940"/>
                  <a:gd name="connsiteY2" fmla="*/ 4270 h 1742239"/>
                  <a:gd name="connsiteX3" fmla="*/ 978918 w 1740940"/>
                  <a:gd name="connsiteY3" fmla="*/ 1277216 h 1742239"/>
                  <a:gd name="connsiteX4" fmla="*/ 578359 w 1740940"/>
                  <a:gd name="connsiteY4" fmla="*/ 1742239 h 1742239"/>
                  <a:gd name="connsiteX5" fmla="*/ 0 w 1740940"/>
                  <a:gd name="connsiteY5" fmla="*/ 1162916 h 1742239"/>
                  <a:gd name="connsiteX6" fmla="*/ 177801 w 1740940"/>
                  <a:gd name="connsiteY6" fmla="*/ 1556616 h 1742239"/>
                  <a:gd name="connsiteX0" fmla="*/ 177801 w 2868564"/>
                  <a:gd name="connsiteY0" fmla="*/ 2570335 h 2755958"/>
                  <a:gd name="connsiteX1" fmla="*/ 476760 w 2868564"/>
                  <a:gd name="connsiteY1" fmla="*/ 1902112 h 2755958"/>
                  <a:gd name="connsiteX2" fmla="*/ 2865377 w 2868564"/>
                  <a:gd name="connsiteY2" fmla="*/ 1989 h 2755958"/>
                  <a:gd name="connsiteX3" fmla="*/ 978918 w 2868564"/>
                  <a:gd name="connsiteY3" fmla="*/ 2290935 h 2755958"/>
                  <a:gd name="connsiteX4" fmla="*/ 578359 w 2868564"/>
                  <a:gd name="connsiteY4" fmla="*/ 2755958 h 2755958"/>
                  <a:gd name="connsiteX5" fmla="*/ 0 w 2868564"/>
                  <a:gd name="connsiteY5" fmla="*/ 2176635 h 2755958"/>
                  <a:gd name="connsiteX6" fmla="*/ 177801 w 2868564"/>
                  <a:gd name="connsiteY6" fmla="*/ 2570335 h 2755958"/>
                  <a:gd name="connsiteX0" fmla="*/ 177801 w 2868564"/>
                  <a:gd name="connsiteY0" fmla="*/ 2570335 h 2755958"/>
                  <a:gd name="connsiteX1" fmla="*/ 476760 w 2868564"/>
                  <a:gd name="connsiteY1" fmla="*/ 1902112 h 2755958"/>
                  <a:gd name="connsiteX2" fmla="*/ 2865377 w 2868564"/>
                  <a:gd name="connsiteY2" fmla="*/ 1989 h 2755958"/>
                  <a:gd name="connsiteX3" fmla="*/ 978918 w 2868564"/>
                  <a:gd name="connsiteY3" fmla="*/ 2290935 h 2755958"/>
                  <a:gd name="connsiteX4" fmla="*/ 578359 w 2868564"/>
                  <a:gd name="connsiteY4" fmla="*/ 2755958 h 2755958"/>
                  <a:gd name="connsiteX5" fmla="*/ 0 w 2868564"/>
                  <a:gd name="connsiteY5" fmla="*/ 2176635 h 2755958"/>
                  <a:gd name="connsiteX6" fmla="*/ 177801 w 2868564"/>
                  <a:gd name="connsiteY6" fmla="*/ 2570335 h 2755958"/>
                  <a:gd name="connsiteX0" fmla="*/ 31108 w 2721871"/>
                  <a:gd name="connsiteY0" fmla="*/ 2570335 h 2768331"/>
                  <a:gd name="connsiteX1" fmla="*/ 330067 w 2721871"/>
                  <a:gd name="connsiteY1" fmla="*/ 1902112 h 2768331"/>
                  <a:gd name="connsiteX2" fmla="*/ 2718684 w 2721871"/>
                  <a:gd name="connsiteY2" fmla="*/ 1989 h 2768331"/>
                  <a:gd name="connsiteX3" fmla="*/ 832225 w 2721871"/>
                  <a:gd name="connsiteY3" fmla="*/ 2290935 h 2768331"/>
                  <a:gd name="connsiteX4" fmla="*/ 431666 w 2721871"/>
                  <a:gd name="connsiteY4" fmla="*/ 2755958 h 2768331"/>
                  <a:gd name="connsiteX5" fmla="*/ 31108 w 2721871"/>
                  <a:gd name="connsiteY5" fmla="*/ 2570335 h 2768331"/>
                  <a:gd name="connsiteX0" fmla="*/ 31108 w 2721937"/>
                  <a:gd name="connsiteY0" fmla="*/ 2570335 h 2756819"/>
                  <a:gd name="connsiteX1" fmla="*/ 330067 w 2721937"/>
                  <a:gd name="connsiteY1" fmla="*/ 1902112 h 2756819"/>
                  <a:gd name="connsiteX2" fmla="*/ 2718684 w 2721937"/>
                  <a:gd name="connsiteY2" fmla="*/ 1989 h 2756819"/>
                  <a:gd name="connsiteX3" fmla="*/ 832225 w 2721937"/>
                  <a:gd name="connsiteY3" fmla="*/ 2290935 h 2756819"/>
                  <a:gd name="connsiteX4" fmla="*/ 228466 w 2721937"/>
                  <a:gd name="connsiteY4" fmla="*/ 2743258 h 2756819"/>
                  <a:gd name="connsiteX5" fmla="*/ 31108 w 2721937"/>
                  <a:gd name="connsiteY5" fmla="*/ 2570335 h 2756819"/>
                  <a:gd name="connsiteX0" fmla="*/ 11654 w 2791383"/>
                  <a:gd name="connsiteY0" fmla="*/ 2494120 h 2751745"/>
                  <a:gd name="connsiteX1" fmla="*/ 399513 w 2791383"/>
                  <a:gd name="connsiteY1" fmla="*/ 1902097 h 2751745"/>
                  <a:gd name="connsiteX2" fmla="*/ 2788130 w 2791383"/>
                  <a:gd name="connsiteY2" fmla="*/ 1974 h 2751745"/>
                  <a:gd name="connsiteX3" fmla="*/ 901671 w 2791383"/>
                  <a:gd name="connsiteY3" fmla="*/ 2290920 h 2751745"/>
                  <a:gd name="connsiteX4" fmla="*/ 297912 w 2791383"/>
                  <a:gd name="connsiteY4" fmla="*/ 2743243 h 2751745"/>
                  <a:gd name="connsiteX5" fmla="*/ 11654 w 2791383"/>
                  <a:gd name="connsiteY5" fmla="*/ 2494120 h 2751745"/>
                  <a:gd name="connsiteX0" fmla="*/ 11654 w 2791399"/>
                  <a:gd name="connsiteY0" fmla="*/ 2494120 h 2697049"/>
                  <a:gd name="connsiteX1" fmla="*/ 399513 w 2791399"/>
                  <a:gd name="connsiteY1" fmla="*/ 1902097 h 2697049"/>
                  <a:gd name="connsiteX2" fmla="*/ 2788130 w 2791399"/>
                  <a:gd name="connsiteY2" fmla="*/ 1974 h 2697049"/>
                  <a:gd name="connsiteX3" fmla="*/ 901671 w 2791399"/>
                  <a:gd name="connsiteY3" fmla="*/ 2290920 h 2697049"/>
                  <a:gd name="connsiteX4" fmla="*/ 249337 w 2791399"/>
                  <a:gd name="connsiteY4" fmla="*/ 2685124 h 2697049"/>
                  <a:gd name="connsiteX5" fmla="*/ 11654 w 2791399"/>
                  <a:gd name="connsiteY5" fmla="*/ 2494120 h 2697049"/>
                  <a:gd name="connsiteX0" fmla="*/ 37021 w 2708872"/>
                  <a:gd name="connsiteY0" fmla="*/ 2560003 h 2705587"/>
                  <a:gd name="connsiteX1" fmla="*/ 316986 w 2708872"/>
                  <a:gd name="connsiteY1" fmla="*/ 1902110 h 2705587"/>
                  <a:gd name="connsiteX2" fmla="*/ 2705603 w 2708872"/>
                  <a:gd name="connsiteY2" fmla="*/ 1987 h 2705587"/>
                  <a:gd name="connsiteX3" fmla="*/ 819144 w 2708872"/>
                  <a:gd name="connsiteY3" fmla="*/ 2290933 h 2705587"/>
                  <a:gd name="connsiteX4" fmla="*/ 166810 w 2708872"/>
                  <a:gd name="connsiteY4" fmla="*/ 2685137 h 2705587"/>
                  <a:gd name="connsiteX5" fmla="*/ 37021 w 2708872"/>
                  <a:gd name="connsiteY5" fmla="*/ 2560003 h 2705587"/>
                  <a:gd name="connsiteX0" fmla="*/ 20200 w 2691429"/>
                  <a:gd name="connsiteY0" fmla="*/ 2558718 h 2704302"/>
                  <a:gd name="connsiteX1" fmla="*/ 352550 w 2691429"/>
                  <a:gd name="connsiteY1" fmla="*/ 2051036 h 2704302"/>
                  <a:gd name="connsiteX2" fmla="*/ 2688782 w 2691429"/>
                  <a:gd name="connsiteY2" fmla="*/ 702 h 2704302"/>
                  <a:gd name="connsiteX3" fmla="*/ 802323 w 2691429"/>
                  <a:gd name="connsiteY3" fmla="*/ 2289648 h 2704302"/>
                  <a:gd name="connsiteX4" fmla="*/ 149989 w 2691429"/>
                  <a:gd name="connsiteY4" fmla="*/ 2683852 h 2704302"/>
                  <a:gd name="connsiteX5" fmla="*/ 20200 w 2691429"/>
                  <a:gd name="connsiteY5" fmla="*/ 2558718 h 2704302"/>
                  <a:gd name="connsiteX0" fmla="*/ 20200 w 2689847"/>
                  <a:gd name="connsiteY0" fmla="*/ 2558988 h 2704572"/>
                  <a:gd name="connsiteX1" fmla="*/ 352550 w 2689847"/>
                  <a:gd name="connsiteY1" fmla="*/ 2051306 h 2704572"/>
                  <a:gd name="connsiteX2" fmla="*/ 2688782 w 2689847"/>
                  <a:gd name="connsiteY2" fmla="*/ 972 h 2704572"/>
                  <a:gd name="connsiteX3" fmla="*/ 647652 w 2689847"/>
                  <a:gd name="connsiteY3" fmla="*/ 2333423 h 2704572"/>
                  <a:gd name="connsiteX4" fmla="*/ 149989 w 2689847"/>
                  <a:gd name="connsiteY4" fmla="*/ 2684122 h 2704572"/>
                  <a:gd name="connsiteX5" fmla="*/ 20200 w 2689847"/>
                  <a:gd name="connsiteY5" fmla="*/ 2558988 h 270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89847" h="2704572">
                    <a:moveTo>
                      <a:pt x="20200" y="2558988"/>
                    </a:moveTo>
                    <a:cubicBezTo>
                      <a:pt x="3267" y="2416680"/>
                      <a:pt x="-92214" y="2477642"/>
                      <a:pt x="352550" y="2051306"/>
                    </a:cubicBezTo>
                    <a:cubicBezTo>
                      <a:pt x="797314" y="1624970"/>
                      <a:pt x="2639598" y="-46047"/>
                      <a:pt x="2688782" y="972"/>
                    </a:cubicBezTo>
                    <a:cubicBezTo>
                      <a:pt x="2737966" y="47991"/>
                      <a:pt x="1070784" y="1886231"/>
                      <a:pt x="647652" y="2333423"/>
                    </a:cubicBezTo>
                    <a:cubicBezTo>
                      <a:pt x="224520" y="2780615"/>
                      <a:pt x="469408" y="2684122"/>
                      <a:pt x="149989" y="2684122"/>
                    </a:cubicBezTo>
                    <a:cubicBezTo>
                      <a:pt x="16470" y="2730689"/>
                      <a:pt x="37133" y="2701296"/>
                      <a:pt x="20200" y="2558988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5E9EFF"/>
                  </a:gs>
                  <a:gs pos="43000">
                    <a:schemeClr val="accent2"/>
                  </a:gs>
                  <a:gs pos="11000">
                    <a:srgbClr val="C4D6EB">
                      <a:alpha val="5000"/>
                    </a:srgbClr>
                  </a:gs>
                  <a:gs pos="0">
                    <a:srgbClr val="FFEBFA">
                      <a:lumMod val="0"/>
                      <a:lumOff val="100000"/>
                      <a:alpha val="79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>
                  <a:solidFill>
                    <a:srgbClr val="FF0066"/>
                  </a:solidFill>
                </a:endParaRPr>
              </a:p>
            </p:txBody>
          </p:sp>
          <p:grpSp>
            <p:nvGrpSpPr>
              <p:cNvPr id="94" name="Agrupar 93"/>
              <p:cNvGrpSpPr/>
              <p:nvPr/>
            </p:nvGrpSpPr>
            <p:grpSpPr>
              <a:xfrm>
                <a:off x="7199446" y="4196158"/>
                <a:ext cx="1841834" cy="2070619"/>
                <a:chOff x="4410433" y="3414177"/>
                <a:chExt cx="1820520" cy="2070619"/>
              </a:xfrm>
            </p:grpSpPr>
            <p:sp>
              <p:nvSpPr>
                <p:cNvPr id="95" name="Lágrima 11"/>
                <p:cNvSpPr/>
                <p:nvPr/>
              </p:nvSpPr>
              <p:spPr bwMode="auto">
                <a:xfrm rot="19644242" flipV="1">
                  <a:off x="5342334" y="3678895"/>
                  <a:ext cx="888619" cy="1805901"/>
                </a:xfrm>
                <a:custGeom>
                  <a:avLst/>
                  <a:gdLst>
                    <a:gd name="connsiteX0" fmla="*/ 0 w 1156717"/>
                    <a:gd name="connsiteY0" fmla="*/ 579323 h 1158646"/>
                    <a:gd name="connsiteX1" fmla="*/ 578359 w 1156717"/>
                    <a:gd name="connsiteY1" fmla="*/ 0 h 1158646"/>
                    <a:gd name="connsiteX2" fmla="*/ 1735076 w 1156717"/>
                    <a:gd name="connsiteY2" fmla="*/ -579323 h 1158646"/>
                    <a:gd name="connsiteX3" fmla="*/ 1156717 w 1156717"/>
                    <a:gd name="connsiteY3" fmla="*/ 579323 h 1158646"/>
                    <a:gd name="connsiteX4" fmla="*/ 578358 w 1156717"/>
                    <a:gd name="connsiteY4" fmla="*/ 1158646 h 1158646"/>
                    <a:gd name="connsiteX5" fmla="*/ -1 w 1156717"/>
                    <a:gd name="connsiteY5" fmla="*/ 579323 h 1158646"/>
                    <a:gd name="connsiteX6" fmla="*/ 0 w 1156717"/>
                    <a:gd name="connsiteY6" fmla="*/ 579323 h 1158646"/>
                    <a:gd name="connsiteX0" fmla="*/ 1 w 1747623"/>
                    <a:gd name="connsiteY0" fmla="*/ 1160280 h 1739603"/>
                    <a:gd name="connsiteX1" fmla="*/ 476760 w 1747623"/>
                    <a:gd name="connsiteY1" fmla="*/ 885757 h 1739603"/>
                    <a:gd name="connsiteX2" fmla="*/ 1735077 w 1747623"/>
                    <a:gd name="connsiteY2" fmla="*/ 1634 h 1739603"/>
                    <a:gd name="connsiteX3" fmla="*/ 1156718 w 1747623"/>
                    <a:gd name="connsiteY3" fmla="*/ 1160280 h 1739603"/>
                    <a:gd name="connsiteX4" fmla="*/ 578359 w 1747623"/>
                    <a:gd name="connsiteY4" fmla="*/ 1739603 h 1739603"/>
                    <a:gd name="connsiteX5" fmla="*/ 0 w 1747623"/>
                    <a:gd name="connsiteY5" fmla="*/ 1160280 h 1739603"/>
                    <a:gd name="connsiteX6" fmla="*/ 1 w 1747623"/>
                    <a:gd name="connsiteY6" fmla="*/ 1160280 h 1739603"/>
                    <a:gd name="connsiteX0" fmla="*/ 177801 w 1747623"/>
                    <a:gd name="connsiteY0" fmla="*/ 1554574 h 1740197"/>
                    <a:gd name="connsiteX1" fmla="*/ 476760 w 1747623"/>
                    <a:gd name="connsiteY1" fmla="*/ 886351 h 1740197"/>
                    <a:gd name="connsiteX2" fmla="*/ 1735077 w 1747623"/>
                    <a:gd name="connsiteY2" fmla="*/ 2228 h 1740197"/>
                    <a:gd name="connsiteX3" fmla="*/ 1156718 w 1747623"/>
                    <a:gd name="connsiteY3" fmla="*/ 1160874 h 1740197"/>
                    <a:gd name="connsiteX4" fmla="*/ 578359 w 1747623"/>
                    <a:gd name="connsiteY4" fmla="*/ 1740197 h 1740197"/>
                    <a:gd name="connsiteX5" fmla="*/ 0 w 1747623"/>
                    <a:gd name="connsiteY5" fmla="*/ 1160874 h 1740197"/>
                    <a:gd name="connsiteX6" fmla="*/ 177801 w 1747623"/>
                    <a:gd name="connsiteY6" fmla="*/ 1554574 h 1740197"/>
                    <a:gd name="connsiteX0" fmla="*/ 177801 w 1740940"/>
                    <a:gd name="connsiteY0" fmla="*/ 1556616 h 1742239"/>
                    <a:gd name="connsiteX1" fmla="*/ 476760 w 1740940"/>
                    <a:gd name="connsiteY1" fmla="*/ 888393 h 1742239"/>
                    <a:gd name="connsiteX2" fmla="*/ 1735077 w 1740940"/>
                    <a:gd name="connsiteY2" fmla="*/ 4270 h 1742239"/>
                    <a:gd name="connsiteX3" fmla="*/ 978918 w 1740940"/>
                    <a:gd name="connsiteY3" fmla="*/ 1277216 h 1742239"/>
                    <a:gd name="connsiteX4" fmla="*/ 578359 w 1740940"/>
                    <a:gd name="connsiteY4" fmla="*/ 1742239 h 1742239"/>
                    <a:gd name="connsiteX5" fmla="*/ 0 w 1740940"/>
                    <a:gd name="connsiteY5" fmla="*/ 1162916 h 1742239"/>
                    <a:gd name="connsiteX6" fmla="*/ 177801 w 1740940"/>
                    <a:gd name="connsiteY6" fmla="*/ 1556616 h 1742239"/>
                    <a:gd name="connsiteX0" fmla="*/ 177801 w 2868564"/>
                    <a:gd name="connsiteY0" fmla="*/ 2570335 h 2755958"/>
                    <a:gd name="connsiteX1" fmla="*/ 476760 w 2868564"/>
                    <a:gd name="connsiteY1" fmla="*/ 1902112 h 2755958"/>
                    <a:gd name="connsiteX2" fmla="*/ 2865377 w 2868564"/>
                    <a:gd name="connsiteY2" fmla="*/ 1989 h 2755958"/>
                    <a:gd name="connsiteX3" fmla="*/ 978918 w 2868564"/>
                    <a:gd name="connsiteY3" fmla="*/ 2290935 h 2755958"/>
                    <a:gd name="connsiteX4" fmla="*/ 578359 w 2868564"/>
                    <a:gd name="connsiteY4" fmla="*/ 2755958 h 2755958"/>
                    <a:gd name="connsiteX5" fmla="*/ 0 w 2868564"/>
                    <a:gd name="connsiteY5" fmla="*/ 2176635 h 2755958"/>
                    <a:gd name="connsiteX6" fmla="*/ 177801 w 2868564"/>
                    <a:gd name="connsiteY6" fmla="*/ 2570335 h 2755958"/>
                    <a:gd name="connsiteX0" fmla="*/ 177801 w 2868564"/>
                    <a:gd name="connsiteY0" fmla="*/ 2570335 h 2755958"/>
                    <a:gd name="connsiteX1" fmla="*/ 476760 w 2868564"/>
                    <a:gd name="connsiteY1" fmla="*/ 1902112 h 2755958"/>
                    <a:gd name="connsiteX2" fmla="*/ 2865377 w 2868564"/>
                    <a:gd name="connsiteY2" fmla="*/ 1989 h 2755958"/>
                    <a:gd name="connsiteX3" fmla="*/ 978918 w 2868564"/>
                    <a:gd name="connsiteY3" fmla="*/ 2290935 h 2755958"/>
                    <a:gd name="connsiteX4" fmla="*/ 578359 w 2868564"/>
                    <a:gd name="connsiteY4" fmla="*/ 2755958 h 2755958"/>
                    <a:gd name="connsiteX5" fmla="*/ 0 w 2868564"/>
                    <a:gd name="connsiteY5" fmla="*/ 2176635 h 2755958"/>
                    <a:gd name="connsiteX6" fmla="*/ 177801 w 2868564"/>
                    <a:gd name="connsiteY6" fmla="*/ 2570335 h 2755958"/>
                    <a:gd name="connsiteX0" fmla="*/ 31108 w 2721871"/>
                    <a:gd name="connsiteY0" fmla="*/ 2570335 h 2768331"/>
                    <a:gd name="connsiteX1" fmla="*/ 330067 w 2721871"/>
                    <a:gd name="connsiteY1" fmla="*/ 1902112 h 2768331"/>
                    <a:gd name="connsiteX2" fmla="*/ 2718684 w 2721871"/>
                    <a:gd name="connsiteY2" fmla="*/ 1989 h 2768331"/>
                    <a:gd name="connsiteX3" fmla="*/ 832225 w 2721871"/>
                    <a:gd name="connsiteY3" fmla="*/ 2290935 h 2768331"/>
                    <a:gd name="connsiteX4" fmla="*/ 431666 w 2721871"/>
                    <a:gd name="connsiteY4" fmla="*/ 2755958 h 2768331"/>
                    <a:gd name="connsiteX5" fmla="*/ 31108 w 2721871"/>
                    <a:gd name="connsiteY5" fmla="*/ 2570335 h 2768331"/>
                    <a:gd name="connsiteX0" fmla="*/ 31108 w 2721937"/>
                    <a:gd name="connsiteY0" fmla="*/ 2570335 h 2756819"/>
                    <a:gd name="connsiteX1" fmla="*/ 330067 w 2721937"/>
                    <a:gd name="connsiteY1" fmla="*/ 1902112 h 2756819"/>
                    <a:gd name="connsiteX2" fmla="*/ 2718684 w 2721937"/>
                    <a:gd name="connsiteY2" fmla="*/ 1989 h 2756819"/>
                    <a:gd name="connsiteX3" fmla="*/ 832225 w 2721937"/>
                    <a:gd name="connsiteY3" fmla="*/ 2290935 h 2756819"/>
                    <a:gd name="connsiteX4" fmla="*/ 228466 w 2721937"/>
                    <a:gd name="connsiteY4" fmla="*/ 2743258 h 2756819"/>
                    <a:gd name="connsiteX5" fmla="*/ 31108 w 2721937"/>
                    <a:gd name="connsiteY5" fmla="*/ 2570335 h 2756819"/>
                    <a:gd name="connsiteX0" fmla="*/ 11654 w 2791383"/>
                    <a:gd name="connsiteY0" fmla="*/ 2494120 h 2751745"/>
                    <a:gd name="connsiteX1" fmla="*/ 399513 w 2791383"/>
                    <a:gd name="connsiteY1" fmla="*/ 1902097 h 2751745"/>
                    <a:gd name="connsiteX2" fmla="*/ 2788130 w 2791383"/>
                    <a:gd name="connsiteY2" fmla="*/ 1974 h 2751745"/>
                    <a:gd name="connsiteX3" fmla="*/ 901671 w 2791383"/>
                    <a:gd name="connsiteY3" fmla="*/ 2290920 h 2751745"/>
                    <a:gd name="connsiteX4" fmla="*/ 297912 w 2791383"/>
                    <a:gd name="connsiteY4" fmla="*/ 2743243 h 2751745"/>
                    <a:gd name="connsiteX5" fmla="*/ 11654 w 2791383"/>
                    <a:gd name="connsiteY5" fmla="*/ 2494120 h 2751745"/>
                    <a:gd name="connsiteX0" fmla="*/ 11654 w 2791399"/>
                    <a:gd name="connsiteY0" fmla="*/ 2494120 h 2697049"/>
                    <a:gd name="connsiteX1" fmla="*/ 399513 w 2791399"/>
                    <a:gd name="connsiteY1" fmla="*/ 1902097 h 2697049"/>
                    <a:gd name="connsiteX2" fmla="*/ 2788130 w 2791399"/>
                    <a:gd name="connsiteY2" fmla="*/ 1974 h 2697049"/>
                    <a:gd name="connsiteX3" fmla="*/ 901671 w 2791399"/>
                    <a:gd name="connsiteY3" fmla="*/ 2290920 h 2697049"/>
                    <a:gd name="connsiteX4" fmla="*/ 249337 w 2791399"/>
                    <a:gd name="connsiteY4" fmla="*/ 2685124 h 2697049"/>
                    <a:gd name="connsiteX5" fmla="*/ 11654 w 2791399"/>
                    <a:gd name="connsiteY5" fmla="*/ 2494120 h 2697049"/>
                    <a:gd name="connsiteX0" fmla="*/ 37021 w 2708872"/>
                    <a:gd name="connsiteY0" fmla="*/ 2560003 h 2705587"/>
                    <a:gd name="connsiteX1" fmla="*/ 316986 w 2708872"/>
                    <a:gd name="connsiteY1" fmla="*/ 1902110 h 2705587"/>
                    <a:gd name="connsiteX2" fmla="*/ 2705603 w 2708872"/>
                    <a:gd name="connsiteY2" fmla="*/ 1987 h 2705587"/>
                    <a:gd name="connsiteX3" fmla="*/ 819144 w 2708872"/>
                    <a:gd name="connsiteY3" fmla="*/ 2290933 h 2705587"/>
                    <a:gd name="connsiteX4" fmla="*/ 166810 w 2708872"/>
                    <a:gd name="connsiteY4" fmla="*/ 2685137 h 2705587"/>
                    <a:gd name="connsiteX5" fmla="*/ 37021 w 2708872"/>
                    <a:gd name="connsiteY5" fmla="*/ 2560003 h 2705587"/>
                    <a:gd name="connsiteX0" fmla="*/ 20200 w 2691429"/>
                    <a:gd name="connsiteY0" fmla="*/ 2558718 h 2704302"/>
                    <a:gd name="connsiteX1" fmla="*/ 352550 w 2691429"/>
                    <a:gd name="connsiteY1" fmla="*/ 2051036 h 2704302"/>
                    <a:gd name="connsiteX2" fmla="*/ 2688782 w 2691429"/>
                    <a:gd name="connsiteY2" fmla="*/ 702 h 2704302"/>
                    <a:gd name="connsiteX3" fmla="*/ 802323 w 2691429"/>
                    <a:gd name="connsiteY3" fmla="*/ 2289648 h 2704302"/>
                    <a:gd name="connsiteX4" fmla="*/ 149989 w 2691429"/>
                    <a:gd name="connsiteY4" fmla="*/ 2683852 h 2704302"/>
                    <a:gd name="connsiteX5" fmla="*/ 20200 w 2691429"/>
                    <a:gd name="connsiteY5" fmla="*/ 2558718 h 2704302"/>
                    <a:gd name="connsiteX0" fmla="*/ 20200 w 2689847"/>
                    <a:gd name="connsiteY0" fmla="*/ 2558988 h 2704572"/>
                    <a:gd name="connsiteX1" fmla="*/ 352550 w 2689847"/>
                    <a:gd name="connsiteY1" fmla="*/ 2051306 h 2704572"/>
                    <a:gd name="connsiteX2" fmla="*/ 2688782 w 2689847"/>
                    <a:gd name="connsiteY2" fmla="*/ 972 h 2704572"/>
                    <a:gd name="connsiteX3" fmla="*/ 647652 w 2689847"/>
                    <a:gd name="connsiteY3" fmla="*/ 2333423 h 2704572"/>
                    <a:gd name="connsiteX4" fmla="*/ 149989 w 2689847"/>
                    <a:gd name="connsiteY4" fmla="*/ 2684122 h 2704572"/>
                    <a:gd name="connsiteX5" fmla="*/ 20200 w 2689847"/>
                    <a:gd name="connsiteY5" fmla="*/ 2558988 h 2704572"/>
                    <a:gd name="connsiteX0" fmla="*/ 1347 w 1233194"/>
                    <a:gd name="connsiteY0" fmla="*/ 1964061 h 2109645"/>
                    <a:gd name="connsiteX1" fmla="*/ 333697 w 1233194"/>
                    <a:gd name="connsiteY1" fmla="*/ 1456379 h 2109645"/>
                    <a:gd name="connsiteX2" fmla="*/ 1229587 w 1233194"/>
                    <a:gd name="connsiteY2" fmla="*/ 1373 h 2109645"/>
                    <a:gd name="connsiteX3" fmla="*/ 628799 w 1233194"/>
                    <a:gd name="connsiteY3" fmla="*/ 1738496 h 2109645"/>
                    <a:gd name="connsiteX4" fmla="*/ 131136 w 1233194"/>
                    <a:gd name="connsiteY4" fmla="*/ 2089195 h 2109645"/>
                    <a:gd name="connsiteX5" fmla="*/ 1347 w 1233194"/>
                    <a:gd name="connsiteY5" fmla="*/ 1964061 h 2109645"/>
                    <a:gd name="connsiteX0" fmla="*/ 1347 w 1229595"/>
                    <a:gd name="connsiteY0" fmla="*/ 1977784 h 2123368"/>
                    <a:gd name="connsiteX1" fmla="*/ 333697 w 1229595"/>
                    <a:gd name="connsiteY1" fmla="*/ 1470102 h 2123368"/>
                    <a:gd name="connsiteX2" fmla="*/ 641962 w 1229595"/>
                    <a:gd name="connsiteY2" fmla="*/ 938420 h 2123368"/>
                    <a:gd name="connsiteX3" fmla="*/ 1229587 w 1229595"/>
                    <a:gd name="connsiteY3" fmla="*/ 15096 h 2123368"/>
                    <a:gd name="connsiteX4" fmla="*/ 628799 w 1229595"/>
                    <a:gd name="connsiteY4" fmla="*/ 1752219 h 2123368"/>
                    <a:gd name="connsiteX5" fmla="*/ 131136 w 1229595"/>
                    <a:gd name="connsiteY5" fmla="*/ 2102918 h 2123368"/>
                    <a:gd name="connsiteX6" fmla="*/ 1347 w 1229595"/>
                    <a:gd name="connsiteY6" fmla="*/ 1977784 h 2123368"/>
                    <a:gd name="connsiteX0" fmla="*/ 1347 w 1233445"/>
                    <a:gd name="connsiteY0" fmla="*/ 1963886 h 2109470"/>
                    <a:gd name="connsiteX1" fmla="*/ 333697 w 1233445"/>
                    <a:gd name="connsiteY1" fmla="*/ 1456204 h 2109470"/>
                    <a:gd name="connsiteX2" fmla="*/ 641962 w 1233445"/>
                    <a:gd name="connsiteY2" fmla="*/ 924522 h 2109470"/>
                    <a:gd name="connsiteX3" fmla="*/ 1229587 w 1233445"/>
                    <a:gd name="connsiteY3" fmla="*/ 1198 h 2109470"/>
                    <a:gd name="connsiteX4" fmla="*/ 883633 w 1233445"/>
                    <a:gd name="connsiteY4" fmla="*/ 1130778 h 2109470"/>
                    <a:gd name="connsiteX5" fmla="*/ 628799 w 1233445"/>
                    <a:gd name="connsiteY5" fmla="*/ 1738321 h 2109470"/>
                    <a:gd name="connsiteX6" fmla="*/ 131136 w 1233445"/>
                    <a:gd name="connsiteY6" fmla="*/ 2089020 h 2109470"/>
                    <a:gd name="connsiteX7" fmla="*/ 1347 w 1233445"/>
                    <a:gd name="connsiteY7" fmla="*/ 1963886 h 2109470"/>
                    <a:gd name="connsiteX0" fmla="*/ 1347 w 995981"/>
                    <a:gd name="connsiteY0" fmla="*/ 1937253 h 2082837"/>
                    <a:gd name="connsiteX1" fmla="*/ 333697 w 995981"/>
                    <a:gd name="connsiteY1" fmla="*/ 1429571 h 2082837"/>
                    <a:gd name="connsiteX2" fmla="*/ 641962 w 995981"/>
                    <a:gd name="connsiteY2" fmla="*/ 897889 h 2082837"/>
                    <a:gd name="connsiteX3" fmla="*/ 979867 w 995981"/>
                    <a:gd name="connsiteY3" fmla="*/ 1243 h 2082837"/>
                    <a:gd name="connsiteX4" fmla="*/ 883633 w 995981"/>
                    <a:gd name="connsiteY4" fmla="*/ 1104145 h 2082837"/>
                    <a:gd name="connsiteX5" fmla="*/ 628799 w 995981"/>
                    <a:gd name="connsiteY5" fmla="*/ 1711688 h 2082837"/>
                    <a:gd name="connsiteX6" fmla="*/ 131136 w 995981"/>
                    <a:gd name="connsiteY6" fmla="*/ 2062387 h 2082837"/>
                    <a:gd name="connsiteX7" fmla="*/ 1347 w 995981"/>
                    <a:gd name="connsiteY7" fmla="*/ 1937253 h 2082837"/>
                    <a:gd name="connsiteX0" fmla="*/ 1347 w 919365"/>
                    <a:gd name="connsiteY0" fmla="*/ 1960845 h 2106429"/>
                    <a:gd name="connsiteX1" fmla="*/ 333697 w 919365"/>
                    <a:gd name="connsiteY1" fmla="*/ 1453163 h 2106429"/>
                    <a:gd name="connsiteX2" fmla="*/ 641962 w 919365"/>
                    <a:gd name="connsiteY2" fmla="*/ 921481 h 2106429"/>
                    <a:gd name="connsiteX3" fmla="*/ 805579 w 919365"/>
                    <a:gd name="connsiteY3" fmla="*/ 1202 h 2106429"/>
                    <a:gd name="connsiteX4" fmla="*/ 883633 w 919365"/>
                    <a:gd name="connsiteY4" fmla="*/ 1127737 h 2106429"/>
                    <a:gd name="connsiteX5" fmla="*/ 628799 w 919365"/>
                    <a:gd name="connsiteY5" fmla="*/ 1735280 h 2106429"/>
                    <a:gd name="connsiteX6" fmla="*/ 131136 w 919365"/>
                    <a:gd name="connsiteY6" fmla="*/ 2085979 h 2106429"/>
                    <a:gd name="connsiteX7" fmla="*/ 1347 w 919365"/>
                    <a:gd name="connsiteY7" fmla="*/ 1960845 h 2106429"/>
                    <a:gd name="connsiteX0" fmla="*/ 816 w 920182"/>
                    <a:gd name="connsiteY0" fmla="*/ 1959647 h 2105231"/>
                    <a:gd name="connsiteX1" fmla="*/ 333166 w 920182"/>
                    <a:gd name="connsiteY1" fmla="*/ 1451965 h 2105231"/>
                    <a:gd name="connsiteX2" fmla="*/ 588069 w 920182"/>
                    <a:gd name="connsiteY2" fmla="*/ 1114546 h 2105231"/>
                    <a:gd name="connsiteX3" fmla="*/ 805048 w 920182"/>
                    <a:gd name="connsiteY3" fmla="*/ 4 h 2105231"/>
                    <a:gd name="connsiteX4" fmla="*/ 883102 w 920182"/>
                    <a:gd name="connsiteY4" fmla="*/ 1126539 h 2105231"/>
                    <a:gd name="connsiteX5" fmla="*/ 628268 w 920182"/>
                    <a:gd name="connsiteY5" fmla="*/ 1734082 h 2105231"/>
                    <a:gd name="connsiteX6" fmla="*/ 130605 w 920182"/>
                    <a:gd name="connsiteY6" fmla="*/ 2084781 h 2105231"/>
                    <a:gd name="connsiteX7" fmla="*/ 816 w 920182"/>
                    <a:gd name="connsiteY7" fmla="*/ 1959647 h 2105231"/>
                    <a:gd name="connsiteX0" fmla="*/ 807 w 920624"/>
                    <a:gd name="connsiteY0" fmla="*/ 1959711 h 2105295"/>
                    <a:gd name="connsiteX1" fmla="*/ 333157 w 920624"/>
                    <a:gd name="connsiteY1" fmla="*/ 1452029 h 2105295"/>
                    <a:gd name="connsiteX2" fmla="*/ 570875 w 920624"/>
                    <a:gd name="connsiteY2" fmla="*/ 1073878 h 2105295"/>
                    <a:gd name="connsiteX3" fmla="*/ 805039 w 920624"/>
                    <a:gd name="connsiteY3" fmla="*/ 68 h 2105295"/>
                    <a:gd name="connsiteX4" fmla="*/ 883093 w 920624"/>
                    <a:gd name="connsiteY4" fmla="*/ 1126603 h 2105295"/>
                    <a:gd name="connsiteX5" fmla="*/ 628259 w 920624"/>
                    <a:gd name="connsiteY5" fmla="*/ 1734146 h 2105295"/>
                    <a:gd name="connsiteX6" fmla="*/ 130596 w 920624"/>
                    <a:gd name="connsiteY6" fmla="*/ 2084845 h 2105295"/>
                    <a:gd name="connsiteX7" fmla="*/ 807 w 920624"/>
                    <a:gd name="connsiteY7" fmla="*/ 1959711 h 2105295"/>
                    <a:gd name="connsiteX0" fmla="*/ 807 w 920624"/>
                    <a:gd name="connsiteY0" fmla="*/ 1959711 h 2086622"/>
                    <a:gd name="connsiteX1" fmla="*/ 333157 w 920624"/>
                    <a:gd name="connsiteY1" fmla="*/ 1452029 h 2086622"/>
                    <a:gd name="connsiteX2" fmla="*/ 570875 w 920624"/>
                    <a:gd name="connsiteY2" fmla="*/ 1073878 h 2086622"/>
                    <a:gd name="connsiteX3" fmla="*/ 805039 w 920624"/>
                    <a:gd name="connsiteY3" fmla="*/ 68 h 2086622"/>
                    <a:gd name="connsiteX4" fmla="*/ 883093 w 920624"/>
                    <a:gd name="connsiteY4" fmla="*/ 1126603 h 2086622"/>
                    <a:gd name="connsiteX5" fmla="*/ 628259 w 920624"/>
                    <a:gd name="connsiteY5" fmla="*/ 1734146 h 2086622"/>
                    <a:gd name="connsiteX6" fmla="*/ 236236 w 920624"/>
                    <a:gd name="connsiteY6" fmla="*/ 2060316 h 2086622"/>
                    <a:gd name="connsiteX7" fmla="*/ 807 w 920624"/>
                    <a:gd name="connsiteY7" fmla="*/ 1959711 h 2086622"/>
                    <a:gd name="connsiteX0" fmla="*/ 807 w 920624"/>
                    <a:gd name="connsiteY0" fmla="*/ 1959711 h 2135061"/>
                    <a:gd name="connsiteX1" fmla="*/ 333157 w 920624"/>
                    <a:gd name="connsiteY1" fmla="*/ 1452029 h 2135061"/>
                    <a:gd name="connsiteX2" fmla="*/ 570875 w 920624"/>
                    <a:gd name="connsiteY2" fmla="*/ 1073878 h 2135061"/>
                    <a:gd name="connsiteX3" fmla="*/ 805039 w 920624"/>
                    <a:gd name="connsiteY3" fmla="*/ 68 h 2135061"/>
                    <a:gd name="connsiteX4" fmla="*/ 883093 w 920624"/>
                    <a:gd name="connsiteY4" fmla="*/ 1126603 h 2135061"/>
                    <a:gd name="connsiteX5" fmla="*/ 628259 w 920624"/>
                    <a:gd name="connsiteY5" fmla="*/ 1734146 h 2135061"/>
                    <a:gd name="connsiteX6" fmla="*/ 184139 w 920624"/>
                    <a:gd name="connsiteY6" fmla="*/ 2120116 h 2135061"/>
                    <a:gd name="connsiteX7" fmla="*/ 807 w 920624"/>
                    <a:gd name="connsiteY7" fmla="*/ 1959711 h 2135061"/>
                    <a:gd name="connsiteX0" fmla="*/ 807 w 920624"/>
                    <a:gd name="connsiteY0" fmla="*/ 1959711 h 2135061"/>
                    <a:gd name="connsiteX1" fmla="*/ 333157 w 920624"/>
                    <a:gd name="connsiteY1" fmla="*/ 1452029 h 2135061"/>
                    <a:gd name="connsiteX2" fmla="*/ 570875 w 920624"/>
                    <a:gd name="connsiteY2" fmla="*/ 1073878 h 2135061"/>
                    <a:gd name="connsiteX3" fmla="*/ 805039 w 920624"/>
                    <a:gd name="connsiteY3" fmla="*/ 68 h 2135061"/>
                    <a:gd name="connsiteX4" fmla="*/ 883093 w 920624"/>
                    <a:gd name="connsiteY4" fmla="*/ 1126603 h 2135061"/>
                    <a:gd name="connsiteX5" fmla="*/ 552919 w 920624"/>
                    <a:gd name="connsiteY5" fmla="*/ 1899225 h 2135061"/>
                    <a:gd name="connsiteX6" fmla="*/ 184139 w 920624"/>
                    <a:gd name="connsiteY6" fmla="*/ 2120116 h 2135061"/>
                    <a:gd name="connsiteX7" fmla="*/ 807 w 920624"/>
                    <a:gd name="connsiteY7" fmla="*/ 1959711 h 2135061"/>
                    <a:gd name="connsiteX0" fmla="*/ 807 w 886998"/>
                    <a:gd name="connsiteY0" fmla="*/ 1960445 h 2135795"/>
                    <a:gd name="connsiteX1" fmla="*/ 333157 w 886998"/>
                    <a:gd name="connsiteY1" fmla="*/ 1452763 h 2135795"/>
                    <a:gd name="connsiteX2" fmla="*/ 570875 w 886998"/>
                    <a:gd name="connsiteY2" fmla="*/ 1074612 h 2135795"/>
                    <a:gd name="connsiteX3" fmla="*/ 805039 w 886998"/>
                    <a:gd name="connsiteY3" fmla="*/ 802 h 2135795"/>
                    <a:gd name="connsiteX4" fmla="*/ 842031 w 886998"/>
                    <a:gd name="connsiteY4" fmla="*/ 1259113 h 2135795"/>
                    <a:gd name="connsiteX5" fmla="*/ 552919 w 886998"/>
                    <a:gd name="connsiteY5" fmla="*/ 1899959 h 2135795"/>
                    <a:gd name="connsiteX6" fmla="*/ 184139 w 886998"/>
                    <a:gd name="connsiteY6" fmla="*/ 2120850 h 2135795"/>
                    <a:gd name="connsiteX7" fmla="*/ 807 w 886998"/>
                    <a:gd name="connsiteY7" fmla="*/ 1960445 h 2135795"/>
                    <a:gd name="connsiteX0" fmla="*/ 1091 w 887282"/>
                    <a:gd name="connsiteY0" fmla="*/ 1960445 h 2135795"/>
                    <a:gd name="connsiteX1" fmla="*/ 263527 w 887282"/>
                    <a:gd name="connsiteY1" fmla="*/ 1539062 h 2135795"/>
                    <a:gd name="connsiteX2" fmla="*/ 571159 w 887282"/>
                    <a:gd name="connsiteY2" fmla="*/ 1074612 h 2135795"/>
                    <a:gd name="connsiteX3" fmla="*/ 805323 w 887282"/>
                    <a:gd name="connsiteY3" fmla="*/ 802 h 2135795"/>
                    <a:gd name="connsiteX4" fmla="*/ 842315 w 887282"/>
                    <a:gd name="connsiteY4" fmla="*/ 1259113 h 2135795"/>
                    <a:gd name="connsiteX5" fmla="*/ 553203 w 887282"/>
                    <a:gd name="connsiteY5" fmla="*/ 1899959 h 2135795"/>
                    <a:gd name="connsiteX6" fmla="*/ 184423 w 887282"/>
                    <a:gd name="connsiteY6" fmla="*/ 2120850 h 2135795"/>
                    <a:gd name="connsiteX7" fmla="*/ 1091 w 887282"/>
                    <a:gd name="connsiteY7" fmla="*/ 1960445 h 2135795"/>
                    <a:gd name="connsiteX0" fmla="*/ 1091 w 887282"/>
                    <a:gd name="connsiteY0" fmla="*/ 1960445 h 2140830"/>
                    <a:gd name="connsiteX1" fmla="*/ 263527 w 887282"/>
                    <a:gd name="connsiteY1" fmla="*/ 1539062 h 2140830"/>
                    <a:gd name="connsiteX2" fmla="*/ 571159 w 887282"/>
                    <a:gd name="connsiteY2" fmla="*/ 1074612 h 2140830"/>
                    <a:gd name="connsiteX3" fmla="*/ 805323 w 887282"/>
                    <a:gd name="connsiteY3" fmla="*/ 802 h 2140830"/>
                    <a:gd name="connsiteX4" fmla="*/ 842315 w 887282"/>
                    <a:gd name="connsiteY4" fmla="*/ 1259113 h 2140830"/>
                    <a:gd name="connsiteX5" fmla="*/ 553203 w 887282"/>
                    <a:gd name="connsiteY5" fmla="*/ 1899959 h 2140830"/>
                    <a:gd name="connsiteX6" fmla="*/ 193067 w 887282"/>
                    <a:gd name="connsiteY6" fmla="*/ 2126544 h 2140830"/>
                    <a:gd name="connsiteX7" fmla="*/ 1091 w 887282"/>
                    <a:gd name="connsiteY7" fmla="*/ 1960445 h 2140830"/>
                    <a:gd name="connsiteX0" fmla="*/ 1091 w 887282"/>
                    <a:gd name="connsiteY0" fmla="*/ 1960445 h 2140830"/>
                    <a:gd name="connsiteX1" fmla="*/ 263527 w 887282"/>
                    <a:gd name="connsiteY1" fmla="*/ 1539062 h 2140830"/>
                    <a:gd name="connsiteX2" fmla="*/ 571159 w 887282"/>
                    <a:gd name="connsiteY2" fmla="*/ 1074612 h 2140830"/>
                    <a:gd name="connsiteX3" fmla="*/ 805323 w 887282"/>
                    <a:gd name="connsiteY3" fmla="*/ 802 h 2140830"/>
                    <a:gd name="connsiteX4" fmla="*/ 842315 w 887282"/>
                    <a:gd name="connsiteY4" fmla="*/ 1259113 h 2140830"/>
                    <a:gd name="connsiteX5" fmla="*/ 604541 w 887282"/>
                    <a:gd name="connsiteY5" fmla="*/ 1829318 h 2140830"/>
                    <a:gd name="connsiteX6" fmla="*/ 193067 w 887282"/>
                    <a:gd name="connsiteY6" fmla="*/ 2126544 h 2140830"/>
                    <a:gd name="connsiteX7" fmla="*/ 1091 w 887282"/>
                    <a:gd name="connsiteY7" fmla="*/ 1960445 h 2140830"/>
                    <a:gd name="connsiteX0" fmla="*/ 1091 w 887282"/>
                    <a:gd name="connsiteY0" fmla="*/ 1960445 h 2140830"/>
                    <a:gd name="connsiteX1" fmla="*/ 263527 w 887282"/>
                    <a:gd name="connsiteY1" fmla="*/ 1539062 h 2140830"/>
                    <a:gd name="connsiteX2" fmla="*/ 571159 w 887282"/>
                    <a:gd name="connsiteY2" fmla="*/ 1074612 h 2140830"/>
                    <a:gd name="connsiteX3" fmla="*/ 805323 w 887282"/>
                    <a:gd name="connsiteY3" fmla="*/ 802 h 2140830"/>
                    <a:gd name="connsiteX4" fmla="*/ 842315 w 887282"/>
                    <a:gd name="connsiteY4" fmla="*/ 1259113 h 2140830"/>
                    <a:gd name="connsiteX5" fmla="*/ 604541 w 887282"/>
                    <a:gd name="connsiteY5" fmla="*/ 1829318 h 2140830"/>
                    <a:gd name="connsiteX6" fmla="*/ 193067 w 887282"/>
                    <a:gd name="connsiteY6" fmla="*/ 2126544 h 2140830"/>
                    <a:gd name="connsiteX7" fmla="*/ 1091 w 887282"/>
                    <a:gd name="connsiteY7" fmla="*/ 1960445 h 2140830"/>
                    <a:gd name="connsiteX0" fmla="*/ 1091 w 887282"/>
                    <a:gd name="connsiteY0" fmla="*/ 1960445 h 2126544"/>
                    <a:gd name="connsiteX1" fmla="*/ 263527 w 887282"/>
                    <a:gd name="connsiteY1" fmla="*/ 1539062 h 2126544"/>
                    <a:gd name="connsiteX2" fmla="*/ 571159 w 887282"/>
                    <a:gd name="connsiteY2" fmla="*/ 1074612 h 2126544"/>
                    <a:gd name="connsiteX3" fmla="*/ 805323 w 887282"/>
                    <a:gd name="connsiteY3" fmla="*/ 802 h 2126544"/>
                    <a:gd name="connsiteX4" fmla="*/ 842315 w 887282"/>
                    <a:gd name="connsiteY4" fmla="*/ 1259113 h 2126544"/>
                    <a:gd name="connsiteX5" fmla="*/ 604541 w 887282"/>
                    <a:gd name="connsiteY5" fmla="*/ 1829318 h 2126544"/>
                    <a:gd name="connsiteX6" fmla="*/ 193067 w 887282"/>
                    <a:gd name="connsiteY6" fmla="*/ 2126544 h 2126544"/>
                    <a:gd name="connsiteX7" fmla="*/ 1091 w 887282"/>
                    <a:gd name="connsiteY7" fmla="*/ 1960445 h 2126544"/>
                    <a:gd name="connsiteX0" fmla="*/ 1091 w 887282"/>
                    <a:gd name="connsiteY0" fmla="*/ 1960445 h 2126544"/>
                    <a:gd name="connsiteX1" fmla="*/ 263527 w 887282"/>
                    <a:gd name="connsiteY1" fmla="*/ 1539062 h 2126544"/>
                    <a:gd name="connsiteX2" fmla="*/ 571159 w 887282"/>
                    <a:gd name="connsiteY2" fmla="*/ 1074612 h 2126544"/>
                    <a:gd name="connsiteX3" fmla="*/ 805323 w 887282"/>
                    <a:gd name="connsiteY3" fmla="*/ 802 h 2126544"/>
                    <a:gd name="connsiteX4" fmla="*/ 842315 w 887282"/>
                    <a:gd name="connsiteY4" fmla="*/ 1259113 h 2126544"/>
                    <a:gd name="connsiteX5" fmla="*/ 604541 w 887282"/>
                    <a:gd name="connsiteY5" fmla="*/ 1829318 h 2126544"/>
                    <a:gd name="connsiteX6" fmla="*/ 193067 w 887282"/>
                    <a:gd name="connsiteY6" fmla="*/ 2126544 h 2126544"/>
                    <a:gd name="connsiteX7" fmla="*/ 1091 w 887282"/>
                    <a:gd name="connsiteY7" fmla="*/ 1960445 h 2126544"/>
                    <a:gd name="connsiteX0" fmla="*/ 6606 w 892797"/>
                    <a:gd name="connsiteY0" fmla="*/ 1960445 h 2126544"/>
                    <a:gd name="connsiteX1" fmla="*/ 269042 w 892797"/>
                    <a:gd name="connsiteY1" fmla="*/ 1539062 h 2126544"/>
                    <a:gd name="connsiteX2" fmla="*/ 576674 w 892797"/>
                    <a:gd name="connsiteY2" fmla="*/ 1074612 h 2126544"/>
                    <a:gd name="connsiteX3" fmla="*/ 810838 w 892797"/>
                    <a:gd name="connsiteY3" fmla="*/ 802 h 2126544"/>
                    <a:gd name="connsiteX4" fmla="*/ 847830 w 892797"/>
                    <a:gd name="connsiteY4" fmla="*/ 1259113 h 2126544"/>
                    <a:gd name="connsiteX5" fmla="*/ 610056 w 892797"/>
                    <a:gd name="connsiteY5" fmla="*/ 1829318 h 2126544"/>
                    <a:gd name="connsiteX6" fmla="*/ 198582 w 892797"/>
                    <a:gd name="connsiteY6" fmla="*/ 2126544 h 2126544"/>
                    <a:gd name="connsiteX7" fmla="*/ 6606 w 892797"/>
                    <a:gd name="connsiteY7" fmla="*/ 1960445 h 2126544"/>
                    <a:gd name="connsiteX0" fmla="*/ 6606 w 892797"/>
                    <a:gd name="connsiteY0" fmla="*/ 1960445 h 2140917"/>
                    <a:gd name="connsiteX1" fmla="*/ 269042 w 892797"/>
                    <a:gd name="connsiteY1" fmla="*/ 1539062 h 2140917"/>
                    <a:gd name="connsiteX2" fmla="*/ 576674 w 892797"/>
                    <a:gd name="connsiteY2" fmla="*/ 1074612 h 2140917"/>
                    <a:gd name="connsiteX3" fmla="*/ 810838 w 892797"/>
                    <a:gd name="connsiteY3" fmla="*/ 802 h 2140917"/>
                    <a:gd name="connsiteX4" fmla="*/ 847830 w 892797"/>
                    <a:gd name="connsiteY4" fmla="*/ 1259113 h 2140917"/>
                    <a:gd name="connsiteX5" fmla="*/ 610056 w 892797"/>
                    <a:gd name="connsiteY5" fmla="*/ 1829318 h 2140917"/>
                    <a:gd name="connsiteX6" fmla="*/ 382059 w 892797"/>
                    <a:gd name="connsiteY6" fmla="*/ 2098584 h 2140917"/>
                    <a:gd name="connsiteX7" fmla="*/ 198582 w 892797"/>
                    <a:gd name="connsiteY7" fmla="*/ 2126544 h 2140917"/>
                    <a:gd name="connsiteX8" fmla="*/ 6606 w 892797"/>
                    <a:gd name="connsiteY8" fmla="*/ 1960445 h 2140917"/>
                    <a:gd name="connsiteX0" fmla="*/ 6606 w 892797"/>
                    <a:gd name="connsiteY0" fmla="*/ 1960445 h 2140917"/>
                    <a:gd name="connsiteX1" fmla="*/ 269042 w 892797"/>
                    <a:gd name="connsiteY1" fmla="*/ 1539062 h 2140917"/>
                    <a:gd name="connsiteX2" fmla="*/ 576674 w 892797"/>
                    <a:gd name="connsiteY2" fmla="*/ 1074612 h 2140917"/>
                    <a:gd name="connsiteX3" fmla="*/ 810838 w 892797"/>
                    <a:gd name="connsiteY3" fmla="*/ 802 h 2140917"/>
                    <a:gd name="connsiteX4" fmla="*/ 847830 w 892797"/>
                    <a:gd name="connsiteY4" fmla="*/ 1259113 h 2140917"/>
                    <a:gd name="connsiteX5" fmla="*/ 610056 w 892797"/>
                    <a:gd name="connsiteY5" fmla="*/ 1829318 h 2140917"/>
                    <a:gd name="connsiteX6" fmla="*/ 382059 w 892797"/>
                    <a:gd name="connsiteY6" fmla="*/ 2098584 h 2140917"/>
                    <a:gd name="connsiteX7" fmla="*/ 198582 w 892797"/>
                    <a:gd name="connsiteY7" fmla="*/ 2126544 h 2140917"/>
                    <a:gd name="connsiteX8" fmla="*/ 6606 w 892797"/>
                    <a:gd name="connsiteY8" fmla="*/ 1960445 h 2140917"/>
                    <a:gd name="connsiteX0" fmla="*/ 6606 w 892797"/>
                    <a:gd name="connsiteY0" fmla="*/ 1960445 h 2144293"/>
                    <a:gd name="connsiteX1" fmla="*/ 269042 w 892797"/>
                    <a:gd name="connsiteY1" fmla="*/ 1539062 h 2144293"/>
                    <a:gd name="connsiteX2" fmla="*/ 576674 w 892797"/>
                    <a:gd name="connsiteY2" fmla="*/ 1074612 h 2144293"/>
                    <a:gd name="connsiteX3" fmla="*/ 810838 w 892797"/>
                    <a:gd name="connsiteY3" fmla="*/ 802 h 2144293"/>
                    <a:gd name="connsiteX4" fmla="*/ 847830 w 892797"/>
                    <a:gd name="connsiteY4" fmla="*/ 1259113 h 2144293"/>
                    <a:gd name="connsiteX5" fmla="*/ 610056 w 892797"/>
                    <a:gd name="connsiteY5" fmla="*/ 1829318 h 2144293"/>
                    <a:gd name="connsiteX6" fmla="*/ 382059 w 892797"/>
                    <a:gd name="connsiteY6" fmla="*/ 2098584 h 2144293"/>
                    <a:gd name="connsiteX7" fmla="*/ 198582 w 892797"/>
                    <a:gd name="connsiteY7" fmla="*/ 2126544 h 2144293"/>
                    <a:gd name="connsiteX8" fmla="*/ 6606 w 892797"/>
                    <a:gd name="connsiteY8" fmla="*/ 1960445 h 2144293"/>
                    <a:gd name="connsiteX0" fmla="*/ 6606 w 892797"/>
                    <a:gd name="connsiteY0" fmla="*/ 1960445 h 2139673"/>
                    <a:gd name="connsiteX1" fmla="*/ 269042 w 892797"/>
                    <a:gd name="connsiteY1" fmla="*/ 1539062 h 2139673"/>
                    <a:gd name="connsiteX2" fmla="*/ 576674 w 892797"/>
                    <a:gd name="connsiteY2" fmla="*/ 1074612 h 2139673"/>
                    <a:gd name="connsiteX3" fmla="*/ 810838 w 892797"/>
                    <a:gd name="connsiteY3" fmla="*/ 802 h 2139673"/>
                    <a:gd name="connsiteX4" fmla="*/ 847830 w 892797"/>
                    <a:gd name="connsiteY4" fmla="*/ 1259113 h 2139673"/>
                    <a:gd name="connsiteX5" fmla="*/ 610056 w 892797"/>
                    <a:gd name="connsiteY5" fmla="*/ 1829318 h 2139673"/>
                    <a:gd name="connsiteX6" fmla="*/ 382059 w 892797"/>
                    <a:gd name="connsiteY6" fmla="*/ 2098584 h 2139673"/>
                    <a:gd name="connsiteX7" fmla="*/ 198582 w 892797"/>
                    <a:gd name="connsiteY7" fmla="*/ 2126544 h 2139673"/>
                    <a:gd name="connsiteX8" fmla="*/ 6606 w 892797"/>
                    <a:gd name="connsiteY8" fmla="*/ 1960445 h 2139673"/>
                    <a:gd name="connsiteX0" fmla="*/ 6418 w 894319"/>
                    <a:gd name="connsiteY0" fmla="*/ 1959979 h 2139207"/>
                    <a:gd name="connsiteX1" fmla="*/ 268854 w 894319"/>
                    <a:gd name="connsiteY1" fmla="*/ 1538596 h 2139207"/>
                    <a:gd name="connsiteX2" fmla="*/ 530223 w 894319"/>
                    <a:gd name="connsiteY2" fmla="*/ 1136319 h 2139207"/>
                    <a:gd name="connsiteX3" fmla="*/ 810650 w 894319"/>
                    <a:gd name="connsiteY3" fmla="*/ 336 h 2139207"/>
                    <a:gd name="connsiteX4" fmla="*/ 847642 w 894319"/>
                    <a:gd name="connsiteY4" fmla="*/ 1258647 h 2139207"/>
                    <a:gd name="connsiteX5" fmla="*/ 609868 w 894319"/>
                    <a:gd name="connsiteY5" fmla="*/ 1828852 h 2139207"/>
                    <a:gd name="connsiteX6" fmla="*/ 381871 w 894319"/>
                    <a:gd name="connsiteY6" fmla="*/ 2098118 h 2139207"/>
                    <a:gd name="connsiteX7" fmla="*/ 198394 w 894319"/>
                    <a:gd name="connsiteY7" fmla="*/ 2126078 h 2139207"/>
                    <a:gd name="connsiteX8" fmla="*/ 6418 w 894319"/>
                    <a:gd name="connsiteY8" fmla="*/ 1959979 h 2139207"/>
                    <a:gd name="connsiteX0" fmla="*/ 6714 w 892008"/>
                    <a:gd name="connsiteY0" fmla="*/ 1960227 h 2139455"/>
                    <a:gd name="connsiteX1" fmla="*/ 269150 w 892008"/>
                    <a:gd name="connsiteY1" fmla="*/ 1538844 h 2139455"/>
                    <a:gd name="connsiteX2" fmla="*/ 602016 w 892008"/>
                    <a:gd name="connsiteY2" fmla="*/ 1099840 h 2139455"/>
                    <a:gd name="connsiteX3" fmla="*/ 810946 w 892008"/>
                    <a:gd name="connsiteY3" fmla="*/ 584 h 2139455"/>
                    <a:gd name="connsiteX4" fmla="*/ 847938 w 892008"/>
                    <a:gd name="connsiteY4" fmla="*/ 1258895 h 2139455"/>
                    <a:gd name="connsiteX5" fmla="*/ 610164 w 892008"/>
                    <a:gd name="connsiteY5" fmla="*/ 1829100 h 2139455"/>
                    <a:gd name="connsiteX6" fmla="*/ 382167 w 892008"/>
                    <a:gd name="connsiteY6" fmla="*/ 2098366 h 2139455"/>
                    <a:gd name="connsiteX7" fmla="*/ 198690 w 892008"/>
                    <a:gd name="connsiteY7" fmla="*/ 2126326 h 2139455"/>
                    <a:gd name="connsiteX8" fmla="*/ 6714 w 892008"/>
                    <a:gd name="connsiteY8" fmla="*/ 1960227 h 2139455"/>
                    <a:gd name="connsiteX0" fmla="*/ 12995 w 898289"/>
                    <a:gd name="connsiteY0" fmla="*/ 1960227 h 2139455"/>
                    <a:gd name="connsiteX1" fmla="*/ 275431 w 898289"/>
                    <a:gd name="connsiteY1" fmla="*/ 1538844 h 2139455"/>
                    <a:gd name="connsiteX2" fmla="*/ 608297 w 898289"/>
                    <a:gd name="connsiteY2" fmla="*/ 1099840 h 2139455"/>
                    <a:gd name="connsiteX3" fmla="*/ 817227 w 898289"/>
                    <a:gd name="connsiteY3" fmla="*/ 584 h 2139455"/>
                    <a:gd name="connsiteX4" fmla="*/ 854219 w 898289"/>
                    <a:gd name="connsiteY4" fmla="*/ 1258895 h 2139455"/>
                    <a:gd name="connsiteX5" fmla="*/ 616445 w 898289"/>
                    <a:gd name="connsiteY5" fmla="*/ 1829100 h 2139455"/>
                    <a:gd name="connsiteX6" fmla="*/ 388448 w 898289"/>
                    <a:gd name="connsiteY6" fmla="*/ 2098366 h 2139455"/>
                    <a:gd name="connsiteX7" fmla="*/ 204971 w 898289"/>
                    <a:gd name="connsiteY7" fmla="*/ 2126326 h 2139455"/>
                    <a:gd name="connsiteX8" fmla="*/ 56946 w 898289"/>
                    <a:gd name="connsiteY8" fmla="*/ 2095479 h 2139455"/>
                    <a:gd name="connsiteX9" fmla="*/ 12995 w 898289"/>
                    <a:gd name="connsiteY9" fmla="*/ 1960227 h 2139455"/>
                    <a:gd name="connsiteX0" fmla="*/ 22323 w 907618"/>
                    <a:gd name="connsiteY0" fmla="*/ 1960227 h 2139455"/>
                    <a:gd name="connsiteX1" fmla="*/ 284759 w 907618"/>
                    <a:gd name="connsiteY1" fmla="*/ 1538844 h 2139455"/>
                    <a:gd name="connsiteX2" fmla="*/ 617625 w 907618"/>
                    <a:gd name="connsiteY2" fmla="*/ 1099840 h 2139455"/>
                    <a:gd name="connsiteX3" fmla="*/ 826555 w 907618"/>
                    <a:gd name="connsiteY3" fmla="*/ 584 h 2139455"/>
                    <a:gd name="connsiteX4" fmla="*/ 863547 w 907618"/>
                    <a:gd name="connsiteY4" fmla="*/ 1258895 h 2139455"/>
                    <a:gd name="connsiteX5" fmla="*/ 625773 w 907618"/>
                    <a:gd name="connsiteY5" fmla="*/ 1829100 h 2139455"/>
                    <a:gd name="connsiteX6" fmla="*/ 397776 w 907618"/>
                    <a:gd name="connsiteY6" fmla="*/ 2098366 h 2139455"/>
                    <a:gd name="connsiteX7" fmla="*/ 214299 w 907618"/>
                    <a:gd name="connsiteY7" fmla="*/ 2126326 h 2139455"/>
                    <a:gd name="connsiteX8" fmla="*/ 66274 w 907618"/>
                    <a:gd name="connsiteY8" fmla="*/ 2095479 h 2139455"/>
                    <a:gd name="connsiteX9" fmla="*/ 22323 w 907618"/>
                    <a:gd name="connsiteY9" fmla="*/ 1960227 h 2139455"/>
                    <a:gd name="connsiteX0" fmla="*/ 22323 w 907618"/>
                    <a:gd name="connsiteY0" fmla="*/ 1960227 h 2139455"/>
                    <a:gd name="connsiteX1" fmla="*/ 284759 w 907618"/>
                    <a:gd name="connsiteY1" fmla="*/ 1538844 h 2139455"/>
                    <a:gd name="connsiteX2" fmla="*/ 617625 w 907618"/>
                    <a:gd name="connsiteY2" fmla="*/ 1099840 h 2139455"/>
                    <a:gd name="connsiteX3" fmla="*/ 826555 w 907618"/>
                    <a:gd name="connsiteY3" fmla="*/ 584 h 2139455"/>
                    <a:gd name="connsiteX4" fmla="*/ 863547 w 907618"/>
                    <a:gd name="connsiteY4" fmla="*/ 1258895 h 2139455"/>
                    <a:gd name="connsiteX5" fmla="*/ 625773 w 907618"/>
                    <a:gd name="connsiteY5" fmla="*/ 1829100 h 2139455"/>
                    <a:gd name="connsiteX6" fmla="*/ 397776 w 907618"/>
                    <a:gd name="connsiteY6" fmla="*/ 2098366 h 2139455"/>
                    <a:gd name="connsiteX7" fmla="*/ 214299 w 907618"/>
                    <a:gd name="connsiteY7" fmla="*/ 2126326 h 2139455"/>
                    <a:gd name="connsiteX8" fmla="*/ 66274 w 907618"/>
                    <a:gd name="connsiteY8" fmla="*/ 2095479 h 2139455"/>
                    <a:gd name="connsiteX9" fmla="*/ 22323 w 907618"/>
                    <a:gd name="connsiteY9" fmla="*/ 1960227 h 2139455"/>
                    <a:gd name="connsiteX0" fmla="*/ 11069 w 896364"/>
                    <a:gd name="connsiteY0" fmla="*/ 1960227 h 2139455"/>
                    <a:gd name="connsiteX1" fmla="*/ 273505 w 896364"/>
                    <a:gd name="connsiteY1" fmla="*/ 1538844 h 2139455"/>
                    <a:gd name="connsiteX2" fmla="*/ 606371 w 896364"/>
                    <a:gd name="connsiteY2" fmla="*/ 1099840 h 2139455"/>
                    <a:gd name="connsiteX3" fmla="*/ 815301 w 896364"/>
                    <a:gd name="connsiteY3" fmla="*/ 584 h 2139455"/>
                    <a:gd name="connsiteX4" fmla="*/ 852293 w 896364"/>
                    <a:gd name="connsiteY4" fmla="*/ 1258895 h 2139455"/>
                    <a:gd name="connsiteX5" fmla="*/ 614519 w 896364"/>
                    <a:gd name="connsiteY5" fmla="*/ 1829100 h 2139455"/>
                    <a:gd name="connsiteX6" fmla="*/ 386522 w 896364"/>
                    <a:gd name="connsiteY6" fmla="*/ 2098366 h 2139455"/>
                    <a:gd name="connsiteX7" fmla="*/ 203045 w 896364"/>
                    <a:gd name="connsiteY7" fmla="*/ 2126326 h 2139455"/>
                    <a:gd name="connsiteX8" fmla="*/ 55020 w 896364"/>
                    <a:gd name="connsiteY8" fmla="*/ 2095479 h 2139455"/>
                    <a:gd name="connsiteX9" fmla="*/ 11069 w 896364"/>
                    <a:gd name="connsiteY9" fmla="*/ 1960227 h 2139455"/>
                    <a:gd name="connsiteX0" fmla="*/ 11069 w 896364"/>
                    <a:gd name="connsiteY0" fmla="*/ 1960227 h 2139455"/>
                    <a:gd name="connsiteX1" fmla="*/ 273505 w 896364"/>
                    <a:gd name="connsiteY1" fmla="*/ 1538844 h 2139455"/>
                    <a:gd name="connsiteX2" fmla="*/ 606371 w 896364"/>
                    <a:gd name="connsiteY2" fmla="*/ 1099840 h 2139455"/>
                    <a:gd name="connsiteX3" fmla="*/ 815301 w 896364"/>
                    <a:gd name="connsiteY3" fmla="*/ 584 h 2139455"/>
                    <a:gd name="connsiteX4" fmla="*/ 852293 w 896364"/>
                    <a:gd name="connsiteY4" fmla="*/ 1258895 h 2139455"/>
                    <a:gd name="connsiteX5" fmla="*/ 614519 w 896364"/>
                    <a:gd name="connsiteY5" fmla="*/ 1829100 h 2139455"/>
                    <a:gd name="connsiteX6" fmla="*/ 386522 w 896364"/>
                    <a:gd name="connsiteY6" fmla="*/ 2098366 h 2139455"/>
                    <a:gd name="connsiteX7" fmla="*/ 203045 w 896364"/>
                    <a:gd name="connsiteY7" fmla="*/ 2126326 h 2139455"/>
                    <a:gd name="connsiteX8" fmla="*/ 55020 w 896364"/>
                    <a:gd name="connsiteY8" fmla="*/ 2095479 h 2139455"/>
                    <a:gd name="connsiteX9" fmla="*/ 11069 w 896364"/>
                    <a:gd name="connsiteY9" fmla="*/ 1960227 h 2139455"/>
                    <a:gd name="connsiteX0" fmla="*/ 0 w 885295"/>
                    <a:gd name="connsiteY0" fmla="*/ 1960227 h 2139455"/>
                    <a:gd name="connsiteX1" fmla="*/ 262436 w 885295"/>
                    <a:gd name="connsiteY1" fmla="*/ 1538844 h 2139455"/>
                    <a:gd name="connsiteX2" fmla="*/ 595302 w 885295"/>
                    <a:gd name="connsiteY2" fmla="*/ 1099840 h 2139455"/>
                    <a:gd name="connsiteX3" fmla="*/ 804232 w 885295"/>
                    <a:gd name="connsiteY3" fmla="*/ 584 h 2139455"/>
                    <a:gd name="connsiteX4" fmla="*/ 841224 w 885295"/>
                    <a:gd name="connsiteY4" fmla="*/ 1258895 h 2139455"/>
                    <a:gd name="connsiteX5" fmla="*/ 603450 w 885295"/>
                    <a:gd name="connsiteY5" fmla="*/ 1829100 h 2139455"/>
                    <a:gd name="connsiteX6" fmla="*/ 375453 w 885295"/>
                    <a:gd name="connsiteY6" fmla="*/ 2098366 h 2139455"/>
                    <a:gd name="connsiteX7" fmla="*/ 191976 w 885295"/>
                    <a:gd name="connsiteY7" fmla="*/ 2126326 h 2139455"/>
                    <a:gd name="connsiteX8" fmla="*/ 43951 w 885295"/>
                    <a:gd name="connsiteY8" fmla="*/ 2095479 h 2139455"/>
                    <a:gd name="connsiteX9" fmla="*/ 0 w 885295"/>
                    <a:gd name="connsiteY9" fmla="*/ 1960227 h 2139455"/>
                    <a:gd name="connsiteX0" fmla="*/ 0 w 885295"/>
                    <a:gd name="connsiteY0" fmla="*/ 1960227 h 2139455"/>
                    <a:gd name="connsiteX1" fmla="*/ 262436 w 885295"/>
                    <a:gd name="connsiteY1" fmla="*/ 1538844 h 2139455"/>
                    <a:gd name="connsiteX2" fmla="*/ 595302 w 885295"/>
                    <a:gd name="connsiteY2" fmla="*/ 1099840 h 2139455"/>
                    <a:gd name="connsiteX3" fmla="*/ 804232 w 885295"/>
                    <a:gd name="connsiteY3" fmla="*/ 584 h 2139455"/>
                    <a:gd name="connsiteX4" fmla="*/ 841224 w 885295"/>
                    <a:gd name="connsiteY4" fmla="*/ 1258895 h 2139455"/>
                    <a:gd name="connsiteX5" fmla="*/ 603450 w 885295"/>
                    <a:gd name="connsiteY5" fmla="*/ 1829100 h 2139455"/>
                    <a:gd name="connsiteX6" fmla="*/ 375453 w 885295"/>
                    <a:gd name="connsiteY6" fmla="*/ 2098366 h 2139455"/>
                    <a:gd name="connsiteX7" fmla="*/ 191976 w 885295"/>
                    <a:gd name="connsiteY7" fmla="*/ 2126326 h 2139455"/>
                    <a:gd name="connsiteX8" fmla="*/ 43951 w 885295"/>
                    <a:gd name="connsiteY8" fmla="*/ 2095479 h 2139455"/>
                    <a:gd name="connsiteX9" fmla="*/ 0 w 885295"/>
                    <a:gd name="connsiteY9" fmla="*/ 1960227 h 2139455"/>
                    <a:gd name="connsiteX0" fmla="*/ 0 w 885295"/>
                    <a:gd name="connsiteY0" fmla="*/ 1960227 h 2139455"/>
                    <a:gd name="connsiteX1" fmla="*/ 262436 w 885295"/>
                    <a:gd name="connsiteY1" fmla="*/ 1538844 h 2139455"/>
                    <a:gd name="connsiteX2" fmla="*/ 595302 w 885295"/>
                    <a:gd name="connsiteY2" fmla="*/ 1099840 h 2139455"/>
                    <a:gd name="connsiteX3" fmla="*/ 804232 w 885295"/>
                    <a:gd name="connsiteY3" fmla="*/ 584 h 2139455"/>
                    <a:gd name="connsiteX4" fmla="*/ 841224 w 885295"/>
                    <a:gd name="connsiteY4" fmla="*/ 1258895 h 2139455"/>
                    <a:gd name="connsiteX5" fmla="*/ 603450 w 885295"/>
                    <a:gd name="connsiteY5" fmla="*/ 1829100 h 2139455"/>
                    <a:gd name="connsiteX6" fmla="*/ 375453 w 885295"/>
                    <a:gd name="connsiteY6" fmla="*/ 2098366 h 2139455"/>
                    <a:gd name="connsiteX7" fmla="*/ 191976 w 885295"/>
                    <a:gd name="connsiteY7" fmla="*/ 2126326 h 2139455"/>
                    <a:gd name="connsiteX8" fmla="*/ 43951 w 885295"/>
                    <a:gd name="connsiteY8" fmla="*/ 2095479 h 2139455"/>
                    <a:gd name="connsiteX9" fmla="*/ 0 w 885295"/>
                    <a:gd name="connsiteY9" fmla="*/ 1960227 h 2139455"/>
                    <a:gd name="connsiteX0" fmla="*/ 0 w 885295"/>
                    <a:gd name="connsiteY0" fmla="*/ 1960227 h 2139455"/>
                    <a:gd name="connsiteX1" fmla="*/ 262436 w 885295"/>
                    <a:gd name="connsiteY1" fmla="*/ 1538844 h 2139455"/>
                    <a:gd name="connsiteX2" fmla="*/ 595302 w 885295"/>
                    <a:gd name="connsiteY2" fmla="*/ 1099840 h 2139455"/>
                    <a:gd name="connsiteX3" fmla="*/ 804232 w 885295"/>
                    <a:gd name="connsiteY3" fmla="*/ 584 h 2139455"/>
                    <a:gd name="connsiteX4" fmla="*/ 841224 w 885295"/>
                    <a:gd name="connsiteY4" fmla="*/ 1258895 h 2139455"/>
                    <a:gd name="connsiteX5" fmla="*/ 603450 w 885295"/>
                    <a:gd name="connsiteY5" fmla="*/ 1829100 h 2139455"/>
                    <a:gd name="connsiteX6" fmla="*/ 375453 w 885295"/>
                    <a:gd name="connsiteY6" fmla="*/ 2098366 h 2139455"/>
                    <a:gd name="connsiteX7" fmla="*/ 191976 w 885295"/>
                    <a:gd name="connsiteY7" fmla="*/ 2126326 h 2139455"/>
                    <a:gd name="connsiteX8" fmla="*/ 43951 w 885295"/>
                    <a:gd name="connsiteY8" fmla="*/ 2095479 h 2139455"/>
                    <a:gd name="connsiteX9" fmla="*/ 0 w 885295"/>
                    <a:gd name="connsiteY9" fmla="*/ 1960227 h 2139455"/>
                    <a:gd name="connsiteX0" fmla="*/ 0 w 885295"/>
                    <a:gd name="connsiteY0" fmla="*/ 1960227 h 2155641"/>
                    <a:gd name="connsiteX1" fmla="*/ 262436 w 885295"/>
                    <a:gd name="connsiteY1" fmla="*/ 1538844 h 2155641"/>
                    <a:gd name="connsiteX2" fmla="*/ 595302 w 885295"/>
                    <a:gd name="connsiteY2" fmla="*/ 1099840 h 2155641"/>
                    <a:gd name="connsiteX3" fmla="*/ 804232 w 885295"/>
                    <a:gd name="connsiteY3" fmla="*/ 584 h 2155641"/>
                    <a:gd name="connsiteX4" fmla="*/ 841224 w 885295"/>
                    <a:gd name="connsiteY4" fmla="*/ 1258895 h 2155641"/>
                    <a:gd name="connsiteX5" fmla="*/ 603450 w 885295"/>
                    <a:gd name="connsiteY5" fmla="*/ 1829100 h 2155641"/>
                    <a:gd name="connsiteX6" fmla="*/ 375453 w 885295"/>
                    <a:gd name="connsiteY6" fmla="*/ 2098366 h 2155641"/>
                    <a:gd name="connsiteX7" fmla="*/ 150056 w 885295"/>
                    <a:gd name="connsiteY7" fmla="*/ 2147241 h 2155641"/>
                    <a:gd name="connsiteX8" fmla="*/ 43951 w 885295"/>
                    <a:gd name="connsiteY8" fmla="*/ 2095479 h 2155641"/>
                    <a:gd name="connsiteX9" fmla="*/ 0 w 885295"/>
                    <a:gd name="connsiteY9" fmla="*/ 1960227 h 2155641"/>
                    <a:gd name="connsiteX0" fmla="*/ 4980 w 890275"/>
                    <a:gd name="connsiteY0" fmla="*/ 1960227 h 2155641"/>
                    <a:gd name="connsiteX1" fmla="*/ 267416 w 890275"/>
                    <a:gd name="connsiteY1" fmla="*/ 1538844 h 2155641"/>
                    <a:gd name="connsiteX2" fmla="*/ 600282 w 890275"/>
                    <a:gd name="connsiteY2" fmla="*/ 1099840 h 2155641"/>
                    <a:gd name="connsiteX3" fmla="*/ 809212 w 890275"/>
                    <a:gd name="connsiteY3" fmla="*/ 584 h 2155641"/>
                    <a:gd name="connsiteX4" fmla="*/ 846204 w 890275"/>
                    <a:gd name="connsiteY4" fmla="*/ 1258895 h 2155641"/>
                    <a:gd name="connsiteX5" fmla="*/ 608430 w 890275"/>
                    <a:gd name="connsiteY5" fmla="*/ 1829100 h 2155641"/>
                    <a:gd name="connsiteX6" fmla="*/ 380433 w 890275"/>
                    <a:gd name="connsiteY6" fmla="*/ 2098366 h 2155641"/>
                    <a:gd name="connsiteX7" fmla="*/ 155036 w 890275"/>
                    <a:gd name="connsiteY7" fmla="*/ 2147241 h 2155641"/>
                    <a:gd name="connsiteX8" fmla="*/ 48931 w 890275"/>
                    <a:gd name="connsiteY8" fmla="*/ 2095479 h 2155641"/>
                    <a:gd name="connsiteX9" fmla="*/ 4980 w 890275"/>
                    <a:gd name="connsiteY9" fmla="*/ 1960227 h 2155641"/>
                    <a:gd name="connsiteX0" fmla="*/ 4980 w 890275"/>
                    <a:gd name="connsiteY0" fmla="*/ 1960227 h 2155641"/>
                    <a:gd name="connsiteX1" fmla="*/ 267416 w 890275"/>
                    <a:gd name="connsiteY1" fmla="*/ 1538844 h 2155641"/>
                    <a:gd name="connsiteX2" fmla="*/ 600282 w 890275"/>
                    <a:gd name="connsiteY2" fmla="*/ 1099840 h 2155641"/>
                    <a:gd name="connsiteX3" fmla="*/ 809212 w 890275"/>
                    <a:gd name="connsiteY3" fmla="*/ 584 h 2155641"/>
                    <a:gd name="connsiteX4" fmla="*/ 846204 w 890275"/>
                    <a:gd name="connsiteY4" fmla="*/ 1258895 h 2155641"/>
                    <a:gd name="connsiteX5" fmla="*/ 608430 w 890275"/>
                    <a:gd name="connsiteY5" fmla="*/ 1829100 h 2155641"/>
                    <a:gd name="connsiteX6" fmla="*/ 380433 w 890275"/>
                    <a:gd name="connsiteY6" fmla="*/ 2098366 h 2155641"/>
                    <a:gd name="connsiteX7" fmla="*/ 155036 w 890275"/>
                    <a:gd name="connsiteY7" fmla="*/ 2147241 h 2155641"/>
                    <a:gd name="connsiteX8" fmla="*/ 48931 w 890275"/>
                    <a:gd name="connsiteY8" fmla="*/ 2095479 h 2155641"/>
                    <a:gd name="connsiteX9" fmla="*/ 4980 w 890275"/>
                    <a:gd name="connsiteY9" fmla="*/ 1960227 h 2155641"/>
                    <a:gd name="connsiteX0" fmla="*/ 4980 w 890275"/>
                    <a:gd name="connsiteY0" fmla="*/ 1960227 h 2164288"/>
                    <a:gd name="connsiteX1" fmla="*/ 267416 w 890275"/>
                    <a:gd name="connsiteY1" fmla="*/ 1538844 h 2164288"/>
                    <a:gd name="connsiteX2" fmla="*/ 600282 w 890275"/>
                    <a:gd name="connsiteY2" fmla="*/ 1099840 h 2164288"/>
                    <a:gd name="connsiteX3" fmla="*/ 809212 w 890275"/>
                    <a:gd name="connsiteY3" fmla="*/ 584 h 2164288"/>
                    <a:gd name="connsiteX4" fmla="*/ 846204 w 890275"/>
                    <a:gd name="connsiteY4" fmla="*/ 1258895 h 2164288"/>
                    <a:gd name="connsiteX5" fmla="*/ 608430 w 890275"/>
                    <a:gd name="connsiteY5" fmla="*/ 1829100 h 2164288"/>
                    <a:gd name="connsiteX6" fmla="*/ 380433 w 890275"/>
                    <a:gd name="connsiteY6" fmla="*/ 2098366 h 2164288"/>
                    <a:gd name="connsiteX7" fmla="*/ 155036 w 890275"/>
                    <a:gd name="connsiteY7" fmla="*/ 2147241 h 2164288"/>
                    <a:gd name="connsiteX8" fmla="*/ 48931 w 890275"/>
                    <a:gd name="connsiteY8" fmla="*/ 2095479 h 2164288"/>
                    <a:gd name="connsiteX9" fmla="*/ 4980 w 890275"/>
                    <a:gd name="connsiteY9" fmla="*/ 1960227 h 2164288"/>
                    <a:gd name="connsiteX0" fmla="*/ 4980 w 890275"/>
                    <a:gd name="connsiteY0" fmla="*/ 1960227 h 2190991"/>
                    <a:gd name="connsiteX1" fmla="*/ 267416 w 890275"/>
                    <a:gd name="connsiteY1" fmla="*/ 1538844 h 2190991"/>
                    <a:gd name="connsiteX2" fmla="*/ 600282 w 890275"/>
                    <a:gd name="connsiteY2" fmla="*/ 1099840 h 2190991"/>
                    <a:gd name="connsiteX3" fmla="*/ 809212 w 890275"/>
                    <a:gd name="connsiteY3" fmla="*/ 584 h 2190991"/>
                    <a:gd name="connsiteX4" fmla="*/ 846204 w 890275"/>
                    <a:gd name="connsiteY4" fmla="*/ 1258895 h 2190991"/>
                    <a:gd name="connsiteX5" fmla="*/ 608430 w 890275"/>
                    <a:gd name="connsiteY5" fmla="*/ 1829100 h 2190991"/>
                    <a:gd name="connsiteX6" fmla="*/ 380433 w 890275"/>
                    <a:gd name="connsiteY6" fmla="*/ 2098366 h 2190991"/>
                    <a:gd name="connsiteX7" fmla="*/ 150605 w 890275"/>
                    <a:gd name="connsiteY7" fmla="*/ 2182558 h 2190991"/>
                    <a:gd name="connsiteX8" fmla="*/ 48931 w 890275"/>
                    <a:gd name="connsiteY8" fmla="*/ 2095479 h 2190991"/>
                    <a:gd name="connsiteX9" fmla="*/ 4980 w 890275"/>
                    <a:gd name="connsiteY9" fmla="*/ 1960227 h 2190991"/>
                    <a:gd name="connsiteX0" fmla="*/ 4980 w 890275"/>
                    <a:gd name="connsiteY0" fmla="*/ 1960227 h 2190991"/>
                    <a:gd name="connsiteX1" fmla="*/ 267416 w 890275"/>
                    <a:gd name="connsiteY1" fmla="*/ 1538844 h 2190991"/>
                    <a:gd name="connsiteX2" fmla="*/ 600282 w 890275"/>
                    <a:gd name="connsiteY2" fmla="*/ 1099840 h 2190991"/>
                    <a:gd name="connsiteX3" fmla="*/ 809212 w 890275"/>
                    <a:gd name="connsiteY3" fmla="*/ 584 h 2190991"/>
                    <a:gd name="connsiteX4" fmla="*/ 846204 w 890275"/>
                    <a:gd name="connsiteY4" fmla="*/ 1258895 h 2190991"/>
                    <a:gd name="connsiteX5" fmla="*/ 608430 w 890275"/>
                    <a:gd name="connsiteY5" fmla="*/ 1829100 h 2190991"/>
                    <a:gd name="connsiteX6" fmla="*/ 380433 w 890275"/>
                    <a:gd name="connsiteY6" fmla="*/ 2098366 h 2190991"/>
                    <a:gd name="connsiteX7" fmla="*/ 150605 w 890275"/>
                    <a:gd name="connsiteY7" fmla="*/ 2182558 h 2190991"/>
                    <a:gd name="connsiteX8" fmla="*/ 48931 w 890275"/>
                    <a:gd name="connsiteY8" fmla="*/ 2095479 h 2190991"/>
                    <a:gd name="connsiteX9" fmla="*/ 4980 w 890275"/>
                    <a:gd name="connsiteY9" fmla="*/ 1960227 h 2190991"/>
                    <a:gd name="connsiteX0" fmla="*/ 4980 w 890275"/>
                    <a:gd name="connsiteY0" fmla="*/ 1960227 h 2190991"/>
                    <a:gd name="connsiteX1" fmla="*/ 267416 w 890275"/>
                    <a:gd name="connsiteY1" fmla="*/ 1538844 h 2190991"/>
                    <a:gd name="connsiteX2" fmla="*/ 600282 w 890275"/>
                    <a:gd name="connsiteY2" fmla="*/ 1099840 h 2190991"/>
                    <a:gd name="connsiteX3" fmla="*/ 809212 w 890275"/>
                    <a:gd name="connsiteY3" fmla="*/ 584 h 2190991"/>
                    <a:gd name="connsiteX4" fmla="*/ 846204 w 890275"/>
                    <a:gd name="connsiteY4" fmla="*/ 1258895 h 2190991"/>
                    <a:gd name="connsiteX5" fmla="*/ 608430 w 890275"/>
                    <a:gd name="connsiteY5" fmla="*/ 1829100 h 2190991"/>
                    <a:gd name="connsiteX6" fmla="*/ 380433 w 890275"/>
                    <a:gd name="connsiteY6" fmla="*/ 2098366 h 2190991"/>
                    <a:gd name="connsiteX7" fmla="*/ 150605 w 890275"/>
                    <a:gd name="connsiteY7" fmla="*/ 2182558 h 2190991"/>
                    <a:gd name="connsiteX8" fmla="*/ 48931 w 890275"/>
                    <a:gd name="connsiteY8" fmla="*/ 2095479 h 2190991"/>
                    <a:gd name="connsiteX9" fmla="*/ 4980 w 890275"/>
                    <a:gd name="connsiteY9" fmla="*/ 1960227 h 2190991"/>
                    <a:gd name="connsiteX0" fmla="*/ 4980 w 859724"/>
                    <a:gd name="connsiteY0" fmla="*/ 1960227 h 2190991"/>
                    <a:gd name="connsiteX1" fmla="*/ 267416 w 859724"/>
                    <a:gd name="connsiteY1" fmla="*/ 1538844 h 2190991"/>
                    <a:gd name="connsiteX2" fmla="*/ 600282 w 859724"/>
                    <a:gd name="connsiteY2" fmla="*/ 1099840 h 2190991"/>
                    <a:gd name="connsiteX3" fmla="*/ 809212 w 859724"/>
                    <a:gd name="connsiteY3" fmla="*/ 584 h 2190991"/>
                    <a:gd name="connsiteX4" fmla="*/ 846204 w 859724"/>
                    <a:gd name="connsiteY4" fmla="*/ 1258895 h 2190991"/>
                    <a:gd name="connsiteX5" fmla="*/ 590383 w 859724"/>
                    <a:gd name="connsiteY5" fmla="*/ 1809499 h 2190991"/>
                    <a:gd name="connsiteX6" fmla="*/ 608430 w 859724"/>
                    <a:gd name="connsiteY6" fmla="*/ 1829100 h 2190991"/>
                    <a:gd name="connsiteX7" fmla="*/ 380433 w 859724"/>
                    <a:gd name="connsiteY7" fmla="*/ 2098366 h 2190991"/>
                    <a:gd name="connsiteX8" fmla="*/ 150605 w 859724"/>
                    <a:gd name="connsiteY8" fmla="*/ 2182558 h 2190991"/>
                    <a:gd name="connsiteX9" fmla="*/ 48931 w 859724"/>
                    <a:gd name="connsiteY9" fmla="*/ 2095479 h 2190991"/>
                    <a:gd name="connsiteX10" fmla="*/ 4980 w 859724"/>
                    <a:gd name="connsiteY10" fmla="*/ 1960227 h 2190991"/>
                    <a:gd name="connsiteX0" fmla="*/ 4980 w 832882"/>
                    <a:gd name="connsiteY0" fmla="*/ 1960589 h 2191353"/>
                    <a:gd name="connsiteX1" fmla="*/ 267416 w 832882"/>
                    <a:gd name="connsiteY1" fmla="*/ 1539206 h 2191353"/>
                    <a:gd name="connsiteX2" fmla="*/ 600282 w 832882"/>
                    <a:gd name="connsiteY2" fmla="*/ 1100202 h 2191353"/>
                    <a:gd name="connsiteX3" fmla="*/ 809212 w 832882"/>
                    <a:gd name="connsiteY3" fmla="*/ 946 h 2191353"/>
                    <a:gd name="connsiteX4" fmla="*/ 807131 w 832882"/>
                    <a:gd name="connsiteY4" fmla="*/ 1304107 h 2191353"/>
                    <a:gd name="connsiteX5" fmla="*/ 590383 w 832882"/>
                    <a:gd name="connsiteY5" fmla="*/ 1809861 h 2191353"/>
                    <a:gd name="connsiteX6" fmla="*/ 608430 w 832882"/>
                    <a:gd name="connsiteY6" fmla="*/ 1829462 h 2191353"/>
                    <a:gd name="connsiteX7" fmla="*/ 380433 w 832882"/>
                    <a:gd name="connsiteY7" fmla="*/ 2098728 h 2191353"/>
                    <a:gd name="connsiteX8" fmla="*/ 150605 w 832882"/>
                    <a:gd name="connsiteY8" fmla="*/ 2182920 h 2191353"/>
                    <a:gd name="connsiteX9" fmla="*/ 48931 w 832882"/>
                    <a:gd name="connsiteY9" fmla="*/ 2095841 h 2191353"/>
                    <a:gd name="connsiteX10" fmla="*/ 4980 w 832882"/>
                    <a:gd name="connsiteY10" fmla="*/ 1960589 h 2191353"/>
                    <a:gd name="connsiteX0" fmla="*/ 4980 w 838219"/>
                    <a:gd name="connsiteY0" fmla="*/ 1959874 h 2190638"/>
                    <a:gd name="connsiteX1" fmla="*/ 267416 w 838219"/>
                    <a:gd name="connsiteY1" fmla="*/ 1538491 h 2190638"/>
                    <a:gd name="connsiteX2" fmla="*/ 521460 w 838219"/>
                    <a:gd name="connsiteY2" fmla="*/ 1199035 h 2190638"/>
                    <a:gd name="connsiteX3" fmla="*/ 809212 w 838219"/>
                    <a:gd name="connsiteY3" fmla="*/ 231 h 2190638"/>
                    <a:gd name="connsiteX4" fmla="*/ 807131 w 838219"/>
                    <a:gd name="connsiteY4" fmla="*/ 1303392 h 2190638"/>
                    <a:gd name="connsiteX5" fmla="*/ 590383 w 838219"/>
                    <a:gd name="connsiteY5" fmla="*/ 1809146 h 2190638"/>
                    <a:gd name="connsiteX6" fmla="*/ 608430 w 838219"/>
                    <a:gd name="connsiteY6" fmla="*/ 1828747 h 2190638"/>
                    <a:gd name="connsiteX7" fmla="*/ 380433 w 838219"/>
                    <a:gd name="connsiteY7" fmla="*/ 2098013 h 2190638"/>
                    <a:gd name="connsiteX8" fmla="*/ 150605 w 838219"/>
                    <a:gd name="connsiteY8" fmla="*/ 2182205 h 2190638"/>
                    <a:gd name="connsiteX9" fmla="*/ 48931 w 838219"/>
                    <a:gd name="connsiteY9" fmla="*/ 2095126 h 2190638"/>
                    <a:gd name="connsiteX10" fmla="*/ 4980 w 838219"/>
                    <a:gd name="connsiteY10" fmla="*/ 1959874 h 2190638"/>
                    <a:gd name="connsiteX0" fmla="*/ 4980 w 815493"/>
                    <a:gd name="connsiteY0" fmla="*/ 1911945 h 2142709"/>
                    <a:gd name="connsiteX1" fmla="*/ 267416 w 815493"/>
                    <a:gd name="connsiteY1" fmla="*/ 1490562 h 2142709"/>
                    <a:gd name="connsiteX2" fmla="*/ 521460 w 815493"/>
                    <a:gd name="connsiteY2" fmla="*/ 1151106 h 2142709"/>
                    <a:gd name="connsiteX3" fmla="*/ 727947 w 815493"/>
                    <a:gd name="connsiteY3" fmla="*/ 242 h 2142709"/>
                    <a:gd name="connsiteX4" fmla="*/ 807131 w 815493"/>
                    <a:gd name="connsiteY4" fmla="*/ 1255463 h 2142709"/>
                    <a:gd name="connsiteX5" fmla="*/ 590383 w 815493"/>
                    <a:gd name="connsiteY5" fmla="*/ 1761217 h 2142709"/>
                    <a:gd name="connsiteX6" fmla="*/ 608430 w 815493"/>
                    <a:gd name="connsiteY6" fmla="*/ 1780818 h 2142709"/>
                    <a:gd name="connsiteX7" fmla="*/ 380433 w 815493"/>
                    <a:gd name="connsiteY7" fmla="*/ 2050084 h 2142709"/>
                    <a:gd name="connsiteX8" fmla="*/ 150605 w 815493"/>
                    <a:gd name="connsiteY8" fmla="*/ 2134276 h 2142709"/>
                    <a:gd name="connsiteX9" fmla="*/ 48931 w 815493"/>
                    <a:gd name="connsiteY9" fmla="*/ 2047197 h 2142709"/>
                    <a:gd name="connsiteX10" fmla="*/ 4980 w 815493"/>
                    <a:gd name="connsiteY10" fmla="*/ 1911945 h 2142709"/>
                    <a:gd name="connsiteX0" fmla="*/ 4980 w 813940"/>
                    <a:gd name="connsiteY0" fmla="*/ 1929519 h 2160283"/>
                    <a:gd name="connsiteX1" fmla="*/ 267416 w 813940"/>
                    <a:gd name="connsiteY1" fmla="*/ 1508136 h 2160283"/>
                    <a:gd name="connsiteX2" fmla="*/ 521460 w 813940"/>
                    <a:gd name="connsiteY2" fmla="*/ 1168680 h 2160283"/>
                    <a:gd name="connsiteX3" fmla="*/ 653237 w 813940"/>
                    <a:gd name="connsiteY3" fmla="*/ 576066 h 2160283"/>
                    <a:gd name="connsiteX4" fmla="*/ 727947 w 813940"/>
                    <a:gd name="connsiteY4" fmla="*/ 17816 h 2160283"/>
                    <a:gd name="connsiteX5" fmla="*/ 807131 w 813940"/>
                    <a:gd name="connsiteY5" fmla="*/ 1273037 h 2160283"/>
                    <a:gd name="connsiteX6" fmla="*/ 590383 w 813940"/>
                    <a:gd name="connsiteY6" fmla="*/ 1778791 h 2160283"/>
                    <a:gd name="connsiteX7" fmla="*/ 608430 w 813940"/>
                    <a:gd name="connsiteY7" fmla="*/ 1798392 h 2160283"/>
                    <a:gd name="connsiteX8" fmla="*/ 380433 w 813940"/>
                    <a:gd name="connsiteY8" fmla="*/ 2067658 h 2160283"/>
                    <a:gd name="connsiteX9" fmla="*/ 150605 w 813940"/>
                    <a:gd name="connsiteY9" fmla="*/ 2151850 h 2160283"/>
                    <a:gd name="connsiteX10" fmla="*/ 48931 w 813940"/>
                    <a:gd name="connsiteY10" fmla="*/ 2064771 h 2160283"/>
                    <a:gd name="connsiteX11" fmla="*/ 4980 w 813940"/>
                    <a:gd name="connsiteY11" fmla="*/ 1929519 h 2160283"/>
                    <a:gd name="connsiteX0" fmla="*/ 4980 w 824475"/>
                    <a:gd name="connsiteY0" fmla="*/ 1913523 h 2144287"/>
                    <a:gd name="connsiteX1" fmla="*/ 267416 w 824475"/>
                    <a:gd name="connsiteY1" fmla="*/ 1492140 h 2144287"/>
                    <a:gd name="connsiteX2" fmla="*/ 521460 w 824475"/>
                    <a:gd name="connsiteY2" fmla="*/ 1152684 h 2144287"/>
                    <a:gd name="connsiteX3" fmla="*/ 653237 w 824475"/>
                    <a:gd name="connsiteY3" fmla="*/ 560070 h 2144287"/>
                    <a:gd name="connsiteX4" fmla="*/ 727947 w 824475"/>
                    <a:gd name="connsiteY4" fmla="*/ 1820 h 2144287"/>
                    <a:gd name="connsiteX5" fmla="*/ 801930 w 824475"/>
                    <a:gd name="connsiteY5" fmla="*/ 752137 h 2144287"/>
                    <a:gd name="connsiteX6" fmla="*/ 807131 w 824475"/>
                    <a:gd name="connsiteY6" fmla="*/ 1257041 h 2144287"/>
                    <a:gd name="connsiteX7" fmla="*/ 590383 w 824475"/>
                    <a:gd name="connsiteY7" fmla="*/ 1762795 h 2144287"/>
                    <a:gd name="connsiteX8" fmla="*/ 608430 w 824475"/>
                    <a:gd name="connsiteY8" fmla="*/ 1782396 h 2144287"/>
                    <a:gd name="connsiteX9" fmla="*/ 380433 w 824475"/>
                    <a:gd name="connsiteY9" fmla="*/ 2051662 h 2144287"/>
                    <a:gd name="connsiteX10" fmla="*/ 150605 w 824475"/>
                    <a:gd name="connsiteY10" fmla="*/ 2135854 h 2144287"/>
                    <a:gd name="connsiteX11" fmla="*/ 48931 w 824475"/>
                    <a:gd name="connsiteY11" fmla="*/ 2048775 h 2144287"/>
                    <a:gd name="connsiteX12" fmla="*/ 4980 w 824475"/>
                    <a:gd name="connsiteY12" fmla="*/ 1913523 h 2144287"/>
                    <a:gd name="connsiteX0" fmla="*/ 4980 w 842171"/>
                    <a:gd name="connsiteY0" fmla="*/ 1913528 h 2144292"/>
                    <a:gd name="connsiteX1" fmla="*/ 267416 w 842171"/>
                    <a:gd name="connsiteY1" fmla="*/ 1492145 h 2144292"/>
                    <a:gd name="connsiteX2" fmla="*/ 521460 w 842171"/>
                    <a:gd name="connsiteY2" fmla="*/ 1152689 h 2144292"/>
                    <a:gd name="connsiteX3" fmla="*/ 653237 w 842171"/>
                    <a:gd name="connsiteY3" fmla="*/ 560075 h 2144292"/>
                    <a:gd name="connsiteX4" fmla="*/ 727947 w 842171"/>
                    <a:gd name="connsiteY4" fmla="*/ 1825 h 2144292"/>
                    <a:gd name="connsiteX5" fmla="*/ 835893 w 842171"/>
                    <a:gd name="connsiteY5" fmla="*/ 752456 h 2144292"/>
                    <a:gd name="connsiteX6" fmla="*/ 807131 w 842171"/>
                    <a:gd name="connsiteY6" fmla="*/ 1257046 h 2144292"/>
                    <a:gd name="connsiteX7" fmla="*/ 590383 w 842171"/>
                    <a:gd name="connsiteY7" fmla="*/ 1762800 h 2144292"/>
                    <a:gd name="connsiteX8" fmla="*/ 608430 w 842171"/>
                    <a:gd name="connsiteY8" fmla="*/ 1782401 h 2144292"/>
                    <a:gd name="connsiteX9" fmla="*/ 380433 w 842171"/>
                    <a:gd name="connsiteY9" fmla="*/ 2051667 h 2144292"/>
                    <a:gd name="connsiteX10" fmla="*/ 150605 w 842171"/>
                    <a:gd name="connsiteY10" fmla="*/ 2135859 h 2144292"/>
                    <a:gd name="connsiteX11" fmla="*/ 48931 w 842171"/>
                    <a:gd name="connsiteY11" fmla="*/ 2048780 h 2144292"/>
                    <a:gd name="connsiteX12" fmla="*/ 4980 w 842171"/>
                    <a:gd name="connsiteY12" fmla="*/ 1913528 h 2144292"/>
                    <a:gd name="connsiteX0" fmla="*/ 4980 w 842171"/>
                    <a:gd name="connsiteY0" fmla="*/ 1859411 h 2090175"/>
                    <a:gd name="connsiteX1" fmla="*/ 267416 w 842171"/>
                    <a:gd name="connsiteY1" fmla="*/ 1438028 h 2090175"/>
                    <a:gd name="connsiteX2" fmla="*/ 521460 w 842171"/>
                    <a:gd name="connsiteY2" fmla="*/ 1098572 h 2090175"/>
                    <a:gd name="connsiteX3" fmla="*/ 653237 w 842171"/>
                    <a:gd name="connsiteY3" fmla="*/ 505958 h 2090175"/>
                    <a:gd name="connsiteX4" fmla="*/ 654234 w 842171"/>
                    <a:gd name="connsiteY4" fmla="*/ 2093 h 2090175"/>
                    <a:gd name="connsiteX5" fmla="*/ 835893 w 842171"/>
                    <a:gd name="connsiteY5" fmla="*/ 698339 h 2090175"/>
                    <a:gd name="connsiteX6" fmla="*/ 807131 w 842171"/>
                    <a:gd name="connsiteY6" fmla="*/ 1202929 h 2090175"/>
                    <a:gd name="connsiteX7" fmla="*/ 590383 w 842171"/>
                    <a:gd name="connsiteY7" fmla="*/ 1708683 h 2090175"/>
                    <a:gd name="connsiteX8" fmla="*/ 608430 w 842171"/>
                    <a:gd name="connsiteY8" fmla="*/ 1728284 h 2090175"/>
                    <a:gd name="connsiteX9" fmla="*/ 380433 w 842171"/>
                    <a:gd name="connsiteY9" fmla="*/ 1997550 h 2090175"/>
                    <a:gd name="connsiteX10" fmla="*/ 150605 w 842171"/>
                    <a:gd name="connsiteY10" fmla="*/ 2081742 h 2090175"/>
                    <a:gd name="connsiteX11" fmla="*/ 48931 w 842171"/>
                    <a:gd name="connsiteY11" fmla="*/ 1994663 h 2090175"/>
                    <a:gd name="connsiteX12" fmla="*/ 4980 w 842171"/>
                    <a:gd name="connsiteY12" fmla="*/ 1859411 h 2090175"/>
                    <a:gd name="connsiteX0" fmla="*/ 4980 w 842171"/>
                    <a:gd name="connsiteY0" fmla="*/ 1859411 h 2090175"/>
                    <a:gd name="connsiteX1" fmla="*/ 267416 w 842171"/>
                    <a:gd name="connsiteY1" fmla="*/ 1438028 h 2090175"/>
                    <a:gd name="connsiteX2" fmla="*/ 550584 w 842171"/>
                    <a:gd name="connsiteY2" fmla="*/ 1053050 h 2090175"/>
                    <a:gd name="connsiteX3" fmla="*/ 653237 w 842171"/>
                    <a:gd name="connsiteY3" fmla="*/ 505958 h 2090175"/>
                    <a:gd name="connsiteX4" fmla="*/ 654234 w 842171"/>
                    <a:gd name="connsiteY4" fmla="*/ 2093 h 2090175"/>
                    <a:gd name="connsiteX5" fmla="*/ 835893 w 842171"/>
                    <a:gd name="connsiteY5" fmla="*/ 698339 h 2090175"/>
                    <a:gd name="connsiteX6" fmla="*/ 807131 w 842171"/>
                    <a:gd name="connsiteY6" fmla="*/ 1202929 h 2090175"/>
                    <a:gd name="connsiteX7" fmla="*/ 590383 w 842171"/>
                    <a:gd name="connsiteY7" fmla="*/ 1708683 h 2090175"/>
                    <a:gd name="connsiteX8" fmla="*/ 608430 w 842171"/>
                    <a:gd name="connsiteY8" fmla="*/ 1728284 h 2090175"/>
                    <a:gd name="connsiteX9" fmla="*/ 380433 w 842171"/>
                    <a:gd name="connsiteY9" fmla="*/ 1997550 h 2090175"/>
                    <a:gd name="connsiteX10" fmla="*/ 150605 w 842171"/>
                    <a:gd name="connsiteY10" fmla="*/ 2081742 h 2090175"/>
                    <a:gd name="connsiteX11" fmla="*/ 48931 w 842171"/>
                    <a:gd name="connsiteY11" fmla="*/ 1994663 h 2090175"/>
                    <a:gd name="connsiteX12" fmla="*/ 4980 w 842171"/>
                    <a:gd name="connsiteY12" fmla="*/ 1859411 h 2090175"/>
                    <a:gd name="connsiteX0" fmla="*/ 4980 w 842171"/>
                    <a:gd name="connsiteY0" fmla="*/ 1859411 h 2090175"/>
                    <a:gd name="connsiteX1" fmla="*/ 267416 w 842171"/>
                    <a:gd name="connsiteY1" fmla="*/ 1438028 h 2090175"/>
                    <a:gd name="connsiteX2" fmla="*/ 489580 w 842171"/>
                    <a:gd name="connsiteY2" fmla="*/ 1126100 h 2090175"/>
                    <a:gd name="connsiteX3" fmla="*/ 653237 w 842171"/>
                    <a:gd name="connsiteY3" fmla="*/ 505958 h 2090175"/>
                    <a:gd name="connsiteX4" fmla="*/ 654234 w 842171"/>
                    <a:gd name="connsiteY4" fmla="*/ 2093 h 2090175"/>
                    <a:gd name="connsiteX5" fmla="*/ 835893 w 842171"/>
                    <a:gd name="connsiteY5" fmla="*/ 698339 h 2090175"/>
                    <a:gd name="connsiteX6" fmla="*/ 807131 w 842171"/>
                    <a:gd name="connsiteY6" fmla="*/ 1202929 h 2090175"/>
                    <a:gd name="connsiteX7" fmla="*/ 590383 w 842171"/>
                    <a:gd name="connsiteY7" fmla="*/ 1708683 h 2090175"/>
                    <a:gd name="connsiteX8" fmla="*/ 608430 w 842171"/>
                    <a:gd name="connsiteY8" fmla="*/ 1728284 h 2090175"/>
                    <a:gd name="connsiteX9" fmla="*/ 380433 w 842171"/>
                    <a:gd name="connsiteY9" fmla="*/ 1997550 h 2090175"/>
                    <a:gd name="connsiteX10" fmla="*/ 150605 w 842171"/>
                    <a:gd name="connsiteY10" fmla="*/ 2081742 h 2090175"/>
                    <a:gd name="connsiteX11" fmla="*/ 48931 w 842171"/>
                    <a:gd name="connsiteY11" fmla="*/ 1994663 h 2090175"/>
                    <a:gd name="connsiteX12" fmla="*/ 4980 w 842171"/>
                    <a:gd name="connsiteY12" fmla="*/ 1859411 h 2090175"/>
                    <a:gd name="connsiteX0" fmla="*/ 4980 w 842171"/>
                    <a:gd name="connsiteY0" fmla="*/ 1859411 h 2090175"/>
                    <a:gd name="connsiteX1" fmla="*/ 267416 w 842171"/>
                    <a:gd name="connsiteY1" fmla="*/ 1438028 h 2090175"/>
                    <a:gd name="connsiteX2" fmla="*/ 489580 w 842171"/>
                    <a:gd name="connsiteY2" fmla="*/ 1126100 h 2090175"/>
                    <a:gd name="connsiteX3" fmla="*/ 653237 w 842171"/>
                    <a:gd name="connsiteY3" fmla="*/ 505958 h 2090175"/>
                    <a:gd name="connsiteX4" fmla="*/ 654234 w 842171"/>
                    <a:gd name="connsiteY4" fmla="*/ 2093 h 2090175"/>
                    <a:gd name="connsiteX5" fmla="*/ 835893 w 842171"/>
                    <a:gd name="connsiteY5" fmla="*/ 698339 h 2090175"/>
                    <a:gd name="connsiteX6" fmla="*/ 807131 w 842171"/>
                    <a:gd name="connsiteY6" fmla="*/ 1202929 h 2090175"/>
                    <a:gd name="connsiteX7" fmla="*/ 661970 w 842171"/>
                    <a:gd name="connsiteY7" fmla="*/ 1569073 h 2090175"/>
                    <a:gd name="connsiteX8" fmla="*/ 608430 w 842171"/>
                    <a:gd name="connsiteY8" fmla="*/ 1728284 h 2090175"/>
                    <a:gd name="connsiteX9" fmla="*/ 380433 w 842171"/>
                    <a:gd name="connsiteY9" fmla="*/ 1997550 h 2090175"/>
                    <a:gd name="connsiteX10" fmla="*/ 150605 w 842171"/>
                    <a:gd name="connsiteY10" fmla="*/ 2081742 h 2090175"/>
                    <a:gd name="connsiteX11" fmla="*/ 48931 w 842171"/>
                    <a:gd name="connsiteY11" fmla="*/ 1994663 h 2090175"/>
                    <a:gd name="connsiteX12" fmla="*/ 4980 w 842171"/>
                    <a:gd name="connsiteY12" fmla="*/ 1859411 h 2090175"/>
                    <a:gd name="connsiteX0" fmla="*/ 4980 w 842171"/>
                    <a:gd name="connsiteY0" fmla="*/ 1859411 h 2090175"/>
                    <a:gd name="connsiteX1" fmla="*/ 267416 w 842171"/>
                    <a:gd name="connsiteY1" fmla="*/ 1438028 h 2090175"/>
                    <a:gd name="connsiteX2" fmla="*/ 489580 w 842171"/>
                    <a:gd name="connsiteY2" fmla="*/ 1126100 h 2090175"/>
                    <a:gd name="connsiteX3" fmla="*/ 653237 w 842171"/>
                    <a:gd name="connsiteY3" fmla="*/ 505958 h 2090175"/>
                    <a:gd name="connsiteX4" fmla="*/ 654234 w 842171"/>
                    <a:gd name="connsiteY4" fmla="*/ 2093 h 2090175"/>
                    <a:gd name="connsiteX5" fmla="*/ 835893 w 842171"/>
                    <a:gd name="connsiteY5" fmla="*/ 698339 h 2090175"/>
                    <a:gd name="connsiteX6" fmla="*/ 807131 w 842171"/>
                    <a:gd name="connsiteY6" fmla="*/ 1202929 h 2090175"/>
                    <a:gd name="connsiteX7" fmla="*/ 661970 w 842171"/>
                    <a:gd name="connsiteY7" fmla="*/ 1569073 h 2090175"/>
                    <a:gd name="connsiteX8" fmla="*/ 535079 w 842171"/>
                    <a:gd name="connsiteY8" fmla="*/ 1806437 h 2090175"/>
                    <a:gd name="connsiteX9" fmla="*/ 380433 w 842171"/>
                    <a:gd name="connsiteY9" fmla="*/ 1997550 h 2090175"/>
                    <a:gd name="connsiteX10" fmla="*/ 150605 w 842171"/>
                    <a:gd name="connsiteY10" fmla="*/ 2081742 h 2090175"/>
                    <a:gd name="connsiteX11" fmla="*/ 48931 w 842171"/>
                    <a:gd name="connsiteY11" fmla="*/ 1994663 h 2090175"/>
                    <a:gd name="connsiteX12" fmla="*/ 4980 w 842171"/>
                    <a:gd name="connsiteY12" fmla="*/ 1859411 h 2090175"/>
                    <a:gd name="connsiteX0" fmla="*/ 0 w 859847"/>
                    <a:gd name="connsiteY0" fmla="*/ 1840075 h 2090175"/>
                    <a:gd name="connsiteX1" fmla="*/ 285092 w 859847"/>
                    <a:gd name="connsiteY1" fmla="*/ 1438028 h 2090175"/>
                    <a:gd name="connsiteX2" fmla="*/ 507256 w 859847"/>
                    <a:gd name="connsiteY2" fmla="*/ 1126100 h 2090175"/>
                    <a:gd name="connsiteX3" fmla="*/ 670913 w 859847"/>
                    <a:gd name="connsiteY3" fmla="*/ 505958 h 2090175"/>
                    <a:gd name="connsiteX4" fmla="*/ 671910 w 859847"/>
                    <a:gd name="connsiteY4" fmla="*/ 2093 h 2090175"/>
                    <a:gd name="connsiteX5" fmla="*/ 853569 w 859847"/>
                    <a:gd name="connsiteY5" fmla="*/ 698339 h 2090175"/>
                    <a:gd name="connsiteX6" fmla="*/ 824807 w 859847"/>
                    <a:gd name="connsiteY6" fmla="*/ 1202929 h 2090175"/>
                    <a:gd name="connsiteX7" fmla="*/ 679646 w 859847"/>
                    <a:gd name="connsiteY7" fmla="*/ 1569073 h 2090175"/>
                    <a:gd name="connsiteX8" fmla="*/ 552755 w 859847"/>
                    <a:gd name="connsiteY8" fmla="*/ 1806437 h 2090175"/>
                    <a:gd name="connsiteX9" fmla="*/ 398109 w 859847"/>
                    <a:gd name="connsiteY9" fmla="*/ 1997550 h 2090175"/>
                    <a:gd name="connsiteX10" fmla="*/ 168281 w 859847"/>
                    <a:gd name="connsiteY10" fmla="*/ 2081742 h 2090175"/>
                    <a:gd name="connsiteX11" fmla="*/ 66607 w 859847"/>
                    <a:gd name="connsiteY11" fmla="*/ 1994663 h 2090175"/>
                    <a:gd name="connsiteX12" fmla="*/ 0 w 859847"/>
                    <a:gd name="connsiteY12" fmla="*/ 1840075 h 2090175"/>
                    <a:gd name="connsiteX0" fmla="*/ 4593 w 864440"/>
                    <a:gd name="connsiteY0" fmla="*/ 1840075 h 2090175"/>
                    <a:gd name="connsiteX1" fmla="*/ 289685 w 864440"/>
                    <a:gd name="connsiteY1" fmla="*/ 1438028 h 2090175"/>
                    <a:gd name="connsiteX2" fmla="*/ 511849 w 864440"/>
                    <a:gd name="connsiteY2" fmla="*/ 1126100 h 2090175"/>
                    <a:gd name="connsiteX3" fmla="*/ 675506 w 864440"/>
                    <a:gd name="connsiteY3" fmla="*/ 505958 h 2090175"/>
                    <a:gd name="connsiteX4" fmla="*/ 676503 w 864440"/>
                    <a:gd name="connsiteY4" fmla="*/ 2093 h 2090175"/>
                    <a:gd name="connsiteX5" fmla="*/ 858162 w 864440"/>
                    <a:gd name="connsiteY5" fmla="*/ 698339 h 2090175"/>
                    <a:gd name="connsiteX6" fmla="*/ 829400 w 864440"/>
                    <a:gd name="connsiteY6" fmla="*/ 1202929 h 2090175"/>
                    <a:gd name="connsiteX7" fmla="*/ 684239 w 864440"/>
                    <a:gd name="connsiteY7" fmla="*/ 1569073 h 2090175"/>
                    <a:gd name="connsiteX8" fmla="*/ 557348 w 864440"/>
                    <a:gd name="connsiteY8" fmla="*/ 1806437 h 2090175"/>
                    <a:gd name="connsiteX9" fmla="*/ 402702 w 864440"/>
                    <a:gd name="connsiteY9" fmla="*/ 1997550 h 2090175"/>
                    <a:gd name="connsiteX10" fmla="*/ 172874 w 864440"/>
                    <a:gd name="connsiteY10" fmla="*/ 2081742 h 2090175"/>
                    <a:gd name="connsiteX11" fmla="*/ 49267 w 864440"/>
                    <a:gd name="connsiteY11" fmla="*/ 2022862 h 2090175"/>
                    <a:gd name="connsiteX12" fmla="*/ 4593 w 864440"/>
                    <a:gd name="connsiteY12" fmla="*/ 1840075 h 2090175"/>
                    <a:gd name="connsiteX0" fmla="*/ 4593 w 864440"/>
                    <a:gd name="connsiteY0" fmla="*/ 1840075 h 2082528"/>
                    <a:gd name="connsiteX1" fmla="*/ 289685 w 864440"/>
                    <a:gd name="connsiteY1" fmla="*/ 1438028 h 2082528"/>
                    <a:gd name="connsiteX2" fmla="*/ 511849 w 864440"/>
                    <a:gd name="connsiteY2" fmla="*/ 1126100 h 2082528"/>
                    <a:gd name="connsiteX3" fmla="*/ 675506 w 864440"/>
                    <a:gd name="connsiteY3" fmla="*/ 505958 h 2082528"/>
                    <a:gd name="connsiteX4" fmla="*/ 676503 w 864440"/>
                    <a:gd name="connsiteY4" fmla="*/ 2093 h 2082528"/>
                    <a:gd name="connsiteX5" fmla="*/ 858162 w 864440"/>
                    <a:gd name="connsiteY5" fmla="*/ 698339 h 2082528"/>
                    <a:gd name="connsiteX6" fmla="*/ 829400 w 864440"/>
                    <a:gd name="connsiteY6" fmla="*/ 1202929 h 2082528"/>
                    <a:gd name="connsiteX7" fmla="*/ 684239 w 864440"/>
                    <a:gd name="connsiteY7" fmla="*/ 1569073 h 2082528"/>
                    <a:gd name="connsiteX8" fmla="*/ 557348 w 864440"/>
                    <a:gd name="connsiteY8" fmla="*/ 1806437 h 2082528"/>
                    <a:gd name="connsiteX9" fmla="*/ 402702 w 864440"/>
                    <a:gd name="connsiteY9" fmla="*/ 1997550 h 2082528"/>
                    <a:gd name="connsiteX10" fmla="*/ 183502 w 864440"/>
                    <a:gd name="connsiteY10" fmla="*/ 2072567 h 2082528"/>
                    <a:gd name="connsiteX11" fmla="*/ 49267 w 864440"/>
                    <a:gd name="connsiteY11" fmla="*/ 2022862 h 2082528"/>
                    <a:gd name="connsiteX12" fmla="*/ 4593 w 864440"/>
                    <a:gd name="connsiteY12" fmla="*/ 1840075 h 2082528"/>
                    <a:gd name="connsiteX0" fmla="*/ 4593 w 864440"/>
                    <a:gd name="connsiteY0" fmla="*/ 1840075 h 2079589"/>
                    <a:gd name="connsiteX1" fmla="*/ 289685 w 864440"/>
                    <a:gd name="connsiteY1" fmla="*/ 1438028 h 2079589"/>
                    <a:gd name="connsiteX2" fmla="*/ 511849 w 864440"/>
                    <a:gd name="connsiteY2" fmla="*/ 1126100 h 2079589"/>
                    <a:gd name="connsiteX3" fmla="*/ 675506 w 864440"/>
                    <a:gd name="connsiteY3" fmla="*/ 505958 h 2079589"/>
                    <a:gd name="connsiteX4" fmla="*/ 676503 w 864440"/>
                    <a:gd name="connsiteY4" fmla="*/ 2093 h 2079589"/>
                    <a:gd name="connsiteX5" fmla="*/ 858162 w 864440"/>
                    <a:gd name="connsiteY5" fmla="*/ 698339 h 2079589"/>
                    <a:gd name="connsiteX6" fmla="*/ 829400 w 864440"/>
                    <a:gd name="connsiteY6" fmla="*/ 1202929 h 2079589"/>
                    <a:gd name="connsiteX7" fmla="*/ 684239 w 864440"/>
                    <a:gd name="connsiteY7" fmla="*/ 1569073 h 2079589"/>
                    <a:gd name="connsiteX8" fmla="*/ 557348 w 864440"/>
                    <a:gd name="connsiteY8" fmla="*/ 1806437 h 2079589"/>
                    <a:gd name="connsiteX9" fmla="*/ 394109 w 864440"/>
                    <a:gd name="connsiteY9" fmla="*/ 1977184 h 2079589"/>
                    <a:gd name="connsiteX10" fmla="*/ 183502 w 864440"/>
                    <a:gd name="connsiteY10" fmla="*/ 2072567 h 2079589"/>
                    <a:gd name="connsiteX11" fmla="*/ 49267 w 864440"/>
                    <a:gd name="connsiteY11" fmla="*/ 2022862 h 2079589"/>
                    <a:gd name="connsiteX12" fmla="*/ 4593 w 864440"/>
                    <a:gd name="connsiteY12" fmla="*/ 1840075 h 2079589"/>
                    <a:gd name="connsiteX0" fmla="*/ 4593 w 864440"/>
                    <a:gd name="connsiteY0" fmla="*/ 1840075 h 2079589"/>
                    <a:gd name="connsiteX1" fmla="*/ 289685 w 864440"/>
                    <a:gd name="connsiteY1" fmla="*/ 1438028 h 2079589"/>
                    <a:gd name="connsiteX2" fmla="*/ 511849 w 864440"/>
                    <a:gd name="connsiteY2" fmla="*/ 1126100 h 2079589"/>
                    <a:gd name="connsiteX3" fmla="*/ 675506 w 864440"/>
                    <a:gd name="connsiteY3" fmla="*/ 505958 h 2079589"/>
                    <a:gd name="connsiteX4" fmla="*/ 676503 w 864440"/>
                    <a:gd name="connsiteY4" fmla="*/ 2093 h 2079589"/>
                    <a:gd name="connsiteX5" fmla="*/ 858162 w 864440"/>
                    <a:gd name="connsiteY5" fmla="*/ 698339 h 2079589"/>
                    <a:gd name="connsiteX6" fmla="*/ 829400 w 864440"/>
                    <a:gd name="connsiteY6" fmla="*/ 1202929 h 2079589"/>
                    <a:gd name="connsiteX7" fmla="*/ 684239 w 864440"/>
                    <a:gd name="connsiteY7" fmla="*/ 1569073 h 2079589"/>
                    <a:gd name="connsiteX8" fmla="*/ 532973 w 864440"/>
                    <a:gd name="connsiteY8" fmla="*/ 1783027 h 2079589"/>
                    <a:gd name="connsiteX9" fmla="*/ 394109 w 864440"/>
                    <a:gd name="connsiteY9" fmla="*/ 1977184 h 2079589"/>
                    <a:gd name="connsiteX10" fmla="*/ 183502 w 864440"/>
                    <a:gd name="connsiteY10" fmla="*/ 2072567 h 2079589"/>
                    <a:gd name="connsiteX11" fmla="*/ 49267 w 864440"/>
                    <a:gd name="connsiteY11" fmla="*/ 2022862 h 2079589"/>
                    <a:gd name="connsiteX12" fmla="*/ 4593 w 864440"/>
                    <a:gd name="connsiteY12" fmla="*/ 1840075 h 2079589"/>
                    <a:gd name="connsiteX0" fmla="*/ 0 w 859847"/>
                    <a:gd name="connsiteY0" fmla="*/ 1840075 h 2079589"/>
                    <a:gd name="connsiteX1" fmla="*/ 285092 w 859847"/>
                    <a:gd name="connsiteY1" fmla="*/ 1438028 h 2079589"/>
                    <a:gd name="connsiteX2" fmla="*/ 507256 w 859847"/>
                    <a:gd name="connsiteY2" fmla="*/ 1126100 h 2079589"/>
                    <a:gd name="connsiteX3" fmla="*/ 670913 w 859847"/>
                    <a:gd name="connsiteY3" fmla="*/ 505958 h 2079589"/>
                    <a:gd name="connsiteX4" fmla="*/ 671910 w 859847"/>
                    <a:gd name="connsiteY4" fmla="*/ 2093 h 2079589"/>
                    <a:gd name="connsiteX5" fmla="*/ 853569 w 859847"/>
                    <a:gd name="connsiteY5" fmla="*/ 698339 h 2079589"/>
                    <a:gd name="connsiteX6" fmla="*/ 824807 w 859847"/>
                    <a:gd name="connsiteY6" fmla="*/ 1202929 h 2079589"/>
                    <a:gd name="connsiteX7" fmla="*/ 679646 w 859847"/>
                    <a:gd name="connsiteY7" fmla="*/ 1569073 h 2079589"/>
                    <a:gd name="connsiteX8" fmla="*/ 528380 w 859847"/>
                    <a:gd name="connsiteY8" fmla="*/ 1783027 h 2079589"/>
                    <a:gd name="connsiteX9" fmla="*/ 389516 w 859847"/>
                    <a:gd name="connsiteY9" fmla="*/ 1977184 h 2079589"/>
                    <a:gd name="connsiteX10" fmla="*/ 178909 w 859847"/>
                    <a:gd name="connsiteY10" fmla="*/ 2072567 h 2079589"/>
                    <a:gd name="connsiteX11" fmla="*/ 66153 w 859847"/>
                    <a:gd name="connsiteY11" fmla="*/ 2016170 h 2079589"/>
                    <a:gd name="connsiteX12" fmla="*/ 0 w 859847"/>
                    <a:gd name="connsiteY12" fmla="*/ 1840075 h 2079589"/>
                    <a:gd name="connsiteX0" fmla="*/ 8859 w 868706"/>
                    <a:gd name="connsiteY0" fmla="*/ 1840075 h 2079589"/>
                    <a:gd name="connsiteX1" fmla="*/ 293951 w 868706"/>
                    <a:gd name="connsiteY1" fmla="*/ 1438028 h 2079589"/>
                    <a:gd name="connsiteX2" fmla="*/ 516115 w 868706"/>
                    <a:gd name="connsiteY2" fmla="*/ 1126100 h 2079589"/>
                    <a:gd name="connsiteX3" fmla="*/ 679772 w 868706"/>
                    <a:gd name="connsiteY3" fmla="*/ 505958 h 2079589"/>
                    <a:gd name="connsiteX4" fmla="*/ 680769 w 868706"/>
                    <a:gd name="connsiteY4" fmla="*/ 2093 h 2079589"/>
                    <a:gd name="connsiteX5" fmla="*/ 862428 w 868706"/>
                    <a:gd name="connsiteY5" fmla="*/ 698339 h 2079589"/>
                    <a:gd name="connsiteX6" fmla="*/ 833666 w 868706"/>
                    <a:gd name="connsiteY6" fmla="*/ 1202929 h 2079589"/>
                    <a:gd name="connsiteX7" fmla="*/ 688505 w 868706"/>
                    <a:gd name="connsiteY7" fmla="*/ 1569073 h 2079589"/>
                    <a:gd name="connsiteX8" fmla="*/ 537239 w 868706"/>
                    <a:gd name="connsiteY8" fmla="*/ 1783027 h 2079589"/>
                    <a:gd name="connsiteX9" fmla="*/ 398375 w 868706"/>
                    <a:gd name="connsiteY9" fmla="*/ 1977184 h 2079589"/>
                    <a:gd name="connsiteX10" fmla="*/ 187768 w 868706"/>
                    <a:gd name="connsiteY10" fmla="*/ 2072567 h 2079589"/>
                    <a:gd name="connsiteX11" fmla="*/ 45966 w 868706"/>
                    <a:gd name="connsiteY11" fmla="*/ 1973507 h 2079589"/>
                    <a:gd name="connsiteX12" fmla="*/ 8859 w 868706"/>
                    <a:gd name="connsiteY12" fmla="*/ 1840075 h 2079589"/>
                    <a:gd name="connsiteX0" fmla="*/ 0 w 859847"/>
                    <a:gd name="connsiteY0" fmla="*/ 1840075 h 2079589"/>
                    <a:gd name="connsiteX1" fmla="*/ 285092 w 859847"/>
                    <a:gd name="connsiteY1" fmla="*/ 1438028 h 2079589"/>
                    <a:gd name="connsiteX2" fmla="*/ 507256 w 859847"/>
                    <a:gd name="connsiteY2" fmla="*/ 1126100 h 2079589"/>
                    <a:gd name="connsiteX3" fmla="*/ 670913 w 859847"/>
                    <a:gd name="connsiteY3" fmla="*/ 505958 h 2079589"/>
                    <a:gd name="connsiteX4" fmla="*/ 671910 w 859847"/>
                    <a:gd name="connsiteY4" fmla="*/ 2093 h 2079589"/>
                    <a:gd name="connsiteX5" fmla="*/ 853569 w 859847"/>
                    <a:gd name="connsiteY5" fmla="*/ 698339 h 2079589"/>
                    <a:gd name="connsiteX6" fmla="*/ 824807 w 859847"/>
                    <a:gd name="connsiteY6" fmla="*/ 1202929 h 2079589"/>
                    <a:gd name="connsiteX7" fmla="*/ 679646 w 859847"/>
                    <a:gd name="connsiteY7" fmla="*/ 1569073 h 2079589"/>
                    <a:gd name="connsiteX8" fmla="*/ 528380 w 859847"/>
                    <a:gd name="connsiteY8" fmla="*/ 1783027 h 2079589"/>
                    <a:gd name="connsiteX9" fmla="*/ 389516 w 859847"/>
                    <a:gd name="connsiteY9" fmla="*/ 1977184 h 2079589"/>
                    <a:gd name="connsiteX10" fmla="*/ 178909 w 859847"/>
                    <a:gd name="connsiteY10" fmla="*/ 2072567 h 2079589"/>
                    <a:gd name="connsiteX11" fmla="*/ 37107 w 859847"/>
                    <a:gd name="connsiteY11" fmla="*/ 1973507 h 2079589"/>
                    <a:gd name="connsiteX12" fmla="*/ 0 w 859847"/>
                    <a:gd name="connsiteY12" fmla="*/ 1840075 h 2079589"/>
                    <a:gd name="connsiteX0" fmla="*/ 0 w 859847"/>
                    <a:gd name="connsiteY0" fmla="*/ 1840075 h 2079589"/>
                    <a:gd name="connsiteX1" fmla="*/ 285092 w 859847"/>
                    <a:gd name="connsiteY1" fmla="*/ 1438028 h 2079589"/>
                    <a:gd name="connsiteX2" fmla="*/ 507256 w 859847"/>
                    <a:gd name="connsiteY2" fmla="*/ 1126100 h 2079589"/>
                    <a:gd name="connsiteX3" fmla="*/ 670913 w 859847"/>
                    <a:gd name="connsiteY3" fmla="*/ 505958 h 2079589"/>
                    <a:gd name="connsiteX4" fmla="*/ 671910 w 859847"/>
                    <a:gd name="connsiteY4" fmla="*/ 2093 h 2079589"/>
                    <a:gd name="connsiteX5" fmla="*/ 853569 w 859847"/>
                    <a:gd name="connsiteY5" fmla="*/ 698339 h 2079589"/>
                    <a:gd name="connsiteX6" fmla="*/ 824807 w 859847"/>
                    <a:gd name="connsiteY6" fmla="*/ 1202929 h 2079589"/>
                    <a:gd name="connsiteX7" fmla="*/ 679646 w 859847"/>
                    <a:gd name="connsiteY7" fmla="*/ 1569073 h 2079589"/>
                    <a:gd name="connsiteX8" fmla="*/ 528380 w 859847"/>
                    <a:gd name="connsiteY8" fmla="*/ 1783027 h 2079589"/>
                    <a:gd name="connsiteX9" fmla="*/ 389516 w 859847"/>
                    <a:gd name="connsiteY9" fmla="*/ 1977184 h 2079589"/>
                    <a:gd name="connsiteX10" fmla="*/ 178909 w 859847"/>
                    <a:gd name="connsiteY10" fmla="*/ 2072567 h 2079589"/>
                    <a:gd name="connsiteX11" fmla="*/ 37107 w 859847"/>
                    <a:gd name="connsiteY11" fmla="*/ 1973507 h 2079589"/>
                    <a:gd name="connsiteX12" fmla="*/ 0 w 859847"/>
                    <a:gd name="connsiteY12" fmla="*/ 1840075 h 2079589"/>
                    <a:gd name="connsiteX0" fmla="*/ 0 w 859847"/>
                    <a:gd name="connsiteY0" fmla="*/ 1840075 h 2079589"/>
                    <a:gd name="connsiteX1" fmla="*/ 285092 w 859847"/>
                    <a:gd name="connsiteY1" fmla="*/ 1438028 h 2079589"/>
                    <a:gd name="connsiteX2" fmla="*/ 507256 w 859847"/>
                    <a:gd name="connsiteY2" fmla="*/ 1126100 h 2079589"/>
                    <a:gd name="connsiteX3" fmla="*/ 670913 w 859847"/>
                    <a:gd name="connsiteY3" fmla="*/ 505958 h 2079589"/>
                    <a:gd name="connsiteX4" fmla="*/ 671910 w 859847"/>
                    <a:gd name="connsiteY4" fmla="*/ 2093 h 2079589"/>
                    <a:gd name="connsiteX5" fmla="*/ 853569 w 859847"/>
                    <a:gd name="connsiteY5" fmla="*/ 698339 h 2079589"/>
                    <a:gd name="connsiteX6" fmla="*/ 824807 w 859847"/>
                    <a:gd name="connsiteY6" fmla="*/ 1202929 h 2079589"/>
                    <a:gd name="connsiteX7" fmla="*/ 679646 w 859847"/>
                    <a:gd name="connsiteY7" fmla="*/ 1569073 h 2079589"/>
                    <a:gd name="connsiteX8" fmla="*/ 528380 w 859847"/>
                    <a:gd name="connsiteY8" fmla="*/ 1783027 h 2079589"/>
                    <a:gd name="connsiteX9" fmla="*/ 389516 w 859847"/>
                    <a:gd name="connsiteY9" fmla="*/ 1977184 h 2079589"/>
                    <a:gd name="connsiteX10" fmla="*/ 178909 w 859847"/>
                    <a:gd name="connsiteY10" fmla="*/ 2072567 h 2079589"/>
                    <a:gd name="connsiteX11" fmla="*/ 37107 w 859847"/>
                    <a:gd name="connsiteY11" fmla="*/ 1973507 h 2079589"/>
                    <a:gd name="connsiteX12" fmla="*/ 0 w 859847"/>
                    <a:gd name="connsiteY12" fmla="*/ 1840075 h 2079589"/>
                    <a:gd name="connsiteX0" fmla="*/ 0 w 859847"/>
                    <a:gd name="connsiteY0" fmla="*/ 1840075 h 2073049"/>
                    <a:gd name="connsiteX1" fmla="*/ 285092 w 859847"/>
                    <a:gd name="connsiteY1" fmla="*/ 1438028 h 2073049"/>
                    <a:gd name="connsiteX2" fmla="*/ 507256 w 859847"/>
                    <a:gd name="connsiteY2" fmla="*/ 1126100 h 2073049"/>
                    <a:gd name="connsiteX3" fmla="*/ 670913 w 859847"/>
                    <a:gd name="connsiteY3" fmla="*/ 505958 h 2073049"/>
                    <a:gd name="connsiteX4" fmla="*/ 671910 w 859847"/>
                    <a:gd name="connsiteY4" fmla="*/ 2093 h 2073049"/>
                    <a:gd name="connsiteX5" fmla="*/ 853569 w 859847"/>
                    <a:gd name="connsiteY5" fmla="*/ 698339 h 2073049"/>
                    <a:gd name="connsiteX6" fmla="*/ 824807 w 859847"/>
                    <a:gd name="connsiteY6" fmla="*/ 1202929 h 2073049"/>
                    <a:gd name="connsiteX7" fmla="*/ 679646 w 859847"/>
                    <a:gd name="connsiteY7" fmla="*/ 1569073 h 2073049"/>
                    <a:gd name="connsiteX8" fmla="*/ 528380 w 859847"/>
                    <a:gd name="connsiteY8" fmla="*/ 1783027 h 2073049"/>
                    <a:gd name="connsiteX9" fmla="*/ 389516 w 859847"/>
                    <a:gd name="connsiteY9" fmla="*/ 1977184 h 2073049"/>
                    <a:gd name="connsiteX10" fmla="*/ 149264 w 859847"/>
                    <a:gd name="connsiteY10" fmla="*/ 2065139 h 2073049"/>
                    <a:gd name="connsiteX11" fmla="*/ 37107 w 859847"/>
                    <a:gd name="connsiteY11" fmla="*/ 1973507 h 2073049"/>
                    <a:gd name="connsiteX12" fmla="*/ 0 w 859847"/>
                    <a:gd name="connsiteY12" fmla="*/ 1840075 h 2073049"/>
                    <a:gd name="connsiteX0" fmla="*/ 0 w 859847"/>
                    <a:gd name="connsiteY0" fmla="*/ 1840075 h 2071856"/>
                    <a:gd name="connsiteX1" fmla="*/ 285092 w 859847"/>
                    <a:gd name="connsiteY1" fmla="*/ 1438028 h 2071856"/>
                    <a:gd name="connsiteX2" fmla="*/ 507256 w 859847"/>
                    <a:gd name="connsiteY2" fmla="*/ 1126100 h 2071856"/>
                    <a:gd name="connsiteX3" fmla="*/ 670913 w 859847"/>
                    <a:gd name="connsiteY3" fmla="*/ 505958 h 2071856"/>
                    <a:gd name="connsiteX4" fmla="*/ 671910 w 859847"/>
                    <a:gd name="connsiteY4" fmla="*/ 2093 h 2071856"/>
                    <a:gd name="connsiteX5" fmla="*/ 853569 w 859847"/>
                    <a:gd name="connsiteY5" fmla="*/ 698339 h 2071856"/>
                    <a:gd name="connsiteX6" fmla="*/ 824807 w 859847"/>
                    <a:gd name="connsiteY6" fmla="*/ 1202929 h 2071856"/>
                    <a:gd name="connsiteX7" fmla="*/ 679646 w 859847"/>
                    <a:gd name="connsiteY7" fmla="*/ 1569073 h 2071856"/>
                    <a:gd name="connsiteX8" fmla="*/ 528380 w 859847"/>
                    <a:gd name="connsiteY8" fmla="*/ 1783027 h 2071856"/>
                    <a:gd name="connsiteX9" fmla="*/ 389516 w 859847"/>
                    <a:gd name="connsiteY9" fmla="*/ 1977184 h 2071856"/>
                    <a:gd name="connsiteX10" fmla="*/ 149264 w 859847"/>
                    <a:gd name="connsiteY10" fmla="*/ 2065139 h 2071856"/>
                    <a:gd name="connsiteX11" fmla="*/ 37107 w 859847"/>
                    <a:gd name="connsiteY11" fmla="*/ 1973507 h 2071856"/>
                    <a:gd name="connsiteX12" fmla="*/ 0 w 859847"/>
                    <a:gd name="connsiteY12" fmla="*/ 1840075 h 2071856"/>
                    <a:gd name="connsiteX0" fmla="*/ 0 w 859847"/>
                    <a:gd name="connsiteY0" fmla="*/ 1840075 h 2071856"/>
                    <a:gd name="connsiteX1" fmla="*/ 285092 w 859847"/>
                    <a:gd name="connsiteY1" fmla="*/ 1438028 h 2071856"/>
                    <a:gd name="connsiteX2" fmla="*/ 507256 w 859847"/>
                    <a:gd name="connsiteY2" fmla="*/ 1126100 h 2071856"/>
                    <a:gd name="connsiteX3" fmla="*/ 670913 w 859847"/>
                    <a:gd name="connsiteY3" fmla="*/ 505958 h 2071856"/>
                    <a:gd name="connsiteX4" fmla="*/ 671910 w 859847"/>
                    <a:gd name="connsiteY4" fmla="*/ 2093 h 2071856"/>
                    <a:gd name="connsiteX5" fmla="*/ 853569 w 859847"/>
                    <a:gd name="connsiteY5" fmla="*/ 698339 h 2071856"/>
                    <a:gd name="connsiteX6" fmla="*/ 824807 w 859847"/>
                    <a:gd name="connsiteY6" fmla="*/ 1202929 h 2071856"/>
                    <a:gd name="connsiteX7" fmla="*/ 679646 w 859847"/>
                    <a:gd name="connsiteY7" fmla="*/ 1569073 h 2071856"/>
                    <a:gd name="connsiteX8" fmla="*/ 528380 w 859847"/>
                    <a:gd name="connsiteY8" fmla="*/ 1783027 h 2071856"/>
                    <a:gd name="connsiteX9" fmla="*/ 389516 w 859847"/>
                    <a:gd name="connsiteY9" fmla="*/ 1977184 h 2071856"/>
                    <a:gd name="connsiteX10" fmla="*/ 149264 w 859847"/>
                    <a:gd name="connsiteY10" fmla="*/ 2065139 h 2071856"/>
                    <a:gd name="connsiteX11" fmla="*/ 37107 w 859847"/>
                    <a:gd name="connsiteY11" fmla="*/ 1973507 h 2071856"/>
                    <a:gd name="connsiteX12" fmla="*/ 0 w 859847"/>
                    <a:gd name="connsiteY12" fmla="*/ 1840075 h 2071856"/>
                    <a:gd name="connsiteX0" fmla="*/ 0 w 859847"/>
                    <a:gd name="connsiteY0" fmla="*/ 1840075 h 2065214"/>
                    <a:gd name="connsiteX1" fmla="*/ 285092 w 859847"/>
                    <a:gd name="connsiteY1" fmla="*/ 1438028 h 2065214"/>
                    <a:gd name="connsiteX2" fmla="*/ 507256 w 859847"/>
                    <a:gd name="connsiteY2" fmla="*/ 1126100 h 2065214"/>
                    <a:gd name="connsiteX3" fmla="*/ 670913 w 859847"/>
                    <a:gd name="connsiteY3" fmla="*/ 505958 h 2065214"/>
                    <a:gd name="connsiteX4" fmla="*/ 671910 w 859847"/>
                    <a:gd name="connsiteY4" fmla="*/ 2093 h 2065214"/>
                    <a:gd name="connsiteX5" fmla="*/ 853569 w 859847"/>
                    <a:gd name="connsiteY5" fmla="*/ 698339 h 2065214"/>
                    <a:gd name="connsiteX6" fmla="*/ 824807 w 859847"/>
                    <a:gd name="connsiteY6" fmla="*/ 1202929 h 2065214"/>
                    <a:gd name="connsiteX7" fmla="*/ 679646 w 859847"/>
                    <a:gd name="connsiteY7" fmla="*/ 1569073 h 2065214"/>
                    <a:gd name="connsiteX8" fmla="*/ 528380 w 859847"/>
                    <a:gd name="connsiteY8" fmla="*/ 1783027 h 2065214"/>
                    <a:gd name="connsiteX9" fmla="*/ 389516 w 859847"/>
                    <a:gd name="connsiteY9" fmla="*/ 1977184 h 2065214"/>
                    <a:gd name="connsiteX10" fmla="*/ 149264 w 859847"/>
                    <a:gd name="connsiteY10" fmla="*/ 2065139 h 2065214"/>
                    <a:gd name="connsiteX11" fmla="*/ 37107 w 859847"/>
                    <a:gd name="connsiteY11" fmla="*/ 1973507 h 2065214"/>
                    <a:gd name="connsiteX12" fmla="*/ 0 w 859847"/>
                    <a:gd name="connsiteY12" fmla="*/ 1840075 h 2065214"/>
                    <a:gd name="connsiteX0" fmla="*/ 0 w 859847"/>
                    <a:gd name="connsiteY0" fmla="*/ 1840075 h 2065214"/>
                    <a:gd name="connsiteX1" fmla="*/ 285092 w 859847"/>
                    <a:gd name="connsiteY1" fmla="*/ 1438028 h 2065214"/>
                    <a:gd name="connsiteX2" fmla="*/ 507256 w 859847"/>
                    <a:gd name="connsiteY2" fmla="*/ 1126100 h 2065214"/>
                    <a:gd name="connsiteX3" fmla="*/ 670913 w 859847"/>
                    <a:gd name="connsiteY3" fmla="*/ 505958 h 2065214"/>
                    <a:gd name="connsiteX4" fmla="*/ 671910 w 859847"/>
                    <a:gd name="connsiteY4" fmla="*/ 2093 h 2065214"/>
                    <a:gd name="connsiteX5" fmla="*/ 853569 w 859847"/>
                    <a:gd name="connsiteY5" fmla="*/ 698339 h 2065214"/>
                    <a:gd name="connsiteX6" fmla="*/ 824807 w 859847"/>
                    <a:gd name="connsiteY6" fmla="*/ 1202929 h 2065214"/>
                    <a:gd name="connsiteX7" fmla="*/ 679646 w 859847"/>
                    <a:gd name="connsiteY7" fmla="*/ 1569073 h 2065214"/>
                    <a:gd name="connsiteX8" fmla="*/ 528380 w 859847"/>
                    <a:gd name="connsiteY8" fmla="*/ 1783027 h 2065214"/>
                    <a:gd name="connsiteX9" fmla="*/ 389516 w 859847"/>
                    <a:gd name="connsiteY9" fmla="*/ 1977184 h 2065214"/>
                    <a:gd name="connsiteX10" fmla="*/ 149264 w 859847"/>
                    <a:gd name="connsiteY10" fmla="*/ 2065139 h 2065214"/>
                    <a:gd name="connsiteX11" fmla="*/ 37107 w 859847"/>
                    <a:gd name="connsiteY11" fmla="*/ 1973507 h 2065214"/>
                    <a:gd name="connsiteX12" fmla="*/ 0 w 859847"/>
                    <a:gd name="connsiteY12" fmla="*/ 1840075 h 2065214"/>
                    <a:gd name="connsiteX0" fmla="*/ 5685 w 865532"/>
                    <a:gd name="connsiteY0" fmla="*/ 1840075 h 2065214"/>
                    <a:gd name="connsiteX1" fmla="*/ 290777 w 865532"/>
                    <a:gd name="connsiteY1" fmla="*/ 1438028 h 2065214"/>
                    <a:gd name="connsiteX2" fmla="*/ 512941 w 865532"/>
                    <a:gd name="connsiteY2" fmla="*/ 1126100 h 2065214"/>
                    <a:gd name="connsiteX3" fmla="*/ 676598 w 865532"/>
                    <a:gd name="connsiteY3" fmla="*/ 505958 h 2065214"/>
                    <a:gd name="connsiteX4" fmla="*/ 677595 w 865532"/>
                    <a:gd name="connsiteY4" fmla="*/ 2093 h 2065214"/>
                    <a:gd name="connsiteX5" fmla="*/ 859254 w 865532"/>
                    <a:gd name="connsiteY5" fmla="*/ 698339 h 2065214"/>
                    <a:gd name="connsiteX6" fmla="*/ 830492 w 865532"/>
                    <a:gd name="connsiteY6" fmla="*/ 1202929 h 2065214"/>
                    <a:gd name="connsiteX7" fmla="*/ 685331 w 865532"/>
                    <a:gd name="connsiteY7" fmla="*/ 1569073 h 2065214"/>
                    <a:gd name="connsiteX8" fmla="*/ 534065 w 865532"/>
                    <a:gd name="connsiteY8" fmla="*/ 1783027 h 2065214"/>
                    <a:gd name="connsiteX9" fmla="*/ 395201 w 865532"/>
                    <a:gd name="connsiteY9" fmla="*/ 1977184 h 2065214"/>
                    <a:gd name="connsiteX10" fmla="*/ 154949 w 865532"/>
                    <a:gd name="connsiteY10" fmla="*/ 2065139 h 2065214"/>
                    <a:gd name="connsiteX11" fmla="*/ 29293 w 865532"/>
                    <a:gd name="connsiteY11" fmla="*/ 1957218 h 2065214"/>
                    <a:gd name="connsiteX12" fmla="*/ 5685 w 865532"/>
                    <a:gd name="connsiteY12" fmla="*/ 1840075 h 2065214"/>
                    <a:gd name="connsiteX0" fmla="*/ 0 w 859847"/>
                    <a:gd name="connsiteY0" fmla="*/ 1840075 h 2065214"/>
                    <a:gd name="connsiteX1" fmla="*/ 285092 w 859847"/>
                    <a:gd name="connsiteY1" fmla="*/ 1438028 h 2065214"/>
                    <a:gd name="connsiteX2" fmla="*/ 507256 w 859847"/>
                    <a:gd name="connsiteY2" fmla="*/ 1126100 h 2065214"/>
                    <a:gd name="connsiteX3" fmla="*/ 670913 w 859847"/>
                    <a:gd name="connsiteY3" fmla="*/ 505958 h 2065214"/>
                    <a:gd name="connsiteX4" fmla="*/ 671910 w 859847"/>
                    <a:gd name="connsiteY4" fmla="*/ 2093 h 2065214"/>
                    <a:gd name="connsiteX5" fmla="*/ 853569 w 859847"/>
                    <a:gd name="connsiteY5" fmla="*/ 698339 h 2065214"/>
                    <a:gd name="connsiteX6" fmla="*/ 824807 w 859847"/>
                    <a:gd name="connsiteY6" fmla="*/ 1202929 h 2065214"/>
                    <a:gd name="connsiteX7" fmla="*/ 679646 w 859847"/>
                    <a:gd name="connsiteY7" fmla="*/ 1569073 h 2065214"/>
                    <a:gd name="connsiteX8" fmla="*/ 528380 w 859847"/>
                    <a:gd name="connsiteY8" fmla="*/ 1783027 h 2065214"/>
                    <a:gd name="connsiteX9" fmla="*/ 389516 w 859847"/>
                    <a:gd name="connsiteY9" fmla="*/ 1977184 h 2065214"/>
                    <a:gd name="connsiteX10" fmla="*/ 149264 w 859847"/>
                    <a:gd name="connsiteY10" fmla="*/ 2065139 h 2065214"/>
                    <a:gd name="connsiteX11" fmla="*/ 23608 w 859847"/>
                    <a:gd name="connsiteY11" fmla="*/ 1957218 h 2065214"/>
                    <a:gd name="connsiteX12" fmla="*/ 0 w 859847"/>
                    <a:gd name="connsiteY12" fmla="*/ 1840075 h 2065214"/>
                    <a:gd name="connsiteX0" fmla="*/ 0 w 859847"/>
                    <a:gd name="connsiteY0" fmla="*/ 1840075 h 2065214"/>
                    <a:gd name="connsiteX1" fmla="*/ 285092 w 859847"/>
                    <a:gd name="connsiteY1" fmla="*/ 1438028 h 2065214"/>
                    <a:gd name="connsiteX2" fmla="*/ 507256 w 859847"/>
                    <a:gd name="connsiteY2" fmla="*/ 1126100 h 2065214"/>
                    <a:gd name="connsiteX3" fmla="*/ 670913 w 859847"/>
                    <a:gd name="connsiteY3" fmla="*/ 505958 h 2065214"/>
                    <a:gd name="connsiteX4" fmla="*/ 671910 w 859847"/>
                    <a:gd name="connsiteY4" fmla="*/ 2093 h 2065214"/>
                    <a:gd name="connsiteX5" fmla="*/ 853569 w 859847"/>
                    <a:gd name="connsiteY5" fmla="*/ 698339 h 2065214"/>
                    <a:gd name="connsiteX6" fmla="*/ 824807 w 859847"/>
                    <a:gd name="connsiteY6" fmla="*/ 1202929 h 2065214"/>
                    <a:gd name="connsiteX7" fmla="*/ 679646 w 859847"/>
                    <a:gd name="connsiteY7" fmla="*/ 1569073 h 2065214"/>
                    <a:gd name="connsiteX8" fmla="*/ 528380 w 859847"/>
                    <a:gd name="connsiteY8" fmla="*/ 1783027 h 2065214"/>
                    <a:gd name="connsiteX9" fmla="*/ 389516 w 859847"/>
                    <a:gd name="connsiteY9" fmla="*/ 1977184 h 2065214"/>
                    <a:gd name="connsiteX10" fmla="*/ 149264 w 859847"/>
                    <a:gd name="connsiteY10" fmla="*/ 2065139 h 2065214"/>
                    <a:gd name="connsiteX11" fmla="*/ 23608 w 859847"/>
                    <a:gd name="connsiteY11" fmla="*/ 1957218 h 2065214"/>
                    <a:gd name="connsiteX12" fmla="*/ 0 w 859847"/>
                    <a:gd name="connsiteY12" fmla="*/ 1840075 h 2065214"/>
                    <a:gd name="connsiteX0" fmla="*/ 0 w 859847"/>
                    <a:gd name="connsiteY0" fmla="*/ 1840075 h 2065214"/>
                    <a:gd name="connsiteX1" fmla="*/ 285092 w 859847"/>
                    <a:gd name="connsiteY1" fmla="*/ 1438028 h 2065214"/>
                    <a:gd name="connsiteX2" fmla="*/ 521314 w 859847"/>
                    <a:gd name="connsiteY2" fmla="*/ 1054688 h 2065214"/>
                    <a:gd name="connsiteX3" fmla="*/ 670913 w 859847"/>
                    <a:gd name="connsiteY3" fmla="*/ 505958 h 2065214"/>
                    <a:gd name="connsiteX4" fmla="*/ 671910 w 859847"/>
                    <a:gd name="connsiteY4" fmla="*/ 2093 h 2065214"/>
                    <a:gd name="connsiteX5" fmla="*/ 853569 w 859847"/>
                    <a:gd name="connsiteY5" fmla="*/ 698339 h 2065214"/>
                    <a:gd name="connsiteX6" fmla="*/ 824807 w 859847"/>
                    <a:gd name="connsiteY6" fmla="*/ 1202929 h 2065214"/>
                    <a:gd name="connsiteX7" fmla="*/ 679646 w 859847"/>
                    <a:gd name="connsiteY7" fmla="*/ 1569073 h 2065214"/>
                    <a:gd name="connsiteX8" fmla="*/ 528380 w 859847"/>
                    <a:gd name="connsiteY8" fmla="*/ 1783027 h 2065214"/>
                    <a:gd name="connsiteX9" fmla="*/ 389516 w 859847"/>
                    <a:gd name="connsiteY9" fmla="*/ 1977184 h 2065214"/>
                    <a:gd name="connsiteX10" fmla="*/ 149264 w 859847"/>
                    <a:gd name="connsiteY10" fmla="*/ 2065139 h 2065214"/>
                    <a:gd name="connsiteX11" fmla="*/ 23608 w 859847"/>
                    <a:gd name="connsiteY11" fmla="*/ 1957218 h 2065214"/>
                    <a:gd name="connsiteX12" fmla="*/ 0 w 859847"/>
                    <a:gd name="connsiteY12" fmla="*/ 1840075 h 2065214"/>
                    <a:gd name="connsiteX0" fmla="*/ 0 w 859847"/>
                    <a:gd name="connsiteY0" fmla="*/ 1840075 h 2065214"/>
                    <a:gd name="connsiteX1" fmla="*/ 285092 w 859847"/>
                    <a:gd name="connsiteY1" fmla="*/ 1438028 h 2065214"/>
                    <a:gd name="connsiteX2" fmla="*/ 521314 w 859847"/>
                    <a:gd name="connsiteY2" fmla="*/ 1054688 h 2065214"/>
                    <a:gd name="connsiteX3" fmla="*/ 670913 w 859847"/>
                    <a:gd name="connsiteY3" fmla="*/ 505958 h 2065214"/>
                    <a:gd name="connsiteX4" fmla="*/ 671910 w 859847"/>
                    <a:gd name="connsiteY4" fmla="*/ 2093 h 2065214"/>
                    <a:gd name="connsiteX5" fmla="*/ 853569 w 859847"/>
                    <a:gd name="connsiteY5" fmla="*/ 698339 h 2065214"/>
                    <a:gd name="connsiteX6" fmla="*/ 824807 w 859847"/>
                    <a:gd name="connsiteY6" fmla="*/ 1202929 h 2065214"/>
                    <a:gd name="connsiteX7" fmla="*/ 712516 w 859847"/>
                    <a:gd name="connsiteY7" fmla="*/ 1489884 h 2065214"/>
                    <a:gd name="connsiteX8" fmla="*/ 528380 w 859847"/>
                    <a:gd name="connsiteY8" fmla="*/ 1783027 h 2065214"/>
                    <a:gd name="connsiteX9" fmla="*/ 389516 w 859847"/>
                    <a:gd name="connsiteY9" fmla="*/ 1977184 h 2065214"/>
                    <a:gd name="connsiteX10" fmla="*/ 149264 w 859847"/>
                    <a:gd name="connsiteY10" fmla="*/ 2065139 h 2065214"/>
                    <a:gd name="connsiteX11" fmla="*/ 23608 w 859847"/>
                    <a:gd name="connsiteY11" fmla="*/ 1957218 h 2065214"/>
                    <a:gd name="connsiteX12" fmla="*/ 0 w 859847"/>
                    <a:gd name="connsiteY12" fmla="*/ 1840075 h 2065214"/>
                    <a:gd name="connsiteX0" fmla="*/ 0 w 862320"/>
                    <a:gd name="connsiteY0" fmla="*/ 1840075 h 2065214"/>
                    <a:gd name="connsiteX1" fmla="*/ 285092 w 862320"/>
                    <a:gd name="connsiteY1" fmla="*/ 1438028 h 2065214"/>
                    <a:gd name="connsiteX2" fmla="*/ 521314 w 862320"/>
                    <a:gd name="connsiteY2" fmla="*/ 1054688 h 2065214"/>
                    <a:gd name="connsiteX3" fmla="*/ 670913 w 862320"/>
                    <a:gd name="connsiteY3" fmla="*/ 505958 h 2065214"/>
                    <a:gd name="connsiteX4" fmla="*/ 671910 w 862320"/>
                    <a:gd name="connsiteY4" fmla="*/ 2093 h 2065214"/>
                    <a:gd name="connsiteX5" fmla="*/ 853569 w 862320"/>
                    <a:gd name="connsiteY5" fmla="*/ 698339 h 2065214"/>
                    <a:gd name="connsiteX6" fmla="*/ 833387 w 862320"/>
                    <a:gd name="connsiteY6" fmla="*/ 1144713 h 2065214"/>
                    <a:gd name="connsiteX7" fmla="*/ 712516 w 862320"/>
                    <a:gd name="connsiteY7" fmla="*/ 1489884 h 2065214"/>
                    <a:gd name="connsiteX8" fmla="*/ 528380 w 862320"/>
                    <a:gd name="connsiteY8" fmla="*/ 1783027 h 2065214"/>
                    <a:gd name="connsiteX9" fmla="*/ 389516 w 862320"/>
                    <a:gd name="connsiteY9" fmla="*/ 1977184 h 2065214"/>
                    <a:gd name="connsiteX10" fmla="*/ 149264 w 862320"/>
                    <a:gd name="connsiteY10" fmla="*/ 2065139 h 2065214"/>
                    <a:gd name="connsiteX11" fmla="*/ 23608 w 862320"/>
                    <a:gd name="connsiteY11" fmla="*/ 1957218 h 2065214"/>
                    <a:gd name="connsiteX12" fmla="*/ 0 w 862320"/>
                    <a:gd name="connsiteY12" fmla="*/ 1840075 h 2065214"/>
                    <a:gd name="connsiteX0" fmla="*/ 0 w 862320"/>
                    <a:gd name="connsiteY0" fmla="*/ 1865516 h 2090655"/>
                    <a:gd name="connsiteX1" fmla="*/ 285092 w 862320"/>
                    <a:gd name="connsiteY1" fmla="*/ 1463469 h 2090655"/>
                    <a:gd name="connsiteX2" fmla="*/ 521314 w 862320"/>
                    <a:gd name="connsiteY2" fmla="*/ 1080129 h 2090655"/>
                    <a:gd name="connsiteX3" fmla="*/ 670913 w 862320"/>
                    <a:gd name="connsiteY3" fmla="*/ 531399 h 2090655"/>
                    <a:gd name="connsiteX4" fmla="*/ 627979 w 862320"/>
                    <a:gd name="connsiteY4" fmla="*/ 1957 h 2090655"/>
                    <a:gd name="connsiteX5" fmla="*/ 853569 w 862320"/>
                    <a:gd name="connsiteY5" fmla="*/ 723780 h 2090655"/>
                    <a:gd name="connsiteX6" fmla="*/ 833387 w 862320"/>
                    <a:gd name="connsiteY6" fmla="*/ 1170154 h 2090655"/>
                    <a:gd name="connsiteX7" fmla="*/ 712516 w 862320"/>
                    <a:gd name="connsiteY7" fmla="*/ 1515325 h 2090655"/>
                    <a:gd name="connsiteX8" fmla="*/ 528380 w 862320"/>
                    <a:gd name="connsiteY8" fmla="*/ 1808468 h 2090655"/>
                    <a:gd name="connsiteX9" fmla="*/ 389516 w 862320"/>
                    <a:gd name="connsiteY9" fmla="*/ 2002625 h 2090655"/>
                    <a:gd name="connsiteX10" fmla="*/ 149264 w 862320"/>
                    <a:gd name="connsiteY10" fmla="*/ 2090580 h 2090655"/>
                    <a:gd name="connsiteX11" fmla="*/ 23608 w 862320"/>
                    <a:gd name="connsiteY11" fmla="*/ 1982659 h 2090655"/>
                    <a:gd name="connsiteX12" fmla="*/ 0 w 862320"/>
                    <a:gd name="connsiteY12" fmla="*/ 1865516 h 2090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62320" h="2090655">
                      <a:moveTo>
                        <a:pt x="0" y="1865516"/>
                      </a:moveTo>
                      <a:cubicBezTo>
                        <a:pt x="4989" y="1703088"/>
                        <a:pt x="198206" y="1594367"/>
                        <a:pt x="285092" y="1463469"/>
                      </a:cubicBezTo>
                      <a:cubicBezTo>
                        <a:pt x="371978" y="1332571"/>
                        <a:pt x="457297" y="1236153"/>
                        <a:pt x="521314" y="1080129"/>
                      </a:cubicBezTo>
                      <a:cubicBezTo>
                        <a:pt x="585331" y="924105"/>
                        <a:pt x="636499" y="723210"/>
                        <a:pt x="670913" y="531399"/>
                      </a:cubicBezTo>
                      <a:cubicBezTo>
                        <a:pt x="705327" y="339588"/>
                        <a:pt x="597536" y="-30106"/>
                        <a:pt x="627979" y="1957"/>
                      </a:cubicBezTo>
                      <a:cubicBezTo>
                        <a:pt x="658422" y="34020"/>
                        <a:pt x="840372" y="514577"/>
                        <a:pt x="853569" y="723780"/>
                      </a:cubicBezTo>
                      <a:cubicBezTo>
                        <a:pt x="866766" y="932983"/>
                        <a:pt x="868645" y="1001711"/>
                        <a:pt x="833387" y="1170154"/>
                      </a:cubicBezTo>
                      <a:cubicBezTo>
                        <a:pt x="798129" y="1338597"/>
                        <a:pt x="752145" y="1420291"/>
                        <a:pt x="712516" y="1515325"/>
                      </a:cubicBezTo>
                      <a:cubicBezTo>
                        <a:pt x="672887" y="1610359"/>
                        <a:pt x="582213" y="1727251"/>
                        <a:pt x="528380" y="1808468"/>
                      </a:cubicBezTo>
                      <a:cubicBezTo>
                        <a:pt x="474547" y="1889685"/>
                        <a:pt x="545346" y="1785982"/>
                        <a:pt x="389516" y="2002625"/>
                      </a:cubicBezTo>
                      <a:cubicBezTo>
                        <a:pt x="269486" y="2086986"/>
                        <a:pt x="217937" y="2091402"/>
                        <a:pt x="149264" y="2090580"/>
                      </a:cubicBezTo>
                      <a:cubicBezTo>
                        <a:pt x="42266" y="2042639"/>
                        <a:pt x="58167" y="2043538"/>
                        <a:pt x="23608" y="1982659"/>
                      </a:cubicBezTo>
                      <a:cubicBezTo>
                        <a:pt x="-1497" y="1932365"/>
                        <a:pt x="11969" y="1974168"/>
                        <a:pt x="0" y="186551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2000">
                      <a:srgbClr val="5E9EFF"/>
                    </a:gs>
                    <a:gs pos="82000">
                      <a:srgbClr val="C4D6EB">
                        <a:alpha val="5000"/>
                      </a:srgbClr>
                    </a:gs>
                    <a:gs pos="20000">
                      <a:srgbClr val="FFEBFA">
                        <a:lumMod val="0"/>
                        <a:lumOff val="100000"/>
                        <a:alpha val="79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dirty="0">
                    <a:solidFill>
                      <a:srgbClr val="FF0066"/>
                    </a:solidFill>
                  </a:endParaRPr>
                </a:p>
              </p:txBody>
            </p:sp>
            <p:grpSp>
              <p:nvGrpSpPr>
                <p:cNvPr id="96" name="Grupo 10"/>
                <p:cNvGrpSpPr>
                  <a:grpSpLocks noChangeAspect="1"/>
                </p:cNvGrpSpPr>
                <p:nvPr/>
              </p:nvGrpSpPr>
              <p:grpSpPr>
                <a:xfrm>
                  <a:off x="4601553" y="3658390"/>
                  <a:ext cx="998935" cy="988965"/>
                  <a:chOff x="9135498" y="5265181"/>
                  <a:chExt cx="4721895" cy="4674772"/>
                </a:xfrm>
              </p:grpSpPr>
              <p:sp>
                <p:nvSpPr>
                  <p:cNvPr id="100" name="Elipse 99"/>
                  <p:cNvSpPr/>
                  <p:nvPr/>
                </p:nvSpPr>
                <p:spPr bwMode="auto">
                  <a:xfrm>
                    <a:off x="9135498" y="5265181"/>
                    <a:ext cx="4721895" cy="4674772"/>
                  </a:xfrm>
                  <a:prstGeom prst="ellipse">
                    <a:avLst/>
                  </a:prstGeom>
                  <a:gradFill>
                    <a:gsLst>
                      <a:gs pos="62000">
                        <a:srgbClr val="FFFFCC">
                          <a:alpha val="0"/>
                        </a:srgbClr>
                      </a:gs>
                      <a:gs pos="4000">
                        <a:srgbClr val="FFC000"/>
                      </a:gs>
                      <a:gs pos="100000">
                        <a:schemeClr val="tx1">
                          <a:alpha val="0"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t-BR" sz="1600" b="1">
                      <a:solidFill>
                        <a:srgbClr val="FF0066"/>
                      </a:solidFill>
                    </a:endParaRPr>
                  </a:p>
                </p:txBody>
              </p:sp>
              <p:sp>
                <p:nvSpPr>
                  <p:cNvPr id="101" name="Oval 3"/>
                  <p:cNvSpPr>
                    <a:spLocks noChangeArrowheads="1"/>
                  </p:cNvSpPr>
                  <p:nvPr/>
                </p:nvSpPr>
                <p:spPr bwMode="auto">
                  <a:xfrm>
                    <a:off x="10224919" y="6260628"/>
                    <a:ext cx="2677145" cy="2650428"/>
                  </a:xfrm>
                  <a:prstGeom prst="ellipse">
                    <a:avLst/>
                  </a:prstGeom>
                  <a:gradFill flip="none" rotWithShape="1">
                    <a:gsLst>
                      <a:gs pos="48000">
                        <a:srgbClr val="FFFFCC"/>
                      </a:gs>
                      <a:gs pos="12000">
                        <a:schemeClr val="bg1"/>
                      </a:gs>
                      <a:gs pos="82000">
                        <a:srgbClr val="4D0808">
                          <a:alpha val="4000"/>
                        </a:srgbClr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5715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pt-BR" sz="1600" b="1">
                      <a:solidFill>
                        <a:srgbClr val="FF0066"/>
                      </a:solidFill>
                    </a:endParaRPr>
                  </a:p>
                </p:txBody>
              </p:sp>
            </p:grpSp>
            <p:sp>
              <p:nvSpPr>
                <p:cNvPr id="97" name="Oval 3"/>
                <p:cNvSpPr>
                  <a:spLocks noChangeArrowheads="1"/>
                </p:cNvSpPr>
                <p:nvPr/>
              </p:nvSpPr>
              <p:spPr bwMode="auto">
                <a:xfrm>
                  <a:off x="4501018" y="3441633"/>
                  <a:ext cx="1296143" cy="1349192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600" b="1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98" name="Oval 3"/>
                <p:cNvSpPr>
                  <a:spLocks noChangeArrowheads="1"/>
                </p:cNvSpPr>
                <p:nvPr/>
              </p:nvSpPr>
              <p:spPr bwMode="auto">
                <a:xfrm>
                  <a:off x="4410433" y="3414177"/>
                  <a:ext cx="1296144" cy="1349192"/>
                </a:xfrm>
                <a:prstGeom prst="ellipse">
                  <a:avLst/>
                </a:prstGeom>
                <a:gradFill flip="none" rotWithShape="1">
                  <a:gsLst>
                    <a:gs pos="77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600" b="1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99" name="Oval 3"/>
                <p:cNvSpPr>
                  <a:spLocks noChangeArrowheads="1"/>
                </p:cNvSpPr>
                <p:nvPr/>
              </p:nvSpPr>
              <p:spPr bwMode="auto">
                <a:xfrm>
                  <a:off x="4454223" y="3555736"/>
                  <a:ext cx="1296144" cy="1226538"/>
                </a:xfrm>
                <a:prstGeom prst="ellipse">
                  <a:avLst/>
                </a:prstGeom>
                <a:gradFill flip="none" rotWithShape="1">
                  <a:gsLst>
                    <a:gs pos="98000">
                      <a:schemeClr val="accent1">
                        <a:lumMod val="20000"/>
                        <a:lumOff val="80000"/>
                        <a:alpha val="7000"/>
                      </a:schemeClr>
                    </a:gs>
                    <a:gs pos="10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pt-BR" sz="1600" b="1">
                    <a:solidFill>
                      <a:srgbClr val="FF0066"/>
                    </a:solidFill>
                  </a:endParaRPr>
                </a:p>
              </p:txBody>
            </p:sp>
          </p:grpSp>
        </p:grpSp>
        <p:sp>
          <p:nvSpPr>
            <p:cNvPr id="102" name="Seta para a Esquerda 101"/>
            <p:cNvSpPr/>
            <p:nvPr/>
          </p:nvSpPr>
          <p:spPr bwMode="auto">
            <a:xfrm rot="5780083">
              <a:off x="7551099" y="3868405"/>
              <a:ext cx="748360" cy="311864"/>
            </a:xfrm>
            <a:prstGeom prst="leftArrow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8" name="Retângulo 8"/>
          <p:cNvSpPr>
            <a:spLocks noChangeArrowheads="1"/>
          </p:cNvSpPr>
          <p:nvPr/>
        </p:nvSpPr>
        <p:spPr bwMode="auto">
          <a:xfrm>
            <a:off x="-22256" y="1027262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FF0000"/>
                </a:solidFill>
                <a:latin typeface="Century Gothic" pitchFamily="34" charset="0"/>
              </a:rPr>
              <a:t>diagrama </a:t>
            </a:r>
            <a:r>
              <a:rPr lang="pt-BR" b="1" dirty="0">
                <a:solidFill>
                  <a:srgbClr val="FF0000"/>
                </a:solidFill>
                <a:latin typeface="Century Gothic" pitchFamily="34" charset="0"/>
              </a:rPr>
              <a:t>fora de escala</a:t>
            </a:r>
          </a:p>
        </p:txBody>
      </p:sp>
    </p:spTree>
    <p:extLst>
      <p:ext uri="{BB962C8B-B14F-4D97-AF65-F5344CB8AC3E}">
        <p14:creationId xmlns:p14="http://schemas.microsoft.com/office/powerpoint/2010/main" val="730973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424936" cy="1368152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Century Gothic" pitchFamily="34" charset="0"/>
              </a:rPr>
              <a:t>O Cometa Halley</a:t>
            </a:r>
            <a:endParaRPr lang="pt-BR" sz="4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0572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Fonte da imagem</a:t>
            </a:r>
            <a:r>
              <a:rPr lang="pt-BR" sz="1200" dirty="0">
                <a:solidFill>
                  <a:srgbClr val="FFC000"/>
                </a:solidFill>
                <a:latin typeface="Century Gothic" pitchFamily="34" charset="0"/>
              </a:rPr>
              <a:t>: http://pages.uoregon.edu/jimbrau/BrauImNew/Chap14/7th/AT_7e_Figure_14_11b.jpg</a:t>
            </a:r>
          </a:p>
        </p:txBody>
      </p:sp>
      <p:pic>
        <p:nvPicPr>
          <p:cNvPr id="3074" name="Picture 2" descr="http://pages.uoregon.edu/jimbrau/BrauImNew/Chap14/7th/AT_7e_Figure_14_11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1290" r="2586" b="15754"/>
          <a:stretch/>
        </p:blipFill>
        <p:spPr bwMode="auto">
          <a:xfrm>
            <a:off x="20738" y="1116000"/>
            <a:ext cx="9072000" cy="52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379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424936" cy="1368152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Century Gothic" pitchFamily="34" charset="0"/>
              </a:rPr>
              <a:t>Órbita do Cometa Halley</a:t>
            </a:r>
            <a:endParaRPr lang="pt-BR" sz="4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0572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Fonte da imagem</a:t>
            </a:r>
            <a:r>
              <a:rPr lang="pt-BR" sz="1200" dirty="0">
                <a:solidFill>
                  <a:srgbClr val="FFC000"/>
                </a:solidFill>
                <a:latin typeface="Century Gothic" pitchFamily="34" charset="0"/>
              </a:rPr>
              <a:t>: http://pages.uoregon.edu/jimbrau/BrauImNew/Chap14/7th/AT_7e_Figure_14_12.jpg</a:t>
            </a:r>
          </a:p>
        </p:txBody>
      </p:sp>
      <p:pic>
        <p:nvPicPr>
          <p:cNvPr id="4098" name="Picture 2" descr="http://pages.uoregon.edu/jimbrau/BrauImNew/Chap14/7th/AT_7e_Figure_14_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1635" r="7092" b="9395"/>
          <a:stretch/>
        </p:blipFill>
        <p:spPr bwMode="auto">
          <a:xfrm>
            <a:off x="108000" y="1377304"/>
            <a:ext cx="8892000" cy="47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74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ages.uoregon.edu/jimbrau/BrauImNew/Chap14/7th/AT_7e_Figure_14_13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" t="5551" r="983" b="13438"/>
          <a:stretch/>
        </p:blipFill>
        <p:spPr bwMode="auto">
          <a:xfrm>
            <a:off x="648072" y="75998"/>
            <a:ext cx="8460432" cy="683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424936" cy="1368152"/>
          </a:xfrm>
        </p:spPr>
        <p:txBody>
          <a:bodyPr>
            <a:normAutofit/>
          </a:bodyPr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Century Gothic" pitchFamily="34" charset="0"/>
              </a:rPr>
              <a:t>Núcleo do Cometa Halley</a:t>
            </a:r>
            <a:endParaRPr lang="pt-BR" sz="4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0572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Fonte da imagem</a:t>
            </a:r>
            <a:r>
              <a:rPr lang="pt-BR" sz="1200" dirty="0">
                <a:solidFill>
                  <a:srgbClr val="FFC000"/>
                </a:solidFill>
                <a:latin typeface="Century Gothic" pitchFamily="34" charset="0"/>
              </a:rPr>
              <a:t>: http://pages.uoregon.edu/jimbrau/BrauImNew/Chap14/7th/AT_7e_Figure_14_13a.jpg</a:t>
            </a:r>
          </a:p>
        </p:txBody>
      </p:sp>
    </p:spTree>
    <p:extLst>
      <p:ext uri="{BB962C8B-B14F-4D97-AF65-F5344CB8AC3E}">
        <p14:creationId xmlns:p14="http://schemas.microsoft.com/office/powerpoint/2010/main" val="849959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ci.esa.int/science-e-media/img/b5/Rosetta_NavCam_comet_67P_20150601_enhanced_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 l="19654" t="24189" r="19654" b="21165"/>
          <a:stretch>
            <a:fillRect/>
          </a:stretch>
        </p:blipFill>
        <p:spPr bwMode="auto">
          <a:xfrm>
            <a:off x="395536" y="919515"/>
            <a:ext cx="6238328" cy="56168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44624"/>
            <a:ext cx="8424936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b="1" dirty="0">
                <a:solidFill>
                  <a:schemeClr val="bg1"/>
                </a:solidFill>
                <a:latin typeface="Century Gothic" pitchFamily="34" charset="0"/>
              </a:rPr>
              <a:t>C</a:t>
            </a:r>
            <a:r>
              <a:rPr lang="pt-BR" sz="4000" b="1" dirty="0" smtClean="0">
                <a:solidFill>
                  <a:schemeClr val="bg1"/>
                </a:solidFill>
                <a:latin typeface="Century Gothic" pitchFamily="34" charset="0"/>
              </a:rPr>
              <a:t>ometa 67 P/</a:t>
            </a:r>
            <a:r>
              <a:rPr lang="pt-BR" sz="4000" b="1" dirty="0" err="1" smtClean="0">
                <a:solidFill>
                  <a:schemeClr val="bg1"/>
                </a:solidFill>
                <a:latin typeface="Century Gothic" pitchFamily="34" charset="0"/>
              </a:rPr>
              <a:t>Churyumov-Gerasimenko</a:t>
            </a:r>
            <a:r>
              <a:rPr lang="pt-BR" sz="4000" b="1" dirty="0" smtClean="0">
                <a:solidFill>
                  <a:schemeClr val="bg1"/>
                </a:solidFill>
                <a:latin typeface="Century Gothic" pitchFamily="34" charset="0"/>
              </a:rPr>
              <a:t> – Missão </a:t>
            </a:r>
            <a:r>
              <a:rPr lang="pt-BR" sz="4000" b="1" dirty="0" err="1" smtClean="0">
                <a:solidFill>
                  <a:schemeClr val="bg1"/>
                </a:solidFill>
                <a:latin typeface="Century Gothic" pitchFamily="34" charset="0"/>
              </a:rPr>
              <a:t>Rosetta</a:t>
            </a:r>
            <a:endParaRPr lang="pt-BR" sz="4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0572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dirty="0" smtClean="0">
                <a:solidFill>
                  <a:srgbClr val="FFC000"/>
                </a:solidFill>
                <a:latin typeface="Century Gothic" pitchFamily="34" charset="0"/>
              </a:rPr>
              <a:t>Crédito das imagens: ESA</a:t>
            </a:r>
            <a:endParaRPr lang="pt-BR" sz="12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pic>
        <p:nvPicPr>
          <p:cNvPr id="2052" name="Picture 4" descr="http://i.space.com/images/i/000/033/522/original/rosetta-comet-spacecraft.jpg?1381775339"/>
          <p:cNvPicPr>
            <a:picLocks noChangeAspect="1" noChangeArrowheads="1"/>
          </p:cNvPicPr>
          <p:nvPr/>
        </p:nvPicPr>
        <p:blipFill>
          <a:blip r:embed="rId5" cstate="print"/>
          <a:srcRect b="630"/>
          <a:stretch>
            <a:fillRect/>
          </a:stretch>
        </p:blipFill>
        <p:spPr bwMode="auto">
          <a:xfrm>
            <a:off x="5239984" y="3855532"/>
            <a:ext cx="3292456" cy="245378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235235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t-BR" sz="4400" b="1" dirty="0" smtClean="0">
                <a:solidFill>
                  <a:srgbClr val="FFC000"/>
                </a:solidFill>
                <a:latin typeface="Century Gothic" pitchFamily="34" charset="0"/>
              </a:rPr>
              <a:t>Centauros</a:t>
            </a:r>
            <a:br>
              <a:rPr lang="pt-BR" sz="4400" b="1" dirty="0" smtClean="0">
                <a:solidFill>
                  <a:srgbClr val="FFC000"/>
                </a:solidFill>
                <a:latin typeface="Century Gothic" pitchFamily="34" charset="0"/>
              </a:rPr>
            </a:br>
            <a:endParaRPr lang="pt-BR" sz="4400" b="1" dirty="0" smtClean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245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OWISE Eyes the Enigmatic Centaurs"/>
          <p:cNvPicPr>
            <a:picLocks noChangeAspect="1" noChangeArrowheads="1"/>
          </p:cNvPicPr>
          <p:nvPr/>
        </p:nvPicPr>
        <p:blipFill>
          <a:blip r:embed="rId3" cstate="print"/>
          <a:srcRect l="7087" r="10630"/>
          <a:stretch>
            <a:fillRect/>
          </a:stretch>
        </p:blipFill>
        <p:spPr bwMode="auto">
          <a:xfrm>
            <a:off x="23531" y="404664"/>
            <a:ext cx="9059846" cy="6021288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464369"/>
            <a:ext cx="31582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Crédito </a:t>
            </a: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da imagem:  NASA/</a:t>
            </a:r>
            <a:r>
              <a:rPr lang="pt-BR" sz="1200" b="1" dirty="0" err="1" smtClean="0">
                <a:solidFill>
                  <a:srgbClr val="FFC000"/>
                </a:solidFill>
                <a:latin typeface="Century Gothic" pitchFamily="34" charset="0"/>
              </a:rPr>
              <a:t>JPL-Caltech</a:t>
            </a:r>
            <a:endParaRPr lang="pt-BR" sz="1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9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681042" y="2852936"/>
            <a:ext cx="77716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/>
            <a:r>
              <a:rPr lang="pt-BR" sz="44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Asteroides </a:t>
            </a:r>
          </a:p>
          <a:p>
            <a:pPr algn="ctr"/>
            <a:r>
              <a:rPr lang="pt-BR" sz="32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(ou planetas menores</a:t>
            </a:r>
            <a:r>
              <a:rPr lang="pt-BR" sz="44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)</a:t>
            </a:r>
            <a:endParaRPr lang="pt-BR" sz="18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50000"/>
              </a:lnSpc>
            </a:pPr>
            <a:endParaRPr lang="pt-BR" sz="18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685800" y="609480"/>
            <a:ext cx="777168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hariklo with rings eso1410b.jpg"/>
          <p:cNvPicPr>
            <a:picLocks noChangeAspect="1" noChangeArrowheads="1"/>
          </p:cNvPicPr>
          <p:nvPr/>
        </p:nvPicPr>
        <p:blipFill>
          <a:blip r:embed="rId3" cstate="print">
            <a:lum bright="22000" contrast="49000"/>
          </a:blip>
          <a:srcRect l="17953" r="13228"/>
          <a:stretch>
            <a:fillRect/>
          </a:stretch>
        </p:blipFill>
        <p:spPr bwMode="auto">
          <a:xfrm>
            <a:off x="1907704" y="1819356"/>
            <a:ext cx="5184576" cy="4922012"/>
          </a:xfrm>
          <a:prstGeom prst="rect">
            <a:avLst/>
          </a:prstGeom>
          <a:noFill/>
          <a:ln>
            <a:noFill/>
          </a:ln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0" y="6464369"/>
            <a:ext cx="20938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Crédito </a:t>
            </a: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da imagem:  ESO</a:t>
            </a:r>
            <a:endParaRPr lang="pt-BR" sz="1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79512" y="476672"/>
            <a:ext cx="8424936" cy="8640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FFC000"/>
              </a:buClr>
              <a:defRPr/>
            </a:pPr>
            <a:r>
              <a:rPr lang="pt-BR" sz="4400" b="1" noProof="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10199 </a:t>
            </a:r>
            <a:r>
              <a:rPr lang="pt-BR" sz="4400" b="1" noProof="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Chariklo</a:t>
            </a:r>
            <a:endParaRPr lang="pt-BR" sz="4400" b="1" noProof="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defRPr/>
            </a:pPr>
            <a:endParaRPr lang="pt-BR" sz="2800" b="0" noProof="0" dirty="0" smtClean="0">
              <a:solidFill>
                <a:srgbClr val="FFC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251520" y="1268760"/>
            <a:ext cx="4608512" cy="108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marL="216000" indent="-216000" algn="just">
              <a:lnSpc>
                <a:spcPct val="10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250</a:t>
            </a: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km</a:t>
            </a:r>
          </a:p>
          <a:p>
            <a:pPr marL="216000" indent="-216000" algn="just">
              <a:lnSpc>
                <a:spcPct val="10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Maior</a:t>
            </a: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centauro</a:t>
            </a:r>
          </a:p>
          <a:p>
            <a:pPr marL="216000" indent="-216000" algn="just">
              <a:lnSpc>
                <a:spcPct val="10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2 anéis </a:t>
            </a: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(Oiapoque e Chuí)</a:t>
            </a:r>
          </a:p>
          <a:p>
            <a:pPr marL="216000" indent="-216000" algn="just">
              <a:lnSpc>
                <a:spcPct val="100000"/>
              </a:lnSpc>
              <a:buClr>
                <a:srgbClr val="FFC000"/>
              </a:buClr>
              <a:buFont typeface="Arial" pitchFamily="34" charset="0"/>
              <a:buChar char="•"/>
            </a:pPr>
            <a:endParaRPr lang="pt-BR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Retângulo 8"/>
          <p:cNvSpPr>
            <a:spLocks noChangeArrowheads="1"/>
          </p:cNvSpPr>
          <p:nvPr/>
        </p:nvSpPr>
        <p:spPr bwMode="auto">
          <a:xfrm>
            <a:off x="5260112" y="6095037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FFC000"/>
                </a:solidFill>
                <a:latin typeface="Century Gothic" pitchFamily="34" charset="0"/>
              </a:rPr>
              <a:t>Concepção artística</a:t>
            </a:r>
            <a:endParaRPr lang="pt-BR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2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3"/>
          <p:cNvSpPr>
            <a:spLocks noGrp="1"/>
          </p:cNvSpPr>
          <p:nvPr>
            <p:ph type="title"/>
          </p:nvPr>
        </p:nvSpPr>
        <p:spPr>
          <a:xfrm>
            <a:off x="685800" y="2780928"/>
            <a:ext cx="7772400" cy="1143000"/>
          </a:xfrm>
        </p:spPr>
        <p:txBody>
          <a:bodyPr/>
          <a:lstStyle/>
          <a:p>
            <a:pPr algn="ctr"/>
            <a:r>
              <a:rPr lang="pt-BR" sz="4400" b="1" dirty="0" err="1" smtClean="0">
                <a:solidFill>
                  <a:schemeClr val="bg1"/>
                </a:solidFill>
                <a:latin typeface="Century Gothic" pitchFamily="34" charset="0"/>
              </a:rPr>
              <a:t>NEO’s</a:t>
            </a:r>
            <a:r>
              <a:rPr lang="pt-BR" sz="4400" b="1" dirty="0" smtClean="0">
                <a:solidFill>
                  <a:srgbClr val="FFC000"/>
                </a:solidFill>
                <a:latin typeface="Century Gothic" pitchFamily="34" charset="0"/>
              </a:rPr>
              <a:t>:</a:t>
            </a:r>
            <a:br>
              <a:rPr lang="pt-BR" sz="4400" b="1" dirty="0" smtClean="0">
                <a:solidFill>
                  <a:srgbClr val="FFC000"/>
                </a:solidFill>
                <a:latin typeface="Century Gothic" pitchFamily="34" charset="0"/>
              </a:rPr>
            </a:br>
            <a:r>
              <a:rPr lang="pt-BR" sz="4400" b="1" dirty="0" err="1" smtClean="0">
                <a:solidFill>
                  <a:schemeClr val="bg1"/>
                </a:solidFill>
                <a:latin typeface="Century Gothic" pitchFamily="34" charset="0"/>
              </a:rPr>
              <a:t>N</a:t>
            </a:r>
            <a:r>
              <a:rPr lang="pt-BR" sz="4400" b="1" dirty="0" err="1" smtClean="0">
                <a:solidFill>
                  <a:srgbClr val="FFC000"/>
                </a:solidFill>
                <a:latin typeface="Century Gothic" pitchFamily="34" charset="0"/>
              </a:rPr>
              <a:t>ear</a:t>
            </a:r>
            <a:r>
              <a:rPr lang="pt-BR" sz="4400" b="1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pt-BR" sz="4400" b="1" dirty="0" smtClean="0">
                <a:solidFill>
                  <a:schemeClr val="bg1"/>
                </a:solidFill>
                <a:latin typeface="Century Gothic" pitchFamily="34" charset="0"/>
              </a:rPr>
              <a:t>E</a:t>
            </a:r>
            <a:r>
              <a:rPr lang="pt-BR" sz="4400" b="1" dirty="0" smtClean="0">
                <a:solidFill>
                  <a:srgbClr val="FFC000"/>
                </a:solidFill>
                <a:latin typeface="Century Gothic" pitchFamily="34" charset="0"/>
              </a:rPr>
              <a:t>arth </a:t>
            </a:r>
            <a:r>
              <a:rPr lang="pt-BR" sz="4400" b="1" dirty="0" err="1" smtClean="0">
                <a:solidFill>
                  <a:schemeClr val="bg1"/>
                </a:solidFill>
                <a:latin typeface="Century Gothic" pitchFamily="34" charset="0"/>
              </a:rPr>
              <a:t>O</a:t>
            </a:r>
            <a:r>
              <a:rPr lang="pt-BR" sz="4400" b="1" dirty="0" err="1" smtClean="0">
                <a:solidFill>
                  <a:srgbClr val="FFC000"/>
                </a:solidFill>
                <a:latin typeface="Century Gothic" pitchFamily="34" charset="0"/>
              </a:rPr>
              <a:t>bjects</a:t>
            </a:r>
            <a:r>
              <a:rPr lang="pt-BR" sz="4400" dirty="0" smtClean="0">
                <a:solidFill>
                  <a:srgbClr val="FFC000"/>
                </a:solidFill>
                <a:latin typeface="Century Gothic" pitchFamily="34" charset="0"/>
              </a:rPr>
              <a:t/>
            </a:r>
            <a:br>
              <a:rPr lang="pt-BR" sz="4400" dirty="0" smtClean="0">
                <a:solidFill>
                  <a:srgbClr val="FFC000"/>
                </a:solidFill>
                <a:latin typeface="Century Gothic" pitchFamily="34" charset="0"/>
              </a:rPr>
            </a:br>
            <a:r>
              <a:rPr lang="pt-BR" sz="3200" dirty="0" smtClean="0">
                <a:solidFill>
                  <a:srgbClr val="FFC000"/>
                </a:solidFill>
                <a:latin typeface="Century Gothic" pitchFamily="34" charset="0"/>
              </a:rPr>
              <a:t>(Objetos próximos da Terra)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84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3"/>
          <p:cNvSpPr>
            <a:spLocks noGrp="1"/>
          </p:cNvSpPr>
          <p:nvPr>
            <p:ph type="title"/>
          </p:nvPr>
        </p:nvSpPr>
        <p:spPr>
          <a:xfrm>
            <a:off x="2555776" y="611977"/>
            <a:ext cx="3960440" cy="1143000"/>
          </a:xfrm>
          <a:ln w="38100">
            <a:solidFill>
              <a:srgbClr val="FFC000"/>
            </a:solidFill>
          </a:ln>
        </p:spPr>
        <p:txBody>
          <a:bodyPr/>
          <a:lstStyle/>
          <a:p>
            <a:pPr algn="ctr"/>
            <a:r>
              <a:rPr lang="pt-BR" sz="4400" b="0" dirty="0" err="1" smtClean="0">
                <a:solidFill>
                  <a:schemeClr val="bg1"/>
                </a:solidFill>
                <a:latin typeface="Century Gothic" pitchFamily="34" charset="0"/>
              </a:rPr>
              <a:t>NEO’s</a:t>
            </a:r>
            <a:r>
              <a:rPr lang="pt-BR" sz="2000" b="0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pt-BR" sz="2000" b="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2200" b="0" dirty="0" smtClean="0">
                <a:solidFill>
                  <a:schemeClr val="bg1"/>
                </a:solidFill>
                <a:latin typeface="Century Gothic" pitchFamily="34" charset="0"/>
              </a:rPr>
              <a:t>Objetos Próximos da Terra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364088" y="2197025"/>
            <a:ext cx="3168352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b="0" dirty="0" smtClean="0">
                <a:solidFill>
                  <a:schemeClr val="bg1"/>
                </a:solidFill>
                <a:latin typeface="Century Gothic" pitchFamily="34" charset="0"/>
              </a:rPr>
              <a:t>Grupo Amor</a:t>
            </a:r>
            <a:endParaRPr lang="pt-BR" sz="32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64088" y="2980402"/>
            <a:ext cx="3168352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b="0" dirty="0" smtClean="0">
                <a:solidFill>
                  <a:schemeClr val="bg1"/>
                </a:solidFill>
                <a:latin typeface="Century Gothic" pitchFamily="34" charset="0"/>
              </a:rPr>
              <a:t>Grupo Apolo</a:t>
            </a:r>
            <a:endParaRPr lang="pt-BR" sz="32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364088" y="3772490"/>
            <a:ext cx="3168352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b="0" dirty="0" smtClean="0">
                <a:solidFill>
                  <a:schemeClr val="bg1"/>
                </a:solidFill>
                <a:latin typeface="Century Gothic" pitchFamily="34" charset="0"/>
              </a:rPr>
              <a:t>Grupo Atenas</a:t>
            </a:r>
            <a:endParaRPr lang="pt-BR" sz="32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64088" y="4573289"/>
            <a:ext cx="3168352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b="0" dirty="0" smtClean="0">
                <a:solidFill>
                  <a:schemeClr val="bg1"/>
                </a:solidFill>
                <a:latin typeface="Century Gothic" pitchFamily="34" charset="0"/>
              </a:rPr>
              <a:t>Grupo Atira</a:t>
            </a:r>
            <a:endParaRPr lang="pt-BR" sz="32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64088" y="5365377"/>
            <a:ext cx="3168352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b="0" dirty="0" err="1" smtClean="0">
                <a:solidFill>
                  <a:schemeClr val="bg1"/>
                </a:solidFill>
                <a:latin typeface="Century Gothic" pitchFamily="34" charset="0"/>
              </a:rPr>
              <a:t>PHA’s</a:t>
            </a:r>
            <a:endParaRPr lang="pt-BR" sz="32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0" name="Conector angulado 9"/>
          <p:cNvCxnSpPr/>
          <p:nvPr/>
        </p:nvCxnSpPr>
        <p:spPr bwMode="auto">
          <a:xfrm rot="5400000">
            <a:off x="1475656" y="1980129"/>
            <a:ext cx="1440160" cy="100811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" name="CaixaDeTexto 12"/>
          <p:cNvSpPr txBox="1"/>
          <p:nvPr/>
        </p:nvSpPr>
        <p:spPr>
          <a:xfrm>
            <a:off x="899592" y="3204265"/>
            <a:ext cx="1584176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b="0" dirty="0" err="1" smtClean="0">
                <a:solidFill>
                  <a:schemeClr val="bg1"/>
                </a:solidFill>
                <a:latin typeface="Century Gothic" pitchFamily="34" charset="0"/>
              </a:rPr>
              <a:t>NEC’s</a:t>
            </a:r>
            <a:endParaRPr lang="pt-BR" sz="32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4" name="Conector angulado 13"/>
          <p:cNvCxnSpPr/>
          <p:nvPr/>
        </p:nvCxnSpPr>
        <p:spPr bwMode="auto">
          <a:xfrm rot="16200000" flipH="1">
            <a:off x="2231741" y="2376174"/>
            <a:ext cx="2232248" cy="1008112"/>
          </a:xfrm>
          <a:prstGeom prst="bentConnector3">
            <a:avLst>
              <a:gd name="adj1" fmla="val 32932"/>
            </a:avLst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" name="CaixaDeTexto 21"/>
          <p:cNvSpPr txBox="1"/>
          <p:nvPr/>
        </p:nvSpPr>
        <p:spPr>
          <a:xfrm>
            <a:off x="3085232" y="3996353"/>
            <a:ext cx="1512168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b="0" dirty="0" err="1" smtClean="0">
                <a:solidFill>
                  <a:schemeClr val="bg1"/>
                </a:solidFill>
                <a:latin typeface="Century Gothic" pitchFamily="34" charset="0"/>
              </a:rPr>
              <a:t>NEA’s</a:t>
            </a:r>
            <a:endParaRPr lang="pt-BR" sz="32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6" name="Chave esquerda 25"/>
          <p:cNvSpPr/>
          <p:nvPr/>
        </p:nvSpPr>
        <p:spPr bwMode="auto">
          <a:xfrm>
            <a:off x="4644008" y="2204865"/>
            <a:ext cx="648072" cy="3744416"/>
          </a:xfrm>
          <a:prstGeom prst="leftBrace">
            <a:avLst>
              <a:gd name="adj1" fmla="val 39198"/>
              <a:gd name="adj2" fmla="val 55746"/>
            </a:avLst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55576" y="3822720"/>
            <a:ext cx="2304256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(Cometas)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915816" y="4614808"/>
            <a:ext cx="2304256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0" dirty="0" smtClean="0">
                <a:solidFill>
                  <a:schemeClr val="bg1"/>
                </a:solidFill>
                <a:latin typeface="Century Gothic" pitchFamily="34" charset="0"/>
              </a:rPr>
              <a:t>(Asteroides)</a:t>
            </a: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6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4" grpId="0" animBg="1"/>
      <p:bldP spid="5" grpId="0" animBg="1"/>
      <p:bldP spid="6" grpId="0" animBg="1"/>
      <p:bldP spid="7" grpId="0" animBg="1"/>
      <p:bldP spid="8" grpId="0" animBg="1"/>
      <p:bldP spid="8" grpId="1" animBg="1"/>
      <p:bldP spid="13" grpId="0" animBg="1"/>
      <p:bldP spid="22" grpId="0" animBg="1"/>
      <p:bldP spid="26" grpId="0" animBg="1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51" y="1484784"/>
            <a:ext cx="3971216" cy="3754300"/>
          </a:xfrm>
          <a:prstGeom prst="rect">
            <a:avLst/>
          </a:prstGeom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0" y="6464369"/>
            <a:ext cx="2199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Crédito </a:t>
            </a: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da imagem:  </a:t>
            </a: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NASA</a:t>
            </a:r>
            <a:endParaRPr lang="pt-BR" sz="1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79512" y="188640"/>
            <a:ext cx="8424936" cy="8640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FFC000"/>
              </a:buClr>
              <a:defRPr/>
            </a:pPr>
            <a:r>
              <a:rPr lang="pt-BR" sz="4400" b="1" noProof="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Bennu</a:t>
            </a:r>
            <a:endParaRPr lang="pt-BR" sz="4400" b="1" noProof="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defRPr/>
            </a:pPr>
            <a:endParaRPr lang="pt-BR" sz="2800" b="0" noProof="0" dirty="0" smtClean="0">
              <a:solidFill>
                <a:srgbClr val="FFC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4417132" y="1772816"/>
            <a:ext cx="4320480" cy="108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marL="216000" indent="-216000" algn="just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492</a:t>
            </a: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m</a:t>
            </a:r>
            <a:endParaRPr lang="pt-BR" sz="2400" b="0" strike="noStrike" spc="-1" dirty="0" smtClean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216000" indent="-216000" algn="just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Menor</a:t>
            </a: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objeto já </a:t>
            </a:r>
            <a:r>
              <a:rPr lang="pt-BR" sz="24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orbitado</a:t>
            </a:r>
          </a:p>
          <a:p>
            <a:pPr marL="216000" indent="-216000" algn="just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Minerais </a:t>
            </a:r>
            <a:r>
              <a:rPr lang="pt-BR" sz="24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hidratados</a:t>
            </a:r>
          </a:p>
          <a:p>
            <a:pPr marL="216000" indent="-216000" algn="just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endParaRPr lang="pt-BR" sz="2400" spc="-1" dirty="0" smtClean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216000" indent="-216000" algn="just">
              <a:lnSpc>
                <a:spcPct val="150000"/>
              </a:lnSpc>
              <a:buClr>
                <a:srgbClr val="FFC000"/>
              </a:buClr>
              <a:buFont typeface="Arial" pitchFamily="34" charset="0"/>
              <a:buChar char="•"/>
            </a:pPr>
            <a:endParaRPr lang="pt-BR" sz="24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8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itedecuriosidades.com/im/g/7C08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2" y="-131893"/>
            <a:ext cx="9149071" cy="698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70" y="936104"/>
            <a:ext cx="4715746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>
              <a:buClr>
                <a:srgbClr val="C00000"/>
              </a:buClr>
              <a:defRPr/>
            </a:pPr>
            <a:r>
              <a:rPr lang="pt-BR" sz="4000" b="1" dirty="0" err="1" smtClean="0">
                <a:solidFill>
                  <a:schemeClr val="bg1"/>
                </a:solidFill>
                <a:latin typeface="Century Gothic" pitchFamily="34" charset="0"/>
              </a:rPr>
              <a:t>PHA’s</a:t>
            </a:r>
            <a:r>
              <a:rPr lang="pt-BR" sz="4000" b="1" dirty="0" smtClean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lvl="0">
              <a:buClr>
                <a:srgbClr val="C00000"/>
              </a:buClr>
              <a:defRPr/>
            </a:pPr>
            <a:r>
              <a:rPr lang="pt-BR" sz="4000" b="1" dirty="0" err="1" smtClean="0">
                <a:solidFill>
                  <a:schemeClr val="bg1"/>
                </a:solidFill>
                <a:latin typeface="Century Gothic" pitchFamily="34" charset="0"/>
              </a:rPr>
              <a:t>P</a:t>
            </a:r>
            <a:r>
              <a:rPr lang="pt-BR" sz="4000" b="1" dirty="0" err="1" smtClean="0">
                <a:solidFill>
                  <a:srgbClr val="FFC000"/>
                </a:solidFill>
                <a:latin typeface="Century Gothic" pitchFamily="34" charset="0"/>
              </a:rPr>
              <a:t>otentially</a:t>
            </a:r>
            <a:r>
              <a:rPr lang="pt-BR" sz="40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4000" b="1" dirty="0" err="1" smtClean="0">
                <a:solidFill>
                  <a:schemeClr val="bg1"/>
                </a:solidFill>
                <a:latin typeface="Century Gothic" pitchFamily="34" charset="0"/>
              </a:rPr>
              <a:t>H</a:t>
            </a:r>
            <a:r>
              <a:rPr lang="pt-BR" sz="4000" b="1" dirty="0" err="1" smtClean="0">
                <a:solidFill>
                  <a:srgbClr val="FFC000"/>
                </a:solidFill>
                <a:latin typeface="Century Gothic" pitchFamily="34" charset="0"/>
              </a:rPr>
              <a:t>azardous</a:t>
            </a:r>
            <a:r>
              <a:rPr lang="pt-BR" sz="40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4000" b="1" dirty="0" err="1" smtClean="0">
                <a:solidFill>
                  <a:schemeClr val="bg1"/>
                </a:solidFill>
                <a:latin typeface="Century Gothic" pitchFamily="34" charset="0"/>
              </a:rPr>
              <a:t>A</a:t>
            </a:r>
            <a:r>
              <a:rPr lang="pt-BR" sz="4000" b="1" dirty="0" err="1" smtClean="0">
                <a:solidFill>
                  <a:srgbClr val="FFC000"/>
                </a:solidFill>
                <a:latin typeface="Century Gothic" pitchFamily="34" charset="0"/>
              </a:rPr>
              <a:t>steroids</a:t>
            </a:r>
            <a:endParaRPr lang="pt-BR" sz="4000" b="1" dirty="0" smtClean="0">
              <a:solidFill>
                <a:srgbClr val="FFC000"/>
              </a:solidFill>
              <a:latin typeface="Century Gothic" pitchFamily="34" charset="0"/>
            </a:endParaRPr>
          </a:p>
          <a:p>
            <a:pPr lvl="0">
              <a:buClr>
                <a:srgbClr val="C00000"/>
              </a:buClr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(asteroides</a:t>
            </a:r>
            <a:r>
              <a:rPr kumimoji="0" lang="pt-BR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 lvl="0">
              <a:buClr>
                <a:srgbClr val="C00000"/>
              </a:buClr>
              <a:defRPr/>
            </a:pPr>
            <a:r>
              <a:rPr kumimoji="0" lang="pt-BR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potencialmente </a:t>
            </a:r>
          </a:p>
          <a:p>
            <a:pPr lvl="0">
              <a:buClr>
                <a:srgbClr val="C00000"/>
              </a:buClr>
              <a:defRPr/>
            </a:pPr>
            <a:r>
              <a:rPr kumimoji="0" lang="pt-BR" sz="2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perigosos)</a:t>
            </a:r>
            <a:endParaRPr kumimoji="0" lang="pt-BR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36865" name="Picture 1" descr="http://solarsystem.nasa.gov/images/spacer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3275856" y="5434751"/>
            <a:ext cx="64002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3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&gt;</a:t>
            </a:r>
            <a:r>
              <a:rPr lang="pt-BR" sz="32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150 </a:t>
            </a:r>
            <a:r>
              <a:rPr lang="pt-BR" sz="3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metros de </a:t>
            </a:r>
            <a:r>
              <a:rPr lang="pt-BR" sz="32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extensão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32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pt-BR" sz="32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0,05 UA da Terra.  </a:t>
            </a:r>
          </a:p>
        </p:txBody>
      </p:sp>
      <p:sp>
        <p:nvSpPr>
          <p:cNvPr id="6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1085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100" b="1" dirty="0">
                <a:solidFill>
                  <a:srgbClr val="FFC000"/>
                </a:solidFill>
                <a:latin typeface="Century Gothic" pitchFamily="34" charset="0"/>
              </a:rPr>
              <a:t>Crédito da imagem</a:t>
            </a:r>
            <a:r>
              <a:rPr lang="pt-BR" sz="1100" b="1" dirty="0" smtClean="0">
                <a:solidFill>
                  <a:srgbClr val="FFC000"/>
                </a:solidFill>
                <a:latin typeface="Century Gothic" pitchFamily="34" charset="0"/>
              </a:rPr>
              <a:t>: Dom Davis </a:t>
            </a:r>
            <a:endParaRPr lang="pt-BR" sz="11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849014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Century Gothic" pitchFamily="34" charset="0"/>
              </a:rPr>
              <a:t>frequência de impactos (estim.)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0" y="6551766"/>
            <a:ext cx="868539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100" b="1" dirty="0" smtClean="0">
                <a:solidFill>
                  <a:srgbClr val="FFC000"/>
                </a:solidFill>
                <a:latin typeface="Century Gothic" pitchFamily="34" charset="0"/>
              </a:rPr>
              <a:t>Fonte: </a:t>
            </a:r>
            <a:r>
              <a:rPr lang="pt-BR" sz="1100" b="1" dirty="0" err="1" smtClean="0">
                <a:solidFill>
                  <a:srgbClr val="FFC000"/>
                </a:solidFill>
                <a:latin typeface="Century Gothic" pitchFamily="34" charset="0"/>
              </a:rPr>
              <a:t>Astronomy</a:t>
            </a:r>
            <a:r>
              <a:rPr lang="pt-BR" sz="1100" b="1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pt-BR" sz="1100" b="1" dirty="0" err="1" smtClean="0">
                <a:solidFill>
                  <a:srgbClr val="FFC000"/>
                </a:solidFill>
                <a:latin typeface="Century Gothic" pitchFamily="34" charset="0"/>
              </a:rPr>
              <a:t>Today</a:t>
            </a:r>
            <a:r>
              <a:rPr lang="pt-BR" sz="1100" b="1" dirty="0" smtClean="0">
                <a:solidFill>
                  <a:srgbClr val="FFC000"/>
                </a:solidFill>
                <a:latin typeface="Century Gothic" pitchFamily="34" charset="0"/>
              </a:rPr>
              <a:t>, </a:t>
            </a:r>
            <a:r>
              <a:rPr lang="pt-BR" sz="1100" b="1" dirty="0" err="1" smtClean="0">
                <a:solidFill>
                  <a:srgbClr val="FFC000"/>
                </a:solidFill>
                <a:latin typeface="Century Gothic" pitchFamily="34" charset="0"/>
              </a:rPr>
              <a:t>Chaisson</a:t>
            </a:r>
            <a:r>
              <a:rPr lang="pt-BR" sz="1100" b="1" dirty="0" smtClean="0">
                <a:solidFill>
                  <a:srgbClr val="FFC000"/>
                </a:solidFill>
                <a:latin typeface="Century Gothic" pitchFamily="34" charset="0"/>
              </a:rPr>
              <a:t> &amp; </a:t>
            </a:r>
            <a:r>
              <a:rPr lang="pt-BR" sz="1100" b="1" dirty="0" err="1" smtClean="0">
                <a:solidFill>
                  <a:srgbClr val="FFC000"/>
                </a:solidFill>
                <a:latin typeface="Century Gothic" pitchFamily="34" charset="0"/>
              </a:rPr>
              <a:t>McMillan</a:t>
            </a:r>
            <a:r>
              <a:rPr lang="pt-BR" sz="1100" b="1" dirty="0" smtClean="0">
                <a:solidFill>
                  <a:srgbClr val="FFC000"/>
                </a:solidFill>
                <a:latin typeface="Century Gothic" pitchFamily="34" charset="0"/>
              </a:rPr>
              <a:t>;(com adaptações) Fonte da imagem do dinossauro: </a:t>
            </a:r>
            <a:r>
              <a:rPr lang="pt-BR" sz="1100" b="1" dirty="0">
                <a:solidFill>
                  <a:srgbClr val="FFC000"/>
                </a:solidFill>
                <a:latin typeface="Century Gothic" pitchFamily="34" charset="0"/>
              </a:rPr>
              <a:t>https://clipartxtras.com/</a:t>
            </a:r>
          </a:p>
        </p:txBody>
      </p:sp>
      <p:cxnSp>
        <p:nvCxnSpPr>
          <p:cNvPr id="8" name="Conector de seta reta 7"/>
          <p:cNvCxnSpPr/>
          <p:nvPr/>
        </p:nvCxnSpPr>
        <p:spPr bwMode="auto">
          <a:xfrm>
            <a:off x="3851920" y="5148481"/>
            <a:ext cx="4968000" cy="87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2" name="Forma livre 11"/>
          <p:cNvSpPr/>
          <p:nvPr/>
        </p:nvSpPr>
        <p:spPr bwMode="auto">
          <a:xfrm>
            <a:off x="4211960" y="1679397"/>
            <a:ext cx="4104456" cy="3320008"/>
          </a:xfrm>
          <a:custGeom>
            <a:avLst/>
            <a:gdLst>
              <a:gd name="connsiteX0" fmla="*/ 0 w 3702050"/>
              <a:gd name="connsiteY0" fmla="*/ 0 h 3435350"/>
              <a:gd name="connsiteX1" fmla="*/ 215900 w 3702050"/>
              <a:gd name="connsiteY1" fmla="*/ 266700 h 3435350"/>
              <a:gd name="connsiteX2" fmla="*/ 558800 w 3702050"/>
              <a:gd name="connsiteY2" fmla="*/ 692150 h 3435350"/>
              <a:gd name="connsiteX3" fmla="*/ 920750 w 3702050"/>
              <a:gd name="connsiteY3" fmla="*/ 1168400 h 3435350"/>
              <a:gd name="connsiteX4" fmla="*/ 1276350 w 3702050"/>
              <a:gd name="connsiteY4" fmla="*/ 1574800 h 3435350"/>
              <a:gd name="connsiteX5" fmla="*/ 1695450 w 3702050"/>
              <a:gd name="connsiteY5" fmla="*/ 2025650 h 3435350"/>
              <a:gd name="connsiteX6" fmla="*/ 1943100 w 3702050"/>
              <a:gd name="connsiteY6" fmla="*/ 2247900 h 3435350"/>
              <a:gd name="connsiteX7" fmla="*/ 2381250 w 3702050"/>
              <a:gd name="connsiteY7" fmla="*/ 2622550 h 3435350"/>
              <a:gd name="connsiteX8" fmla="*/ 3105150 w 3702050"/>
              <a:gd name="connsiteY8" fmla="*/ 3117850 h 3435350"/>
              <a:gd name="connsiteX9" fmla="*/ 3702050 w 3702050"/>
              <a:gd name="connsiteY9" fmla="*/ 3435350 h 3435350"/>
              <a:gd name="connsiteX10" fmla="*/ 3702050 w 3702050"/>
              <a:gd name="connsiteY10" fmla="*/ 3435350 h 343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02050" h="3435350">
                <a:moveTo>
                  <a:pt x="0" y="0"/>
                </a:moveTo>
                <a:lnTo>
                  <a:pt x="215900" y="266700"/>
                </a:lnTo>
                <a:cubicBezTo>
                  <a:pt x="309033" y="382058"/>
                  <a:pt x="441325" y="541867"/>
                  <a:pt x="558800" y="692150"/>
                </a:cubicBezTo>
                <a:cubicBezTo>
                  <a:pt x="676275" y="842433"/>
                  <a:pt x="801158" y="1021292"/>
                  <a:pt x="920750" y="1168400"/>
                </a:cubicBezTo>
                <a:cubicBezTo>
                  <a:pt x="1040342" y="1315508"/>
                  <a:pt x="1147233" y="1431925"/>
                  <a:pt x="1276350" y="1574800"/>
                </a:cubicBezTo>
                <a:cubicBezTo>
                  <a:pt x="1405467" y="1717675"/>
                  <a:pt x="1584325" y="1913467"/>
                  <a:pt x="1695450" y="2025650"/>
                </a:cubicBezTo>
                <a:cubicBezTo>
                  <a:pt x="1806575" y="2137833"/>
                  <a:pt x="1828800" y="2148417"/>
                  <a:pt x="1943100" y="2247900"/>
                </a:cubicBezTo>
                <a:cubicBezTo>
                  <a:pt x="2057400" y="2347383"/>
                  <a:pt x="2187575" y="2477558"/>
                  <a:pt x="2381250" y="2622550"/>
                </a:cubicBezTo>
                <a:cubicBezTo>
                  <a:pt x="2574925" y="2767542"/>
                  <a:pt x="2885017" y="2982383"/>
                  <a:pt x="3105150" y="3117850"/>
                </a:cubicBezTo>
                <a:cubicBezTo>
                  <a:pt x="3325283" y="3253317"/>
                  <a:pt x="3702050" y="3435350"/>
                  <a:pt x="3702050" y="3435350"/>
                </a:cubicBezTo>
                <a:lnTo>
                  <a:pt x="3702050" y="343535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cxnSp>
        <p:nvCxnSpPr>
          <p:cNvPr id="16" name="Conector reto 15"/>
          <p:cNvCxnSpPr/>
          <p:nvPr/>
        </p:nvCxnSpPr>
        <p:spPr bwMode="auto">
          <a:xfrm>
            <a:off x="3861110" y="1679397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7" name="Conector reto 16"/>
          <p:cNvCxnSpPr/>
          <p:nvPr/>
        </p:nvCxnSpPr>
        <p:spPr bwMode="auto">
          <a:xfrm>
            <a:off x="3865705" y="2174945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8" name="Conector reto 17"/>
          <p:cNvCxnSpPr/>
          <p:nvPr/>
        </p:nvCxnSpPr>
        <p:spPr bwMode="auto">
          <a:xfrm>
            <a:off x="3858270" y="2681159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9" name="Conector reto 18"/>
          <p:cNvCxnSpPr/>
          <p:nvPr/>
        </p:nvCxnSpPr>
        <p:spPr bwMode="auto">
          <a:xfrm>
            <a:off x="3865705" y="3172515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0" name="Conector reto 19"/>
          <p:cNvCxnSpPr/>
          <p:nvPr/>
        </p:nvCxnSpPr>
        <p:spPr bwMode="auto">
          <a:xfrm>
            <a:off x="3870300" y="3670221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1" name="Conector reto 20"/>
          <p:cNvCxnSpPr/>
          <p:nvPr/>
        </p:nvCxnSpPr>
        <p:spPr bwMode="auto">
          <a:xfrm>
            <a:off x="3870970" y="4172119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2" name="Conector reto 21"/>
          <p:cNvCxnSpPr/>
          <p:nvPr/>
        </p:nvCxnSpPr>
        <p:spPr bwMode="auto">
          <a:xfrm>
            <a:off x="3873128" y="4663475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3" name="CaixaDeTexto 22"/>
          <p:cNvSpPr txBox="1"/>
          <p:nvPr/>
        </p:nvSpPr>
        <p:spPr>
          <a:xfrm>
            <a:off x="2771800" y="1065511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Mensal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4" name="Elipse 23"/>
          <p:cNvSpPr/>
          <p:nvPr/>
        </p:nvSpPr>
        <p:spPr bwMode="auto">
          <a:xfrm>
            <a:off x="5220072" y="2803863"/>
            <a:ext cx="144016" cy="144016"/>
          </a:xfrm>
          <a:prstGeom prst="ellipse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6012160" y="233145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C000"/>
                </a:solidFill>
                <a:latin typeface="Century Gothic" pitchFamily="34" charset="0"/>
              </a:rPr>
              <a:t>Evento </a:t>
            </a:r>
            <a:r>
              <a:rPr lang="pt-BR" sz="1600" b="1" dirty="0" smtClean="0">
                <a:solidFill>
                  <a:schemeClr val="bg1"/>
                </a:solidFill>
                <a:latin typeface="Century Gothic" pitchFamily="34" charset="0"/>
              </a:rPr>
              <a:t>milenar</a:t>
            </a:r>
            <a:r>
              <a:rPr lang="pt-BR" sz="1600" dirty="0" smtClean="0">
                <a:solidFill>
                  <a:srgbClr val="FFC000"/>
                </a:solidFill>
                <a:latin typeface="Century Gothic" pitchFamily="34" charset="0"/>
              </a:rPr>
              <a:t> de </a:t>
            </a:r>
            <a:r>
              <a:rPr lang="pt-BR" sz="1600" b="1" dirty="0" smtClean="0">
                <a:solidFill>
                  <a:schemeClr val="bg1"/>
                </a:solidFill>
                <a:latin typeface="Century Gothic" pitchFamily="34" charset="0"/>
              </a:rPr>
              <a:t>~10 </a:t>
            </a:r>
            <a:r>
              <a:rPr lang="pt-BR" sz="1600" b="1" dirty="0" err="1" smtClean="0">
                <a:solidFill>
                  <a:schemeClr val="bg1"/>
                </a:solidFill>
                <a:latin typeface="Century Gothic" pitchFamily="34" charset="0"/>
              </a:rPr>
              <a:t>Mtons</a:t>
            </a:r>
            <a:endParaRPr lang="pt-BR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26" name="Conector reto 25"/>
          <p:cNvCxnSpPr/>
          <p:nvPr/>
        </p:nvCxnSpPr>
        <p:spPr bwMode="auto">
          <a:xfrm flipV="1">
            <a:off x="4292605" y="1520922"/>
            <a:ext cx="432048" cy="1440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sm" len="sm"/>
            <a:tailEnd type="none" w="sm" len="sm"/>
          </a:ln>
          <a:effectLst/>
        </p:spPr>
      </p:cxnSp>
      <p:cxnSp>
        <p:nvCxnSpPr>
          <p:cNvPr id="30" name="Conector reto 29"/>
          <p:cNvCxnSpPr>
            <a:endCxn id="25" idx="1"/>
          </p:cNvCxnSpPr>
          <p:nvPr/>
        </p:nvCxnSpPr>
        <p:spPr bwMode="auto">
          <a:xfrm flipV="1">
            <a:off x="5430558" y="2623846"/>
            <a:ext cx="581602" cy="43000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sm" len="sm"/>
            <a:tailEnd type="none" w="sm" len="sm"/>
          </a:ln>
          <a:effectLst/>
        </p:spPr>
      </p:cxnSp>
      <p:cxnSp>
        <p:nvCxnSpPr>
          <p:cNvPr id="33" name="Conector reto 32"/>
          <p:cNvCxnSpPr/>
          <p:nvPr/>
        </p:nvCxnSpPr>
        <p:spPr bwMode="auto">
          <a:xfrm flipH="1" flipV="1">
            <a:off x="8001030" y="4183627"/>
            <a:ext cx="78743" cy="6855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sm" len="sm"/>
            <a:tailEnd type="none" w="sm" len="sm"/>
          </a:ln>
          <a:effectLst/>
        </p:spPr>
      </p:cxnSp>
      <p:cxnSp>
        <p:nvCxnSpPr>
          <p:cNvPr id="38" name="Conector reto 37"/>
          <p:cNvCxnSpPr/>
          <p:nvPr/>
        </p:nvCxnSpPr>
        <p:spPr bwMode="auto">
          <a:xfrm flipH="1">
            <a:off x="4579321" y="4915028"/>
            <a:ext cx="3696" cy="2279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0" name="Conector reto 39"/>
          <p:cNvCxnSpPr/>
          <p:nvPr/>
        </p:nvCxnSpPr>
        <p:spPr bwMode="auto">
          <a:xfrm flipH="1">
            <a:off x="5288384" y="4932457"/>
            <a:ext cx="3696" cy="2279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1" name="Conector reto 40"/>
          <p:cNvCxnSpPr/>
          <p:nvPr/>
        </p:nvCxnSpPr>
        <p:spPr bwMode="auto">
          <a:xfrm flipH="1">
            <a:off x="5997447" y="4932457"/>
            <a:ext cx="3696" cy="2279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2" name="Conector reto 41"/>
          <p:cNvCxnSpPr/>
          <p:nvPr/>
        </p:nvCxnSpPr>
        <p:spPr bwMode="auto">
          <a:xfrm flipH="1">
            <a:off x="6695493" y="4932457"/>
            <a:ext cx="3696" cy="2279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3" name="Conector reto 42"/>
          <p:cNvCxnSpPr/>
          <p:nvPr/>
        </p:nvCxnSpPr>
        <p:spPr bwMode="auto">
          <a:xfrm flipH="1">
            <a:off x="7387633" y="4932457"/>
            <a:ext cx="3696" cy="2279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4" name="CaixaDeTexto 43"/>
          <p:cNvSpPr txBox="1"/>
          <p:nvPr/>
        </p:nvSpPr>
        <p:spPr>
          <a:xfrm>
            <a:off x="2051720" y="1457746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Anual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1475656" y="1961802"/>
            <a:ext cx="2316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cada década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1475656" y="2465858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cada século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1187624" y="2960622"/>
            <a:ext cx="260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cada milênio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986671" y="3458517"/>
            <a:ext cx="277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cada 10 milênios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1043608" y="3968734"/>
            <a:ext cx="278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cada 100 milênios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683568" y="4472790"/>
            <a:ext cx="312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cada milhão de anos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395536" y="4926905"/>
            <a:ext cx="336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cada 10 milhões de anos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4796661" y="1335095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C000"/>
                </a:solidFill>
                <a:latin typeface="Century Gothic" pitchFamily="34" charset="0"/>
              </a:rPr>
              <a:t>Evento </a:t>
            </a:r>
            <a:r>
              <a:rPr lang="pt-BR" sz="1600" b="1" dirty="0" smtClean="0">
                <a:solidFill>
                  <a:schemeClr val="bg1"/>
                </a:solidFill>
                <a:latin typeface="Century Gothic" pitchFamily="34" charset="0"/>
              </a:rPr>
              <a:t>anual</a:t>
            </a:r>
            <a:r>
              <a:rPr lang="pt-BR" sz="1600" dirty="0" smtClean="0">
                <a:solidFill>
                  <a:srgbClr val="FFC000"/>
                </a:solidFill>
                <a:latin typeface="Century Gothic" pitchFamily="34" charset="0"/>
              </a:rPr>
              <a:t> de </a:t>
            </a:r>
            <a:r>
              <a:rPr lang="pt-BR" sz="1600" b="1" dirty="0" smtClean="0">
                <a:solidFill>
                  <a:schemeClr val="bg1"/>
                </a:solidFill>
                <a:latin typeface="Century Gothic" pitchFamily="34" charset="0"/>
              </a:rPr>
              <a:t>~</a:t>
            </a:r>
            <a:r>
              <a:rPr lang="pt-BR" sz="1600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pt-BR" sz="1600" b="1" dirty="0" smtClean="0">
                <a:solidFill>
                  <a:schemeClr val="bg1"/>
                </a:solidFill>
                <a:latin typeface="Century Gothic" pitchFamily="34" charset="0"/>
              </a:rPr>
              <a:t>5 </a:t>
            </a:r>
            <a:r>
              <a:rPr lang="pt-BR" sz="1600" b="1" dirty="0" err="1" smtClean="0">
                <a:solidFill>
                  <a:schemeClr val="bg1"/>
                </a:solidFill>
                <a:latin typeface="Century Gothic" pitchFamily="34" charset="0"/>
              </a:rPr>
              <a:t>ktons</a:t>
            </a:r>
            <a:endParaRPr lang="pt-BR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4211960" y="522048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Century Gothic" pitchFamily="34" charset="0"/>
              </a:rPr>
              <a:t>1/100</a:t>
            </a:r>
            <a:endParaRPr lang="pt-B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4605908" y="522048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Century Gothic" pitchFamily="34" charset="0"/>
              </a:rPr>
              <a:t>         1</a:t>
            </a:r>
            <a:endParaRPr lang="pt-B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5724128" y="522048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Century Gothic" pitchFamily="34" charset="0"/>
              </a:rPr>
              <a:t>100 </a:t>
            </a:r>
            <a:endParaRPr lang="pt-B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6300192" y="52131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Century Gothic" pitchFamily="34" charset="0"/>
              </a:rPr>
              <a:t>10.000</a:t>
            </a:r>
            <a:endParaRPr lang="pt-B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7092280" y="522048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Century Gothic" pitchFamily="34" charset="0"/>
              </a:rPr>
              <a:t>1</a:t>
            </a:r>
            <a:r>
              <a:rPr lang="pt-BR" sz="1100" b="1" dirty="0" smtClean="0">
                <a:solidFill>
                  <a:schemeClr val="bg1"/>
                </a:solidFill>
                <a:latin typeface="Century Gothic" pitchFamily="34" charset="0"/>
              </a:rPr>
              <a:t>milhão</a:t>
            </a:r>
            <a:endParaRPr lang="pt-BR" sz="11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2555776" y="587727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C000"/>
                </a:solidFill>
                <a:latin typeface="Century Gothic" pitchFamily="34" charset="0"/>
              </a:rPr>
              <a:t>Energia equivalente em</a:t>
            </a:r>
            <a:r>
              <a:rPr lang="pt-BR" sz="2400" b="1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pt-BR" sz="2400" b="1" dirty="0" smtClean="0">
                <a:solidFill>
                  <a:schemeClr val="bg1"/>
                </a:solidFill>
                <a:latin typeface="Century Gothic" pitchFamily="34" charset="0"/>
              </a:rPr>
              <a:t>Megatons</a:t>
            </a:r>
            <a:r>
              <a:rPr lang="pt-BR" sz="2400" b="1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pt-BR" sz="2400" dirty="0" smtClean="0">
                <a:solidFill>
                  <a:srgbClr val="FFC000"/>
                </a:solidFill>
                <a:latin typeface="Century Gothic" pitchFamily="34" charset="0"/>
              </a:rPr>
              <a:t>de TNT</a:t>
            </a:r>
            <a:endParaRPr lang="pt-BR" sz="24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 rot="16200000">
            <a:off x="-2669459" y="3162163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C000"/>
                </a:solidFill>
                <a:latin typeface="Century Gothic" pitchFamily="34" charset="0"/>
              </a:rPr>
              <a:t>Frequência aproximada de impactos</a:t>
            </a:r>
            <a:endParaRPr lang="pt-BR" sz="24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4211960" y="2820142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>
                <a:solidFill>
                  <a:srgbClr val="FFFF00"/>
                </a:solidFill>
                <a:latin typeface="Century Gothic" pitchFamily="34" charset="0"/>
              </a:rPr>
              <a:t>Tunguska</a:t>
            </a:r>
            <a:endParaRPr lang="pt-BR" sz="16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7812360" y="522630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Century Gothic" pitchFamily="34" charset="0"/>
              </a:rPr>
              <a:t>100 </a:t>
            </a:r>
            <a:r>
              <a:rPr lang="pt-BR" sz="1100" b="1" dirty="0" smtClean="0">
                <a:solidFill>
                  <a:schemeClr val="bg1"/>
                </a:solidFill>
                <a:latin typeface="Century Gothic" pitchFamily="34" charset="0"/>
              </a:rPr>
              <a:t>milhões</a:t>
            </a:r>
            <a:endParaRPr lang="pt-BR" sz="11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64" name="Conector reto 63"/>
          <p:cNvCxnSpPr/>
          <p:nvPr/>
        </p:nvCxnSpPr>
        <p:spPr bwMode="auto">
          <a:xfrm flipH="1">
            <a:off x="8100392" y="4941168"/>
            <a:ext cx="3696" cy="2279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933" y="3043107"/>
            <a:ext cx="2360966" cy="1064750"/>
          </a:xfrm>
          <a:prstGeom prst="rect">
            <a:avLst/>
          </a:prstGeom>
        </p:spPr>
      </p:pic>
      <p:cxnSp>
        <p:nvCxnSpPr>
          <p:cNvPr id="61" name="Conector de seta reta 6"/>
          <p:cNvCxnSpPr/>
          <p:nvPr/>
        </p:nvCxnSpPr>
        <p:spPr bwMode="auto">
          <a:xfrm flipH="1">
            <a:off x="5298741" y="2872700"/>
            <a:ext cx="7749" cy="22295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ysDot"/>
            <a:round/>
            <a:headEnd type="none" w="sm" len="sm"/>
            <a:tailEnd type="none"/>
          </a:ln>
          <a:effectLst/>
        </p:spPr>
      </p:cxnSp>
      <p:cxnSp>
        <p:nvCxnSpPr>
          <p:cNvPr id="70" name="Conector de seta reta 6"/>
          <p:cNvCxnSpPr/>
          <p:nvPr/>
        </p:nvCxnSpPr>
        <p:spPr bwMode="auto">
          <a:xfrm>
            <a:off x="4221013" y="1701192"/>
            <a:ext cx="0" cy="3456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ysDot"/>
            <a:round/>
            <a:headEnd type="none" w="sm" len="sm"/>
            <a:tailEnd type="none"/>
          </a:ln>
          <a:effectLst/>
        </p:spPr>
      </p:cxnSp>
      <p:cxnSp>
        <p:nvCxnSpPr>
          <p:cNvPr id="73" name="Conector de seta reta 6"/>
          <p:cNvCxnSpPr/>
          <p:nvPr/>
        </p:nvCxnSpPr>
        <p:spPr bwMode="auto">
          <a:xfrm>
            <a:off x="3869473" y="1097632"/>
            <a:ext cx="0" cy="40324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sm" len="sm"/>
            <a:tailEnd type="none"/>
          </a:ln>
          <a:effectLst/>
        </p:spPr>
      </p:cxnSp>
      <p:cxnSp>
        <p:nvCxnSpPr>
          <p:cNvPr id="74" name="Conector de seta reta 6"/>
          <p:cNvCxnSpPr/>
          <p:nvPr/>
        </p:nvCxnSpPr>
        <p:spPr bwMode="auto">
          <a:xfrm flipH="1">
            <a:off x="6701555" y="4137434"/>
            <a:ext cx="16116" cy="9457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ysDot"/>
            <a:round/>
            <a:headEnd type="none" w="sm" len="sm"/>
            <a:tailEnd type="none"/>
          </a:ln>
          <a:effectLst/>
        </p:spPr>
      </p:cxnSp>
      <p:sp>
        <p:nvSpPr>
          <p:cNvPr id="75" name="CaixaDeTexto 74"/>
          <p:cNvSpPr txBox="1"/>
          <p:nvPr/>
        </p:nvSpPr>
        <p:spPr>
          <a:xfrm>
            <a:off x="5326399" y="4365104"/>
            <a:ext cx="1402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FFC000"/>
                </a:solidFill>
                <a:latin typeface="Century Gothic" pitchFamily="34" charset="0"/>
              </a:rPr>
              <a:t>Catástrofe </a:t>
            </a:r>
          </a:p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Century Gothic" pitchFamily="34" charset="0"/>
              </a:rPr>
              <a:t>global</a:t>
            </a:r>
            <a:endParaRPr lang="pt-BR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76" name="Conector reto 75"/>
          <p:cNvCxnSpPr>
            <a:stCxn id="75" idx="0"/>
          </p:cNvCxnSpPr>
          <p:nvPr/>
        </p:nvCxnSpPr>
        <p:spPr bwMode="auto">
          <a:xfrm flipV="1">
            <a:off x="6027472" y="4107857"/>
            <a:ext cx="665030" cy="25724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934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12" grpId="0" animBg="1"/>
      <p:bldP spid="23" grpId="0"/>
      <p:bldP spid="24" grpId="0" animBg="1"/>
      <p:bldP spid="25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3" grpId="0"/>
      <p:bldP spid="7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asa.gov/sites/default/files/thumbnails/image/science-survey-gi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3" y="1052736"/>
            <a:ext cx="7535714" cy="514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0" y="6464369"/>
            <a:ext cx="3520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Crédito </a:t>
            </a: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da imagem:  </a:t>
            </a: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NASA/</a:t>
            </a:r>
            <a:r>
              <a:rPr lang="pt-BR" sz="1200" b="1" dirty="0" err="1">
                <a:solidFill>
                  <a:srgbClr val="FFC000"/>
                </a:solidFill>
                <a:latin typeface="Century Gothic" pitchFamily="34" charset="0"/>
              </a:rPr>
              <a:t>Lockheed</a:t>
            </a: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 Martin</a:t>
            </a:r>
            <a:endParaRPr lang="pt-BR" sz="1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79512" y="188640"/>
            <a:ext cx="8424936" cy="8640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FFC000"/>
              </a:buClr>
              <a:defRPr/>
            </a:pPr>
            <a:r>
              <a:rPr lang="pt-BR" sz="4400" b="1" noProof="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OSIRIS-</a:t>
            </a:r>
            <a:r>
              <a:rPr lang="pt-BR" sz="4400" b="1" noProof="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REx</a:t>
            </a:r>
            <a:r>
              <a:rPr lang="pt-BR" sz="4400" b="1" noProof="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e </a:t>
            </a:r>
            <a:r>
              <a:rPr lang="pt-BR" sz="4400" b="1" noProof="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Bennu</a:t>
            </a:r>
            <a:endParaRPr lang="pt-BR" sz="4400" b="1" noProof="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defRPr/>
            </a:pPr>
            <a:endParaRPr lang="pt-BR" sz="2800" b="0" noProof="0" dirty="0" smtClean="0">
              <a:solidFill>
                <a:srgbClr val="FFC000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asa.gov/sites/default/files/thumbnails/image/science-survey-gi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3" y="1052736"/>
            <a:ext cx="7535714" cy="514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0" y="6464369"/>
            <a:ext cx="35205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Crédito </a:t>
            </a: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da imagem:  </a:t>
            </a: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NASA/</a:t>
            </a:r>
            <a:r>
              <a:rPr lang="pt-BR" sz="1200" b="1" dirty="0" err="1">
                <a:solidFill>
                  <a:srgbClr val="FFC000"/>
                </a:solidFill>
                <a:latin typeface="Century Gothic" pitchFamily="34" charset="0"/>
              </a:rPr>
              <a:t>Lockheed</a:t>
            </a: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 Martin</a:t>
            </a:r>
            <a:endParaRPr lang="pt-BR" sz="1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79512" y="188640"/>
            <a:ext cx="8424936" cy="86409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FFC000"/>
              </a:buClr>
              <a:defRPr/>
            </a:pPr>
            <a:r>
              <a:rPr lang="pt-BR" sz="4400" b="1" noProof="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OSIRIS-</a:t>
            </a:r>
            <a:r>
              <a:rPr lang="pt-BR" sz="4400" b="1" noProof="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REx</a:t>
            </a:r>
            <a:endParaRPr lang="pt-BR" sz="2800" b="0" noProof="0" dirty="0" smtClean="0">
              <a:solidFill>
                <a:srgbClr val="FFC000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179512" y="1114631"/>
            <a:ext cx="8640960" cy="44913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/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sz="2800" b="1" spc="-1" dirty="0" err="1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O</a:t>
            </a:r>
            <a:r>
              <a:rPr lang="pt-BR" sz="2800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rigins</a:t>
            </a:r>
            <a:r>
              <a:rPr lang="pt-BR" sz="28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pt-BR" sz="28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</a:t>
            </a:r>
            <a:r>
              <a:rPr lang="pt-BR" sz="2800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pectral</a:t>
            </a:r>
            <a:r>
              <a:rPr lang="pt-BR" sz="28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pt-BR" sz="28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I</a:t>
            </a:r>
            <a:r>
              <a:rPr lang="pt-BR" sz="2800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nterpretation</a:t>
            </a:r>
            <a:r>
              <a:rPr lang="pt-BR" sz="28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pt-BR" sz="28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R</a:t>
            </a:r>
            <a:r>
              <a:rPr lang="pt-BR" sz="2800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esource</a:t>
            </a:r>
            <a:r>
              <a:rPr lang="pt-BR" sz="28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pt-BR" sz="28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I</a:t>
            </a:r>
            <a:r>
              <a:rPr lang="pt-BR" sz="2800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dentification</a:t>
            </a:r>
            <a:r>
              <a:rPr lang="pt-BR" sz="28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pt-BR" sz="28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</a:t>
            </a:r>
            <a:r>
              <a:rPr lang="pt-BR" sz="28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ecurity - </a:t>
            </a:r>
            <a:r>
              <a:rPr lang="pt-BR" sz="28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R</a:t>
            </a:r>
            <a:r>
              <a:rPr lang="pt-BR" sz="2800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egolith</a:t>
            </a:r>
            <a:r>
              <a:rPr lang="pt-BR" sz="28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pt-BR" sz="28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Ex</a:t>
            </a:r>
            <a:r>
              <a:rPr lang="pt-BR" sz="28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plorer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sz="28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Lançamento: set/</a:t>
            </a:r>
            <a:r>
              <a:rPr lang="pt-BR" sz="28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2016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sz="28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Chegada: 3dez/</a:t>
            </a:r>
            <a:r>
              <a:rPr lang="pt-BR" sz="28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2018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sz="28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Retorno: set/</a:t>
            </a:r>
            <a:r>
              <a:rPr lang="pt-BR" sz="28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2023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sz="28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Retorno de amostras de </a:t>
            </a:r>
            <a:r>
              <a:rPr lang="pt-BR" sz="28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60 a 2000 g</a:t>
            </a: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r>
              <a:rPr lang="pt-BR" sz="28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 </a:t>
            </a:r>
            <a:r>
              <a:rPr lang="pt-BR" sz="28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Estudo de </a:t>
            </a:r>
            <a:r>
              <a:rPr lang="pt-BR" sz="28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NEA</a:t>
            </a:r>
            <a:r>
              <a:rPr lang="pt-BR" sz="28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, mineração, origens</a:t>
            </a:r>
          </a:p>
          <a:p>
            <a:pPr marL="342900" indent="-342900">
              <a:lnSpc>
                <a:spcPct val="100000"/>
              </a:lnSpc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pt-BR" sz="2400" spc="-1" dirty="0" smtClean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Century Gothic"/>
            </a:endParaRPr>
          </a:p>
          <a:p>
            <a:pPr marL="216000" indent="-216000" algn="just">
              <a:lnSpc>
                <a:spcPct val="100000"/>
              </a:lnSpc>
              <a:buClr>
                <a:srgbClr val="FFC000"/>
              </a:buClr>
              <a:buFont typeface="Arial" pitchFamily="34" charset="0"/>
              <a:buChar char="•"/>
            </a:pPr>
            <a:endParaRPr lang="pt-BR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17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3"/>
          <p:cNvSpPr>
            <a:spLocks noGrp="1"/>
          </p:cNvSpPr>
          <p:nvPr>
            <p:ph type="title"/>
          </p:nvPr>
        </p:nvSpPr>
        <p:spPr>
          <a:xfrm>
            <a:off x="714375" y="2646040"/>
            <a:ext cx="7772400" cy="1143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t-BR" sz="4400" b="1" dirty="0" smtClean="0">
                <a:solidFill>
                  <a:srgbClr val="FFC000"/>
                </a:solidFill>
                <a:latin typeface="Century Gothic" pitchFamily="34" charset="0"/>
              </a:rPr>
              <a:t>Meteoroides, </a:t>
            </a:r>
            <a:r>
              <a:rPr lang="pt-BR" sz="4400" b="1" smtClean="0">
                <a:solidFill>
                  <a:srgbClr val="FFC000"/>
                </a:solidFill>
                <a:latin typeface="Century Gothic" pitchFamily="34" charset="0"/>
              </a:rPr>
              <a:t>meteoros </a:t>
            </a:r>
            <a:br>
              <a:rPr lang="pt-BR" sz="4400" b="1" smtClean="0">
                <a:solidFill>
                  <a:srgbClr val="FFC000"/>
                </a:solidFill>
                <a:latin typeface="Century Gothic" pitchFamily="34" charset="0"/>
              </a:rPr>
            </a:br>
            <a:r>
              <a:rPr lang="pt-BR" sz="4400" b="1" smtClean="0">
                <a:solidFill>
                  <a:srgbClr val="FFC000"/>
                </a:solidFill>
                <a:latin typeface="Century Gothic" pitchFamily="34" charset="0"/>
              </a:rPr>
              <a:t>e </a:t>
            </a:r>
            <a:r>
              <a:rPr lang="pt-BR" sz="4400" b="1" dirty="0" smtClean="0">
                <a:solidFill>
                  <a:srgbClr val="FFC000"/>
                </a:solidFill>
                <a:latin typeface="Century Gothic" pitchFamily="34" charset="0"/>
              </a:rPr>
              <a:t>meteoritos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661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 cstate="print"/>
          <a:srcRect l="-384" t="2835" b="19843"/>
          <a:stretch>
            <a:fillRect/>
          </a:stretch>
        </p:blipFill>
        <p:spPr bwMode="auto">
          <a:xfrm>
            <a:off x="59431" y="1204166"/>
            <a:ext cx="9084569" cy="5681218"/>
          </a:xfrm>
          <a:prstGeom prst="rect">
            <a:avLst/>
          </a:prstGeom>
          <a:noFill/>
        </p:spPr>
      </p:pic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97768"/>
            <a:ext cx="9144000" cy="114300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entury Gothic" pitchFamily="34" charset="0"/>
              </a:rPr>
              <a:t>Meteoro, meteoroide e meteorito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59431" y="6581001"/>
            <a:ext cx="53046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Crédito da imagem: </a:t>
            </a: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 </a:t>
            </a:r>
            <a:r>
              <a:rPr lang="en-US" sz="1200" b="1" dirty="0" smtClean="0">
                <a:solidFill>
                  <a:srgbClr val="FFC000"/>
                </a:solidFill>
                <a:latin typeface="Times New Roman" pitchFamily="18" charset="0"/>
              </a:rPr>
              <a:t> </a:t>
            </a:r>
            <a:r>
              <a:rPr lang="en-US" sz="1200" b="1" dirty="0" smtClean="0">
                <a:solidFill>
                  <a:srgbClr val="FFC000"/>
                </a:solidFill>
                <a:latin typeface="Century Gothic" pitchFamily="34" charset="0"/>
              </a:rPr>
              <a:t>Howard </a:t>
            </a:r>
            <a:r>
              <a:rPr lang="en-US" sz="1200" b="1" dirty="0" err="1" smtClean="0">
                <a:solidFill>
                  <a:srgbClr val="FFC000"/>
                </a:solidFill>
                <a:latin typeface="Century Gothic" pitchFamily="34" charset="0"/>
              </a:rPr>
              <a:t>Edin</a:t>
            </a:r>
            <a:r>
              <a:rPr lang="en-US" sz="1200" b="1" dirty="0" smtClean="0">
                <a:solidFill>
                  <a:srgbClr val="FFC000"/>
                </a:solidFill>
                <a:latin typeface="Century Gothic" pitchFamily="34" charset="0"/>
              </a:rPr>
              <a:t> (Oklahoma City Astronomy Club)</a:t>
            </a:r>
            <a:endParaRPr lang="pt-BR" sz="1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568" y="3284984"/>
            <a:ext cx="8050152" cy="2790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Meteoro: </a:t>
            </a:r>
            <a:r>
              <a:rPr lang="pt-BR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rastro</a:t>
            </a: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luminoso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Meteoroide: </a:t>
            </a:r>
            <a:r>
              <a:rPr lang="pt-BR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corpo</a:t>
            </a: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que entra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Meteorito: meteoroide que </a:t>
            </a:r>
            <a:r>
              <a:rPr lang="pt-BR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chega na superfície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Bólido: meteoro com </a:t>
            </a:r>
            <a:r>
              <a:rPr lang="pt-BR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brilho maior que o de Vênus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400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Fireball</a:t>
            </a: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: bólido seguido de </a:t>
            </a:r>
            <a:r>
              <a:rPr lang="pt-BR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explosão</a:t>
            </a:r>
            <a:endParaRPr lang="pt-BR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2"/>
          <p:cNvSpPr/>
          <p:nvPr/>
        </p:nvSpPr>
        <p:spPr>
          <a:xfrm>
            <a:off x="685800" y="609480"/>
            <a:ext cx="777168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Retângulo 3"/>
          <p:cNvSpPr/>
          <p:nvPr/>
        </p:nvSpPr>
        <p:spPr>
          <a:xfrm>
            <a:off x="251520" y="2132856"/>
            <a:ext cx="87563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Asteroides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conhecidos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 (</a:t>
            </a:r>
            <a:r>
              <a:rPr lang="en-US" sz="3200" dirty="0" err="1" smtClean="0">
                <a:solidFill>
                  <a:srgbClr val="FFC000"/>
                </a:solidFill>
                <a:latin typeface="Century Gothic" panose="020B0502020202020204" pitchFamily="34" charset="0"/>
              </a:rPr>
              <a:t>dez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/2018): </a:t>
            </a:r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781.692</a:t>
            </a:r>
          </a:p>
          <a:p>
            <a:endParaRPr lang="en-US" sz="32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32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Fonte: 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NASA -  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  <a:hlinkClick r:id="rId2"/>
              </a:rPr>
              <a:t>https</a:t>
            </a: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  <a:hlinkClick r:id="rId2"/>
              </a:rPr>
              <a:t>://solarsystem.nasa.gov/asteroids-comets-and-meteors/in-depth</a:t>
            </a:r>
            <a:r>
              <a:rPr lang="en-US" sz="3200" dirty="0" smtClean="0">
                <a:solidFill>
                  <a:srgbClr val="FFC000"/>
                </a:solidFill>
                <a:latin typeface="Century Gothic" panose="020B0502020202020204" pitchFamily="34" charset="0"/>
                <a:hlinkClick r:id="rId2"/>
              </a:rPr>
              <a:t>/</a:t>
            </a:r>
            <a:endParaRPr lang="en-US" sz="32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53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entury Gothic" pitchFamily="34" charset="0"/>
              </a:rPr>
              <a:t>24/05/2018: </a:t>
            </a:r>
            <a:r>
              <a:rPr lang="pt-BR" sz="3600" b="1" i="1" dirty="0" err="1" smtClean="0">
                <a:solidFill>
                  <a:schemeClr val="bg1"/>
                </a:solidFill>
                <a:latin typeface="Century Gothic" pitchFamily="34" charset="0"/>
              </a:rPr>
              <a:t>Fireball</a:t>
            </a:r>
            <a:r>
              <a:rPr lang="pt-BR" sz="3600" b="1" dirty="0" smtClean="0">
                <a:solidFill>
                  <a:schemeClr val="bg1"/>
                </a:solidFill>
                <a:latin typeface="Century Gothic" pitchFamily="34" charset="0"/>
              </a:rPr>
              <a:t> no </a:t>
            </a:r>
            <a:br>
              <a:rPr lang="pt-BR" sz="3600" b="1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3600" b="1" dirty="0" smtClean="0">
                <a:solidFill>
                  <a:schemeClr val="bg1"/>
                </a:solidFill>
                <a:latin typeface="Century Gothic" pitchFamily="34" charset="0"/>
              </a:rPr>
              <a:t>interior de São Paulo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59431" y="6581001"/>
            <a:ext cx="69605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Crédito </a:t>
            </a: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da imagem</a:t>
            </a: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: https</a:t>
            </a: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://</a:t>
            </a: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www.galeriadometeorito.com; fonte das informações: </a:t>
            </a:r>
            <a:r>
              <a:rPr lang="pt-BR" sz="1200" b="1" dirty="0" err="1" smtClean="0">
                <a:solidFill>
                  <a:srgbClr val="FFC000"/>
                </a:solidFill>
                <a:latin typeface="Century Gothic" pitchFamily="34" charset="0"/>
              </a:rPr>
              <a:t>Bramon</a:t>
            </a: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endParaRPr lang="pt-BR" sz="1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5216" y="3728012"/>
            <a:ext cx="8453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início:  a 77 km sobre </a:t>
            </a:r>
            <a:r>
              <a:rPr lang="pt-BR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Descalvado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explosão: a 18 km entre </a:t>
            </a:r>
            <a:r>
              <a:rPr lang="pt-BR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Porto Ferreira e Araraquara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Tamanho: de uma </a:t>
            </a:r>
            <a:r>
              <a:rPr lang="pt-BR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bola de gude </a:t>
            </a: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(~2cm)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4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Massa: </a:t>
            </a:r>
            <a:r>
              <a:rPr lang="pt-BR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 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2400" dirty="0">
                <a:solidFill>
                  <a:srgbClr val="FFC000"/>
                </a:solidFill>
                <a:latin typeface="Century Gothic" panose="020B0502020202020204" pitchFamily="34" charset="0"/>
              </a:rPr>
              <a:t>Velocidade:</a:t>
            </a:r>
            <a:r>
              <a:rPr lang="pt-BR" sz="24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pt-B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126 mil km/h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pt-BR" sz="2400" dirty="0" smtClean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1124744"/>
            <a:ext cx="66675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Century Gothic" pitchFamily="34" charset="0"/>
              </a:rPr>
              <a:t>Chuvas de meteoros</a:t>
            </a:r>
          </a:p>
        </p:txBody>
      </p:sp>
      <p:sp>
        <p:nvSpPr>
          <p:cNvPr id="25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1085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100" b="1" dirty="0">
                <a:solidFill>
                  <a:srgbClr val="FFC000"/>
                </a:solidFill>
                <a:latin typeface="Century Gothic" pitchFamily="34" charset="0"/>
              </a:rPr>
              <a:t>Crédito da imagem</a:t>
            </a:r>
            <a:r>
              <a:rPr lang="pt-BR" sz="1100" b="1" dirty="0" smtClean="0">
                <a:solidFill>
                  <a:srgbClr val="FFC000"/>
                </a:solidFill>
                <a:latin typeface="Century Gothic" pitchFamily="34" charset="0"/>
              </a:rPr>
              <a:t>: André Luiz da Silva/CDA/CDCC, baseada em ilustração de </a:t>
            </a:r>
            <a:r>
              <a:rPr lang="pt-BR" sz="1100" b="1" dirty="0" err="1" smtClean="0">
                <a:solidFill>
                  <a:srgbClr val="FFC000"/>
                </a:solidFill>
                <a:latin typeface="Century Gothic" pitchFamily="34" charset="0"/>
              </a:rPr>
              <a:t>Chaisson</a:t>
            </a:r>
            <a:r>
              <a:rPr lang="pt-BR" sz="1100" b="1" dirty="0" smtClean="0">
                <a:solidFill>
                  <a:srgbClr val="FFC000"/>
                </a:solidFill>
                <a:latin typeface="Century Gothic" pitchFamily="34" charset="0"/>
              </a:rPr>
              <a:t> &amp; </a:t>
            </a:r>
            <a:r>
              <a:rPr lang="pt-BR" sz="1100" b="1" dirty="0" err="1" smtClean="0">
                <a:solidFill>
                  <a:srgbClr val="FFC000"/>
                </a:solidFill>
                <a:latin typeface="Century Gothic" pitchFamily="34" charset="0"/>
              </a:rPr>
              <a:t>McMillan</a:t>
            </a:r>
            <a:r>
              <a:rPr lang="pt-BR" sz="1100" b="1" dirty="0" smtClean="0">
                <a:solidFill>
                  <a:srgbClr val="FFC000"/>
                </a:solidFill>
                <a:latin typeface="Century Gothic" pitchFamily="34" charset="0"/>
              </a:rPr>
              <a:t> em </a:t>
            </a:r>
            <a:r>
              <a:rPr lang="pt-BR" sz="1100" b="1" dirty="0" err="1" smtClean="0">
                <a:solidFill>
                  <a:srgbClr val="FFC000"/>
                </a:solidFill>
                <a:latin typeface="Century Gothic" pitchFamily="34" charset="0"/>
              </a:rPr>
              <a:t>Astronomy</a:t>
            </a:r>
            <a:r>
              <a:rPr lang="pt-BR" sz="1100" b="1" dirty="0" smtClean="0">
                <a:solidFill>
                  <a:srgbClr val="FFC000"/>
                </a:solidFill>
                <a:latin typeface="Century Gothic" pitchFamily="34" charset="0"/>
              </a:rPr>
              <a:t> </a:t>
            </a:r>
            <a:r>
              <a:rPr lang="pt-BR" sz="1100" b="1" dirty="0" err="1" smtClean="0">
                <a:solidFill>
                  <a:srgbClr val="FFC000"/>
                </a:solidFill>
                <a:latin typeface="Century Gothic" pitchFamily="34" charset="0"/>
              </a:rPr>
              <a:t>Today</a:t>
            </a:r>
            <a:endParaRPr lang="pt-BR" sz="11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1058" name="Retângulo 8"/>
          <p:cNvSpPr>
            <a:spLocks noChangeArrowheads="1"/>
          </p:cNvSpPr>
          <p:nvPr/>
        </p:nvSpPr>
        <p:spPr bwMode="auto">
          <a:xfrm>
            <a:off x="187991" y="3265894"/>
            <a:ext cx="26284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53D2FF"/>
                </a:solidFill>
                <a:latin typeface="Century Gothic" pitchFamily="34" charset="0"/>
              </a:rPr>
              <a:t>Órbita da Terra</a:t>
            </a:r>
            <a:endParaRPr lang="pt-BR" sz="2000" b="1" dirty="0">
              <a:solidFill>
                <a:srgbClr val="53D2FF"/>
              </a:solidFill>
              <a:latin typeface="Century Gothic" pitchFamily="34" charset="0"/>
            </a:endParaRPr>
          </a:p>
        </p:txBody>
      </p:sp>
      <p:sp>
        <p:nvSpPr>
          <p:cNvPr id="1059" name="Retângulo 8"/>
          <p:cNvSpPr>
            <a:spLocks noChangeArrowheads="1"/>
          </p:cNvSpPr>
          <p:nvPr/>
        </p:nvSpPr>
        <p:spPr bwMode="auto">
          <a:xfrm>
            <a:off x="5796136" y="1052736"/>
            <a:ext cx="26284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latin typeface="Century Gothic" pitchFamily="34" charset="0"/>
              </a:rPr>
              <a:t>Órbita </a:t>
            </a:r>
            <a:r>
              <a:rPr lang="pt-BR" sz="2000" b="1" dirty="0" err="1" smtClean="0">
                <a:solidFill>
                  <a:schemeClr val="bg1"/>
                </a:solidFill>
                <a:latin typeface="Century Gothic" pitchFamily="34" charset="0"/>
              </a:rPr>
              <a:t>cometária</a:t>
            </a:r>
            <a:endParaRPr lang="pt-BR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2" name="AutoShape 2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679" name="Grupo 10"/>
          <p:cNvGrpSpPr>
            <a:grpSpLocks noChangeAspect="1"/>
          </p:cNvGrpSpPr>
          <p:nvPr/>
        </p:nvGrpSpPr>
        <p:grpSpPr>
          <a:xfrm>
            <a:off x="2483082" y="3954982"/>
            <a:ext cx="1100828" cy="1089841"/>
            <a:chOff x="4230514" y="2138607"/>
            <a:chExt cx="4721895" cy="4674769"/>
          </a:xfrm>
        </p:grpSpPr>
        <p:sp>
          <p:nvSpPr>
            <p:cNvPr id="701" name="Elipse 700"/>
            <p:cNvSpPr/>
            <p:nvPr/>
          </p:nvSpPr>
          <p:spPr bwMode="auto">
            <a:xfrm>
              <a:off x="4230514" y="2138607"/>
              <a:ext cx="4721895" cy="4674769"/>
            </a:xfrm>
            <a:prstGeom prst="ellipse">
              <a:avLst/>
            </a:prstGeom>
            <a:gradFill>
              <a:gsLst>
                <a:gs pos="43000">
                  <a:schemeClr val="bg1"/>
                </a:gs>
                <a:gs pos="47000">
                  <a:srgbClr val="FFC000"/>
                </a:gs>
                <a:gs pos="100000">
                  <a:srgbClr val="FFC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  <p:sp>
          <p:nvSpPr>
            <p:cNvPr id="702" name="Oval 3"/>
            <p:cNvSpPr>
              <a:spLocks noChangeArrowheads="1"/>
            </p:cNvSpPr>
            <p:nvPr/>
          </p:nvSpPr>
          <p:spPr bwMode="auto">
            <a:xfrm>
              <a:off x="5279229" y="3160568"/>
              <a:ext cx="2677146" cy="2650426"/>
            </a:xfrm>
            <a:prstGeom prst="ellipse">
              <a:avLst/>
            </a:prstGeom>
            <a:gradFill flip="none" rotWithShape="1">
              <a:gsLst>
                <a:gs pos="76000">
                  <a:srgbClr val="FFCC00"/>
                </a:gs>
                <a:gs pos="12000">
                  <a:schemeClr val="bg1"/>
                </a:gs>
                <a:gs pos="100000">
                  <a:srgbClr val="FFC000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pt-BR" sz="1600" b="1">
                <a:solidFill>
                  <a:srgbClr val="FF0066"/>
                </a:solidFill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4067944" y="4005065"/>
            <a:ext cx="2796578" cy="1408841"/>
            <a:chOff x="4256038" y="4005065"/>
            <a:chExt cx="2796578" cy="1408841"/>
          </a:xfrm>
        </p:grpSpPr>
        <p:sp>
          <p:nvSpPr>
            <p:cNvPr id="807" name="Oval 3"/>
            <p:cNvSpPr>
              <a:spLocks noChangeAspect="1" noChangeArrowheads="1"/>
            </p:cNvSpPr>
            <p:nvPr/>
          </p:nvSpPr>
          <p:spPr bwMode="auto">
            <a:xfrm rot="2168867">
              <a:off x="4916180" y="4965162"/>
              <a:ext cx="62204" cy="10337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08" name="Oval 3"/>
            <p:cNvSpPr>
              <a:spLocks noChangeAspect="1" noChangeArrowheads="1"/>
            </p:cNvSpPr>
            <p:nvPr/>
          </p:nvSpPr>
          <p:spPr bwMode="auto">
            <a:xfrm rot="2168867">
              <a:off x="4886354" y="5003235"/>
              <a:ext cx="62204" cy="10337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2" name="Oval 3"/>
            <p:cNvSpPr>
              <a:spLocks noChangeArrowheads="1"/>
            </p:cNvSpPr>
            <p:nvPr/>
          </p:nvSpPr>
          <p:spPr bwMode="auto">
            <a:xfrm rot="2168867">
              <a:off x="4931271" y="5075894"/>
              <a:ext cx="120252" cy="11281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3" name="Oval 3"/>
            <p:cNvSpPr>
              <a:spLocks noChangeArrowheads="1"/>
            </p:cNvSpPr>
            <p:nvPr/>
          </p:nvSpPr>
          <p:spPr bwMode="auto">
            <a:xfrm rot="2168867">
              <a:off x="4859260" y="4931877"/>
              <a:ext cx="120252" cy="11281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5" name="Oval 3"/>
            <p:cNvSpPr>
              <a:spLocks noChangeAspect="1" noChangeArrowheads="1"/>
            </p:cNvSpPr>
            <p:nvPr/>
          </p:nvSpPr>
          <p:spPr bwMode="auto">
            <a:xfrm rot="2168867">
              <a:off x="4933109" y="5162306"/>
              <a:ext cx="40371" cy="67110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7" name="Oval 3"/>
            <p:cNvSpPr>
              <a:spLocks noChangeAspect="1" noChangeArrowheads="1"/>
            </p:cNvSpPr>
            <p:nvPr/>
          </p:nvSpPr>
          <p:spPr bwMode="auto">
            <a:xfrm rot="2168867">
              <a:off x="4966746" y="5011619"/>
              <a:ext cx="62204" cy="10337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18" name="Oval 3"/>
            <p:cNvSpPr>
              <a:spLocks noChangeArrowheads="1"/>
            </p:cNvSpPr>
            <p:nvPr/>
          </p:nvSpPr>
          <p:spPr bwMode="auto">
            <a:xfrm rot="2168867">
              <a:off x="4906085" y="4999747"/>
              <a:ext cx="120252" cy="11281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rgbClr val="FFFFCC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0" name="Oval 3"/>
            <p:cNvSpPr>
              <a:spLocks noChangeAspect="1" noChangeArrowheads="1"/>
            </p:cNvSpPr>
            <p:nvPr/>
          </p:nvSpPr>
          <p:spPr bwMode="auto">
            <a:xfrm rot="2168867">
              <a:off x="4944135" y="4894084"/>
              <a:ext cx="82165" cy="10337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2" name="Oval 3"/>
            <p:cNvSpPr>
              <a:spLocks noChangeArrowheads="1"/>
            </p:cNvSpPr>
            <p:nvPr/>
          </p:nvSpPr>
          <p:spPr bwMode="auto">
            <a:xfrm rot="2168867">
              <a:off x="4979370" y="5012280"/>
              <a:ext cx="120252" cy="11281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3" name="Oval 3"/>
            <p:cNvSpPr>
              <a:spLocks noChangeArrowheads="1"/>
            </p:cNvSpPr>
            <p:nvPr/>
          </p:nvSpPr>
          <p:spPr bwMode="auto">
            <a:xfrm rot="2168867">
              <a:off x="5009197" y="4974208"/>
              <a:ext cx="120252" cy="11281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5" name="Oval 3"/>
            <p:cNvSpPr>
              <a:spLocks noChangeArrowheads="1"/>
            </p:cNvSpPr>
            <p:nvPr/>
          </p:nvSpPr>
          <p:spPr bwMode="auto">
            <a:xfrm rot="2168867">
              <a:off x="4967116" y="5152782"/>
              <a:ext cx="78068" cy="90922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27" name="Oval 3"/>
            <p:cNvSpPr>
              <a:spLocks noChangeAspect="1" noChangeArrowheads="1"/>
            </p:cNvSpPr>
            <p:nvPr/>
          </p:nvSpPr>
          <p:spPr bwMode="auto">
            <a:xfrm rot="2168867">
              <a:off x="4909201" y="5170701"/>
              <a:ext cx="40371" cy="67110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32" name="Oval 3"/>
            <p:cNvSpPr>
              <a:spLocks noChangeAspect="1" noChangeArrowheads="1"/>
            </p:cNvSpPr>
            <p:nvPr/>
          </p:nvSpPr>
          <p:spPr bwMode="auto">
            <a:xfrm rot="2168867">
              <a:off x="4924564" y="4893154"/>
              <a:ext cx="62204" cy="10337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70" name="Oval 3"/>
            <p:cNvSpPr>
              <a:spLocks noChangeAspect="1" noChangeArrowheads="1"/>
            </p:cNvSpPr>
            <p:nvPr/>
          </p:nvSpPr>
          <p:spPr bwMode="auto">
            <a:xfrm rot="12495789">
              <a:off x="4577525" y="4908595"/>
              <a:ext cx="80144" cy="79323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71" name="Oval 3"/>
            <p:cNvSpPr>
              <a:spLocks noChangeArrowheads="1"/>
            </p:cNvSpPr>
            <p:nvPr/>
          </p:nvSpPr>
          <p:spPr bwMode="auto">
            <a:xfrm rot="12495789">
              <a:off x="4521118" y="4958982"/>
              <a:ext cx="158768" cy="138804"/>
            </a:xfrm>
            <a:prstGeom prst="ellipse">
              <a:avLst/>
            </a:prstGeom>
            <a:gradFill flip="none" rotWithShape="1"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780" name="Agrupar 779"/>
            <p:cNvGrpSpPr/>
            <p:nvPr/>
          </p:nvGrpSpPr>
          <p:grpSpPr>
            <a:xfrm>
              <a:off x="4461903" y="4941182"/>
              <a:ext cx="171946" cy="188425"/>
              <a:chOff x="1959654" y="5435004"/>
              <a:chExt cx="171946" cy="213316"/>
            </a:xfrm>
          </p:grpSpPr>
          <p:sp>
            <p:nvSpPr>
              <p:cNvPr id="782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83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86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93" name="Agrupar 792"/>
            <p:cNvGrpSpPr/>
            <p:nvPr/>
          </p:nvGrpSpPr>
          <p:grpSpPr>
            <a:xfrm>
              <a:off x="4760094" y="4871882"/>
              <a:ext cx="171946" cy="188425"/>
              <a:chOff x="1959654" y="5435004"/>
              <a:chExt cx="171946" cy="213316"/>
            </a:xfrm>
          </p:grpSpPr>
          <p:sp>
            <p:nvSpPr>
              <p:cNvPr id="794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95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96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4" name="Agrupar 3"/>
            <p:cNvGrpSpPr/>
            <p:nvPr/>
          </p:nvGrpSpPr>
          <p:grpSpPr>
            <a:xfrm rot="3722903">
              <a:off x="4504748" y="4957108"/>
              <a:ext cx="438543" cy="475053"/>
              <a:chOff x="4185545" y="4893736"/>
              <a:chExt cx="438543" cy="537804"/>
            </a:xfrm>
          </p:grpSpPr>
          <p:sp>
            <p:nvSpPr>
              <p:cNvPr id="764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65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69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72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73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74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75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787" name="Agrupar 786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78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79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79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797" name="Agrupar 796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79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80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80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805" name="Agrupar 804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82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82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83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840" name="Agrupar 839"/>
            <p:cNvGrpSpPr/>
            <p:nvPr/>
          </p:nvGrpSpPr>
          <p:grpSpPr>
            <a:xfrm>
              <a:off x="4256038" y="5102496"/>
              <a:ext cx="171946" cy="188425"/>
              <a:chOff x="1959654" y="5435004"/>
              <a:chExt cx="171946" cy="213316"/>
            </a:xfrm>
          </p:grpSpPr>
          <p:sp>
            <p:nvSpPr>
              <p:cNvPr id="846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67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69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3" name="Agrupar 2"/>
            <p:cNvGrpSpPr/>
            <p:nvPr/>
          </p:nvGrpSpPr>
          <p:grpSpPr>
            <a:xfrm rot="1547816">
              <a:off x="4957140" y="4568111"/>
              <a:ext cx="649587" cy="688252"/>
              <a:chOff x="5074541" y="4653136"/>
              <a:chExt cx="649587" cy="779160"/>
            </a:xfrm>
          </p:grpSpPr>
          <p:sp>
            <p:nvSpPr>
              <p:cNvPr id="871" name="Oval 3"/>
              <p:cNvSpPr>
                <a:spLocks noChangeArrowheads="1"/>
              </p:cNvSpPr>
              <p:nvPr/>
            </p:nvSpPr>
            <p:spPr bwMode="auto">
              <a:xfrm rot="2168867">
                <a:off x="5370658" y="495198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75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5518295" y="5039314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80" name="Oval 3"/>
              <p:cNvSpPr>
                <a:spLocks noChangeArrowheads="1"/>
              </p:cNvSpPr>
              <p:nvPr/>
            </p:nvSpPr>
            <p:spPr bwMode="auto">
              <a:xfrm rot="12495789">
                <a:off x="5473647" y="508480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60" name="Oval 3"/>
              <p:cNvSpPr>
                <a:spLocks noChangeArrowheads="1"/>
              </p:cNvSpPr>
              <p:nvPr/>
            </p:nvSpPr>
            <p:spPr bwMode="auto">
              <a:xfrm rot="12495789">
                <a:off x="5319954" y="503679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61" name="Oval 3"/>
              <p:cNvSpPr>
                <a:spLocks noChangeArrowheads="1"/>
              </p:cNvSpPr>
              <p:nvPr/>
            </p:nvSpPr>
            <p:spPr bwMode="auto">
              <a:xfrm rot="12495789">
                <a:off x="5298732" y="5138548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62" name="Oval 3"/>
              <p:cNvSpPr>
                <a:spLocks noChangeArrowheads="1"/>
              </p:cNvSpPr>
              <p:nvPr/>
            </p:nvSpPr>
            <p:spPr bwMode="auto">
              <a:xfrm rot="2168867">
                <a:off x="5535688" y="4861372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63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5576671" y="4752239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64" name="Oval 3"/>
              <p:cNvSpPr>
                <a:spLocks noChangeArrowheads="1"/>
              </p:cNvSpPr>
              <p:nvPr/>
            </p:nvSpPr>
            <p:spPr bwMode="auto">
              <a:xfrm rot="12495789">
                <a:off x="5532023" y="4797730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65" name="Oval 3"/>
              <p:cNvSpPr>
                <a:spLocks noChangeArrowheads="1"/>
              </p:cNvSpPr>
              <p:nvPr/>
            </p:nvSpPr>
            <p:spPr bwMode="auto">
              <a:xfrm rot="12495789">
                <a:off x="5378330" y="474972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66" name="Oval 3"/>
              <p:cNvSpPr>
                <a:spLocks noChangeArrowheads="1"/>
              </p:cNvSpPr>
              <p:nvPr/>
            </p:nvSpPr>
            <p:spPr bwMode="auto">
              <a:xfrm rot="12495789">
                <a:off x="5272213" y="493467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67" name="Oval 3"/>
              <p:cNvSpPr>
                <a:spLocks noChangeArrowheads="1"/>
              </p:cNvSpPr>
              <p:nvPr/>
            </p:nvSpPr>
            <p:spPr bwMode="auto">
              <a:xfrm rot="12495789">
                <a:off x="5308993" y="4854819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68" name="Oval 3"/>
              <p:cNvSpPr>
                <a:spLocks noChangeArrowheads="1"/>
              </p:cNvSpPr>
              <p:nvPr/>
            </p:nvSpPr>
            <p:spPr bwMode="auto">
              <a:xfrm rot="12495789">
                <a:off x="5268838" y="501711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069" name="Agrupar 1068"/>
              <p:cNvGrpSpPr/>
              <p:nvPr/>
            </p:nvGrpSpPr>
            <p:grpSpPr>
              <a:xfrm>
                <a:off x="5316100" y="5218980"/>
                <a:ext cx="171946" cy="213316"/>
                <a:chOff x="1959654" y="5435004"/>
                <a:chExt cx="171946" cy="213316"/>
              </a:xfrm>
            </p:grpSpPr>
            <p:sp>
              <p:nvSpPr>
                <p:cNvPr id="107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7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7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073" name="Agrupar 1072"/>
              <p:cNvGrpSpPr/>
              <p:nvPr/>
            </p:nvGrpSpPr>
            <p:grpSpPr>
              <a:xfrm>
                <a:off x="5468500" y="4797152"/>
                <a:ext cx="171946" cy="213316"/>
                <a:chOff x="1959654" y="5435004"/>
                <a:chExt cx="171946" cy="213316"/>
              </a:xfrm>
            </p:grpSpPr>
            <p:sp>
              <p:nvSpPr>
                <p:cNvPr id="107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7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7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077" name="Agrupar 1076"/>
              <p:cNvGrpSpPr/>
              <p:nvPr/>
            </p:nvGrpSpPr>
            <p:grpSpPr>
              <a:xfrm>
                <a:off x="5192142" y="4949552"/>
                <a:ext cx="171946" cy="213316"/>
                <a:chOff x="1959654" y="5435004"/>
                <a:chExt cx="171946" cy="213316"/>
              </a:xfrm>
            </p:grpSpPr>
            <p:sp>
              <p:nvSpPr>
                <p:cNvPr id="107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7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8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081" name="Agrupar 1080"/>
              <p:cNvGrpSpPr/>
              <p:nvPr/>
            </p:nvGrpSpPr>
            <p:grpSpPr>
              <a:xfrm>
                <a:off x="5552182" y="4653136"/>
                <a:ext cx="171946" cy="213316"/>
                <a:chOff x="1959654" y="5435004"/>
                <a:chExt cx="171946" cy="213316"/>
              </a:xfrm>
            </p:grpSpPr>
            <p:sp>
              <p:nvSpPr>
                <p:cNvPr id="108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8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8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085" name="Agrupar 1084"/>
              <p:cNvGrpSpPr/>
              <p:nvPr/>
            </p:nvGrpSpPr>
            <p:grpSpPr>
              <a:xfrm>
                <a:off x="5215345" y="48821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08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8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8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089" name="Agrupar 1088"/>
              <p:cNvGrpSpPr/>
              <p:nvPr/>
            </p:nvGrpSpPr>
            <p:grpSpPr>
              <a:xfrm>
                <a:off x="5458739" y="5074208"/>
                <a:ext cx="171946" cy="213316"/>
                <a:chOff x="1959654" y="5435004"/>
                <a:chExt cx="171946" cy="213316"/>
              </a:xfrm>
            </p:grpSpPr>
            <p:sp>
              <p:nvSpPr>
                <p:cNvPr id="109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9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9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093" name="Agrupar 1092"/>
              <p:cNvGrpSpPr/>
              <p:nvPr/>
            </p:nvGrpSpPr>
            <p:grpSpPr>
              <a:xfrm>
                <a:off x="5074541" y="4958466"/>
                <a:ext cx="171946" cy="213316"/>
                <a:chOff x="1959654" y="5435004"/>
                <a:chExt cx="171946" cy="213316"/>
              </a:xfrm>
            </p:grpSpPr>
            <p:sp>
              <p:nvSpPr>
                <p:cNvPr id="109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9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09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097" name="Agrupar 1096"/>
            <p:cNvGrpSpPr/>
            <p:nvPr/>
          </p:nvGrpSpPr>
          <p:grpSpPr>
            <a:xfrm rot="2270493">
              <a:off x="5504967" y="4343714"/>
              <a:ext cx="438543" cy="482263"/>
              <a:chOff x="4185545" y="4893736"/>
              <a:chExt cx="438543" cy="545967"/>
            </a:xfrm>
          </p:grpSpPr>
          <p:sp>
            <p:nvSpPr>
              <p:cNvPr id="1098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99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00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01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02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03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04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05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06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107" name="Agrupar 1106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11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1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1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108" name="Agrupar 1107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11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1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1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109" name="Agrupar 1108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11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1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1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119" name="Agrupar 1118"/>
            <p:cNvGrpSpPr/>
            <p:nvPr/>
          </p:nvGrpSpPr>
          <p:grpSpPr>
            <a:xfrm rot="2270493">
              <a:off x="5715627" y="4496114"/>
              <a:ext cx="438543" cy="482263"/>
              <a:chOff x="4185545" y="4893736"/>
              <a:chExt cx="438543" cy="545967"/>
            </a:xfrm>
          </p:grpSpPr>
          <p:sp>
            <p:nvSpPr>
              <p:cNvPr id="1120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21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22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23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24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25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26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27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28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129" name="Agrupar 1128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13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3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4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130" name="Agrupar 1129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13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3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3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131" name="Agrupar 1130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13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3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3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141" name="Agrupar 1140"/>
            <p:cNvGrpSpPr/>
            <p:nvPr/>
          </p:nvGrpSpPr>
          <p:grpSpPr>
            <a:xfrm rot="2270493">
              <a:off x="5255752" y="4520947"/>
              <a:ext cx="438543" cy="482263"/>
              <a:chOff x="4185545" y="4893736"/>
              <a:chExt cx="438543" cy="545967"/>
            </a:xfrm>
          </p:grpSpPr>
          <p:sp>
            <p:nvSpPr>
              <p:cNvPr id="1142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43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44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45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46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47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48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49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50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151" name="Agrupar 1150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16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6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6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152" name="Agrupar 1151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15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5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5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153" name="Agrupar 1152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15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5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5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163" name="Agrupar 1162"/>
            <p:cNvGrpSpPr/>
            <p:nvPr/>
          </p:nvGrpSpPr>
          <p:grpSpPr>
            <a:xfrm rot="2270493">
              <a:off x="5937015" y="4307822"/>
              <a:ext cx="438543" cy="482263"/>
              <a:chOff x="4185545" y="4893736"/>
              <a:chExt cx="438543" cy="545967"/>
            </a:xfrm>
          </p:grpSpPr>
          <p:sp>
            <p:nvSpPr>
              <p:cNvPr id="1164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65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66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67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68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69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70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71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72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173" name="Agrupar 1172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18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8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8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174" name="Agrupar 1173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17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8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8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175" name="Agrupar 1174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17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7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7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185" name="Agrupar 1184"/>
            <p:cNvGrpSpPr/>
            <p:nvPr/>
          </p:nvGrpSpPr>
          <p:grpSpPr>
            <a:xfrm rot="5400000">
              <a:off x="6313728" y="4264741"/>
              <a:ext cx="438543" cy="482263"/>
              <a:chOff x="4185545" y="4893736"/>
              <a:chExt cx="438543" cy="545967"/>
            </a:xfrm>
          </p:grpSpPr>
          <p:sp>
            <p:nvSpPr>
              <p:cNvPr id="1186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87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88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89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90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91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92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93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94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195" name="Agrupar 1194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20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0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0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196" name="Agrupar 1195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20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0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0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197" name="Agrupar 1196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19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19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0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207" name="Agrupar 1206"/>
            <p:cNvGrpSpPr/>
            <p:nvPr/>
          </p:nvGrpSpPr>
          <p:grpSpPr>
            <a:xfrm rot="5400000">
              <a:off x="5593648" y="4768797"/>
              <a:ext cx="438543" cy="482263"/>
              <a:chOff x="4185545" y="4893736"/>
              <a:chExt cx="438543" cy="545967"/>
            </a:xfrm>
          </p:grpSpPr>
          <p:sp>
            <p:nvSpPr>
              <p:cNvPr id="1208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09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10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11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12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13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14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15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16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217" name="Agrupar 1216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22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2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2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218" name="Agrupar 1217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22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2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2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219" name="Agrupar 1218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22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2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2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229" name="Agrupar 1228"/>
            <p:cNvGrpSpPr/>
            <p:nvPr/>
          </p:nvGrpSpPr>
          <p:grpSpPr>
            <a:xfrm rot="5400000">
              <a:off x="6645130" y="4036123"/>
              <a:ext cx="438543" cy="376428"/>
              <a:chOff x="4185545" y="5005388"/>
              <a:chExt cx="438543" cy="426152"/>
            </a:xfrm>
          </p:grpSpPr>
          <p:sp>
            <p:nvSpPr>
              <p:cNvPr id="1231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34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36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37" name="Oval 3"/>
              <p:cNvSpPr>
                <a:spLocks noChangeArrowheads="1"/>
              </p:cNvSpPr>
              <p:nvPr/>
            </p:nvSpPr>
            <p:spPr bwMode="auto">
              <a:xfrm rot="12495789">
                <a:off x="4339317" y="525502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239" name="Agrupar 1238"/>
              <p:cNvGrpSpPr/>
              <p:nvPr/>
            </p:nvGrpSpPr>
            <p:grpSpPr>
              <a:xfrm>
                <a:off x="4185545" y="5121287"/>
                <a:ext cx="113375" cy="185597"/>
                <a:chOff x="1959654" y="5462723"/>
                <a:chExt cx="113375" cy="185597"/>
              </a:xfrm>
            </p:grpSpPr>
            <p:sp>
              <p:nvSpPr>
                <p:cNvPr id="124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5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240" name="Agrupar 1239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24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4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4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241" name="Agrupar 1240"/>
              <p:cNvGrpSpPr/>
              <p:nvPr/>
            </p:nvGrpSpPr>
            <p:grpSpPr>
              <a:xfrm>
                <a:off x="4474779" y="5218224"/>
                <a:ext cx="149309" cy="213316"/>
                <a:chOff x="1982291" y="5435004"/>
                <a:chExt cx="149309" cy="213316"/>
              </a:xfrm>
            </p:grpSpPr>
            <p:sp>
              <p:nvSpPr>
                <p:cNvPr id="124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4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</p:grpSp>
      <p:sp>
        <p:nvSpPr>
          <p:cNvPr id="5" name="Retângulo 4"/>
          <p:cNvSpPr/>
          <p:nvPr/>
        </p:nvSpPr>
        <p:spPr>
          <a:xfrm>
            <a:off x="3779912" y="3873586"/>
            <a:ext cx="3564565" cy="181437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/>
          <p:cNvSpPr/>
          <p:nvPr/>
        </p:nvSpPr>
        <p:spPr bwMode="auto">
          <a:xfrm>
            <a:off x="1115616" y="3501008"/>
            <a:ext cx="4032448" cy="2160240"/>
          </a:xfrm>
          <a:prstGeom prst="ellipse">
            <a:avLst/>
          </a:prstGeom>
          <a:noFill/>
          <a:ln w="28575" cap="flat" cmpd="sng" algn="ctr">
            <a:solidFill>
              <a:srgbClr val="53D2FF">
                <a:alpha val="66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solidFill>
                  <a:srgbClr val="53D2FF"/>
                </a:solidFill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6" name="Agrupar 5"/>
          <p:cNvGrpSpPr/>
          <p:nvPr/>
        </p:nvGrpSpPr>
        <p:grpSpPr>
          <a:xfrm>
            <a:off x="2776451" y="1709697"/>
            <a:ext cx="2796578" cy="1408841"/>
            <a:chOff x="2776451" y="1709697"/>
            <a:chExt cx="2796578" cy="1408841"/>
          </a:xfrm>
        </p:grpSpPr>
        <p:sp>
          <p:nvSpPr>
            <p:cNvPr id="1258" name="Oval 3"/>
            <p:cNvSpPr>
              <a:spLocks noChangeAspect="1" noChangeArrowheads="1"/>
            </p:cNvSpPr>
            <p:nvPr/>
          </p:nvSpPr>
          <p:spPr bwMode="auto">
            <a:xfrm rot="2168867">
              <a:off x="3436593" y="2669794"/>
              <a:ext cx="62204" cy="10337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59" name="Oval 3"/>
            <p:cNvSpPr>
              <a:spLocks noChangeAspect="1" noChangeArrowheads="1"/>
            </p:cNvSpPr>
            <p:nvPr/>
          </p:nvSpPr>
          <p:spPr bwMode="auto">
            <a:xfrm rot="2168867">
              <a:off x="3406767" y="2707867"/>
              <a:ext cx="62204" cy="10337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60" name="Oval 3"/>
            <p:cNvSpPr>
              <a:spLocks noChangeArrowheads="1"/>
            </p:cNvSpPr>
            <p:nvPr/>
          </p:nvSpPr>
          <p:spPr bwMode="auto">
            <a:xfrm rot="2168867">
              <a:off x="3451684" y="2780526"/>
              <a:ext cx="120252" cy="11281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61" name="Oval 3"/>
            <p:cNvSpPr>
              <a:spLocks noChangeArrowheads="1"/>
            </p:cNvSpPr>
            <p:nvPr/>
          </p:nvSpPr>
          <p:spPr bwMode="auto">
            <a:xfrm rot="2168867">
              <a:off x="3379673" y="2636509"/>
              <a:ext cx="120252" cy="11281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62" name="Oval 3"/>
            <p:cNvSpPr>
              <a:spLocks noChangeAspect="1" noChangeArrowheads="1"/>
            </p:cNvSpPr>
            <p:nvPr/>
          </p:nvSpPr>
          <p:spPr bwMode="auto">
            <a:xfrm rot="2168867">
              <a:off x="3453522" y="2866938"/>
              <a:ext cx="40371" cy="67110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63" name="Oval 3"/>
            <p:cNvSpPr>
              <a:spLocks noChangeAspect="1" noChangeArrowheads="1"/>
            </p:cNvSpPr>
            <p:nvPr/>
          </p:nvSpPr>
          <p:spPr bwMode="auto">
            <a:xfrm rot="2168867">
              <a:off x="3487159" y="2716251"/>
              <a:ext cx="62204" cy="10337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64" name="Oval 3"/>
            <p:cNvSpPr>
              <a:spLocks noChangeArrowheads="1"/>
            </p:cNvSpPr>
            <p:nvPr/>
          </p:nvSpPr>
          <p:spPr bwMode="auto">
            <a:xfrm rot="2168867">
              <a:off x="3426498" y="2704379"/>
              <a:ext cx="120252" cy="11281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rgbClr val="FFFFCC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65" name="Oval 3"/>
            <p:cNvSpPr>
              <a:spLocks noChangeAspect="1" noChangeArrowheads="1"/>
            </p:cNvSpPr>
            <p:nvPr/>
          </p:nvSpPr>
          <p:spPr bwMode="auto">
            <a:xfrm rot="2168867">
              <a:off x="3464548" y="2598716"/>
              <a:ext cx="82165" cy="10337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66" name="Oval 3"/>
            <p:cNvSpPr>
              <a:spLocks noChangeArrowheads="1"/>
            </p:cNvSpPr>
            <p:nvPr/>
          </p:nvSpPr>
          <p:spPr bwMode="auto">
            <a:xfrm rot="2168867">
              <a:off x="3499783" y="2716912"/>
              <a:ext cx="120252" cy="11281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67" name="Oval 3"/>
            <p:cNvSpPr>
              <a:spLocks noChangeArrowheads="1"/>
            </p:cNvSpPr>
            <p:nvPr/>
          </p:nvSpPr>
          <p:spPr bwMode="auto">
            <a:xfrm rot="2168867">
              <a:off x="3529610" y="2678840"/>
              <a:ext cx="120252" cy="112819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68" name="Oval 3"/>
            <p:cNvSpPr>
              <a:spLocks noChangeArrowheads="1"/>
            </p:cNvSpPr>
            <p:nvPr/>
          </p:nvSpPr>
          <p:spPr bwMode="auto">
            <a:xfrm rot="2168867">
              <a:off x="3487529" y="2857414"/>
              <a:ext cx="78068" cy="90922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69" name="Oval 3"/>
            <p:cNvSpPr>
              <a:spLocks noChangeAspect="1" noChangeArrowheads="1"/>
            </p:cNvSpPr>
            <p:nvPr/>
          </p:nvSpPr>
          <p:spPr bwMode="auto">
            <a:xfrm rot="2168867">
              <a:off x="3429614" y="2875333"/>
              <a:ext cx="40371" cy="67110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70" name="Oval 3"/>
            <p:cNvSpPr>
              <a:spLocks noChangeAspect="1" noChangeArrowheads="1"/>
            </p:cNvSpPr>
            <p:nvPr/>
          </p:nvSpPr>
          <p:spPr bwMode="auto">
            <a:xfrm rot="2168867">
              <a:off x="3444977" y="2597786"/>
              <a:ext cx="62204" cy="103373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71" name="Oval 3"/>
            <p:cNvSpPr>
              <a:spLocks noChangeAspect="1" noChangeArrowheads="1"/>
            </p:cNvSpPr>
            <p:nvPr/>
          </p:nvSpPr>
          <p:spPr bwMode="auto">
            <a:xfrm rot="12495789">
              <a:off x="3097938" y="2613227"/>
              <a:ext cx="80144" cy="79323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72" name="Oval 3"/>
            <p:cNvSpPr>
              <a:spLocks noChangeArrowheads="1"/>
            </p:cNvSpPr>
            <p:nvPr/>
          </p:nvSpPr>
          <p:spPr bwMode="auto">
            <a:xfrm rot="12495789">
              <a:off x="3041531" y="2663614"/>
              <a:ext cx="158768" cy="138804"/>
            </a:xfrm>
            <a:prstGeom prst="ellipse">
              <a:avLst/>
            </a:prstGeom>
            <a:gradFill flip="none" rotWithShape="1"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1273" name="Agrupar 1272"/>
            <p:cNvGrpSpPr/>
            <p:nvPr/>
          </p:nvGrpSpPr>
          <p:grpSpPr>
            <a:xfrm>
              <a:off x="2982316" y="2645814"/>
              <a:ext cx="171946" cy="188425"/>
              <a:chOff x="1959654" y="5435004"/>
              <a:chExt cx="171946" cy="213316"/>
            </a:xfrm>
          </p:grpSpPr>
          <p:sp>
            <p:nvSpPr>
              <p:cNvPr id="1274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75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76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1277" name="Agrupar 1276"/>
            <p:cNvGrpSpPr/>
            <p:nvPr/>
          </p:nvGrpSpPr>
          <p:grpSpPr>
            <a:xfrm>
              <a:off x="3280507" y="2576514"/>
              <a:ext cx="171946" cy="188425"/>
              <a:chOff x="1959654" y="5435004"/>
              <a:chExt cx="171946" cy="213316"/>
            </a:xfrm>
          </p:grpSpPr>
          <p:sp>
            <p:nvSpPr>
              <p:cNvPr id="1278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79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80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1281" name="Agrupar 1280"/>
            <p:cNvGrpSpPr/>
            <p:nvPr/>
          </p:nvGrpSpPr>
          <p:grpSpPr>
            <a:xfrm rot="3722903">
              <a:off x="3025161" y="2661740"/>
              <a:ext cx="438543" cy="475053"/>
              <a:chOff x="4185545" y="4893736"/>
              <a:chExt cx="438543" cy="537804"/>
            </a:xfrm>
          </p:grpSpPr>
          <p:sp>
            <p:nvSpPr>
              <p:cNvPr id="1282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83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84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85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86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87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88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289" name="Agrupar 1288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29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9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0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290" name="Agrupar 1289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29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9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9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291" name="Agrupar 1290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29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9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29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301" name="Agrupar 1300"/>
            <p:cNvGrpSpPr/>
            <p:nvPr/>
          </p:nvGrpSpPr>
          <p:grpSpPr>
            <a:xfrm>
              <a:off x="2776451" y="2807128"/>
              <a:ext cx="171946" cy="188425"/>
              <a:chOff x="1959654" y="5435004"/>
              <a:chExt cx="171946" cy="213316"/>
            </a:xfrm>
          </p:grpSpPr>
          <p:sp>
            <p:nvSpPr>
              <p:cNvPr id="1302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03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04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1305" name="Agrupar 1304"/>
            <p:cNvGrpSpPr/>
            <p:nvPr/>
          </p:nvGrpSpPr>
          <p:grpSpPr>
            <a:xfrm rot="1547816">
              <a:off x="3477553" y="2272743"/>
              <a:ext cx="649587" cy="688252"/>
              <a:chOff x="5074541" y="4653136"/>
              <a:chExt cx="649587" cy="779160"/>
            </a:xfrm>
          </p:grpSpPr>
          <p:sp>
            <p:nvSpPr>
              <p:cNvPr id="1306" name="Oval 3"/>
              <p:cNvSpPr>
                <a:spLocks noChangeArrowheads="1"/>
              </p:cNvSpPr>
              <p:nvPr/>
            </p:nvSpPr>
            <p:spPr bwMode="auto">
              <a:xfrm rot="2168867">
                <a:off x="5370658" y="495198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07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5518295" y="5039314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08" name="Oval 3"/>
              <p:cNvSpPr>
                <a:spLocks noChangeArrowheads="1"/>
              </p:cNvSpPr>
              <p:nvPr/>
            </p:nvSpPr>
            <p:spPr bwMode="auto">
              <a:xfrm rot="12495789">
                <a:off x="5473647" y="5084805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09" name="Oval 3"/>
              <p:cNvSpPr>
                <a:spLocks noChangeArrowheads="1"/>
              </p:cNvSpPr>
              <p:nvPr/>
            </p:nvSpPr>
            <p:spPr bwMode="auto">
              <a:xfrm rot="12495789">
                <a:off x="5319954" y="503679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10" name="Oval 3"/>
              <p:cNvSpPr>
                <a:spLocks noChangeArrowheads="1"/>
              </p:cNvSpPr>
              <p:nvPr/>
            </p:nvSpPr>
            <p:spPr bwMode="auto">
              <a:xfrm rot="12495789">
                <a:off x="5298732" y="5138548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11" name="Oval 3"/>
              <p:cNvSpPr>
                <a:spLocks noChangeArrowheads="1"/>
              </p:cNvSpPr>
              <p:nvPr/>
            </p:nvSpPr>
            <p:spPr bwMode="auto">
              <a:xfrm rot="2168867">
                <a:off x="5535688" y="4861372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12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5576671" y="4752239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13" name="Oval 3"/>
              <p:cNvSpPr>
                <a:spLocks noChangeArrowheads="1"/>
              </p:cNvSpPr>
              <p:nvPr/>
            </p:nvSpPr>
            <p:spPr bwMode="auto">
              <a:xfrm rot="12495789">
                <a:off x="5532023" y="4797730"/>
                <a:ext cx="158768" cy="15713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14" name="Oval 3"/>
              <p:cNvSpPr>
                <a:spLocks noChangeArrowheads="1"/>
              </p:cNvSpPr>
              <p:nvPr/>
            </p:nvSpPr>
            <p:spPr bwMode="auto">
              <a:xfrm rot="12495789">
                <a:off x="5378330" y="474972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15" name="Oval 3"/>
              <p:cNvSpPr>
                <a:spLocks noChangeArrowheads="1"/>
              </p:cNvSpPr>
              <p:nvPr/>
            </p:nvSpPr>
            <p:spPr bwMode="auto">
              <a:xfrm rot="12495789">
                <a:off x="5272213" y="493467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16" name="Oval 3"/>
              <p:cNvSpPr>
                <a:spLocks noChangeArrowheads="1"/>
              </p:cNvSpPr>
              <p:nvPr/>
            </p:nvSpPr>
            <p:spPr bwMode="auto">
              <a:xfrm rot="12495789">
                <a:off x="5308993" y="4854819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17" name="Oval 3"/>
              <p:cNvSpPr>
                <a:spLocks noChangeArrowheads="1"/>
              </p:cNvSpPr>
              <p:nvPr/>
            </p:nvSpPr>
            <p:spPr bwMode="auto">
              <a:xfrm rot="12495789">
                <a:off x="5268838" y="501711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318" name="Agrupar 1317"/>
              <p:cNvGrpSpPr/>
              <p:nvPr/>
            </p:nvGrpSpPr>
            <p:grpSpPr>
              <a:xfrm>
                <a:off x="5316100" y="5218980"/>
                <a:ext cx="171946" cy="213316"/>
                <a:chOff x="1959654" y="5435004"/>
                <a:chExt cx="171946" cy="213316"/>
              </a:xfrm>
            </p:grpSpPr>
            <p:sp>
              <p:nvSpPr>
                <p:cNvPr id="134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4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4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319" name="Agrupar 1318"/>
              <p:cNvGrpSpPr/>
              <p:nvPr/>
            </p:nvGrpSpPr>
            <p:grpSpPr>
              <a:xfrm>
                <a:off x="5468500" y="4797152"/>
                <a:ext cx="171946" cy="213316"/>
                <a:chOff x="1959654" y="5435004"/>
                <a:chExt cx="171946" cy="213316"/>
              </a:xfrm>
            </p:grpSpPr>
            <p:sp>
              <p:nvSpPr>
                <p:cNvPr id="134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4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4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320" name="Agrupar 1319"/>
              <p:cNvGrpSpPr/>
              <p:nvPr/>
            </p:nvGrpSpPr>
            <p:grpSpPr>
              <a:xfrm>
                <a:off x="5192142" y="4949552"/>
                <a:ext cx="171946" cy="213316"/>
                <a:chOff x="1959654" y="5435004"/>
                <a:chExt cx="171946" cy="213316"/>
              </a:xfrm>
            </p:grpSpPr>
            <p:sp>
              <p:nvSpPr>
                <p:cNvPr id="133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3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3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321" name="Agrupar 1320"/>
              <p:cNvGrpSpPr/>
              <p:nvPr/>
            </p:nvGrpSpPr>
            <p:grpSpPr>
              <a:xfrm>
                <a:off x="5552182" y="4653136"/>
                <a:ext cx="171946" cy="213316"/>
                <a:chOff x="1959654" y="5435004"/>
                <a:chExt cx="171946" cy="213316"/>
              </a:xfrm>
            </p:grpSpPr>
            <p:sp>
              <p:nvSpPr>
                <p:cNvPr id="133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3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3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322" name="Agrupar 1321"/>
              <p:cNvGrpSpPr/>
              <p:nvPr/>
            </p:nvGrpSpPr>
            <p:grpSpPr>
              <a:xfrm>
                <a:off x="5215345" y="48821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33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3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3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323" name="Agrupar 1322"/>
              <p:cNvGrpSpPr/>
              <p:nvPr/>
            </p:nvGrpSpPr>
            <p:grpSpPr>
              <a:xfrm>
                <a:off x="5458739" y="5074208"/>
                <a:ext cx="171946" cy="213316"/>
                <a:chOff x="1959654" y="5435004"/>
                <a:chExt cx="171946" cy="213316"/>
              </a:xfrm>
            </p:grpSpPr>
            <p:sp>
              <p:nvSpPr>
                <p:cNvPr id="132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2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3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324" name="Agrupar 1323"/>
              <p:cNvGrpSpPr/>
              <p:nvPr/>
            </p:nvGrpSpPr>
            <p:grpSpPr>
              <a:xfrm>
                <a:off x="5074541" y="4958466"/>
                <a:ext cx="171946" cy="213316"/>
                <a:chOff x="1959654" y="5435004"/>
                <a:chExt cx="171946" cy="213316"/>
              </a:xfrm>
            </p:grpSpPr>
            <p:sp>
              <p:nvSpPr>
                <p:cNvPr id="132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2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2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346" name="Agrupar 1345"/>
            <p:cNvGrpSpPr/>
            <p:nvPr/>
          </p:nvGrpSpPr>
          <p:grpSpPr>
            <a:xfrm rot="2270493">
              <a:off x="4025380" y="2048346"/>
              <a:ext cx="438543" cy="482263"/>
              <a:chOff x="4185545" y="4893736"/>
              <a:chExt cx="438543" cy="545967"/>
            </a:xfrm>
          </p:grpSpPr>
          <p:sp>
            <p:nvSpPr>
              <p:cNvPr id="1347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48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49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50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51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52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53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54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55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356" name="Agrupar 1355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36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6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6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357" name="Agrupar 1356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36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6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6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358" name="Agrupar 1357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35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6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6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368" name="Agrupar 1367"/>
            <p:cNvGrpSpPr/>
            <p:nvPr/>
          </p:nvGrpSpPr>
          <p:grpSpPr>
            <a:xfrm rot="2270493">
              <a:off x="4236040" y="2200746"/>
              <a:ext cx="438543" cy="482263"/>
              <a:chOff x="4185545" y="4893736"/>
              <a:chExt cx="438543" cy="545967"/>
            </a:xfrm>
          </p:grpSpPr>
          <p:sp>
            <p:nvSpPr>
              <p:cNvPr id="1369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70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71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72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73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74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75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76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77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378" name="Agrupar 1377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38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8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8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379" name="Agrupar 1378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38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8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8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380" name="Agrupar 1379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38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8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38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390" name="Agrupar 1389"/>
            <p:cNvGrpSpPr/>
            <p:nvPr/>
          </p:nvGrpSpPr>
          <p:grpSpPr>
            <a:xfrm rot="2270493">
              <a:off x="3776165" y="2225579"/>
              <a:ext cx="438543" cy="482263"/>
              <a:chOff x="4185545" y="4893736"/>
              <a:chExt cx="438543" cy="545967"/>
            </a:xfrm>
          </p:grpSpPr>
          <p:sp>
            <p:nvSpPr>
              <p:cNvPr id="1391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92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93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94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95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96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97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98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99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400" name="Agrupar 1399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40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1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1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401" name="Agrupar 1400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40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0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0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402" name="Agrupar 1401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40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0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0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412" name="Agrupar 1411"/>
            <p:cNvGrpSpPr/>
            <p:nvPr/>
          </p:nvGrpSpPr>
          <p:grpSpPr>
            <a:xfrm rot="2270493">
              <a:off x="4457428" y="2012454"/>
              <a:ext cx="438543" cy="482263"/>
              <a:chOff x="4185545" y="4893736"/>
              <a:chExt cx="438543" cy="545967"/>
            </a:xfrm>
          </p:grpSpPr>
          <p:sp>
            <p:nvSpPr>
              <p:cNvPr id="1413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14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15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16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17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18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19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20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21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422" name="Agrupar 1421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43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3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3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423" name="Agrupar 1422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42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2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3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424" name="Agrupar 1423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42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2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2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434" name="Agrupar 1433"/>
            <p:cNvGrpSpPr/>
            <p:nvPr/>
          </p:nvGrpSpPr>
          <p:grpSpPr>
            <a:xfrm rot="5400000">
              <a:off x="4834141" y="1969373"/>
              <a:ext cx="438543" cy="482263"/>
              <a:chOff x="4185545" y="4893736"/>
              <a:chExt cx="438543" cy="545967"/>
            </a:xfrm>
          </p:grpSpPr>
          <p:sp>
            <p:nvSpPr>
              <p:cNvPr id="1435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36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37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38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39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40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41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42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43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444" name="Agrupar 1443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45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5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5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445" name="Agrupar 1444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45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5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5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446" name="Agrupar 1445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44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4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4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456" name="Agrupar 1455"/>
            <p:cNvGrpSpPr/>
            <p:nvPr/>
          </p:nvGrpSpPr>
          <p:grpSpPr>
            <a:xfrm rot="5400000">
              <a:off x="4114061" y="2473429"/>
              <a:ext cx="438543" cy="482263"/>
              <a:chOff x="4185545" y="4893736"/>
              <a:chExt cx="438543" cy="545967"/>
            </a:xfrm>
          </p:grpSpPr>
          <p:sp>
            <p:nvSpPr>
              <p:cNvPr id="1457" name="Oval 3"/>
              <p:cNvSpPr>
                <a:spLocks noChangeArrowheads="1"/>
              </p:cNvSpPr>
              <p:nvPr/>
            </p:nvSpPr>
            <p:spPr bwMode="auto">
              <a:xfrm rot="2168867">
                <a:off x="4364061" y="509600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58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59" name="Oval 3"/>
              <p:cNvSpPr>
                <a:spLocks noChangeArrowheads="1"/>
              </p:cNvSpPr>
              <p:nvPr/>
            </p:nvSpPr>
            <p:spPr bwMode="auto">
              <a:xfrm rot="12495789">
                <a:off x="4313357" y="518081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60" name="Oval 3"/>
              <p:cNvSpPr>
                <a:spLocks noChangeArrowheads="1"/>
              </p:cNvSpPr>
              <p:nvPr/>
            </p:nvSpPr>
            <p:spPr bwMode="auto">
              <a:xfrm rot="12495789">
                <a:off x="4292135" y="528256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61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62" name="Oval 3"/>
              <p:cNvSpPr>
                <a:spLocks noChangeArrowheads="1"/>
              </p:cNvSpPr>
              <p:nvPr/>
            </p:nvSpPr>
            <p:spPr bwMode="auto">
              <a:xfrm rot="12495789">
                <a:off x="4371733" y="4893736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63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64" name="Oval 3"/>
              <p:cNvSpPr>
                <a:spLocks noChangeArrowheads="1"/>
              </p:cNvSpPr>
              <p:nvPr/>
            </p:nvSpPr>
            <p:spPr bwMode="auto">
              <a:xfrm rot="12495789">
                <a:off x="4302396" y="4998835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65" name="Oval 3"/>
              <p:cNvSpPr>
                <a:spLocks noChangeArrowheads="1"/>
              </p:cNvSpPr>
              <p:nvPr/>
            </p:nvSpPr>
            <p:spPr bwMode="auto">
              <a:xfrm rot="12495789">
                <a:off x="4262241" y="5161131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466" name="Agrupar 1465"/>
              <p:cNvGrpSpPr/>
              <p:nvPr/>
            </p:nvGrpSpPr>
            <p:grpSpPr>
              <a:xfrm>
                <a:off x="4185545" y="5093568"/>
                <a:ext cx="171946" cy="213316"/>
                <a:chOff x="1959654" y="5435004"/>
                <a:chExt cx="171946" cy="213316"/>
              </a:xfrm>
            </p:grpSpPr>
            <p:sp>
              <p:nvSpPr>
                <p:cNvPr id="1475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7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7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467" name="Agrupar 1466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47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73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74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468" name="Agrupar 1467"/>
              <p:cNvGrpSpPr/>
              <p:nvPr/>
            </p:nvGrpSpPr>
            <p:grpSpPr>
              <a:xfrm>
                <a:off x="4452142" y="5218224"/>
                <a:ext cx="171946" cy="213316"/>
                <a:chOff x="1959654" y="5435004"/>
                <a:chExt cx="171946" cy="213316"/>
              </a:xfrm>
            </p:grpSpPr>
            <p:sp>
              <p:nvSpPr>
                <p:cNvPr id="146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7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7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  <p:grpSp>
          <p:nvGrpSpPr>
            <p:cNvPr id="1478" name="Agrupar 1477"/>
            <p:cNvGrpSpPr/>
            <p:nvPr/>
          </p:nvGrpSpPr>
          <p:grpSpPr>
            <a:xfrm rot="5400000">
              <a:off x="5165543" y="1740755"/>
              <a:ext cx="438543" cy="376428"/>
              <a:chOff x="4185545" y="5005388"/>
              <a:chExt cx="438543" cy="426152"/>
            </a:xfrm>
          </p:grpSpPr>
          <p:sp>
            <p:nvSpPr>
              <p:cNvPr id="1479" name="Oval 3"/>
              <p:cNvSpPr>
                <a:spLocks noChangeAspect="1" noChangeArrowheads="1"/>
              </p:cNvSpPr>
              <p:nvPr/>
            </p:nvSpPr>
            <p:spPr bwMode="auto">
              <a:xfrm rot="12495789">
                <a:off x="4511698" y="5183330"/>
                <a:ext cx="90738" cy="8980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80" name="Oval 3"/>
              <p:cNvSpPr>
                <a:spLocks noChangeArrowheads="1"/>
              </p:cNvSpPr>
              <p:nvPr/>
            </p:nvSpPr>
            <p:spPr bwMode="auto">
              <a:xfrm rot="2168867">
                <a:off x="4529091" y="5005388"/>
                <a:ext cx="78068" cy="102933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81" name="Oval 3"/>
              <p:cNvSpPr>
                <a:spLocks noChangeArrowheads="1"/>
              </p:cNvSpPr>
              <p:nvPr/>
            </p:nvSpPr>
            <p:spPr bwMode="auto">
              <a:xfrm rot="12495789">
                <a:off x="4265616" y="5078690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82" name="Oval 3"/>
              <p:cNvSpPr>
                <a:spLocks noChangeArrowheads="1"/>
              </p:cNvSpPr>
              <p:nvPr/>
            </p:nvSpPr>
            <p:spPr bwMode="auto">
              <a:xfrm rot="12495789">
                <a:off x="4339317" y="5255024"/>
                <a:ext cx="158768" cy="157139"/>
              </a:xfrm>
              <a:prstGeom prst="ellipse">
                <a:avLst/>
              </a:prstGeom>
              <a:gradFill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483" name="Agrupar 1482"/>
              <p:cNvGrpSpPr/>
              <p:nvPr/>
            </p:nvGrpSpPr>
            <p:grpSpPr>
              <a:xfrm>
                <a:off x="4185545" y="5121287"/>
                <a:ext cx="113375" cy="185597"/>
                <a:chOff x="1959654" y="5462723"/>
                <a:chExt cx="113375" cy="185597"/>
              </a:xfrm>
            </p:grpSpPr>
            <p:sp>
              <p:nvSpPr>
                <p:cNvPr id="1491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92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484" name="Agrupar 1483"/>
              <p:cNvGrpSpPr/>
              <p:nvPr/>
            </p:nvGrpSpPr>
            <p:grpSpPr>
              <a:xfrm>
                <a:off x="4208748" y="5026184"/>
                <a:ext cx="171946" cy="213316"/>
                <a:chOff x="1959654" y="5435004"/>
                <a:chExt cx="171946" cy="213316"/>
              </a:xfrm>
            </p:grpSpPr>
            <p:sp>
              <p:nvSpPr>
                <p:cNvPr id="1488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59654" y="5462723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89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90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  <p:grpSp>
            <p:nvGrpSpPr>
              <p:cNvPr id="1485" name="Agrupar 1484"/>
              <p:cNvGrpSpPr/>
              <p:nvPr/>
            </p:nvGrpSpPr>
            <p:grpSpPr>
              <a:xfrm>
                <a:off x="4474779" y="5218224"/>
                <a:ext cx="149309" cy="213316"/>
                <a:chOff x="1982291" y="5435004"/>
                <a:chExt cx="149309" cy="213316"/>
              </a:xfrm>
            </p:grpSpPr>
            <p:sp>
              <p:nvSpPr>
                <p:cNvPr id="1486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2040862" y="5435004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487" name="Oval 3"/>
                <p:cNvSpPr>
                  <a:spLocks noChangeAspect="1" noChangeArrowheads="1"/>
                </p:cNvSpPr>
                <p:nvPr/>
              </p:nvSpPr>
              <p:spPr bwMode="auto">
                <a:xfrm rot="2168867">
                  <a:off x="1982291" y="5558511"/>
                  <a:ext cx="90738" cy="89809"/>
                </a:xfrm>
                <a:prstGeom prst="ellipse">
                  <a:avLst/>
                </a:prstGeom>
                <a:gradFill flip="none" rotWithShape="1">
                  <a:gsLst>
                    <a:gs pos="74000">
                      <a:srgbClr val="FFFFCC">
                        <a:alpha val="0"/>
                      </a:srgbClr>
                    </a:gs>
                    <a:gs pos="8000">
                      <a:schemeClr val="bg1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>
                  <a:noFill/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</p:grpSp>
      <p:sp>
        <p:nvSpPr>
          <p:cNvPr id="1493" name="Retângulo 1492"/>
          <p:cNvSpPr/>
          <p:nvPr/>
        </p:nvSpPr>
        <p:spPr>
          <a:xfrm>
            <a:off x="2687083" y="1443855"/>
            <a:ext cx="3564565" cy="181437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/>
          <p:cNvSpPr/>
          <p:nvPr/>
        </p:nvSpPr>
        <p:spPr bwMode="auto">
          <a:xfrm rot="20201506">
            <a:off x="1568742" y="2069726"/>
            <a:ext cx="7312692" cy="2817257"/>
          </a:xfrm>
          <a:prstGeom prst="ellipse">
            <a:avLst/>
          </a:prstGeom>
          <a:noFill/>
          <a:ln w="28575" cap="flat" cmpd="sng" algn="ctr">
            <a:solidFill>
              <a:schemeClr val="bg1">
                <a:alpha val="72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rgbClr val="FF0066"/>
              </a:solidFill>
              <a:effectLst/>
              <a:latin typeface="Arial" charset="0"/>
            </a:endParaRPr>
          </a:p>
        </p:txBody>
      </p:sp>
      <p:grpSp>
        <p:nvGrpSpPr>
          <p:cNvPr id="1251" name="Grupo 13"/>
          <p:cNvGrpSpPr>
            <a:grpSpLocks noChangeAspect="1"/>
          </p:cNvGrpSpPr>
          <p:nvPr/>
        </p:nvGrpSpPr>
        <p:grpSpPr>
          <a:xfrm rot="515493">
            <a:off x="4918348" y="4713394"/>
            <a:ext cx="313566" cy="315632"/>
            <a:chOff x="2714962" y="2176734"/>
            <a:chExt cx="3606430" cy="3630195"/>
          </a:xfrm>
        </p:grpSpPr>
        <p:sp>
          <p:nvSpPr>
            <p:cNvPr id="1252" name="Elipse 1251"/>
            <p:cNvSpPr/>
            <p:nvPr/>
          </p:nvSpPr>
          <p:spPr bwMode="auto">
            <a:xfrm>
              <a:off x="2714962" y="2196183"/>
              <a:ext cx="3600394" cy="3600399"/>
            </a:xfrm>
            <a:prstGeom prst="ellipse">
              <a:avLst/>
            </a:prstGeom>
            <a:solidFill>
              <a:srgbClr val="81DE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253" name="Forma livre 882"/>
            <p:cNvSpPr/>
            <p:nvPr/>
          </p:nvSpPr>
          <p:spPr bwMode="auto">
            <a:xfrm>
              <a:off x="3147017" y="2425661"/>
              <a:ext cx="2448272" cy="3368686"/>
            </a:xfrm>
            <a:custGeom>
              <a:avLst/>
              <a:gdLst>
                <a:gd name="connsiteX0" fmla="*/ 767563 w 2317456"/>
                <a:gd name="connsiteY0" fmla="*/ 56572 h 3224670"/>
                <a:gd name="connsiteX1" fmla="*/ 797708 w 2317456"/>
                <a:gd name="connsiteY1" fmla="*/ 116862 h 3224670"/>
                <a:gd name="connsiteX2" fmla="*/ 837901 w 2317456"/>
                <a:gd name="connsiteY2" fmla="*/ 207297 h 3224670"/>
                <a:gd name="connsiteX3" fmla="*/ 868046 w 2317456"/>
                <a:gd name="connsiteY3" fmla="*/ 227394 h 3224670"/>
                <a:gd name="connsiteX4" fmla="*/ 888143 w 2317456"/>
                <a:gd name="connsiteY4" fmla="*/ 257539 h 3224670"/>
                <a:gd name="connsiteX5" fmla="*/ 898191 w 2317456"/>
                <a:gd name="connsiteY5" fmla="*/ 287684 h 3224670"/>
                <a:gd name="connsiteX6" fmla="*/ 928337 w 2317456"/>
                <a:gd name="connsiteY6" fmla="*/ 307781 h 3224670"/>
                <a:gd name="connsiteX7" fmla="*/ 988627 w 2317456"/>
                <a:gd name="connsiteY7" fmla="*/ 257539 h 3224670"/>
                <a:gd name="connsiteX8" fmla="*/ 1018772 w 2317456"/>
                <a:gd name="connsiteY8" fmla="*/ 237443 h 3224670"/>
                <a:gd name="connsiteX9" fmla="*/ 1169497 w 2317456"/>
                <a:gd name="connsiteY9" fmla="*/ 247491 h 3224670"/>
                <a:gd name="connsiteX10" fmla="*/ 1209690 w 2317456"/>
                <a:gd name="connsiteY10" fmla="*/ 317829 h 3224670"/>
                <a:gd name="connsiteX11" fmla="*/ 1239835 w 2317456"/>
                <a:gd name="connsiteY11" fmla="*/ 327878 h 3224670"/>
                <a:gd name="connsiteX12" fmla="*/ 1330271 w 2317456"/>
                <a:gd name="connsiteY12" fmla="*/ 378119 h 3224670"/>
                <a:gd name="connsiteX13" fmla="*/ 1350367 w 2317456"/>
                <a:gd name="connsiteY13" fmla="*/ 408265 h 3224670"/>
                <a:gd name="connsiteX14" fmla="*/ 1350367 w 2317456"/>
                <a:gd name="connsiteY14" fmla="*/ 488651 h 3224670"/>
                <a:gd name="connsiteX15" fmla="*/ 1310174 w 2317456"/>
                <a:gd name="connsiteY15" fmla="*/ 498700 h 3224670"/>
                <a:gd name="connsiteX16" fmla="*/ 1219739 w 2317456"/>
                <a:gd name="connsiteY16" fmla="*/ 478603 h 3224670"/>
                <a:gd name="connsiteX17" fmla="*/ 1119255 w 2317456"/>
                <a:gd name="connsiteY17" fmla="*/ 428361 h 3224670"/>
                <a:gd name="connsiteX18" fmla="*/ 988627 w 2317456"/>
                <a:gd name="connsiteY18" fmla="*/ 448458 h 3224670"/>
                <a:gd name="connsiteX19" fmla="*/ 958482 w 2317456"/>
                <a:gd name="connsiteY19" fmla="*/ 468555 h 3224670"/>
                <a:gd name="connsiteX20" fmla="*/ 918288 w 2317456"/>
                <a:gd name="connsiteY20" fmla="*/ 538893 h 3224670"/>
                <a:gd name="connsiteX21" fmla="*/ 958482 w 2317456"/>
                <a:gd name="connsiteY21" fmla="*/ 659473 h 3224670"/>
                <a:gd name="connsiteX22" fmla="*/ 1038868 w 2317456"/>
                <a:gd name="connsiteY22" fmla="*/ 729812 h 3224670"/>
                <a:gd name="connsiteX23" fmla="*/ 1119255 w 2317456"/>
                <a:gd name="connsiteY23" fmla="*/ 739860 h 3224670"/>
                <a:gd name="connsiteX24" fmla="*/ 1139352 w 2317456"/>
                <a:gd name="connsiteY24" fmla="*/ 709715 h 3224670"/>
                <a:gd name="connsiteX25" fmla="*/ 1149400 w 2317456"/>
                <a:gd name="connsiteY25" fmla="*/ 589135 h 3224670"/>
                <a:gd name="connsiteX26" fmla="*/ 1189594 w 2317456"/>
                <a:gd name="connsiteY26" fmla="*/ 569038 h 3224670"/>
                <a:gd name="connsiteX27" fmla="*/ 1229787 w 2317456"/>
                <a:gd name="connsiteY27" fmla="*/ 579086 h 3224670"/>
                <a:gd name="connsiteX28" fmla="*/ 1290077 w 2317456"/>
                <a:gd name="connsiteY28" fmla="*/ 609232 h 3224670"/>
                <a:gd name="connsiteX29" fmla="*/ 1300126 w 2317456"/>
                <a:gd name="connsiteY29" fmla="*/ 639377 h 3224670"/>
                <a:gd name="connsiteX30" fmla="*/ 1330271 w 2317456"/>
                <a:gd name="connsiteY30" fmla="*/ 649425 h 3224670"/>
                <a:gd name="connsiteX31" fmla="*/ 1390561 w 2317456"/>
                <a:gd name="connsiteY31" fmla="*/ 689618 h 3224670"/>
                <a:gd name="connsiteX32" fmla="*/ 1450851 w 2317456"/>
                <a:gd name="connsiteY32" fmla="*/ 719763 h 3224670"/>
                <a:gd name="connsiteX33" fmla="*/ 1480996 w 2317456"/>
                <a:gd name="connsiteY33" fmla="*/ 729812 h 3224670"/>
                <a:gd name="connsiteX34" fmla="*/ 1501093 w 2317456"/>
                <a:gd name="connsiteY34" fmla="*/ 759957 h 3224670"/>
                <a:gd name="connsiteX35" fmla="*/ 1501093 w 2317456"/>
                <a:gd name="connsiteY35" fmla="*/ 860440 h 3224670"/>
                <a:gd name="connsiteX36" fmla="*/ 1491044 w 2317456"/>
                <a:gd name="connsiteY36" fmla="*/ 830295 h 3224670"/>
                <a:gd name="connsiteX37" fmla="*/ 1310174 w 2317456"/>
                <a:gd name="connsiteY37" fmla="*/ 830295 h 3224670"/>
                <a:gd name="connsiteX38" fmla="*/ 1340319 w 2317456"/>
                <a:gd name="connsiteY38" fmla="*/ 940827 h 3224670"/>
                <a:gd name="connsiteX39" fmla="*/ 1350367 w 2317456"/>
                <a:gd name="connsiteY39" fmla="*/ 970972 h 3224670"/>
                <a:gd name="connsiteX40" fmla="*/ 1390561 w 2317456"/>
                <a:gd name="connsiteY40" fmla="*/ 981021 h 3224670"/>
                <a:gd name="connsiteX41" fmla="*/ 1470948 w 2317456"/>
                <a:gd name="connsiteY41" fmla="*/ 970972 h 3224670"/>
                <a:gd name="connsiteX42" fmla="*/ 1410657 w 2317456"/>
                <a:gd name="connsiteY42" fmla="*/ 981021 h 3224670"/>
                <a:gd name="connsiteX43" fmla="*/ 1380512 w 2317456"/>
                <a:gd name="connsiteY43" fmla="*/ 991069 h 3224670"/>
                <a:gd name="connsiteX44" fmla="*/ 1340319 w 2317456"/>
                <a:gd name="connsiteY44" fmla="*/ 1001117 h 3224670"/>
                <a:gd name="connsiteX45" fmla="*/ 1249884 w 2317456"/>
                <a:gd name="connsiteY45" fmla="*/ 1051359 h 3224670"/>
                <a:gd name="connsiteX46" fmla="*/ 1219739 w 2317456"/>
                <a:gd name="connsiteY46" fmla="*/ 1071456 h 3224670"/>
                <a:gd name="connsiteX47" fmla="*/ 1159449 w 2317456"/>
                <a:gd name="connsiteY47" fmla="*/ 1131746 h 3224670"/>
                <a:gd name="connsiteX48" fmla="*/ 1069013 w 2317456"/>
                <a:gd name="connsiteY48" fmla="*/ 1171939 h 3224670"/>
                <a:gd name="connsiteX49" fmla="*/ 1038868 w 2317456"/>
                <a:gd name="connsiteY49" fmla="*/ 1181988 h 3224670"/>
                <a:gd name="connsiteX50" fmla="*/ 1008723 w 2317456"/>
                <a:gd name="connsiteY50" fmla="*/ 1212133 h 3224670"/>
                <a:gd name="connsiteX51" fmla="*/ 968530 w 2317456"/>
                <a:gd name="connsiteY51" fmla="*/ 1282471 h 3224670"/>
                <a:gd name="connsiteX52" fmla="*/ 938385 w 2317456"/>
                <a:gd name="connsiteY52" fmla="*/ 1302568 h 3224670"/>
                <a:gd name="connsiteX53" fmla="*/ 908240 w 2317456"/>
                <a:gd name="connsiteY53" fmla="*/ 1362858 h 3224670"/>
                <a:gd name="connsiteX54" fmla="*/ 888143 w 2317456"/>
                <a:gd name="connsiteY54" fmla="*/ 1423148 h 3224670"/>
                <a:gd name="connsiteX55" fmla="*/ 878095 w 2317456"/>
                <a:gd name="connsiteY55" fmla="*/ 1453293 h 3224670"/>
                <a:gd name="connsiteX56" fmla="*/ 868046 w 2317456"/>
                <a:gd name="connsiteY56" fmla="*/ 1513583 h 3224670"/>
                <a:gd name="connsiteX57" fmla="*/ 847950 w 2317456"/>
                <a:gd name="connsiteY57" fmla="*/ 1573873 h 3224670"/>
                <a:gd name="connsiteX58" fmla="*/ 837901 w 2317456"/>
                <a:gd name="connsiteY58" fmla="*/ 1604018 h 3224670"/>
                <a:gd name="connsiteX59" fmla="*/ 807756 w 2317456"/>
                <a:gd name="connsiteY59" fmla="*/ 1503535 h 3224670"/>
                <a:gd name="connsiteX60" fmla="*/ 787660 w 2317456"/>
                <a:gd name="connsiteY60" fmla="*/ 1473390 h 3224670"/>
                <a:gd name="connsiteX61" fmla="*/ 757515 w 2317456"/>
                <a:gd name="connsiteY61" fmla="*/ 1453293 h 3224670"/>
                <a:gd name="connsiteX62" fmla="*/ 697224 w 2317456"/>
                <a:gd name="connsiteY62" fmla="*/ 1413100 h 3224670"/>
                <a:gd name="connsiteX63" fmla="*/ 667079 w 2317456"/>
                <a:gd name="connsiteY63" fmla="*/ 1393003 h 3224670"/>
                <a:gd name="connsiteX64" fmla="*/ 626886 w 2317456"/>
                <a:gd name="connsiteY64" fmla="*/ 1382955 h 3224670"/>
                <a:gd name="connsiteX65" fmla="*/ 596741 w 2317456"/>
                <a:gd name="connsiteY65" fmla="*/ 1372906 h 3224670"/>
                <a:gd name="connsiteX66" fmla="*/ 446016 w 2317456"/>
                <a:gd name="connsiteY66" fmla="*/ 1382955 h 3224670"/>
                <a:gd name="connsiteX67" fmla="*/ 415871 w 2317456"/>
                <a:gd name="connsiteY67" fmla="*/ 1393003 h 3224670"/>
                <a:gd name="connsiteX68" fmla="*/ 395774 w 2317456"/>
                <a:gd name="connsiteY68" fmla="*/ 1423148 h 3224670"/>
                <a:gd name="connsiteX69" fmla="*/ 385726 w 2317456"/>
                <a:gd name="connsiteY69" fmla="*/ 1453293 h 3224670"/>
                <a:gd name="connsiteX70" fmla="*/ 345532 w 2317456"/>
                <a:gd name="connsiteY70" fmla="*/ 1533680 h 3224670"/>
                <a:gd name="connsiteX71" fmla="*/ 345532 w 2317456"/>
                <a:gd name="connsiteY71" fmla="*/ 1704502 h 3224670"/>
                <a:gd name="connsiteX72" fmla="*/ 375677 w 2317456"/>
                <a:gd name="connsiteY72" fmla="*/ 1724599 h 3224670"/>
                <a:gd name="connsiteX73" fmla="*/ 636934 w 2317456"/>
                <a:gd name="connsiteY73" fmla="*/ 1724599 h 3224670"/>
                <a:gd name="connsiteX74" fmla="*/ 606789 w 2317456"/>
                <a:gd name="connsiteY74" fmla="*/ 1815034 h 3224670"/>
                <a:gd name="connsiteX75" fmla="*/ 576644 w 2317456"/>
                <a:gd name="connsiteY75" fmla="*/ 1825082 h 3224670"/>
                <a:gd name="connsiteX76" fmla="*/ 556548 w 2317456"/>
                <a:gd name="connsiteY76" fmla="*/ 1855227 h 3224670"/>
                <a:gd name="connsiteX77" fmla="*/ 566596 w 2317456"/>
                <a:gd name="connsiteY77" fmla="*/ 1905469 h 3224670"/>
                <a:gd name="connsiteX78" fmla="*/ 596741 w 2317456"/>
                <a:gd name="connsiteY78" fmla="*/ 1915517 h 3224670"/>
                <a:gd name="connsiteX79" fmla="*/ 677128 w 2317456"/>
                <a:gd name="connsiteY79" fmla="*/ 1925566 h 3224670"/>
                <a:gd name="connsiteX80" fmla="*/ 707273 w 2317456"/>
                <a:gd name="connsiteY80" fmla="*/ 1935614 h 3224670"/>
                <a:gd name="connsiteX81" fmla="*/ 717321 w 2317456"/>
                <a:gd name="connsiteY81" fmla="*/ 1965759 h 3224670"/>
                <a:gd name="connsiteX82" fmla="*/ 727369 w 2317456"/>
                <a:gd name="connsiteY82" fmla="*/ 2076291 h 3224670"/>
                <a:gd name="connsiteX83" fmla="*/ 737418 w 2317456"/>
                <a:gd name="connsiteY83" fmla="*/ 2106436 h 3224670"/>
                <a:gd name="connsiteX84" fmla="*/ 777611 w 2317456"/>
                <a:gd name="connsiteY84" fmla="*/ 2166726 h 3224670"/>
                <a:gd name="connsiteX85" fmla="*/ 817805 w 2317456"/>
                <a:gd name="connsiteY85" fmla="*/ 2156678 h 3224670"/>
                <a:gd name="connsiteX86" fmla="*/ 847950 w 2317456"/>
                <a:gd name="connsiteY86" fmla="*/ 2146629 h 3224670"/>
                <a:gd name="connsiteX87" fmla="*/ 908240 w 2317456"/>
                <a:gd name="connsiteY87" fmla="*/ 2176774 h 3224670"/>
                <a:gd name="connsiteX88" fmla="*/ 948433 w 2317456"/>
                <a:gd name="connsiteY88" fmla="*/ 2216968 h 3224670"/>
                <a:gd name="connsiteX89" fmla="*/ 968530 w 2317456"/>
                <a:gd name="connsiteY89" fmla="*/ 2186823 h 3224670"/>
                <a:gd name="connsiteX90" fmla="*/ 978578 w 2317456"/>
                <a:gd name="connsiteY90" fmla="*/ 2156678 h 3224670"/>
                <a:gd name="connsiteX91" fmla="*/ 1048917 w 2317456"/>
                <a:gd name="connsiteY91" fmla="*/ 2126533 h 3224670"/>
                <a:gd name="connsiteX92" fmla="*/ 1229787 w 2317456"/>
                <a:gd name="connsiteY92" fmla="*/ 2136581 h 3224670"/>
                <a:gd name="connsiteX93" fmla="*/ 1280029 w 2317456"/>
                <a:gd name="connsiteY93" fmla="*/ 2166726 h 3224670"/>
                <a:gd name="connsiteX94" fmla="*/ 1310174 w 2317456"/>
                <a:gd name="connsiteY94" fmla="*/ 2176774 h 3224670"/>
                <a:gd name="connsiteX95" fmla="*/ 1350367 w 2317456"/>
                <a:gd name="connsiteY95" fmla="*/ 2186823 h 3224670"/>
                <a:gd name="connsiteX96" fmla="*/ 1410657 w 2317456"/>
                <a:gd name="connsiteY96" fmla="*/ 2206919 h 3224670"/>
                <a:gd name="connsiteX97" fmla="*/ 1551334 w 2317456"/>
                <a:gd name="connsiteY97" fmla="*/ 2216968 h 3224670"/>
                <a:gd name="connsiteX98" fmla="*/ 1611624 w 2317456"/>
                <a:gd name="connsiteY98" fmla="*/ 2257161 h 3224670"/>
                <a:gd name="connsiteX99" fmla="*/ 1641769 w 2317456"/>
                <a:gd name="connsiteY99" fmla="*/ 2287306 h 3224670"/>
                <a:gd name="connsiteX100" fmla="*/ 1742253 w 2317456"/>
                <a:gd name="connsiteY100" fmla="*/ 2317451 h 3224670"/>
                <a:gd name="connsiteX101" fmla="*/ 1772398 w 2317456"/>
                <a:gd name="connsiteY101" fmla="*/ 2337548 h 3224670"/>
                <a:gd name="connsiteX102" fmla="*/ 1802543 w 2317456"/>
                <a:gd name="connsiteY102" fmla="*/ 2397838 h 3224670"/>
                <a:gd name="connsiteX103" fmla="*/ 1812591 w 2317456"/>
                <a:gd name="connsiteY103" fmla="*/ 2478225 h 3224670"/>
                <a:gd name="connsiteX104" fmla="*/ 1882930 w 2317456"/>
                <a:gd name="connsiteY104" fmla="*/ 2508370 h 3224670"/>
                <a:gd name="connsiteX105" fmla="*/ 2013558 w 2317456"/>
                <a:gd name="connsiteY105" fmla="*/ 2498322 h 3224670"/>
                <a:gd name="connsiteX106" fmla="*/ 1933172 w 2317456"/>
                <a:gd name="connsiteY106" fmla="*/ 2508370 h 3224670"/>
                <a:gd name="connsiteX107" fmla="*/ 1872882 w 2317456"/>
                <a:gd name="connsiteY107" fmla="*/ 2498322 h 3224670"/>
                <a:gd name="connsiteX108" fmla="*/ 1882930 w 2317456"/>
                <a:gd name="connsiteY108" fmla="*/ 2468177 h 3224670"/>
                <a:gd name="connsiteX109" fmla="*/ 1993462 w 2317456"/>
                <a:gd name="connsiteY109" fmla="*/ 2468177 h 3224670"/>
                <a:gd name="connsiteX110" fmla="*/ 2003510 w 2317456"/>
                <a:gd name="connsiteY110" fmla="*/ 2498322 h 3224670"/>
                <a:gd name="connsiteX111" fmla="*/ 2033655 w 2317456"/>
                <a:gd name="connsiteY111" fmla="*/ 2518418 h 3224670"/>
                <a:gd name="connsiteX112" fmla="*/ 2114042 w 2317456"/>
                <a:gd name="connsiteY112" fmla="*/ 2498322 h 3224670"/>
                <a:gd name="connsiteX113" fmla="*/ 2164284 w 2317456"/>
                <a:gd name="connsiteY113" fmla="*/ 2508370 h 3224670"/>
                <a:gd name="connsiteX114" fmla="*/ 2194429 w 2317456"/>
                <a:gd name="connsiteY114" fmla="*/ 2518418 h 3224670"/>
                <a:gd name="connsiteX115" fmla="*/ 2264767 w 2317456"/>
                <a:gd name="connsiteY115" fmla="*/ 2508370 h 3224670"/>
                <a:gd name="connsiteX116" fmla="*/ 2294912 w 2317456"/>
                <a:gd name="connsiteY116" fmla="*/ 2498322 h 3224670"/>
                <a:gd name="connsiteX117" fmla="*/ 2315009 w 2317456"/>
                <a:gd name="connsiteY117" fmla="*/ 2538515 h 3224670"/>
                <a:gd name="connsiteX118" fmla="*/ 2284864 w 2317456"/>
                <a:gd name="connsiteY118" fmla="*/ 2598805 h 3224670"/>
                <a:gd name="connsiteX119" fmla="*/ 2234622 w 2317456"/>
                <a:gd name="connsiteY119" fmla="*/ 2689240 h 3224670"/>
                <a:gd name="connsiteX120" fmla="*/ 2214526 w 2317456"/>
                <a:gd name="connsiteY120" fmla="*/ 2719385 h 3224670"/>
                <a:gd name="connsiteX121" fmla="*/ 2154235 w 2317456"/>
                <a:gd name="connsiteY121" fmla="*/ 2759579 h 3224670"/>
                <a:gd name="connsiteX122" fmla="*/ 2124090 w 2317456"/>
                <a:gd name="connsiteY122" fmla="*/ 2779675 h 3224670"/>
                <a:gd name="connsiteX123" fmla="*/ 2083897 w 2317456"/>
                <a:gd name="connsiteY123" fmla="*/ 2850014 h 3224670"/>
                <a:gd name="connsiteX124" fmla="*/ 2053752 w 2317456"/>
                <a:gd name="connsiteY124" fmla="*/ 2920352 h 3224670"/>
                <a:gd name="connsiteX125" fmla="*/ 2023607 w 2317456"/>
                <a:gd name="connsiteY125" fmla="*/ 2940449 h 3224670"/>
                <a:gd name="connsiteX126" fmla="*/ 1993462 w 2317456"/>
                <a:gd name="connsiteY126" fmla="*/ 2970594 h 3224670"/>
                <a:gd name="connsiteX127" fmla="*/ 1943220 w 2317456"/>
                <a:gd name="connsiteY127" fmla="*/ 2980643 h 3224670"/>
                <a:gd name="connsiteX128" fmla="*/ 1903027 w 2317456"/>
                <a:gd name="connsiteY128" fmla="*/ 2990691 h 3224670"/>
                <a:gd name="connsiteX129" fmla="*/ 1872882 w 2317456"/>
                <a:gd name="connsiteY129" fmla="*/ 3000739 h 3224670"/>
                <a:gd name="connsiteX130" fmla="*/ 1762350 w 2317456"/>
                <a:gd name="connsiteY130" fmla="*/ 3010788 h 3224670"/>
                <a:gd name="connsiteX131" fmla="*/ 1732205 w 2317456"/>
                <a:gd name="connsiteY131" fmla="*/ 3020836 h 3224670"/>
                <a:gd name="connsiteX132" fmla="*/ 1722156 w 2317456"/>
                <a:gd name="connsiteY132" fmla="*/ 3050981 h 3224670"/>
                <a:gd name="connsiteX133" fmla="*/ 1681963 w 2317456"/>
                <a:gd name="connsiteY133" fmla="*/ 3121319 h 3224670"/>
                <a:gd name="connsiteX134" fmla="*/ 1651818 w 2317456"/>
                <a:gd name="connsiteY134" fmla="*/ 3141416 h 3224670"/>
                <a:gd name="connsiteX135" fmla="*/ 1541286 w 2317456"/>
                <a:gd name="connsiteY135" fmla="*/ 3151465 h 3224670"/>
                <a:gd name="connsiteX136" fmla="*/ 1310174 w 2317456"/>
                <a:gd name="connsiteY136" fmla="*/ 3161513 h 3224670"/>
                <a:gd name="connsiteX137" fmla="*/ 1229787 w 2317456"/>
                <a:gd name="connsiteY137" fmla="*/ 3211755 h 3224670"/>
                <a:gd name="connsiteX138" fmla="*/ 1199642 w 2317456"/>
                <a:gd name="connsiteY138" fmla="*/ 3221803 h 3224670"/>
                <a:gd name="connsiteX139" fmla="*/ 1119255 w 2317456"/>
                <a:gd name="connsiteY139" fmla="*/ 3181610 h 3224670"/>
                <a:gd name="connsiteX140" fmla="*/ 1129304 w 2317456"/>
                <a:gd name="connsiteY140" fmla="*/ 3151465 h 3224670"/>
                <a:gd name="connsiteX141" fmla="*/ 1169497 w 2317456"/>
                <a:gd name="connsiteY141" fmla="*/ 3091174 h 3224670"/>
                <a:gd name="connsiteX142" fmla="*/ 1179545 w 2317456"/>
                <a:gd name="connsiteY142" fmla="*/ 2910304 h 3224670"/>
                <a:gd name="connsiteX143" fmla="*/ 1149400 w 2317456"/>
                <a:gd name="connsiteY143" fmla="*/ 2880159 h 3224670"/>
                <a:gd name="connsiteX144" fmla="*/ 1119255 w 2317456"/>
                <a:gd name="connsiteY144" fmla="*/ 2870111 h 3224670"/>
                <a:gd name="connsiteX145" fmla="*/ 1038868 w 2317456"/>
                <a:gd name="connsiteY145" fmla="*/ 2839966 h 3224670"/>
                <a:gd name="connsiteX146" fmla="*/ 998675 w 2317456"/>
                <a:gd name="connsiteY146" fmla="*/ 2819869 h 3224670"/>
                <a:gd name="connsiteX147" fmla="*/ 968530 w 2317456"/>
                <a:gd name="connsiteY147" fmla="*/ 2809821 h 3224670"/>
                <a:gd name="connsiteX148" fmla="*/ 938385 w 2317456"/>
                <a:gd name="connsiteY148" fmla="*/ 2749530 h 3224670"/>
                <a:gd name="connsiteX149" fmla="*/ 908240 w 2317456"/>
                <a:gd name="connsiteY149" fmla="*/ 2649047 h 3224670"/>
                <a:gd name="connsiteX150" fmla="*/ 868046 w 2317456"/>
                <a:gd name="connsiteY150" fmla="*/ 2588757 h 3224670"/>
                <a:gd name="connsiteX151" fmla="*/ 847950 w 2317456"/>
                <a:gd name="connsiteY151" fmla="*/ 2558612 h 3224670"/>
                <a:gd name="connsiteX152" fmla="*/ 797708 w 2317456"/>
                <a:gd name="connsiteY152" fmla="*/ 2488273 h 3224670"/>
                <a:gd name="connsiteX153" fmla="*/ 817805 w 2317456"/>
                <a:gd name="connsiteY153" fmla="*/ 2458128 h 3224670"/>
                <a:gd name="connsiteX154" fmla="*/ 868046 w 2317456"/>
                <a:gd name="connsiteY154" fmla="*/ 2397838 h 3224670"/>
                <a:gd name="connsiteX155" fmla="*/ 888143 w 2317456"/>
                <a:gd name="connsiteY155" fmla="*/ 2337548 h 3224670"/>
                <a:gd name="connsiteX156" fmla="*/ 898191 w 2317456"/>
                <a:gd name="connsiteY156" fmla="*/ 2307403 h 3224670"/>
                <a:gd name="connsiteX157" fmla="*/ 908240 w 2317456"/>
                <a:gd name="connsiteY157" fmla="*/ 2277258 h 3224670"/>
                <a:gd name="connsiteX158" fmla="*/ 898191 w 2317456"/>
                <a:gd name="connsiteY158" fmla="*/ 2206919 h 3224670"/>
                <a:gd name="connsiteX159" fmla="*/ 868046 w 2317456"/>
                <a:gd name="connsiteY159" fmla="*/ 2196871 h 3224670"/>
                <a:gd name="connsiteX160" fmla="*/ 797708 w 2317456"/>
                <a:gd name="connsiteY160" fmla="*/ 2176774 h 3224670"/>
                <a:gd name="connsiteX161" fmla="*/ 707273 w 2317456"/>
                <a:gd name="connsiteY161" fmla="*/ 2186823 h 3224670"/>
                <a:gd name="connsiteX162" fmla="*/ 677128 w 2317456"/>
                <a:gd name="connsiteY162" fmla="*/ 2196871 h 3224670"/>
                <a:gd name="connsiteX163" fmla="*/ 667079 w 2317456"/>
                <a:gd name="connsiteY163" fmla="*/ 2116484 h 3224670"/>
                <a:gd name="connsiteX164" fmla="*/ 636934 w 2317456"/>
                <a:gd name="connsiteY164" fmla="*/ 2056194 h 3224670"/>
                <a:gd name="connsiteX165" fmla="*/ 546499 w 2317456"/>
                <a:gd name="connsiteY165" fmla="*/ 1985856 h 3224670"/>
                <a:gd name="connsiteX166" fmla="*/ 516354 w 2317456"/>
                <a:gd name="connsiteY166" fmla="*/ 1955711 h 3224670"/>
                <a:gd name="connsiteX167" fmla="*/ 496257 w 2317456"/>
                <a:gd name="connsiteY167" fmla="*/ 1915517 h 3224670"/>
                <a:gd name="connsiteX168" fmla="*/ 476161 w 2317456"/>
                <a:gd name="connsiteY168" fmla="*/ 1885372 h 3224670"/>
                <a:gd name="connsiteX169" fmla="*/ 435967 w 2317456"/>
                <a:gd name="connsiteY169" fmla="*/ 1825082 h 3224670"/>
                <a:gd name="connsiteX170" fmla="*/ 405822 w 2317456"/>
                <a:gd name="connsiteY170" fmla="*/ 1815034 h 3224670"/>
                <a:gd name="connsiteX171" fmla="*/ 375677 w 2317456"/>
                <a:gd name="connsiteY171" fmla="*/ 1794937 h 3224670"/>
                <a:gd name="connsiteX172" fmla="*/ 325435 w 2317456"/>
                <a:gd name="connsiteY172" fmla="*/ 1784889 h 3224670"/>
                <a:gd name="connsiteX173" fmla="*/ 295290 w 2317456"/>
                <a:gd name="connsiteY173" fmla="*/ 1754744 h 3224670"/>
                <a:gd name="connsiteX174" fmla="*/ 235000 w 2317456"/>
                <a:gd name="connsiteY174" fmla="*/ 1714550 h 3224670"/>
                <a:gd name="connsiteX175" fmla="*/ 214904 w 2317456"/>
                <a:gd name="connsiteY175" fmla="*/ 1674357 h 3224670"/>
                <a:gd name="connsiteX176" fmla="*/ 194807 w 2317456"/>
                <a:gd name="connsiteY176" fmla="*/ 1644212 h 3224670"/>
                <a:gd name="connsiteX177" fmla="*/ 184758 w 2317456"/>
                <a:gd name="connsiteY177" fmla="*/ 1614067 h 3224670"/>
                <a:gd name="connsiteX178" fmla="*/ 174710 w 2317456"/>
                <a:gd name="connsiteY178" fmla="*/ 1433196 h 3224670"/>
                <a:gd name="connsiteX179" fmla="*/ 164662 w 2317456"/>
                <a:gd name="connsiteY179" fmla="*/ 1393003 h 3224670"/>
                <a:gd name="connsiteX180" fmla="*/ 144565 w 2317456"/>
                <a:gd name="connsiteY180" fmla="*/ 1362858 h 3224670"/>
                <a:gd name="connsiteX181" fmla="*/ 124468 w 2317456"/>
                <a:gd name="connsiteY181" fmla="*/ 1302568 h 3224670"/>
                <a:gd name="connsiteX182" fmla="*/ 114420 w 2317456"/>
                <a:gd name="connsiteY182" fmla="*/ 1272423 h 3224670"/>
                <a:gd name="connsiteX183" fmla="*/ 94323 w 2317456"/>
                <a:gd name="connsiteY183" fmla="*/ 1202084 h 3224670"/>
                <a:gd name="connsiteX184" fmla="*/ 54130 w 2317456"/>
                <a:gd name="connsiteY184" fmla="*/ 1433196 h 3224670"/>
                <a:gd name="connsiteX185" fmla="*/ 34033 w 2317456"/>
                <a:gd name="connsiteY185" fmla="*/ 1393003 h 3224670"/>
                <a:gd name="connsiteX186" fmla="*/ 13937 w 2317456"/>
                <a:gd name="connsiteY186" fmla="*/ 1362858 h 3224670"/>
                <a:gd name="connsiteX187" fmla="*/ 34033 w 2317456"/>
                <a:gd name="connsiteY187" fmla="*/ 1202084 h 3224670"/>
                <a:gd name="connsiteX188" fmla="*/ 54130 w 2317456"/>
                <a:gd name="connsiteY188" fmla="*/ 1141794 h 3224670"/>
                <a:gd name="connsiteX189" fmla="*/ 74227 w 2317456"/>
                <a:gd name="connsiteY189" fmla="*/ 1071456 h 3224670"/>
                <a:gd name="connsiteX190" fmla="*/ 94323 w 2317456"/>
                <a:gd name="connsiteY190" fmla="*/ 950875 h 3224670"/>
                <a:gd name="connsiteX191" fmla="*/ 104372 w 2317456"/>
                <a:gd name="connsiteY191" fmla="*/ 900634 h 3224670"/>
                <a:gd name="connsiteX192" fmla="*/ 124468 w 2317456"/>
                <a:gd name="connsiteY192" fmla="*/ 840344 h 3224670"/>
                <a:gd name="connsiteX193" fmla="*/ 144565 w 2317456"/>
                <a:gd name="connsiteY193" fmla="*/ 810199 h 3224670"/>
                <a:gd name="connsiteX194" fmla="*/ 174710 w 2317456"/>
                <a:gd name="connsiteY194" fmla="*/ 739860 h 3224670"/>
                <a:gd name="connsiteX195" fmla="*/ 224952 w 2317456"/>
                <a:gd name="connsiteY195" fmla="*/ 649425 h 3224670"/>
                <a:gd name="connsiteX196" fmla="*/ 255097 w 2317456"/>
                <a:gd name="connsiteY196" fmla="*/ 639377 h 3224670"/>
                <a:gd name="connsiteX197" fmla="*/ 295290 w 2317456"/>
                <a:gd name="connsiteY197" fmla="*/ 609232 h 3224670"/>
                <a:gd name="connsiteX198" fmla="*/ 335484 w 2317456"/>
                <a:gd name="connsiteY198" fmla="*/ 548941 h 3224670"/>
                <a:gd name="connsiteX199" fmla="*/ 395774 w 2317456"/>
                <a:gd name="connsiteY199" fmla="*/ 498700 h 3224670"/>
                <a:gd name="connsiteX200" fmla="*/ 446016 w 2317456"/>
                <a:gd name="connsiteY200" fmla="*/ 448458 h 3224670"/>
                <a:gd name="connsiteX201" fmla="*/ 486209 w 2317456"/>
                <a:gd name="connsiteY201" fmla="*/ 388168 h 3224670"/>
                <a:gd name="connsiteX202" fmla="*/ 506306 w 2317456"/>
                <a:gd name="connsiteY202" fmla="*/ 317829 h 3224670"/>
                <a:gd name="connsiteX203" fmla="*/ 486209 w 2317456"/>
                <a:gd name="connsiteY203" fmla="*/ 257539 h 3224670"/>
                <a:gd name="connsiteX204" fmla="*/ 446016 w 2317456"/>
                <a:gd name="connsiteY204" fmla="*/ 247491 h 3224670"/>
                <a:gd name="connsiteX205" fmla="*/ 415871 w 2317456"/>
                <a:gd name="connsiteY205" fmla="*/ 237443 h 3224670"/>
                <a:gd name="connsiteX206" fmla="*/ 365629 w 2317456"/>
                <a:gd name="connsiteY206" fmla="*/ 227394 h 3224670"/>
                <a:gd name="connsiteX207" fmla="*/ 345532 w 2317456"/>
                <a:gd name="connsiteY207" fmla="*/ 197249 h 3224670"/>
                <a:gd name="connsiteX208" fmla="*/ 395774 w 2317456"/>
                <a:gd name="connsiteY208" fmla="*/ 187201 h 3224670"/>
                <a:gd name="connsiteX209" fmla="*/ 435967 w 2317456"/>
                <a:gd name="connsiteY209" fmla="*/ 167104 h 3224670"/>
                <a:gd name="connsiteX210" fmla="*/ 496257 w 2317456"/>
                <a:gd name="connsiteY210" fmla="*/ 126911 h 3224670"/>
                <a:gd name="connsiteX211" fmla="*/ 536451 w 2317456"/>
                <a:gd name="connsiteY211" fmla="*/ 76669 h 3224670"/>
                <a:gd name="connsiteX212" fmla="*/ 576644 w 2317456"/>
                <a:gd name="connsiteY212" fmla="*/ 86717 h 3224670"/>
                <a:gd name="connsiteX213" fmla="*/ 606789 w 2317456"/>
                <a:gd name="connsiteY213" fmla="*/ 106814 h 3224670"/>
                <a:gd name="connsiteX214" fmla="*/ 657031 w 2317456"/>
                <a:gd name="connsiteY214" fmla="*/ 157056 h 3224670"/>
                <a:gd name="connsiteX215" fmla="*/ 687176 w 2317456"/>
                <a:gd name="connsiteY215" fmla="*/ 136959 h 3224670"/>
                <a:gd name="connsiteX216" fmla="*/ 717321 w 2317456"/>
                <a:gd name="connsiteY216" fmla="*/ 106814 h 3224670"/>
                <a:gd name="connsiteX217" fmla="*/ 747466 w 2317456"/>
                <a:gd name="connsiteY217" fmla="*/ 96766 h 3224670"/>
                <a:gd name="connsiteX218" fmla="*/ 817805 w 2317456"/>
                <a:gd name="connsiteY218" fmla="*/ 136959 h 322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2317456" h="3224670">
                  <a:moveTo>
                    <a:pt x="767563" y="56572"/>
                  </a:moveTo>
                  <a:cubicBezTo>
                    <a:pt x="804204" y="166500"/>
                    <a:pt x="745768" y="0"/>
                    <a:pt x="797708" y="116862"/>
                  </a:cubicBezTo>
                  <a:cubicBezTo>
                    <a:pt x="813626" y="152678"/>
                    <a:pt x="810614" y="180009"/>
                    <a:pt x="837901" y="207297"/>
                  </a:cubicBezTo>
                  <a:cubicBezTo>
                    <a:pt x="846440" y="215837"/>
                    <a:pt x="857998" y="220695"/>
                    <a:pt x="868046" y="227394"/>
                  </a:cubicBezTo>
                  <a:cubicBezTo>
                    <a:pt x="874745" y="237442"/>
                    <a:pt x="882742" y="246737"/>
                    <a:pt x="888143" y="257539"/>
                  </a:cubicBezTo>
                  <a:cubicBezTo>
                    <a:pt x="892880" y="267013"/>
                    <a:pt x="891574" y="279413"/>
                    <a:pt x="898191" y="287684"/>
                  </a:cubicBezTo>
                  <a:cubicBezTo>
                    <a:pt x="905735" y="297114"/>
                    <a:pt x="918288" y="301082"/>
                    <a:pt x="928337" y="307781"/>
                  </a:cubicBezTo>
                  <a:cubicBezTo>
                    <a:pt x="1003188" y="257880"/>
                    <a:pt x="911250" y="322019"/>
                    <a:pt x="988627" y="257539"/>
                  </a:cubicBezTo>
                  <a:cubicBezTo>
                    <a:pt x="997904" y="249808"/>
                    <a:pt x="1008724" y="244142"/>
                    <a:pt x="1018772" y="237443"/>
                  </a:cubicBezTo>
                  <a:cubicBezTo>
                    <a:pt x="1069014" y="240792"/>
                    <a:pt x="1120343" y="236568"/>
                    <a:pt x="1169497" y="247491"/>
                  </a:cubicBezTo>
                  <a:cubicBezTo>
                    <a:pt x="1216360" y="257905"/>
                    <a:pt x="1189439" y="292515"/>
                    <a:pt x="1209690" y="317829"/>
                  </a:cubicBezTo>
                  <a:cubicBezTo>
                    <a:pt x="1216307" y="326100"/>
                    <a:pt x="1230576" y="322734"/>
                    <a:pt x="1239835" y="327878"/>
                  </a:cubicBezTo>
                  <a:cubicBezTo>
                    <a:pt x="1343485" y="385461"/>
                    <a:pt x="1262063" y="355384"/>
                    <a:pt x="1330271" y="378119"/>
                  </a:cubicBezTo>
                  <a:cubicBezTo>
                    <a:pt x="1336970" y="388168"/>
                    <a:pt x="1344966" y="397463"/>
                    <a:pt x="1350367" y="408265"/>
                  </a:cubicBezTo>
                  <a:cubicBezTo>
                    <a:pt x="1361714" y="430960"/>
                    <a:pt x="1369109" y="466161"/>
                    <a:pt x="1350367" y="488651"/>
                  </a:cubicBezTo>
                  <a:cubicBezTo>
                    <a:pt x="1341526" y="499260"/>
                    <a:pt x="1323572" y="495350"/>
                    <a:pt x="1310174" y="498700"/>
                  </a:cubicBezTo>
                  <a:cubicBezTo>
                    <a:pt x="1304893" y="497644"/>
                    <a:pt x="1229196" y="483332"/>
                    <a:pt x="1219739" y="478603"/>
                  </a:cubicBezTo>
                  <a:cubicBezTo>
                    <a:pt x="1100101" y="418785"/>
                    <a:pt x="1210245" y="451110"/>
                    <a:pt x="1119255" y="428361"/>
                  </a:cubicBezTo>
                  <a:cubicBezTo>
                    <a:pt x="1090444" y="431242"/>
                    <a:pt x="1024838" y="430353"/>
                    <a:pt x="988627" y="448458"/>
                  </a:cubicBezTo>
                  <a:cubicBezTo>
                    <a:pt x="977825" y="453859"/>
                    <a:pt x="968530" y="461856"/>
                    <a:pt x="958482" y="468555"/>
                  </a:cubicBezTo>
                  <a:cubicBezTo>
                    <a:pt x="949740" y="481668"/>
                    <a:pt x="919397" y="524482"/>
                    <a:pt x="918288" y="538893"/>
                  </a:cubicBezTo>
                  <a:cubicBezTo>
                    <a:pt x="909812" y="649079"/>
                    <a:pt x="916305" y="605245"/>
                    <a:pt x="958482" y="659473"/>
                  </a:cubicBezTo>
                  <a:cubicBezTo>
                    <a:pt x="1016237" y="733729"/>
                    <a:pt x="969582" y="712489"/>
                    <a:pt x="1038868" y="729812"/>
                  </a:cubicBezTo>
                  <a:cubicBezTo>
                    <a:pt x="1070054" y="750602"/>
                    <a:pt x="1075797" y="764693"/>
                    <a:pt x="1119255" y="739860"/>
                  </a:cubicBezTo>
                  <a:cubicBezTo>
                    <a:pt x="1129741" y="733868"/>
                    <a:pt x="1132653" y="719763"/>
                    <a:pt x="1139352" y="709715"/>
                  </a:cubicBezTo>
                  <a:cubicBezTo>
                    <a:pt x="1142701" y="669522"/>
                    <a:pt x="1135835" y="627118"/>
                    <a:pt x="1149400" y="589135"/>
                  </a:cubicBezTo>
                  <a:cubicBezTo>
                    <a:pt x="1154438" y="575028"/>
                    <a:pt x="1174730" y="570896"/>
                    <a:pt x="1189594" y="569038"/>
                  </a:cubicBezTo>
                  <a:cubicBezTo>
                    <a:pt x="1203297" y="567325"/>
                    <a:pt x="1216508" y="575292"/>
                    <a:pt x="1229787" y="579086"/>
                  </a:cubicBezTo>
                  <a:cubicBezTo>
                    <a:pt x="1266187" y="589486"/>
                    <a:pt x="1257050" y="587214"/>
                    <a:pt x="1290077" y="609232"/>
                  </a:cubicBezTo>
                  <a:cubicBezTo>
                    <a:pt x="1293427" y="619280"/>
                    <a:pt x="1292636" y="631887"/>
                    <a:pt x="1300126" y="639377"/>
                  </a:cubicBezTo>
                  <a:cubicBezTo>
                    <a:pt x="1307616" y="646866"/>
                    <a:pt x="1321012" y="644281"/>
                    <a:pt x="1330271" y="649425"/>
                  </a:cubicBezTo>
                  <a:cubicBezTo>
                    <a:pt x="1351385" y="661155"/>
                    <a:pt x="1367647" y="681980"/>
                    <a:pt x="1390561" y="689618"/>
                  </a:cubicBezTo>
                  <a:cubicBezTo>
                    <a:pt x="1466332" y="714877"/>
                    <a:pt x="1372935" y="680805"/>
                    <a:pt x="1450851" y="719763"/>
                  </a:cubicBezTo>
                  <a:cubicBezTo>
                    <a:pt x="1460325" y="724500"/>
                    <a:pt x="1470948" y="726462"/>
                    <a:pt x="1480996" y="729812"/>
                  </a:cubicBezTo>
                  <a:cubicBezTo>
                    <a:pt x="1487695" y="739860"/>
                    <a:pt x="1495692" y="749155"/>
                    <a:pt x="1501093" y="759957"/>
                  </a:cubicBezTo>
                  <a:cubicBezTo>
                    <a:pt x="1520579" y="798929"/>
                    <a:pt x="1508281" y="810120"/>
                    <a:pt x="1501093" y="860440"/>
                  </a:cubicBezTo>
                  <a:cubicBezTo>
                    <a:pt x="1497743" y="850392"/>
                    <a:pt x="1500240" y="835550"/>
                    <a:pt x="1491044" y="830295"/>
                  </a:cubicBezTo>
                  <a:cubicBezTo>
                    <a:pt x="1452834" y="808461"/>
                    <a:pt x="1328589" y="828760"/>
                    <a:pt x="1310174" y="830295"/>
                  </a:cubicBezTo>
                  <a:cubicBezTo>
                    <a:pt x="1324377" y="901312"/>
                    <a:pt x="1314820" y="864331"/>
                    <a:pt x="1340319" y="940827"/>
                  </a:cubicBezTo>
                  <a:cubicBezTo>
                    <a:pt x="1343668" y="950875"/>
                    <a:pt x="1340091" y="968403"/>
                    <a:pt x="1350367" y="970972"/>
                  </a:cubicBezTo>
                  <a:lnTo>
                    <a:pt x="1390561" y="981021"/>
                  </a:lnTo>
                  <a:cubicBezTo>
                    <a:pt x="1417357" y="977671"/>
                    <a:pt x="1443944" y="970972"/>
                    <a:pt x="1470948" y="970972"/>
                  </a:cubicBezTo>
                  <a:cubicBezTo>
                    <a:pt x="1491322" y="970972"/>
                    <a:pt x="1430546" y="976601"/>
                    <a:pt x="1410657" y="981021"/>
                  </a:cubicBezTo>
                  <a:cubicBezTo>
                    <a:pt x="1400317" y="983319"/>
                    <a:pt x="1390696" y="988159"/>
                    <a:pt x="1380512" y="991069"/>
                  </a:cubicBezTo>
                  <a:cubicBezTo>
                    <a:pt x="1367233" y="994863"/>
                    <a:pt x="1353598" y="997323"/>
                    <a:pt x="1340319" y="1001117"/>
                  </a:cubicBezTo>
                  <a:cubicBezTo>
                    <a:pt x="1293896" y="1014381"/>
                    <a:pt x="1303857" y="1015377"/>
                    <a:pt x="1249884" y="1051359"/>
                  </a:cubicBezTo>
                  <a:cubicBezTo>
                    <a:pt x="1239836" y="1058058"/>
                    <a:pt x="1228278" y="1062917"/>
                    <a:pt x="1219739" y="1071456"/>
                  </a:cubicBezTo>
                  <a:cubicBezTo>
                    <a:pt x="1199642" y="1091553"/>
                    <a:pt x="1183097" y="1115981"/>
                    <a:pt x="1159449" y="1131746"/>
                  </a:cubicBezTo>
                  <a:cubicBezTo>
                    <a:pt x="1111676" y="1163595"/>
                    <a:pt x="1140764" y="1148022"/>
                    <a:pt x="1069013" y="1171939"/>
                  </a:cubicBezTo>
                  <a:lnTo>
                    <a:pt x="1038868" y="1181988"/>
                  </a:lnTo>
                  <a:cubicBezTo>
                    <a:pt x="1028820" y="1192036"/>
                    <a:pt x="1016983" y="1200569"/>
                    <a:pt x="1008723" y="1212133"/>
                  </a:cubicBezTo>
                  <a:cubicBezTo>
                    <a:pt x="989017" y="1239721"/>
                    <a:pt x="992267" y="1258734"/>
                    <a:pt x="968530" y="1282471"/>
                  </a:cubicBezTo>
                  <a:cubicBezTo>
                    <a:pt x="959991" y="1291010"/>
                    <a:pt x="948433" y="1295869"/>
                    <a:pt x="938385" y="1302568"/>
                  </a:cubicBezTo>
                  <a:cubicBezTo>
                    <a:pt x="901744" y="1412496"/>
                    <a:pt x="960180" y="1245996"/>
                    <a:pt x="908240" y="1362858"/>
                  </a:cubicBezTo>
                  <a:cubicBezTo>
                    <a:pt x="899636" y="1382216"/>
                    <a:pt x="894842" y="1403051"/>
                    <a:pt x="888143" y="1423148"/>
                  </a:cubicBezTo>
                  <a:cubicBezTo>
                    <a:pt x="884794" y="1433196"/>
                    <a:pt x="879836" y="1442845"/>
                    <a:pt x="878095" y="1453293"/>
                  </a:cubicBezTo>
                  <a:cubicBezTo>
                    <a:pt x="874745" y="1473390"/>
                    <a:pt x="872987" y="1493817"/>
                    <a:pt x="868046" y="1513583"/>
                  </a:cubicBezTo>
                  <a:cubicBezTo>
                    <a:pt x="862908" y="1534134"/>
                    <a:pt x="854649" y="1553776"/>
                    <a:pt x="847950" y="1573873"/>
                  </a:cubicBezTo>
                  <a:lnTo>
                    <a:pt x="837901" y="1604018"/>
                  </a:lnTo>
                  <a:cubicBezTo>
                    <a:pt x="832284" y="1581548"/>
                    <a:pt x="817543" y="1518216"/>
                    <a:pt x="807756" y="1503535"/>
                  </a:cubicBezTo>
                  <a:cubicBezTo>
                    <a:pt x="801057" y="1493487"/>
                    <a:pt x="796199" y="1481929"/>
                    <a:pt x="787660" y="1473390"/>
                  </a:cubicBezTo>
                  <a:cubicBezTo>
                    <a:pt x="779121" y="1464850"/>
                    <a:pt x="766793" y="1461024"/>
                    <a:pt x="757515" y="1453293"/>
                  </a:cubicBezTo>
                  <a:cubicBezTo>
                    <a:pt x="707336" y="1411478"/>
                    <a:pt x="750200" y="1430758"/>
                    <a:pt x="697224" y="1413100"/>
                  </a:cubicBezTo>
                  <a:cubicBezTo>
                    <a:pt x="687176" y="1406401"/>
                    <a:pt x="678179" y="1397760"/>
                    <a:pt x="667079" y="1393003"/>
                  </a:cubicBezTo>
                  <a:cubicBezTo>
                    <a:pt x="654386" y="1387563"/>
                    <a:pt x="640165" y="1386749"/>
                    <a:pt x="626886" y="1382955"/>
                  </a:cubicBezTo>
                  <a:cubicBezTo>
                    <a:pt x="616702" y="1380045"/>
                    <a:pt x="606789" y="1376256"/>
                    <a:pt x="596741" y="1372906"/>
                  </a:cubicBezTo>
                  <a:cubicBezTo>
                    <a:pt x="546499" y="1376256"/>
                    <a:pt x="496061" y="1377394"/>
                    <a:pt x="446016" y="1382955"/>
                  </a:cubicBezTo>
                  <a:cubicBezTo>
                    <a:pt x="435489" y="1384125"/>
                    <a:pt x="424142" y="1386386"/>
                    <a:pt x="415871" y="1393003"/>
                  </a:cubicBezTo>
                  <a:cubicBezTo>
                    <a:pt x="406441" y="1400547"/>
                    <a:pt x="402473" y="1413100"/>
                    <a:pt x="395774" y="1423148"/>
                  </a:cubicBezTo>
                  <a:cubicBezTo>
                    <a:pt x="392425" y="1433196"/>
                    <a:pt x="390109" y="1443651"/>
                    <a:pt x="385726" y="1453293"/>
                  </a:cubicBezTo>
                  <a:cubicBezTo>
                    <a:pt x="373329" y="1480566"/>
                    <a:pt x="345532" y="1533680"/>
                    <a:pt x="345532" y="1533680"/>
                  </a:cubicBezTo>
                  <a:cubicBezTo>
                    <a:pt x="334889" y="1597538"/>
                    <a:pt x="323675" y="1633467"/>
                    <a:pt x="345532" y="1704502"/>
                  </a:cubicBezTo>
                  <a:cubicBezTo>
                    <a:pt x="349084" y="1716045"/>
                    <a:pt x="365629" y="1717900"/>
                    <a:pt x="375677" y="1724599"/>
                  </a:cubicBezTo>
                  <a:cubicBezTo>
                    <a:pt x="435257" y="1719182"/>
                    <a:pt x="586894" y="1699579"/>
                    <a:pt x="636934" y="1724599"/>
                  </a:cubicBezTo>
                  <a:cubicBezTo>
                    <a:pt x="656547" y="1734406"/>
                    <a:pt x="619429" y="1804922"/>
                    <a:pt x="606789" y="1815034"/>
                  </a:cubicBezTo>
                  <a:cubicBezTo>
                    <a:pt x="598518" y="1821651"/>
                    <a:pt x="586692" y="1821733"/>
                    <a:pt x="576644" y="1825082"/>
                  </a:cubicBezTo>
                  <a:cubicBezTo>
                    <a:pt x="569945" y="1835130"/>
                    <a:pt x="558046" y="1843244"/>
                    <a:pt x="556548" y="1855227"/>
                  </a:cubicBezTo>
                  <a:cubicBezTo>
                    <a:pt x="554430" y="1872174"/>
                    <a:pt x="557122" y="1891258"/>
                    <a:pt x="566596" y="1905469"/>
                  </a:cubicBezTo>
                  <a:cubicBezTo>
                    <a:pt x="572471" y="1914282"/>
                    <a:pt x="586320" y="1913622"/>
                    <a:pt x="596741" y="1915517"/>
                  </a:cubicBezTo>
                  <a:cubicBezTo>
                    <a:pt x="623310" y="1920348"/>
                    <a:pt x="650332" y="1922216"/>
                    <a:pt x="677128" y="1925566"/>
                  </a:cubicBezTo>
                  <a:cubicBezTo>
                    <a:pt x="687176" y="1928915"/>
                    <a:pt x="699783" y="1928124"/>
                    <a:pt x="707273" y="1935614"/>
                  </a:cubicBezTo>
                  <a:cubicBezTo>
                    <a:pt x="714763" y="1943104"/>
                    <a:pt x="715823" y="1955274"/>
                    <a:pt x="717321" y="1965759"/>
                  </a:cubicBezTo>
                  <a:cubicBezTo>
                    <a:pt x="722553" y="2002383"/>
                    <a:pt x="722137" y="2039667"/>
                    <a:pt x="727369" y="2076291"/>
                  </a:cubicBezTo>
                  <a:cubicBezTo>
                    <a:pt x="728867" y="2086776"/>
                    <a:pt x="732274" y="2097177"/>
                    <a:pt x="737418" y="2106436"/>
                  </a:cubicBezTo>
                  <a:cubicBezTo>
                    <a:pt x="749148" y="2127550"/>
                    <a:pt x="777611" y="2166726"/>
                    <a:pt x="777611" y="2166726"/>
                  </a:cubicBezTo>
                  <a:cubicBezTo>
                    <a:pt x="791009" y="2163377"/>
                    <a:pt x="804526" y="2160472"/>
                    <a:pt x="817805" y="2156678"/>
                  </a:cubicBezTo>
                  <a:cubicBezTo>
                    <a:pt x="827989" y="2153768"/>
                    <a:pt x="837358" y="2146629"/>
                    <a:pt x="847950" y="2146629"/>
                  </a:cubicBezTo>
                  <a:cubicBezTo>
                    <a:pt x="868749" y="2146629"/>
                    <a:pt x="893000" y="2166615"/>
                    <a:pt x="908240" y="2176774"/>
                  </a:cubicBezTo>
                  <a:cubicBezTo>
                    <a:pt x="912968" y="2190960"/>
                    <a:pt x="916909" y="2229577"/>
                    <a:pt x="948433" y="2216968"/>
                  </a:cubicBezTo>
                  <a:cubicBezTo>
                    <a:pt x="959646" y="2212483"/>
                    <a:pt x="961831" y="2196871"/>
                    <a:pt x="968530" y="2186823"/>
                  </a:cubicBezTo>
                  <a:cubicBezTo>
                    <a:pt x="971879" y="2176775"/>
                    <a:pt x="971088" y="2164168"/>
                    <a:pt x="978578" y="2156678"/>
                  </a:cubicBezTo>
                  <a:cubicBezTo>
                    <a:pt x="990996" y="2144260"/>
                    <a:pt x="1030901" y="2132538"/>
                    <a:pt x="1048917" y="2126533"/>
                  </a:cubicBezTo>
                  <a:cubicBezTo>
                    <a:pt x="1109207" y="2129882"/>
                    <a:pt x="1170297" y="2126235"/>
                    <a:pt x="1229787" y="2136581"/>
                  </a:cubicBezTo>
                  <a:cubicBezTo>
                    <a:pt x="1249029" y="2139927"/>
                    <a:pt x="1262560" y="2157992"/>
                    <a:pt x="1280029" y="2166726"/>
                  </a:cubicBezTo>
                  <a:cubicBezTo>
                    <a:pt x="1289503" y="2171463"/>
                    <a:pt x="1299990" y="2173864"/>
                    <a:pt x="1310174" y="2176774"/>
                  </a:cubicBezTo>
                  <a:cubicBezTo>
                    <a:pt x="1323453" y="2180568"/>
                    <a:pt x="1337139" y="2182855"/>
                    <a:pt x="1350367" y="2186823"/>
                  </a:cubicBezTo>
                  <a:cubicBezTo>
                    <a:pt x="1370657" y="2192910"/>
                    <a:pt x="1389527" y="2205410"/>
                    <a:pt x="1410657" y="2206919"/>
                  </a:cubicBezTo>
                  <a:lnTo>
                    <a:pt x="1551334" y="2216968"/>
                  </a:lnTo>
                  <a:cubicBezTo>
                    <a:pt x="1647500" y="2313134"/>
                    <a:pt x="1524371" y="2198993"/>
                    <a:pt x="1611624" y="2257161"/>
                  </a:cubicBezTo>
                  <a:cubicBezTo>
                    <a:pt x="1623448" y="2265044"/>
                    <a:pt x="1630205" y="2279046"/>
                    <a:pt x="1641769" y="2287306"/>
                  </a:cubicBezTo>
                  <a:cubicBezTo>
                    <a:pt x="1677327" y="2312705"/>
                    <a:pt x="1698278" y="2310122"/>
                    <a:pt x="1742253" y="2317451"/>
                  </a:cubicBezTo>
                  <a:cubicBezTo>
                    <a:pt x="1752301" y="2324150"/>
                    <a:pt x="1763859" y="2329009"/>
                    <a:pt x="1772398" y="2337548"/>
                  </a:cubicBezTo>
                  <a:cubicBezTo>
                    <a:pt x="1791878" y="2357028"/>
                    <a:pt x="1794370" y="2373319"/>
                    <a:pt x="1802543" y="2397838"/>
                  </a:cubicBezTo>
                  <a:cubicBezTo>
                    <a:pt x="1805892" y="2424634"/>
                    <a:pt x="1802562" y="2453152"/>
                    <a:pt x="1812591" y="2478225"/>
                  </a:cubicBezTo>
                  <a:cubicBezTo>
                    <a:pt x="1820301" y="2497501"/>
                    <a:pt x="1869815" y="2505091"/>
                    <a:pt x="1882930" y="2508370"/>
                  </a:cubicBezTo>
                  <a:cubicBezTo>
                    <a:pt x="1926473" y="2505021"/>
                    <a:pt x="1969887" y="2498322"/>
                    <a:pt x="2013558" y="2498322"/>
                  </a:cubicBezTo>
                  <a:cubicBezTo>
                    <a:pt x="2040562" y="2498322"/>
                    <a:pt x="1960176" y="2508370"/>
                    <a:pt x="1933172" y="2508370"/>
                  </a:cubicBezTo>
                  <a:cubicBezTo>
                    <a:pt x="1912798" y="2508370"/>
                    <a:pt x="1892979" y="2501671"/>
                    <a:pt x="1872882" y="2498322"/>
                  </a:cubicBezTo>
                  <a:cubicBezTo>
                    <a:pt x="1876231" y="2488274"/>
                    <a:pt x="1875441" y="2475667"/>
                    <a:pt x="1882930" y="2468177"/>
                  </a:cubicBezTo>
                  <a:cubicBezTo>
                    <a:pt x="1905649" y="2445457"/>
                    <a:pt x="1986811" y="2467346"/>
                    <a:pt x="1993462" y="2468177"/>
                  </a:cubicBezTo>
                  <a:cubicBezTo>
                    <a:pt x="1996811" y="2478225"/>
                    <a:pt x="1996893" y="2490051"/>
                    <a:pt x="2003510" y="2498322"/>
                  </a:cubicBezTo>
                  <a:cubicBezTo>
                    <a:pt x="2011054" y="2507752"/>
                    <a:pt x="2021672" y="2516920"/>
                    <a:pt x="2033655" y="2518418"/>
                  </a:cubicBezTo>
                  <a:cubicBezTo>
                    <a:pt x="2051292" y="2520623"/>
                    <a:pt x="2094356" y="2504884"/>
                    <a:pt x="2114042" y="2498322"/>
                  </a:cubicBezTo>
                  <a:cubicBezTo>
                    <a:pt x="2130789" y="2501671"/>
                    <a:pt x="2147715" y="2504228"/>
                    <a:pt x="2164284" y="2508370"/>
                  </a:cubicBezTo>
                  <a:cubicBezTo>
                    <a:pt x="2174560" y="2510939"/>
                    <a:pt x="2183837" y="2518418"/>
                    <a:pt x="2194429" y="2518418"/>
                  </a:cubicBezTo>
                  <a:cubicBezTo>
                    <a:pt x="2218113" y="2518418"/>
                    <a:pt x="2241321" y="2511719"/>
                    <a:pt x="2264767" y="2508370"/>
                  </a:cubicBezTo>
                  <a:cubicBezTo>
                    <a:pt x="2274815" y="2505021"/>
                    <a:pt x="2285830" y="2492873"/>
                    <a:pt x="2294912" y="2498322"/>
                  </a:cubicBezTo>
                  <a:cubicBezTo>
                    <a:pt x="2307757" y="2506029"/>
                    <a:pt x="2312890" y="2523686"/>
                    <a:pt x="2315009" y="2538515"/>
                  </a:cubicBezTo>
                  <a:cubicBezTo>
                    <a:pt x="2317456" y="2555646"/>
                    <a:pt x="2292235" y="2587749"/>
                    <a:pt x="2284864" y="2598805"/>
                  </a:cubicBezTo>
                  <a:cubicBezTo>
                    <a:pt x="2252798" y="2695001"/>
                    <a:pt x="2284761" y="2629073"/>
                    <a:pt x="2234622" y="2689240"/>
                  </a:cubicBezTo>
                  <a:cubicBezTo>
                    <a:pt x="2226891" y="2698517"/>
                    <a:pt x="2223614" y="2711433"/>
                    <a:pt x="2214526" y="2719385"/>
                  </a:cubicBezTo>
                  <a:cubicBezTo>
                    <a:pt x="2196349" y="2735290"/>
                    <a:pt x="2174332" y="2746181"/>
                    <a:pt x="2154235" y="2759579"/>
                  </a:cubicBezTo>
                  <a:lnTo>
                    <a:pt x="2124090" y="2779675"/>
                  </a:lnTo>
                  <a:cubicBezTo>
                    <a:pt x="2107434" y="2804660"/>
                    <a:pt x="2094823" y="2820879"/>
                    <a:pt x="2083897" y="2850014"/>
                  </a:cubicBezTo>
                  <a:cubicBezTo>
                    <a:pt x="2070059" y="2886914"/>
                    <a:pt x="2082262" y="2891842"/>
                    <a:pt x="2053752" y="2920352"/>
                  </a:cubicBezTo>
                  <a:cubicBezTo>
                    <a:pt x="2045213" y="2928891"/>
                    <a:pt x="2032885" y="2932718"/>
                    <a:pt x="2023607" y="2940449"/>
                  </a:cubicBezTo>
                  <a:cubicBezTo>
                    <a:pt x="2012690" y="2949546"/>
                    <a:pt x="2006172" y="2964239"/>
                    <a:pt x="1993462" y="2970594"/>
                  </a:cubicBezTo>
                  <a:cubicBezTo>
                    <a:pt x="1978186" y="2978232"/>
                    <a:pt x="1959892" y="2976938"/>
                    <a:pt x="1943220" y="2980643"/>
                  </a:cubicBezTo>
                  <a:cubicBezTo>
                    <a:pt x="1929739" y="2983639"/>
                    <a:pt x="1916306" y="2986897"/>
                    <a:pt x="1903027" y="2990691"/>
                  </a:cubicBezTo>
                  <a:cubicBezTo>
                    <a:pt x="1892843" y="2993601"/>
                    <a:pt x="1883367" y="2999241"/>
                    <a:pt x="1872882" y="3000739"/>
                  </a:cubicBezTo>
                  <a:cubicBezTo>
                    <a:pt x="1836258" y="3005971"/>
                    <a:pt x="1799194" y="3007438"/>
                    <a:pt x="1762350" y="3010788"/>
                  </a:cubicBezTo>
                  <a:cubicBezTo>
                    <a:pt x="1752302" y="3014137"/>
                    <a:pt x="1739695" y="3013347"/>
                    <a:pt x="1732205" y="3020836"/>
                  </a:cubicBezTo>
                  <a:cubicBezTo>
                    <a:pt x="1724715" y="3028326"/>
                    <a:pt x="1726328" y="3041245"/>
                    <a:pt x="1722156" y="3050981"/>
                  </a:cubicBezTo>
                  <a:cubicBezTo>
                    <a:pt x="1716244" y="3064776"/>
                    <a:pt x="1694579" y="3108703"/>
                    <a:pt x="1681963" y="3121319"/>
                  </a:cubicBezTo>
                  <a:cubicBezTo>
                    <a:pt x="1673424" y="3129858"/>
                    <a:pt x="1663627" y="3138886"/>
                    <a:pt x="1651818" y="3141416"/>
                  </a:cubicBezTo>
                  <a:cubicBezTo>
                    <a:pt x="1615643" y="3149168"/>
                    <a:pt x="1578218" y="3149292"/>
                    <a:pt x="1541286" y="3151465"/>
                  </a:cubicBezTo>
                  <a:cubicBezTo>
                    <a:pt x="1464309" y="3155993"/>
                    <a:pt x="1387211" y="3158164"/>
                    <a:pt x="1310174" y="3161513"/>
                  </a:cubicBezTo>
                  <a:cubicBezTo>
                    <a:pt x="1278326" y="3209284"/>
                    <a:pt x="1301534" y="3187839"/>
                    <a:pt x="1229787" y="3211755"/>
                  </a:cubicBezTo>
                  <a:lnTo>
                    <a:pt x="1199642" y="3221803"/>
                  </a:lnTo>
                  <a:cubicBezTo>
                    <a:pt x="1168303" y="3216580"/>
                    <a:pt x="1126431" y="3224670"/>
                    <a:pt x="1119255" y="3181610"/>
                  </a:cubicBezTo>
                  <a:cubicBezTo>
                    <a:pt x="1117514" y="3171162"/>
                    <a:pt x="1124160" y="3160724"/>
                    <a:pt x="1129304" y="3151465"/>
                  </a:cubicBezTo>
                  <a:cubicBezTo>
                    <a:pt x="1141034" y="3130351"/>
                    <a:pt x="1169497" y="3091174"/>
                    <a:pt x="1169497" y="3091174"/>
                  </a:cubicBezTo>
                  <a:cubicBezTo>
                    <a:pt x="1194769" y="3015360"/>
                    <a:pt x="1205785" y="3008701"/>
                    <a:pt x="1179545" y="2910304"/>
                  </a:cubicBezTo>
                  <a:cubicBezTo>
                    <a:pt x="1175883" y="2896573"/>
                    <a:pt x="1161224" y="2888042"/>
                    <a:pt x="1149400" y="2880159"/>
                  </a:cubicBezTo>
                  <a:cubicBezTo>
                    <a:pt x="1140587" y="2874284"/>
                    <a:pt x="1129303" y="2873460"/>
                    <a:pt x="1119255" y="2870111"/>
                  </a:cubicBezTo>
                  <a:cubicBezTo>
                    <a:pt x="1057339" y="2828833"/>
                    <a:pt x="1125786" y="2868939"/>
                    <a:pt x="1038868" y="2839966"/>
                  </a:cubicBezTo>
                  <a:cubicBezTo>
                    <a:pt x="1024658" y="2835229"/>
                    <a:pt x="1012443" y="2825770"/>
                    <a:pt x="998675" y="2819869"/>
                  </a:cubicBezTo>
                  <a:cubicBezTo>
                    <a:pt x="988940" y="2815697"/>
                    <a:pt x="978578" y="2813170"/>
                    <a:pt x="968530" y="2809821"/>
                  </a:cubicBezTo>
                  <a:cubicBezTo>
                    <a:pt x="946510" y="2776791"/>
                    <a:pt x="948785" y="2785932"/>
                    <a:pt x="938385" y="2749530"/>
                  </a:cubicBezTo>
                  <a:cubicBezTo>
                    <a:pt x="931364" y="2724954"/>
                    <a:pt x="920181" y="2666958"/>
                    <a:pt x="908240" y="2649047"/>
                  </a:cubicBezTo>
                  <a:lnTo>
                    <a:pt x="868046" y="2588757"/>
                  </a:lnTo>
                  <a:cubicBezTo>
                    <a:pt x="861347" y="2578709"/>
                    <a:pt x="853351" y="2569414"/>
                    <a:pt x="847950" y="2558612"/>
                  </a:cubicBezTo>
                  <a:cubicBezTo>
                    <a:pt x="821498" y="2505708"/>
                    <a:pt x="838445" y="2529010"/>
                    <a:pt x="797708" y="2488273"/>
                  </a:cubicBezTo>
                  <a:cubicBezTo>
                    <a:pt x="804407" y="2478225"/>
                    <a:pt x="810074" y="2467406"/>
                    <a:pt x="817805" y="2458128"/>
                  </a:cubicBezTo>
                  <a:cubicBezTo>
                    <a:pt x="840343" y="2431083"/>
                    <a:pt x="853789" y="2429916"/>
                    <a:pt x="868046" y="2397838"/>
                  </a:cubicBezTo>
                  <a:cubicBezTo>
                    <a:pt x="876649" y="2378480"/>
                    <a:pt x="881444" y="2357645"/>
                    <a:pt x="888143" y="2337548"/>
                  </a:cubicBezTo>
                  <a:lnTo>
                    <a:pt x="898191" y="2307403"/>
                  </a:lnTo>
                  <a:lnTo>
                    <a:pt x="908240" y="2277258"/>
                  </a:lnTo>
                  <a:cubicBezTo>
                    <a:pt x="904890" y="2253812"/>
                    <a:pt x="908783" y="2228103"/>
                    <a:pt x="898191" y="2206919"/>
                  </a:cubicBezTo>
                  <a:cubicBezTo>
                    <a:pt x="893454" y="2197445"/>
                    <a:pt x="878230" y="2199781"/>
                    <a:pt x="868046" y="2196871"/>
                  </a:cubicBezTo>
                  <a:cubicBezTo>
                    <a:pt x="779752" y="2171645"/>
                    <a:pt x="869966" y="2200861"/>
                    <a:pt x="797708" y="2176774"/>
                  </a:cubicBezTo>
                  <a:cubicBezTo>
                    <a:pt x="767563" y="2180124"/>
                    <a:pt x="737191" y="2181837"/>
                    <a:pt x="707273" y="2186823"/>
                  </a:cubicBezTo>
                  <a:cubicBezTo>
                    <a:pt x="696825" y="2188564"/>
                    <a:pt x="682383" y="2206067"/>
                    <a:pt x="677128" y="2196871"/>
                  </a:cubicBezTo>
                  <a:cubicBezTo>
                    <a:pt x="663730" y="2173425"/>
                    <a:pt x="671910" y="2143053"/>
                    <a:pt x="667079" y="2116484"/>
                  </a:cubicBezTo>
                  <a:cubicBezTo>
                    <a:pt x="663088" y="2094534"/>
                    <a:pt x="651646" y="2072745"/>
                    <a:pt x="636934" y="2056194"/>
                  </a:cubicBezTo>
                  <a:cubicBezTo>
                    <a:pt x="579856" y="1991982"/>
                    <a:pt x="599618" y="2003562"/>
                    <a:pt x="546499" y="1985856"/>
                  </a:cubicBezTo>
                  <a:cubicBezTo>
                    <a:pt x="536451" y="1975808"/>
                    <a:pt x="524614" y="1967275"/>
                    <a:pt x="516354" y="1955711"/>
                  </a:cubicBezTo>
                  <a:cubicBezTo>
                    <a:pt x="507647" y="1943522"/>
                    <a:pt x="503689" y="1928523"/>
                    <a:pt x="496257" y="1915517"/>
                  </a:cubicBezTo>
                  <a:cubicBezTo>
                    <a:pt x="490265" y="1905032"/>
                    <a:pt x="481562" y="1896174"/>
                    <a:pt x="476161" y="1885372"/>
                  </a:cubicBezTo>
                  <a:cubicBezTo>
                    <a:pt x="457726" y="1848502"/>
                    <a:pt x="478823" y="1853653"/>
                    <a:pt x="435967" y="1825082"/>
                  </a:cubicBezTo>
                  <a:cubicBezTo>
                    <a:pt x="427154" y="1819207"/>
                    <a:pt x="415870" y="1818383"/>
                    <a:pt x="405822" y="1815034"/>
                  </a:cubicBezTo>
                  <a:cubicBezTo>
                    <a:pt x="395774" y="1808335"/>
                    <a:pt x="386985" y="1799177"/>
                    <a:pt x="375677" y="1794937"/>
                  </a:cubicBezTo>
                  <a:cubicBezTo>
                    <a:pt x="359685" y="1788940"/>
                    <a:pt x="340711" y="1792527"/>
                    <a:pt x="325435" y="1784889"/>
                  </a:cubicBezTo>
                  <a:cubicBezTo>
                    <a:pt x="312725" y="1778534"/>
                    <a:pt x="306507" y="1763468"/>
                    <a:pt x="295290" y="1754744"/>
                  </a:cubicBezTo>
                  <a:cubicBezTo>
                    <a:pt x="276225" y="1739915"/>
                    <a:pt x="235000" y="1714550"/>
                    <a:pt x="235000" y="1714550"/>
                  </a:cubicBezTo>
                  <a:cubicBezTo>
                    <a:pt x="228301" y="1701152"/>
                    <a:pt x="222336" y="1687362"/>
                    <a:pt x="214904" y="1674357"/>
                  </a:cubicBezTo>
                  <a:cubicBezTo>
                    <a:pt x="208912" y="1663872"/>
                    <a:pt x="200208" y="1655014"/>
                    <a:pt x="194807" y="1644212"/>
                  </a:cubicBezTo>
                  <a:cubicBezTo>
                    <a:pt x="190070" y="1634738"/>
                    <a:pt x="188108" y="1624115"/>
                    <a:pt x="184758" y="1614067"/>
                  </a:cubicBezTo>
                  <a:cubicBezTo>
                    <a:pt x="181409" y="1553777"/>
                    <a:pt x="180177" y="1493331"/>
                    <a:pt x="174710" y="1433196"/>
                  </a:cubicBezTo>
                  <a:cubicBezTo>
                    <a:pt x="173460" y="1419443"/>
                    <a:pt x="170102" y="1405696"/>
                    <a:pt x="164662" y="1393003"/>
                  </a:cubicBezTo>
                  <a:cubicBezTo>
                    <a:pt x="159905" y="1381903"/>
                    <a:pt x="151264" y="1372906"/>
                    <a:pt x="144565" y="1362858"/>
                  </a:cubicBezTo>
                  <a:lnTo>
                    <a:pt x="124468" y="1302568"/>
                  </a:lnTo>
                  <a:cubicBezTo>
                    <a:pt x="121119" y="1292520"/>
                    <a:pt x="117330" y="1282607"/>
                    <a:pt x="114420" y="1272423"/>
                  </a:cubicBezTo>
                  <a:lnTo>
                    <a:pt x="94323" y="1202084"/>
                  </a:lnTo>
                  <a:cubicBezTo>
                    <a:pt x="0" y="1264967"/>
                    <a:pt x="97329" y="1188400"/>
                    <a:pt x="54130" y="1433196"/>
                  </a:cubicBezTo>
                  <a:cubicBezTo>
                    <a:pt x="51527" y="1447947"/>
                    <a:pt x="41465" y="1406009"/>
                    <a:pt x="34033" y="1393003"/>
                  </a:cubicBezTo>
                  <a:cubicBezTo>
                    <a:pt x="28041" y="1382518"/>
                    <a:pt x="20636" y="1372906"/>
                    <a:pt x="13937" y="1362858"/>
                  </a:cubicBezTo>
                  <a:cubicBezTo>
                    <a:pt x="17431" y="1327922"/>
                    <a:pt x="23645" y="1243635"/>
                    <a:pt x="34033" y="1202084"/>
                  </a:cubicBezTo>
                  <a:cubicBezTo>
                    <a:pt x="39171" y="1181533"/>
                    <a:pt x="48992" y="1162345"/>
                    <a:pt x="54130" y="1141794"/>
                  </a:cubicBezTo>
                  <a:cubicBezTo>
                    <a:pt x="66747" y="1091325"/>
                    <a:pt x="59811" y="1114702"/>
                    <a:pt x="74227" y="1071456"/>
                  </a:cubicBezTo>
                  <a:cubicBezTo>
                    <a:pt x="80926" y="1031262"/>
                    <a:pt x="86331" y="990832"/>
                    <a:pt x="94323" y="950875"/>
                  </a:cubicBezTo>
                  <a:cubicBezTo>
                    <a:pt x="97673" y="934128"/>
                    <a:pt x="99878" y="917111"/>
                    <a:pt x="104372" y="900634"/>
                  </a:cubicBezTo>
                  <a:cubicBezTo>
                    <a:pt x="109946" y="880197"/>
                    <a:pt x="112717" y="857970"/>
                    <a:pt x="124468" y="840344"/>
                  </a:cubicBezTo>
                  <a:lnTo>
                    <a:pt x="144565" y="810199"/>
                  </a:lnTo>
                  <a:cubicBezTo>
                    <a:pt x="165477" y="726547"/>
                    <a:pt x="140013" y="809253"/>
                    <a:pt x="174710" y="739860"/>
                  </a:cubicBezTo>
                  <a:cubicBezTo>
                    <a:pt x="188867" y="711547"/>
                    <a:pt x="186930" y="662098"/>
                    <a:pt x="224952" y="649425"/>
                  </a:cubicBezTo>
                  <a:lnTo>
                    <a:pt x="255097" y="639377"/>
                  </a:lnTo>
                  <a:cubicBezTo>
                    <a:pt x="268495" y="629329"/>
                    <a:pt x="284164" y="621749"/>
                    <a:pt x="295290" y="609232"/>
                  </a:cubicBezTo>
                  <a:cubicBezTo>
                    <a:pt x="311337" y="591179"/>
                    <a:pt x="315387" y="562339"/>
                    <a:pt x="335484" y="548941"/>
                  </a:cubicBezTo>
                  <a:cubicBezTo>
                    <a:pt x="365126" y="529181"/>
                    <a:pt x="371595" y="527714"/>
                    <a:pt x="395774" y="498700"/>
                  </a:cubicBezTo>
                  <a:cubicBezTo>
                    <a:pt x="437642" y="448458"/>
                    <a:pt x="390750" y="485302"/>
                    <a:pt x="446016" y="448458"/>
                  </a:cubicBezTo>
                  <a:cubicBezTo>
                    <a:pt x="459414" y="428361"/>
                    <a:pt x="480351" y="411600"/>
                    <a:pt x="486209" y="388168"/>
                  </a:cubicBezTo>
                  <a:cubicBezTo>
                    <a:pt x="498826" y="337698"/>
                    <a:pt x="491890" y="361076"/>
                    <a:pt x="506306" y="317829"/>
                  </a:cubicBezTo>
                  <a:cubicBezTo>
                    <a:pt x="499607" y="297732"/>
                    <a:pt x="506760" y="262677"/>
                    <a:pt x="486209" y="257539"/>
                  </a:cubicBezTo>
                  <a:cubicBezTo>
                    <a:pt x="472811" y="254190"/>
                    <a:pt x="459295" y="251285"/>
                    <a:pt x="446016" y="247491"/>
                  </a:cubicBezTo>
                  <a:cubicBezTo>
                    <a:pt x="435832" y="244581"/>
                    <a:pt x="426147" y="240012"/>
                    <a:pt x="415871" y="237443"/>
                  </a:cubicBezTo>
                  <a:cubicBezTo>
                    <a:pt x="399302" y="233301"/>
                    <a:pt x="382376" y="230744"/>
                    <a:pt x="365629" y="227394"/>
                  </a:cubicBezTo>
                  <a:cubicBezTo>
                    <a:pt x="358930" y="217346"/>
                    <a:pt x="338286" y="206910"/>
                    <a:pt x="345532" y="197249"/>
                  </a:cubicBezTo>
                  <a:cubicBezTo>
                    <a:pt x="355779" y="183586"/>
                    <a:pt x="379571" y="192602"/>
                    <a:pt x="395774" y="187201"/>
                  </a:cubicBezTo>
                  <a:cubicBezTo>
                    <a:pt x="409984" y="182464"/>
                    <a:pt x="423123" y="174811"/>
                    <a:pt x="435967" y="167104"/>
                  </a:cubicBezTo>
                  <a:cubicBezTo>
                    <a:pt x="456678" y="154677"/>
                    <a:pt x="496257" y="126911"/>
                    <a:pt x="496257" y="126911"/>
                  </a:cubicBezTo>
                  <a:cubicBezTo>
                    <a:pt x="503861" y="104102"/>
                    <a:pt x="504636" y="81214"/>
                    <a:pt x="536451" y="76669"/>
                  </a:cubicBezTo>
                  <a:cubicBezTo>
                    <a:pt x="550122" y="74716"/>
                    <a:pt x="563246" y="83368"/>
                    <a:pt x="576644" y="86717"/>
                  </a:cubicBezTo>
                  <a:cubicBezTo>
                    <a:pt x="586692" y="93416"/>
                    <a:pt x="598250" y="98275"/>
                    <a:pt x="606789" y="106814"/>
                  </a:cubicBezTo>
                  <a:cubicBezTo>
                    <a:pt x="673778" y="173803"/>
                    <a:pt x="576644" y="103464"/>
                    <a:pt x="657031" y="157056"/>
                  </a:cubicBezTo>
                  <a:cubicBezTo>
                    <a:pt x="667079" y="150357"/>
                    <a:pt x="677898" y="144690"/>
                    <a:pt x="687176" y="136959"/>
                  </a:cubicBezTo>
                  <a:cubicBezTo>
                    <a:pt x="698093" y="127862"/>
                    <a:pt x="705497" y="114697"/>
                    <a:pt x="717321" y="106814"/>
                  </a:cubicBezTo>
                  <a:cubicBezTo>
                    <a:pt x="726134" y="100939"/>
                    <a:pt x="737418" y="100115"/>
                    <a:pt x="747466" y="96766"/>
                  </a:cubicBezTo>
                  <a:cubicBezTo>
                    <a:pt x="810543" y="138817"/>
                    <a:pt x="783603" y="136959"/>
                    <a:pt x="817805" y="136959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254" name="Forma livre 883"/>
            <p:cNvSpPr/>
            <p:nvPr/>
          </p:nvSpPr>
          <p:spPr bwMode="auto">
            <a:xfrm>
              <a:off x="4582404" y="2700246"/>
              <a:ext cx="447343" cy="472816"/>
            </a:xfrm>
            <a:custGeom>
              <a:avLst/>
              <a:gdLst>
                <a:gd name="connsiteX0" fmla="*/ 3349 w 447343"/>
                <a:gd name="connsiteY0" fmla="*/ 110532 h 472816"/>
                <a:gd name="connsiteX1" fmla="*/ 93784 w 447343"/>
                <a:gd name="connsiteY1" fmla="*/ 160774 h 472816"/>
                <a:gd name="connsiteX2" fmla="*/ 123929 w 447343"/>
                <a:gd name="connsiteY2" fmla="*/ 261257 h 472816"/>
                <a:gd name="connsiteX3" fmla="*/ 164122 w 447343"/>
                <a:gd name="connsiteY3" fmla="*/ 321548 h 472816"/>
                <a:gd name="connsiteX4" fmla="*/ 184219 w 447343"/>
                <a:gd name="connsiteY4" fmla="*/ 351693 h 472816"/>
                <a:gd name="connsiteX5" fmla="*/ 194267 w 447343"/>
                <a:gd name="connsiteY5" fmla="*/ 381838 h 472816"/>
                <a:gd name="connsiteX6" fmla="*/ 254557 w 447343"/>
                <a:gd name="connsiteY6" fmla="*/ 422031 h 472816"/>
                <a:gd name="connsiteX7" fmla="*/ 284702 w 447343"/>
                <a:gd name="connsiteY7" fmla="*/ 452176 h 472816"/>
                <a:gd name="connsiteX8" fmla="*/ 344993 w 447343"/>
                <a:gd name="connsiteY8" fmla="*/ 472273 h 472816"/>
                <a:gd name="connsiteX9" fmla="*/ 375138 w 447343"/>
                <a:gd name="connsiteY9" fmla="*/ 462224 h 472816"/>
                <a:gd name="connsiteX10" fmla="*/ 344993 w 447343"/>
                <a:gd name="connsiteY10" fmla="*/ 452176 h 472816"/>
                <a:gd name="connsiteX11" fmla="*/ 375138 w 447343"/>
                <a:gd name="connsiteY11" fmla="*/ 331596 h 472816"/>
                <a:gd name="connsiteX12" fmla="*/ 405283 w 447343"/>
                <a:gd name="connsiteY12" fmla="*/ 321548 h 472816"/>
                <a:gd name="connsiteX13" fmla="*/ 445476 w 447343"/>
                <a:gd name="connsiteY13" fmla="*/ 251209 h 472816"/>
                <a:gd name="connsiteX14" fmla="*/ 415331 w 447343"/>
                <a:gd name="connsiteY14" fmla="*/ 190919 h 472816"/>
                <a:gd name="connsiteX15" fmla="*/ 385186 w 447343"/>
                <a:gd name="connsiteY15" fmla="*/ 180871 h 472816"/>
                <a:gd name="connsiteX16" fmla="*/ 355041 w 447343"/>
                <a:gd name="connsiteY16" fmla="*/ 160774 h 472816"/>
                <a:gd name="connsiteX17" fmla="*/ 334944 w 447343"/>
                <a:gd name="connsiteY17" fmla="*/ 100484 h 472816"/>
                <a:gd name="connsiteX18" fmla="*/ 284702 w 447343"/>
                <a:gd name="connsiteY18" fmla="*/ 30145 h 472816"/>
                <a:gd name="connsiteX19" fmla="*/ 254557 w 447343"/>
                <a:gd name="connsiteY19" fmla="*/ 20097 h 472816"/>
                <a:gd name="connsiteX20" fmla="*/ 224412 w 447343"/>
                <a:gd name="connsiteY20" fmla="*/ 0 h 472816"/>
                <a:gd name="connsiteX21" fmla="*/ 164122 w 447343"/>
                <a:gd name="connsiteY21" fmla="*/ 20097 h 472816"/>
                <a:gd name="connsiteX22" fmla="*/ 103832 w 447343"/>
                <a:gd name="connsiteY22" fmla="*/ 60290 h 472816"/>
                <a:gd name="connsiteX23" fmla="*/ 73687 w 447343"/>
                <a:gd name="connsiteY23" fmla="*/ 70339 h 472816"/>
                <a:gd name="connsiteX24" fmla="*/ 3349 w 447343"/>
                <a:gd name="connsiteY24" fmla="*/ 110532 h 47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7343" h="472816">
                  <a:moveTo>
                    <a:pt x="3349" y="110532"/>
                  </a:moveTo>
                  <a:cubicBezTo>
                    <a:pt x="6698" y="125604"/>
                    <a:pt x="40725" y="143088"/>
                    <a:pt x="93784" y="160774"/>
                  </a:cubicBezTo>
                  <a:cubicBezTo>
                    <a:pt x="99401" y="183244"/>
                    <a:pt x="114142" y="246576"/>
                    <a:pt x="123929" y="261257"/>
                  </a:cubicBezTo>
                  <a:lnTo>
                    <a:pt x="164122" y="321548"/>
                  </a:lnTo>
                  <a:lnTo>
                    <a:pt x="184219" y="351693"/>
                  </a:lnTo>
                  <a:cubicBezTo>
                    <a:pt x="187568" y="361741"/>
                    <a:pt x="188392" y="373025"/>
                    <a:pt x="194267" y="381838"/>
                  </a:cubicBezTo>
                  <a:cubicBezTo>
                    <a:pt x="215772" y="414096"/>
                    <a:pt x="222953" y="411497"/>
                    <a:pt x="254557" y="422031"/>
                  </a:cubicBezTo>
                  <a:cubicBezTo>
                    <a:pt x="264605" y="432079"/>
                    <a:pt x="272280" y="445275"/>
                    <a:pt x="284702" y="452176"/>
                  </a:cubicBezTo>
                  <a:cubicBezTo>
                    <a:pt x="303220" y="462464"/>
                    <a:pt x="344993" y="472273"/>
                    <a:pt x="344993" y="472273"/>
                  </a:cubicBezTo>
                  <a:cubicBezTo>
                    <a:pt x="355041" y="468923"/>
                    <a:pt x="375138" y="472816"/>
                    <a:pt x="375138" y="462224"/>
                  </a:cubicBezTo>
                  <a:cubicBezTo>
                    <a:pt x="375138" y="451632"/>
                    <a:pt x="347070" y="462562"/>
                    <a:pt x="344993" y="452176"/>
                  </a:cubicBezTo>
                  <a:cubicBezTo>
                    <a:pt x="340092" y="427673"/>
                    <a:pt x="344700" y="355946"/>
                    <a:pt x="375138" y="331596"/>
                  </a:cubicBezTo>
                  <a:cubicBezTo>
                    <a:pt x="383409" y="324979"/>
                    <a:pt x="395235" y="324897"/>
                    <a:pt x="405283" y="321548"/>
                  </a:cubicBezTo>
                  <a:cubicBezTo>
                    <a:pt x="414999" y="306974"/>
                    <a:pt x="443158" y="267431"/>
                    <a:pt x="445476" y="251209"/>
                  </a:cubicBezTo>
                  <a:cubicBezTo>
                    <a:pt x="447343" y="238139"/>
                    <a:pt x="423364" y="197345"/>
                    <a:pt x="415331" y="190919"/>
                  </a:cubicBezTo>
                  <a:cubicBezTo>
                    <a:pt x="407060" y="184302"/>
                    <a:pt x="395234" y="184220"/>
                    <a:pt x="385186" y="180871"/>
                  </a:cubicBezTo>
                  <a:cubicBezTo>
                    <a:pt x="375138" y="174172"/>
                    <a:pt x="361442" y="171015"/>
                    <a:pt x="355041" y="160774"/>
                  </a:cubicBezTo>
                  <a:cubicBezTo>
                    <a:pt x="343814" y="142810"/>
                    <a:pt x="346695" y="118110"/>
                    <a:pt x="334944" y="100484"/>
                  </a:cubicBezTo>
                  <a:cubicBezTo>
                    <a:pt x="325781" y="86739"/>
                    <a:pt x="294048" y="37933"/>
                    <a:pt x="284702" y="30145"/>
                  </a:cubicBezTo>
                  <a:cubicBezTo>
                    <a:pt x="276565" y="23364"/>
                    <a:pt x="264605" y="23446"/>
                    <a:pt x="254557" y="20097"/>
                  </a:cubicBezTo>
                  <a:cubicBezTo>
                    <a:pt x="244509" y="13398"/>
                    <a:pt x="236489" y="0"/>
                    <a:pt x="224412" y="0"/>
                  </a:cubicBezTo>
                  <a:cubicBezTo>
                    <a:pt x="203228" y="0"/>
                    <a:pt x="164122" y="20097"/>
                    <a:pt x="164122" y="20097"/>
                  </a:cubicBezTo>
                  <a:cubicBezTo>
                    <a:pt x="144025" y="33495"/>
                    <a:pt x="126746" y="52652"/>
                    <a:pt x="103832" y="60290"/>
                  </a:cubicBezTo>
                  <a:cubicBezTo>
                    <a:pt x="93784" y="63640"/>
                    <a:pt x="82946" y="65195"/>
                    <a:pt x="73687" y="70339"/>
                  </a:cubicBezTo>
                  <a:cubicBezTo>
                    <a:pt x="163" y="111186"/>
                    <a:pt x="0" y="95460"/>
                    <a:pt x="3349" y="110532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rgbClr val="EE8800"/>
                </a:gs>
                <a:gs pos="100000">
                  <a:srgbClr val="00B050"/>
                </a:gs>
                <a:gs pos="0">
                  <a:srgbClr val="FFFFCC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255" name="Forma livre 884"/>
            <p:cNvSpPr/>
            <p:nvPr/>
          </p:nvSpPr>
          <p:spPr bwMode="auto">
            <a:xfrm>
              <a:off x="3831711" y="2176734"/>
              <a:ext cx="2075409" cy="1213973"/>
            </a:xfrm>
            <a:custGeom>
              <a:avLst/>
              <a:gdLst>
                <a:gd name="connsiteX0" fmla="*/ 61783 w 2075409"/>
                <a:gd name="connsiteY0" fmla="*/ 156206 h 1213973"/>
                <a:gd name="connsiteX1" fmla="*/ 52056 w 2075409"/>
                <a:gd name="connsiteY1" fmla="*/ 195117 h 1213973"/>
                <a:gd name="connsiteX2" fmla="*/ 37464 w 2075409"/>
                <a:gd name="connsiteY2" fmla="*/ 204845 h 1213973"/>
                <a:gd name="connsiteX3" fmla="*/ 115285 w 2075409"/>
                <a:gd name="connsiteY3" fmla="*/ 229164 h 1213973"/>
                <a:gd name="connsiteX4" fmla="*/ 110422 w 2075409"/>
                <a:gd name="connsiteY4" fmla="*/ 243755 h 1213973"/>
                <a:gd name="connsiteX5" fmla="*/ 95830 w 2075409"/>
                <a:gd name="connsiteY5" fmla="*/ 253483 h 1213973"/>
                <a:gd name="connsiteX6" fmla="*/ 47192 w 2075409"/>
                <a:gd name="connsiteY6" fmla="*/ 268074 h 1213973"/>
                <a:gd name="connsiteX7" fmla="*/ 32600 w 2075409"/>
                <a:gd name="connsiteY7" fmla="*/ 272938 h 1213973"/>
                <a:gd name="connsiteX8" fmla="*/ 52056 w 2075409"/>
                <a:gd name="connsiteY8" fmla="*/ 277802 h 1213973"/>
                <a:gd name="connsiteX9" fmla="*/ 120149 w 2075409"/>
                <a:gd name="connsiteY9" fmla="*/ 263210 h 1213973"/>
                <a:gd name="connsiteX10" fmla="*/ 159060 w 2075409"/>
                <a:gd name="connsiteY10" fmla="*/ 243755 h 1213973"/>
                <a:gd name="connsiteX11" fmla="*/ 193107 w 2075409"/>
                <a:gd name="connsiteY11" fmla="*/ 229164 h 1213973"/>
                <a:gd name="connsiteX12" fmla="*/ 217426 w 2075409"/>
                <a:gd name="connsiteY12" fmla="*/ 199981 h 1213973"/>
                <a:gd name="connsiteX13" fmla="*/ 246609 w 2075409"/>
                <a:gd name="connsiteY13" fmla="*/ 180525 h 1213973"/>
                <a:gd name="connsiteX14" fmla="*/ 280656 w 2075409"/>
                <a:gd name="connsiteY14" fmla="*/ 175662 h 1213973"/>
                <a:gd name="connsiteX15" fmla="*/ 295247 w 2075409"/>
                <a:gd name="connsiteY15" fmla="*/ 170798 h 1213973"/>
                <a:gd name="connsiteX16" fmla="*/ 343885 w 2075409"/>
                <a:gd name="connsiteY16" fmla="*/ 161070 h 1213973"/>
                <a:gd name="connsiteX17" fmla="*/ 373068 w 2075409"/>
                <a:gd name="connsiteY17" fmla="*/ 151342 h 1213973"/>
                <a:gd name="connsiteX18" fmla="*/ 387660 w 2075409"/>
                <a:gd name="connsiteY18" fmla="*/ 146479 h 1213973"/>
                <a:gd name="connsiteX19" fmla="*/ 421707 w 2075409"/>
                <a:gd name="connsiteY19" fmla="*/ 131887 h 1213973"/>
                <a:gd name="connsiteX20" fmla="*/ 455754 w 2075409"/>
                <a:gd name="connsiteY20" fmla="*/ 117296 h 1213973"/>
                <a:gd name="connsiteX21" fmla="*/ 484937 w 2075409"/>
                <a:gd name="connsiteY21" fmla="*/ 107568 h 1213973"/>
                <a:gd name="connsiteX22" fmla="*/ 499528 w 2075409"/>
                <a:gd name="connsiteY22" fmla="*/ 97840 h 1213973"/>
                <a:gd name="connsiteX23" fmla="*/ 538439 w 2075409"/>
                <a:gd name="connsiteY23" fmla="*/ 92976 h 1213973"/>
                <a:gd name="connsiteX24" fmla="*/ 621124 w 2075409"/>
                <a:gd name="connsiteY24" fmla="*/ 88113 h 1213973"/>
                <a:gd name="connsiteX25" fmla="*/ 708673 w 2075409"/>
                <a:gd name="connsiteY25" fmla="*/ 92976 h 1213973"/>
                <a:gd name="connsiteX26" fmla="*/ 723264 w 2075409"/>
                <a:gd name="connsiteY26" fmla="*/ 102704 h 1213973"/>
                <a:gd name="connsiteX27" fmla="*/ 737856 w 2075409"/>
                <a:gd name="connsiteY27" fmla="*/ 107568 h 1213973"/>
                <a:gd name="connsiteX28" fmla="*/ 762175 w 2075409"/>
                <a:gd name="connsiteY28" fmla="*/ 146479 h 1213973"/>
                <a:gd name="connsiteX29" fmla="*/ 791358 w 2075409"/>
                <a:gd name="connsiteY29" fmla="*/ 141615 h 1213973"/>
                <a:gd name="connsiteX30" fmla="*/ 820541 w 2075409"/>
                <a:gd name="connsiteY30" fmla="*/ 131887 h 1213973"/>
                <a:gd name="connsiteX31" fmla="*/ 937273 w 2075409"/>
                <a:gd name="connsiteY31" fmla="*/ 136751 h 1213973"/>
                <a:gd name="connsiteX32" fmla="*/ 976183 w 2075409"/>
                <a:gd name="connsiteY32" fmla="*/ 141615 h 1213973"/>
                <a:gd name="connsiteX33" fmla="*/ 990775 w 2075409"/>
                <a:gd name="connsiteY33" fmla="*/ 146479 h 1213973"/>
                <a:gd name="connsiteX34" fmla="*/ 1102643 w 2075409"/>
                <a:gd name="connsiteY34" fmla="*/ 151342 h 1213973"/>
                <a:gd name="connsiteX35" fmla="*/ 1122098 w 2075409"/>
                <a:gd name="connsiteY35" fmla="*/ 156206 h 1213973"/>
                <a:gd name="connsiteX36" fmla="*/ 1151281 w 2075409"/>
                <a:gd name="connsiteY36" fmla="*/ 165934 h 1213973"/>
                <a:gd name="connsiteX37" fmla="*/ 1180464 w 2075409"/>
                <a:gd name="connsiteY37" fmla="*/ 170798 h 1213973"/>
                <a:gd name="connsiteX38" fmla="*/ 1209647 w 2075409"/>
                <a:gd name="connsiteY38" fmla="*/ 190253 h 1213973"/>
                <a:gd name="connsiteX39" fmla="*/ 1224239 w 2075409"/>
                <a:gd name="connsiteY39" fmla="*/ 199981 h 1213973"/>
                <a:gd name="connsiteX40" fmla="*/ 1238830 w 2075409"/>
                <a:gd name="connsiteY40" fmla="*/ 204845 h 1213973"/>
                <a:gd name="connsiteX41" fmla="*/ 1268013 w 2075409"/>
                <a:gd name="connsiteY41" fmla="*/ 224300 h 1213973"/>
                <a:gd name="connsiteX42" fmla="*/ 1282605 w 2075409"/>
                <a:gd name="connsiteY42" fmla="*/ 234028 h 1213973"/>
                <a:gd name="connsiteX43" fmla="*/ 1297196 w 2075409"/>
                <a:gd name="connsiteY43" fmla="*/ 263210 h 1213973"/>
                <a:gd name="connsiteX44" fmla="*/ 1272877 w 2075409"/>
                <a:gd name="connsiteY44" fmla="*/ 282666 h 1213973"/>
                <a:gd name="connsiteX45" fmla="*/ 1229102 w 2075409"/>
                <a:gd name="connsiteY45" fmla="*/ 297257 h 1213973"/>
                <a:gd name="connsiteX46" fmla="*/ 1219375 w 2075409"/>
                <a:gd name="connsiteY46" fmla="*/ 311849 h 1213973"/>
                <a:gd name="connsiteX47" fmla="*/ 1233966 w 2075409"/>
                <a:gd name="connsiteY47" fmla="*/ 355623 h 1213973"/>
                <a:gd name="connsiteX48" fmla="*/ 1292332 w 2075409"/>
                <a:gd name="connsiteY48" fmla="*/ 404262 h 1213973"/>
                <a:gd name="connsiteX49" fmla="*/ 1306924 w 2075409"/>
                <a:gd name="connsiteY49" fmla="*/ 413989 h 1213973"/>
                <a:gd name="connsiteX50" fmla="*/ 1336107 w 2075409"/>
                <a:gd name="connsiteY50" fmla="*/ 428581 h 1213973"/>
                <a:gd name="connsiteX51" fmla="*/ 1360426 w 2075409"/>
                <a:gd name="connsiteY51" fmla="*/ 448036 h 1213973"/>
                <a:gd name="connsiteX52" fmla="*/ 1370154 w 2075409"/>
                <a:gd name="connsiteY52" fmla="*/ 462628 h 1213973"/>
                <a:gd name="connsiteX53" fmla="*/ 1384745 w 2075409"/>
                <a:gd name="connsiteY53" fmla="*/ 472355 h 1213973"/>
                <a:gd name="connsiteX54" fmla="*/ 1409064 w 2075409"/>
                <a:gd name="connsiteY54" fmla="*/ 501538 h 1213973"/>
                <a:gd name="connsiteX55" fmla="*/ 1433383 w 2075409"/>
                <a:gd name="connsiteY55" fmla="*/ 530721 h 1213973"/>
                <a:gd name="connsiteX56" fmla="*/ 1452839 w 2075409"/>
                <a:gd name="connsiteY56" fmla="*/ 550176 h 1213973"/>
                <a:gd name="connsiteX57" fmla="*/ 1462566 w 2075409"/>
                <a:gd name="connsiteY57" fmla="*/ 564768 h 1213973"/>
                <a:gd name="connsiteX58" fmla="*/ 1477158 w 2075409"/>
                <a:gd name="connsiteY58" fmla="*/ 569632 h 1213973"/>
                <a:gd name="connsiteX59" fmla="*/ 1506341 w 2075409"/>
                <a:gd name="connsiteY59" fmla="*/ 584223 h 1213973"/>
                <a:gd name="connsiteX60" fmla="*/ 1511205 w 2075409"/>
                <a:gd name="connsiteY60" fmla="*/ 564768 h 1213973"/>
                <a:gd name="connsiteX61" fmla="*/ 1525796 w 2075409"/>
                <a:gd name="connsiteY61" fmla="*/ 555040 h 1213973"/>
                <a:gd name="connsiteX62" fmla="*/ 1574434 w 2075409"/>
                <a:gd name="connsiteY62" fmla="*/ 569632 h 1213973"/>
                <a:gd name="connsiteX63" fmla="*/ 1603617 w 2075409"/>
                <a:gd name="connsiteY63" fmla="*/ 584223 h 1213973"/>
                <a:gd name="connsiteX64" fmla="*/ 1613345 w 2075409"/>
                <a:gd name="connsiteY64" fmla="*/ 569632 h 1213973"/>
                <a:gd name="connsiteX65" fmla="*/ 1589026 w 2075409"/>
                <a:gd name="connsiteY65" fmla="*/ 530721 h 1213973"/>
                <a:gd name="connsiteX66" fmla="*/ 1569571 w 2075409"/>
                <a:gd name="connsiteY66" fmla="*/ 501538 h 1213973"/>
                <a:gd name="connsiteX67" fmla="*/ 1559843 w 2075409"/>
                <a:gd name="connsiteY67" fmla="*/ 486947 h 1213973"/>
                <a:gd name="connsiteX68" fmla="*/ 1545251 w 2075409"/>
                <a:gd name="connsiteY68" fmla="*/ 477219 h 1213973"/>
                <a:gd name="connsiteX69" fmla="*/ 1467430 w 2075409"/>
                <a:gd name="connsiteY69" fmla="*/ 467491 h 1213973"/>
                <a:gd name="connsiteX70" fmla="*/ 1423656 w 2075409"/>
                <a:gd name="connsiteY70" fmla="*/ 443172 h 1213973"/>
                <a:gd name="connsiteX71" fmla="*/ 1404200 w 2075409"/>
                <a:gd name="connsiteY71" fmla="*/ 433445 h 1213973"/>
                <a:gd name="connsiteX72" fmla="*/ 1370154 w 2075409"/>
                <a:gd name="connsiteY72" fmla="*/ 389670 h 1213973"/>
                <a:gd name="connsiteX73" fmla="*/ 1384745 w 2075409"/>
                <a:gd name="connsiteY73" fmla="*/ 384806 h 1213973"/>
                <a:gd name="connsiteX74" fmla="*/ 1399337 w 2075409"/>
                <a:gd name="connsiteY74" fmla="*/ 394534 h 1213973"/>
                <a:gd name="connsiteX75" fmla="*/ 1423656 w 2075409"/>
                <a:gd name="connsiteY75" fmla="*/ 423717 h 1213973"/>
                <a:gd name="connsiteX76" fmla="*/ 1452839 w 2075409"/>
                <a:gd name="connsiteY76" fmla="*/ 452900 h 1213973"/>
                <a:gd name="connsiteX77" fmla="*/ 1535524 w 2075409"/>
                <a:gd name="connsiteY77" fmla="*/ 462628 h 1213973"/>
                <a:gd name="connsiteX78" fmla="*/ 1564707 w 2075409"/>
                <a:gd name="connsiteY78" fmla="*/ 472355 h 1213973"/>
                <a:gd name="connsiteX79" fmla="*/ 1579298 w 2075409"/>
                <a:gd name="connsiteY79" fmla="*/ 477219 h 1213973"/>
                <a:gd name="connsiteX80" fmla="*/ 1593890 w 2075409"/>
                <a:gd name="connsiteY80" fmla="*/ 482083 h 1213973"/>
                <a:gd name="connsiteX81" fmla="*/ 1608481 w 2075409"/>
                <a:gd name="connsiteY81" fmla="*/ 491810 h 1213973"/>
                <a:gd name="connsiteX82" fmla="*/ 1642528 w 2075409"/>
                <a:gd name="connsiteY82" fmla="*/ 540449 h 1213973"/>
                <a:gd name="connsiteX83" fmla="*/ 1647392 w 2075409"/>
                <a:gd name="connsiteY83" fmla="*/ 555040 h 1213973"/>
                <a:gd name="connsiteX84" fmla="*/ 1642528 w 2075409"/>
                <a:gd name="connsiteY84" fmla="*/ 608542 h 1213973"/>
                <a:gd name="connsiteX85" fmla="*/ 1632800 w 2075409"/>
                <a:gd name="connsiteY85" fmla="*/ 623134 h 1213973"/>
                <a:gd name="connsiteX86" fmla="*/ 1627937 w 2075409"/>
                <a:gd name="connsiteY86" fmla="*/ 637725 h 1213973"/>
                <a:gd name="connsiteX87" fmla="*/ 1632800 w 2075409"/>
                <a:gd name="connsiteY87" fmla="*/ 681500 h 1213973"/>
                <a:gd name="connsiteX88" fmla="*/ 1652256 w 2075409"/>
                <a:gd name="connsiteY88" fmla="*/ 710683 h 1213973"/>
                <a:gd name="connsiteX89" fmla="*/ 1666847 w 2075409"/>
                <a:gd name="connsiteY89" fmla="*/ 739866 h 1213973"/>
                <a:gd name="connsiteX90" fmla="*/ 1681439 w 2075409"/>
                <a:gd name="connsiteY90" fmla="*/ 788504 h 1213973"/>
                <a:gd name="connsiteX91" fmla="*/ 1686302 w 2075409"/>
                <a:gd name="connsiteY91" fmla="*/ 803096 h 1213973"/>
                <a:gd name="connsiteX92" fmla="*/ 1681439 w 2075409"/>
                <a:gd name="connsiteY92" fmla="*/ 856598 h 1213973"/>
                <a:gd name="connsiteX93" fmla="*/ 1676575 w 2075409"/>
                <a:gd name="connsiteY93" fmla="*/ 885781 h 1213973"/>
                <a:gd name="connsiteX94" fmla="*/ 1715485 w 2075409"/>
                <a:gd name="connsiteY94" fmla="*/ 890645 h 1213973"/>
                <a:gd name="connsiteX95" fmla="*/ 1759260 w 2075409"/>
                <a:gd name="connsiteY95" fmla="*/ 910100 h 1213973"/>
                <a:gd name="connsiteX96" fmla="*/ 1773851 w 2075409"/>
                <a:gd name="connsiteY96" fmla="*/ 939283 h 1213973"/>
                <a:gd name="connsiteX97" fmla="*/ 1788443 w 2075409"/>
                <a:gd name="connsiteY97" fmla="*/ 944147 h 1213973"/>
                <a:gd name="connsiteX98" fmla="*/ 1793307 w 2075409"/>
                <a:gd name="connsiteY98" fmla="*/ 992785 h 1213973"/>
                <a:gd name="connsiteX99" fmla="*/ 1778715 w 2075409"/>
                <a:gd name="connsiteY99" fmla="*/ 997649 h 1213973"/>
                <a:gd name="connsiteX100" fmla="*/ 1759260 w 2075409"/>
                <a:gd name="connsiteY100" fmla="*/ 1002513 h 1213973"/>
                <a:gd name="connsiteX101" fmla="*/ 1730077 w 2075409"/>
                <a:gd name="connsiteY101" fmla="*/ 1026832 h 1213973"/>
                <a:gd name="connsiteX102" fmla="*/ 1734941 w 2075409"/>
                <a:gd name="connsiteY102" fmla="*/ 1060879 h 1213973"/>
                <a:gd name="connsiteX103" fmla="*/ 1759260 w 2075409"/>
                <a:gd name="connsiteY103" fmla="*/ 1065742 h 1213973"/>
                <a:gd name="connsiteX104" fmla="*/ 1768988 w 2075409"/>
                <a:gd name="connsiteY104" fmla="*/ 1094925 h 1213973"/>
                <a:gd name="connsiteX105" fmla="*/ 1773851 w 2075409"/>
                <a:gd name="connsiteY105" fmla="*/ 1109517 h 1213973"/>
                <a:gd name="connsiteX106" fmla="*/ 1793307 w 2075409"/>
                <a:gd name="connsiteY106" fmla="*/ 1138700 h 1213973"/>
                <a:gd name="connsiteX107" fmla="*/ 1803034 w 2075409"/>
                <a:gd name="connsiteY107" fmla="*/ 1167883 h 1213973"/>
                <a:gd name="connsiteX108" fmla="*/ 1832217 w 2075409"/>
                <a:gd name="connsiteY108" fmla="*/ 1182474 h 1213973"/>
                <a:gd name="connsiteX109" fmla="*/ 1841945 w 2075409"/>
                <a:gd name="connsiteY109" fmla="*/ 1197066 h 1213973"/>
                <a:gd name="connsiteX110" fmla="*/ 1871128 w 2075409"/>
                <a:gd name="connsiteY110" fmla="*/ 1187338 h 1213973"/>
                <a:gd name="connsiteX111" fmla="*/ 1895447 w 2075409"/>
                <a:gd name="connsiteY111" fmla="*/ 1211657 h 1213973"/>
                <a:gd name="connsiteX112" fmla="*/ 1900311 w 2075409"/>
                <a:gd name="connsiteY112" fmla="*/ 1197066 h 1213973"/>
                <a:gd name="connsiteX113" fmla="*/ 1914902 w 2075409"/>
                <a:gd name="connsiteY113" fmla="*/ 1187338 h 1213973"/>
                <a:gd name="connsiteX114" fmla="*/ 1919766 w 2075409"/>
                <a:gd name="connsiteY114" fmla="*/ 1070606 h 1213973"/>
                <a:gd name="connsiteX115" fmla="*/ 1900311 w 2075409"/>
                <a:gd name="connsiteY115" fmla="*/ 1041423 h 1213973"/>
                <a:gd name="connsiteX116" fmla="*/ 1890583 w 2075409"/>
                <a:gd name="connsiteY116" fmla="*/ 1026832 h 1213973"/>
                <a:gd name="connsiteX117" fmla="*/ 1880856 w 2075409"/>
                <a:gd name="connsiteY117" fmla="*/ 997649 h 1213973"/>
                <a:gd name="connsiteX118" fmla="*/ 1875992 w 2075409"/>
                <a:gd name="connsiteY118" fmla="*/ 983057 h 1213973"/>
                <a:gd name="connsiteX119" fmla="*/ 1871128 w 2075409"/>
                <a:gd name="connsiteY119" fmla="*/ 929555 h 1213973"/>
                <a:gd name="connsiteX120" fmla="*/ 1837081 w 2075409"/>
                <a:gd name="connsiteY120" fmla="*/ 924691 h 1213973"/>
                <a:gd name="connsiteX121" fmla="*/ 1841945 w 2075409"/>
                <a:gd name="connsiteY121" fmla="*/ 900372 h 1213973"/>
                <a:gd name="connsiteX122" fmla="*/ 1880856 w 2075409"/>
                <a:gd name="connsiteY122" fmla="*/ 895508 h 1213973"/>
                <a:gd name="connsiteX123" fmla="*/ 1875992 w 2075409"/>
                <a:gd name="connsiteY123" fmla="*/ 851734 h 1213973"/>
                <a:gd name="connsiteX124" fmla="*/ 1880856 w 2075409"/>
                <a:gd name="connsiteY124" fmla="*/ 837142 h 1213973"/>
                <a:gd name="connsiteX125" fmla="*/ 1895447 w 2075409"/>
                <a:gd name="connsiteY125" fmla="*/ 832279 h 1213973"/>
                <a:gd name="connsiteX126" fmla="*/ 1910039 w 2075409"/>
                <a:gd name="connsiteY126" fmla="*/ 846870 h 1213973"/>
                <a:gd name="connsiteX127" fmla="*/ 1919766 w 2075409"/>
                <a:gd name="connsiteY127" fmla="*/ 861462 h 1213973"/>
                <a:gd name="connsiteX128" fmla="*/ 1934358 w 2075409"/>
                <a:gd name="connsiteY128" fmla="*/ 871189 h 1213973"/>
                <a:gd name="connsiteX129" fmla="*/ 1978132 w 2075409"/>
                <a:gd name="connsiteY129" fmla="*/ 861462 h 1213973"/>
                <a:gd name="connsiteX130" fmla="*/ 2012179 w 2075409"/>
                <a:gd name="connsiteY130" fmla="*/ 871189 h 1213973"/>
                <a:gd name="connsiteX131" fmla="*/ 2017043 w 2075409"/>
                <a:gd name="connsiteY131" fmla="*/ 856598 h 1213973"/>
                <a:gd name="connsiteX132" fmla="*/ 1987860 w 2075409"/>
                <a:gd name="connsiteY132" fmla="*/ 842006 h 1213973"/>
                <a:gd name="connsiteX133" fmla="*/ 1982996 w 2075409"/>
                <a:gd name="connsiteY133" fmla="*/ 827415 h 1213973"/>
                <a:gd name="connsiteX134" fmla="*/ 1987860 w 2075409"/>
                <a:gd name="connsiteY134" fmla="*/ 807959 h 1213973"/>
                <a:gd name="connsiteX135" fmla="*/ 1958677 w 2075409"/>
                <a:gd name="connsiteY135" fmla="*/ 812823 h 1213973"/>
                <a:gd name="connsiteX136" fmla="*/ 1944085 w 2075409"/>
                <a:gd name="connsiteY136" fmla="*/ 817687 h 1213973"/>
                <a:gd name="connsiteX137" fmla="*/ 1910039 w 2075409"/>
                <a:gd name="connsiteY137" fmla="*/ 812823 h 1213973"/>
                <a:gd name="connsiteX138" fmla="*/ 1875992 w 2075409"/>
                <a:gd name="connsiteY138" fmla="*/ 798232 h 1213973"/>
                <a:gd name="connsiteX139" fmla="*/ 1846809 w 2075409"/>
                <a:gd name="connsiteY139" fmla="*/ 778776 h 1213973"/>
                <a:gd name="connsiteX140" fmla="*/ 1841945 w 2075409"/>
                <a:gd name="connsiteY140" fmla="*/ 764185 h 1213973"/>
                <a:gd name="connsiteX141" fmla="*/ 1856537 w 2075409"/>
                <a:gd name="connsiteY141" fmla="*/ 759321 h 1213973"/>
                <a:gd name="connsiteX142" fmla="*/ 1890583 w 2075409"/>
                <a:gd name="connsiteY142" fmla="*/ 764185 h 1213973"/>
                <a:gd name="connsiteX143" fmla="*/ 1924630 w 2075409"/>
                <a:gd name="connsiteY143" fmla="*/ 788504 h 1213973"/>
                <a:gd name="connsiteX144" fmla="*/ 1953813 w 2075409"/>
                <a:gd name="connsiteY144" fmla="*/ 807959 h 1213973"/>
                <a:gd name="connsiteX145" fmla="*/ 1982996 w 2075409"/>
                <a:gd name="connsiteY145" fmla="*/ 798232 h 1213973"/>
                <a:gd name="connsiteX146" fmla="*/ 2017043 w 2075409"/>
                <a:gd name="connsiteY146" fmla="*/ 812823 h 1213973"/>
                <a:gd name="connsiteX147" fmla="*/ 2046226 w 2075409"/>
                <a:gd name="connsiteY147" fmla="*/ 827415 h 1213973"/>
                <a:gd name="connsiteX148" fmla="*/ 2060817 w 2075409"/>
                <a:gd name="connsiteY148" fmla="*/ 822551 h 1213973"/>
                <a:gd name="connsiteX149" fmla="*/ 2051090 w 2075409"/>
                <a:gd name="connsiteY149" fmla="*/ 788504 h 1213973"/>
                <a:gd name="connsiteX150" fmla="*/ 2021907 w 2075409"/>
                <a:gd name="connsiteY150" fmla="*/ 769049 h 1213973"/>
                <a:gd name="connsiteX151" fmla="*/ 2007315 w 2075409"/>
                <a:gd name="connsiteY151" fmla="*/ 759321 h 1213973"/>
                <a:gd name="connsiteX152" fmla="*/ 2002451 w 2075409"/>
                <a:gd name="connsiteY152" fmla="*/ 710683 h 1213973"/>
                <a:gd name="connsiteX153" fmla="*/ 2012179 w 2075409"/>
                <a:gd name="connsiteY153" fmla="*/ 725274 h 1213973"/>
                <a:gd name="connsiteX154" fmla="*/ 2017043 w 2075409"/>
                <a:gd name="connsiteY154" fmla="*/ 739866 h 1213973"/>
                <a:gd name="connsiteX155" fmla="*/ 2031634 w 2075409"/>
                <a:gd name="connsiteY155" fmla="*/ 754457 h 1213973"/>
                <a:gd name="connsiteX156" fmla="*/ 2075409 w 2075409"/>
                <a:gd name="connsiteY156" fmla="*/ 778776 h 1213973"/>
                <a:gd name="connsiteX157" fmla="*/ 2070545 w 2075409"/>
                <a:gd name="connsiteY157" fmla="*/ 764185 h 1213973"/>
                <a:gd name="connsiteX158" fmla="*/ 2060817 w 2075409"/>
                <a:gd name="connsiteY158" fmla="*/ 715547 h 1213973"/>
                <a:gd name="connsiteX159" fmla="*/ 2046226 w 2075409"/>
                <a:gd name="connsiteY159" fmla="*/ 700955 h 1213973"/>
                <a:gd name="connsiteX160" fmla="*/ 2036498 w 2075409"/>
                <a:gd name="connsiteY160" fmla="*/ 686364 h 1213973"/>
                <a:gd name="connsiteX161" fmla="*/ 2031634 w 2075409"/>
                <a:gd name="connsiteY161" fmla="*/ 671772 h 1213973"/>
                <a:gd name="connsiteX162" fmla="*/ 2017043 w 2075409"/>
                <a:gd name="connsiteY162" fmla="*/ 623134 h 1213973"/>
                <a:gd name="connsiteX163" fmla="*/ 2002451 w 2075409"/>
                <a:gd name="connsiteY163" fmla="*/ 613406 h 1213973"/>
                <a:gd name="connsiteX164" fmla="*/ 1973268 w 2075409"/>
                <a:gd name="connsiteY164" fmla="*/ 564768 h 1213973"/>
                <a:gd name="connsiteX165" fmla="*/ 1963541 w 2075409"/>
                <a:gd name="connsiteY165" fmla="*/ 550176 h 1213973"/>
                <a:gd name="connsiteX166" fmla="*/ 1934358 w 2075409"/>
                <a:gd name="connsiteY166" fmla="*/ 545313 h 1213973"/>
                <a:gd name="connsiteX167" fmla="*/ 1905175 w 2075409"/>
                <a:gd name="connsiteY167" fmla="*/ 530721 h 1213973"/>
                <a:gd name="connsiteX168" fmla="*/ 1890583 w 2075409"/>
                <a:gd name="connsiteY168" fmla="*/ 525857 h 1213973"/>
                <a:gd name="connsiteX169" fmla="*/ 1871128 w 2075409"/>
                <a:gd name="connsiteY169" fmla="*/ 530721 h 1213973"/>
                <a:gd name="connsiteX170" fmla="*/ 1856537 w 2075409"/>
                <a:gd name="connsiteY170" fmla="*/ 535585 h 1213973"/>
                <a:gd name="connsiteX171" fmla="*/ 1861400 w 2075409"/>
                <a:gd name="connsiteY171" fmla="*/ 569632 h 1213973"/>
                <a:gd name="connsiteX172" fmla="*/ 1885720 w 2075409"/>
                <a:gd name="connsiteY172" fmla="*/ 613406 h 1213973"/>
                <a:gd name="connsiteX173" fmla="*/ 1900311 w 2075409"/>
                <a:gd name="connsiteY173" fmla="*/ 627998 h 1213973"/>
                <a:gd name="connsiteX174" fmla="*/ 1953813 w 2075409"/>
                <a:gd name="connsiteY174" fmla="*/ 652317 h 1213973"/>
                <a:gd name="connsiteX175" fmla="*/ 1968405 w 2075409"/>
                <a:gd name="connsiteY175" fmla="*/ 666908 h 1213973"/>
                <a:gd name="connsiteX176" fmla="*/ 1987860 w 2075409"/>
                <a:gd name="connsiteY176" fmla="*/ 696091 h 1213973"/>
                <a:gd name="connsiteX177" fmla="*/ 1978132 w 2075409"/>
                <a:gd name="connsiteY177" fmla="*/ 652317 h 1213973"/>
                <a:gd name="connsiteX178" fmla="*/ 1968405 w 2075409"/>
                <a:gd name="connsiteY178" fmla="*/ 623134 h 1213973"/>
                <a:gd name="connsiteX179" fmla="*/ 1958677 w 2075409"/>
                <a:gd name="connsiteY179" fmla="*/ 608542 h 1213973"/>
                <a:gd name="connsiteX180" fmla="*/ 1948949 w 2075409"/>
                <a:gd name="connsiteY180" fmla="*/ 574496 h 1213973"/>
                <a:gd name="connsiteX181" fmla="*/ 1929494 w 2075409"/>
                <a:gd name="connsiteY181" fmla="*/ 545313 h 1213973"/>
                <a:gd name="connsiteX182" fmla="*/ 1919766 w 2075409"/>
                <a:gd name="connsiteY182" fmla="*/ 530721 h 1213973"/>
                <a:gd name="connsiteX183" fmla="*/ 1910039 w 2075409"/>
                <a:gd name="connsiteY183" fmla="*/ 516130 h 1213973"/>
                <a:gd name="connsiteX184" fmla="*/ 1895447 w 2075409"/>
                <a:gd name="connsiteY184" fmla="*/ 506402 h 1213973"/>
                <a:gd name="connsiteX185" fmla="*/ 1871128 w 2075409"/>
                <a:gd name="connsiteY185" fmla="*/ 482083 h 1213973"/>
                <a:gd name="connsiteX186" fmla="*/ 1861400 w 2075409"/>
                <a:gd name="connsiteY186" fmla="*/ 467491 h 1213973"/>
                <a:gd name="connsiteX187" fmla="*/ 1832217 w 2075409"/>
                <a:gd name="connsiteY187" fmla="*/ 457764 h 1213973"/>
                <a:gd name="connsiteX188" fmla="*/ 1798171 w 2075409"/>
                <a:gd name="connsiteY188" fmla="*/ 438308 h 1213973"/>
                <a:gd name="connsiteX189" fmla="*/ 1783579 w 2075409"/>
                <a:gd name="connsiteY189" fmla="*/ 433445 h 1213973"/>
                <a:gd name="connsiteX190" fmla="*/ 1754396 w 2075409"/>
                <a:gd name="connsiteY190" fmla="*/ 413989 h 1213973"/>
                <a:gd name="connsiteX191" fmla="*/ 1739805 w 2075409"/>
                <a:gd name="connsiteY191" fmla="*/ 404262 h 1213973"/>
                <a:gd name="connsiteX192" fmla="*/ 1725213 w 2075409"/>
                <a:gd name="connsiteY192" fmla="*/ 389670 h 1213973"/>
                <a:gd name="connsiteX193" fmla="*/ 1710622 w 2075409"/>
                <a:gd name="connsiteY193" fmla="*/ 360487 h 1213973"/>
                <a:gd name="connsiteX194" fmla="*/ 1696030 w 2075409"/>
                <a:gd name="connsiteY194" fmla="*/ 355623 h 1213973"/>
                <a:gd name="connsiteX195" fmla="*/ 1686302 w 2075409"/>
                <a:gd name="connsiteY195" fmla="*/ 341032 h 1213973"/>
                <a:gd name="connsiteX196" fmla="*/ 1676575 w 2075409"/>
                <a:gd name="connsiteY196" fmla="*/ 311849 h 1213973"/>
                <a:gd name="connsiteX197" fmla="*/ 1647392 w 2075409"/>
                <a:gd name="connsiteY197" fmla="*/ 287530 h 1213973"/>
                <a:gd name="connsiteX198" fmla="*/ 1618209 w 2075409"/>
                <a:gd name="connsiteY198" fmla="*/ 277802 h 1213973"/>
                <a:gd name="connsiteX199" fmla="*/ 1603617 w 2075409"/>
                <a:gd name="connsiteY199" fmla="*/ 272938 h 1213973"/>
                <a:gd name="connsiteX200" fmla="*/ 1559843 w 2075409"/>
                <a:gd name="connsiteY200" fmla="*/ 248619 h 1213973"/>
                <a:gd name="connsiteX201" fmla="*/ 1540388 w 2075409"/>
                <a:gd name="connsiteY201" fmla="*/ 234028 h 1213973"/>
                <a:gd name="connsiteX202" fmla="*/ 1496613 w 2075409"/>
                <a:gd name="connsiteY202" fmla="*/ 219436 h 1213973"/>
                <a:gd name="connsiteX203" fmla="*/ 1482022 w 2075409"/>
                <a:gd name="connsiteY203" fmla="*/ 214572 h 1213973"/>
                <a:gd name="connsiteX204" fmla="*/ 1452839 w 2075409"/>
                <a:gd name="connsiteY204" fmla="*/ 195117 h 1213973"/>
                <a:gd name="connsiteX205" fmla="*/ 1438247 w 2075409"/>
                <a:gd name="connsiteY205" fmla="*/ 185389 h 1213973"/>
                <a:gd name="connsiteX206" fmla="*/ 1389609 w 2075409"/>
                <a:gd name="connsiteY206" fmla="*/ 170798 h 1213973"/>
                <a:gd name="connsiteX207" fmla="*/ 1360426 w 2075409"/>
                <a:gd name="connsiteY207" fmla="*/ 156206 h 1213973"/>
                <a:gd name="connsiteX208" fmla="*/ 1326379 w 2075409"/>
                <a:gd name="connsiteY208" fmla="*/ 141615 h 1213973"/>
                <a:gd name="connsiteX209" fmla="*/ 1311788 w 2075409"/>
                <a:gd name="connsiteY209" fmla="*/ 127023 h 1213973"/>
                <a:gd name="connsiteX210" fmla="*/ 1233966 w 2075409"/>
                <a:gd name="connsiteY210" fmla="*/ 112432 h 1213973"/>
                <a:gd name="connsiteX211" fmla="*/ 1185328 w 2075409"/>
                <a:gd name="connsiteY211" fmla="*/ 97840 h 1213973"/>
                <a:gd name="connsiteX212" fmla="*/ 1170737 w 2075409"/>
                <a:gd name="connsiteY212" fmla="*/ 92976 h 1213973"/>
                <a:gd name="connsiteX213" fmla="*/ 1146417 w 2075409"/>
                <a:gd name="connsiteY213" fmla="*/ 88113 h 1213973"/>
                <a:gd name="connsiteX214" fmla="*/ 1117234 w 2075409"/>
                <a:gd name="connsiteY214" fmla="*/ 68657 h 1213973"/>
                <a:gd name="connsiteX215" fmla="*/ 1088051 w 2075409"/>
                <a:gd name="connsiteY215" fmla="*/ 58930 h 1213973"/>
                <a:gd name="connsiteX216" fmla="*/ 1034549 w 2075409"/>
                <a:gd name="connsiteY216" fmla="*/ 49202 h 1213973"/>
                <a:gd name="connsiteX217" fmla="*/ 956728 w 2075409"/>
                <a:gd name="connsiteY217" fmla="*/ 39474 h 1213973"/>
                <a:gd name="connsiteX218" fmla="*/ 927545 w 2075409"/>
                <a:gd name="connsiteY218" fmla="*/ 29747 h 1213973"/>
                <a:gd name="connsiteX219" fmla="*/ 820541 w 2075409"/>
                <a:gd name="connsiteY219" fmla="*/ 24883 h 1213973"/>
                <a:gd name="connsiteX220" fmla="*/ 805949 w 2075409"/>
                <a:gd name="connsiteY220" fmla="*/ 20019 h 1213973"/>
                <a:gd name="connsiteX221" fmla="*/ 509256 w 2075409"/>
                <a:gd name="connsiteY221" fmla="*/ 20019 h 1213973"/>
                <a:gd name="connsiteX222" fmla="*/ 455754 w 2075409"/>
                <a:gd name="connsiteY222" fmla="*/ 29747 h 1213973"/>
                <a:gd name="connsiteX223" fmla="*/ 421707 w 2075409"/>
                <a:gd name="connsiteY223" fmla="*/ 34610 h 1213973"/>
                <a:gd name="connsiteX224" fmla="*/ 392524 w 2075409"/>
                <a:gd name="connsiteY224" fmla="*/ 44338 h 1213973"/>
                <a:gd name="connsiteX225" fmla="*/ 377932 w 2075409"/>
                <a:gd name="connsiteY225" fmla="*/ 49202 h 1213973"/>
                <a:gd name="connsiteX226" fmla="*/ 324430 w 2075409"/>
                <a:gd name="connsiteY226" fmla="*/ 54066 h 1213973"/>
                <a:gd name="connsiteX227" fmla="*/ 309839 w 2075409"/>
                <a:gd name="connsiteY227" fmla="*/ 58930 h 1213973"/>
                <a:gd name="connsiteX228" fmla="*/ 275792 w 2075409"/>
                <a:gd name="connsiteY228" fmla="*/ 78385 h 1213973"/>
                <a:gd name="connsiteX229" fmla="*/ 232017 w 2075409"/>
                <a:gd name="connsiteY229" fmla="*/ 88113 h 1213973"/>
                <a:gd name="connsiteX230" fmla="*/ 217426 w 2075409"/>
                <a:gd name="connsiteY230" fmla="*/ 92976 h 1213973"/>
                <a:gd name="connsiteX231" fmla="*/ 183379 w 2075409"/>
                <a:gd name="connsiteY231" fmla="*/ 107568 h 1213973"/>
                <a:gd name="connsiteX232" fmla="*/ 163924 w 2075409"/>
                <a:gd name="connsiteY232" fmla="*/ 117296 h 1213973"/>
                <a:gd name="connsiteX233" fmla="*/ 144468 w 2075409"/>
                <a:gd name="connsiteY233" fmla="*/ 122159 h 1213973"/>
                <a:gd name="connsiteX234" fmla="*/ 110422 w 2075409"/>
                <a:gd name="connsiteY234" fmla="*/ 131887 h 1213973"/>
                <a:gd name="connsiteX235" fmla="*/ 95830 w 2075409"/>
                <a:gd name="connsiteY235" fmla="*/ 141615 h 1213973"/>
                <a:gd name="connsiteX236" fmla="*/ 61783 w 2075409"/>
                <a:gd name="connsiteY236" fmla="*/ 161070 h 1213973"/>
                <a:gd name="connsiteX237" fmla="*/ 47192 w 2075409"/>
                <a:gd name="connsiteY237" fmla="*/ 175662 h 1213973"/>
                <a:gd name="connsiteX238" fmla="*/ 42328 w 2075409"/>
                <a:gd name="connsiteY238" fmla="*/ 190253 h 1213973"/>
                <a:gd name="connsiteX239" fmla="*/ 32600 w 2075409"/>
                <a:gd name="connsiteY239" fmla="*/ 204845 h 1213973"/>
                <a:gd name="connsiteX240" fmla="*/ 32600 w 2075409"/>
                <a:gd name="connsiteY240" fmla="*/ 219436 h 121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2075409" h="1213973">
                  <a:moveTo>
                    <a:pt x="61783" y="156206"/>
                  </a:moveTo>
                  <a:cubicBezTo>
                    <a:pt x="61540" y="157420"/>
                    <a:pt x="56045" y="190131"/>
                    <a:pt x="52056" y="195117"/>
                  </a:cubicBezTo>
                  <a:cubicBezTo>
                    <a:pt x="48404" y="199682"/>
                    <a:pt x="42328" y="201602"/>
                    <a:pt x="37464" y="204845"/>
                  </a:cubicBezTo>
                  <a:cubicBezTo>
                    <a:pt x="0" y="261041"/>
                    <a:pt x="6332" y="234612"/>
                    <a:pt x="115285" y="229164"/>
                  </a:cubicBezTo>
                  <a:cubicBezTo>
                    <a:pt x="113664" y="234028"/>
                    <a:pt x="113625" y="239752"/>
                    <a:pt x="110422" y="243755"/>
                  </a:cubicBezTo>
                  <a:cubicBezTo>
                    <a:pt x="106770" y="248320"/>
                    <a:pt x="101172" y="251109"/>
                    <a:pt x="95830" y="253483"/>
                  </a:cubicBezTo>
                  <a:cubicBezTo>
                    <a:pt x="75030" y="262727"/>
                    <a:pt x="66995" y="262416"/>
                    <a:pt x="47192" y="268074"/>
                  </a:cubicBezTo>
                  <a:cubicBezTo>
                    <a:pt x="42262" y="269483"/>
                    <a:pt x="37464" y="271317"/>
                    <a:pt x="32600" y="272938"/>
                  </a:cubicBezTo>
                  <a:cubicBezTo>
                    <a:pt x="39085" y="274559"/>
                    <a:pt x="45371" y="277802"/>
                    <a:pt x="52056" y="277802"/>
                  </a:cubicBezTo>
                  <a:cubicBezTo>
                    <a:pt x="75046" y="277802"/>
                    <a:pt x="99037" y="272258"/>
                    <a:pt x="120149" y="263210"/>
                  </a:cubicBezTo>
                  <a:cubicBezTo>
                    <a:pt x="133478" y="257498"/>
                    <a:pt x="145303" y="248341"/>
                    <a:pt x="159060" y="243755"/>
                  </a:cubicBezTo>
                  <a:cubicBezTo>
                    <a:pt x="180530" y="236598"/>
                    <a:pt x="169065" y="241184"/>
                    <a:pt x="193107" y="229164"/>
                  </a:cubicBezTo>
                  <a:cubicBezTo>
                    <a:pt x="201755" y="216190"/>
                    <a:pt x="204459" y="210066"/>
                    <a:pt x="217426" y="199981"/>
                  </a:cubicBezTo>
                  <a:cubicBezTo>
                    <a:pt x="226655" y="192803"/>
                    <a:pt x="235035" y="182178"/>
                    <a:pt x="246609" y="180525"/>
                  </a:cubicBezTo>
                  <a:lnTo>
                    <a:pt x="280656" y="175662"/>
                  </a:lnTo>
                  <a:cubicBezTo>
                    <a:pt x="285520" y="174041"/>
                    <a:pt x="290242" y="171910"/>
                    <a:pt x="295247" y="170798"/>
                  </a:cubicBezTo>
                  <a:cubicBezTo>
                    <a:pt x="329056" y="163285"/>
                    <a:pt x="316197" y="169377"/>
                    <a:pt x="343885" y="161070"/>
                  </a:cubicBezTo>
                  <a:cubicBezTo>
                    <a:pt x="353706" y="158123"/>
                    <a:pt x="363340" y="154584"/>
                    <a:pt x="373068" y="151342"/>
                  </a:cubicBezTo>
                  <a:cubicBezTo>
                    <a:pt x="377932" y="149721"/>
                    <a:pt x="383074" y="148772"/>
                    <a:pt x="387660" y="146479"/>
                  </a:cubicBezTo>
                  <a:cubicBezTo>
                    <a:pt x="411701" y="134458"/>
                    <a:pt x="400237" y="139044"/>
                    <a:pt x="421707" y="131887"/>
                  </a:cubicBezTo>
                  <a:cubicBezTo>
                    <a:pt x="444858" y="116452"/>
                    <a:pt x="427199" y="125862"/>
                    <a:pt x="455754" y="117296"/>
                  </a:cubicBezTo>
                  <a:cubicBezTo>
                    <a:pt x="465575" y="114350"/>
                    <a:pt x="484937" y="107568"/>
                    <a:pt x="484937" y="107568"/>
                  </a:cubicBezTo>
                  <a:cubicBezTo>
                    <a:pt x="489801" y="104325"/>
                    <a:pt x="493888" y="99378"/>
                    <a:pt x="499528" y="97840"/>
                  </a:cubicBezTo>
                  <a:cubicBezTo>
                    <a:pt x="512139" y="94401"/>
                    <a:pt x="525409" y="94018"/>
                    <a:pt x="538439" y="92976"/>
                  </a:cubicBezTo>
                  <a:cubicBezTo>
                    <a:pt x="565960" y="90774"/>
                    <a:pt x="593562" y="89734"/>
                    <a:pt x="621124" y="88113"/>
                  </a:cubicBezTo>
                  <a:cubicBezTo>
                    <a:pt x="650307" y="89734"/>
                    <a:pt x="679739" y="88843"/>
                    <a:pt x="708673" y="92976"/>
                  </a:cubicBezTo>
                  <a:cubicBezTo>
                    <a:pt x="714460" y="93803"/>
                    <a:pt x="718036" y="100090"/>
                    <a:pt x="723264" y="102704"/>
                  </a:cubicBezTo>
                  <a:cubicBezTo>
                    <a:pt x="727850" y="104997"/>
                    <a:pt x="732992" y="105947"/>
                    <a:pt x="737856" y="107568"/>
                  </a:cubicBezTo>
                  <a:cubicBezTo>
                    <a:pt x="749431" y="142297"/>
                    <a:pt x="739051" y="131063"/>
                    <a:pt x="762175" y="146479"/>
                  </a:cubicBezTo>
                  <a:cubicBezTo>
                    <a:pt x="771903" y="144858"/>
                    <a:pt x="781791" y="144007"/>
                    <a:pt x="791358" y="141615"/>
                  </a:cubicBezTo>
                  <a:cubicBezTo>
                    <a:pt x="801306" y="139128"/>
                    <a:pt x="820541" y="131887"/>
                    <a:pt x="820541" y="131887"/>
                  </a:cubicBezTo>
                  <a:cubicBezTo>
                    <a:pt x="859452" y="133508"/>
                    <a:pt x="898404" y="134322"/>
                    <a:pt x="937273" y="136751"/>
                  </a:cubicBezTo>
                  <a:cubicBezTo>
                    <a:pt x="950318" y="137566"/>
                    <a:pt x="963323" y="139277"/>
                    <a:pt x="976183" y="141615"/>
                  </a:cubicBezTo>
                  <a:cubicBezTo>
                    <a:pt x="981227" y="142532"/>
                    <a:pt x="985663" y="146086"/>
                    <a:pt x="990775" y="146479"/>
                  </a:cubicBezTo>
                  <a:cubicBezTo>
                    <a:pt x="1027990" y="149341"/>
                    <a:pt x="1065354" y="149721"/>
                    <a:pt x="1102643" y="151342"/>
                  </a:cubicBezTo>
                  <a:cubicBezTo>
                    <a:pt x="1109128" y="152963"/>
                    <a:pt x="1115695" y="154285"/>
                    <a:pt x="1122098" y="156206"/>
                  </a:cubicBezTo>
                  <a:cubicBezTo>
                    <a:pt x="1131919" y="159153"/>
                    <a:pt x="1141167" y="164248"/>
                    <a:pt x="1151281" y="165934"/>
                  </a:cubicBezTo>
                  <a:lnTo>
                    <a:pt x="1180464" y="170798"/>
                  </a:lnTo>
                  <a:lnTo>
                    <a:pt x="1209647" y="190253"/>
                  </a:lnTo>
                  <a:cubicBezTo>
                    <a:pt x="1214511" y="193496"/>
                    <a:pt x="1218693" y="198132"/>
                    <a:pt x="1224239" y="199981"/>
                  </a:cubicBezTo>
                  <a:cubicBezTo>
                    <a:pt x="1229103" y="201602"/>
                    <a:pt x="1234348" y="202355"/>
                    <a:pt x="1238830" y="204845"/>
                  </a:cubicBezTo>
                  <a:cubicBezTo>
                    <a:pt x="1249050" y="210523"/>
                    <a:pt x="1258285" y="217815"/>
                    <a:pt x="1268013" y="224300"/>
                  </a:cubicBezTo>
                  <a:lnTo>
                    <a:pt x="1282605" y="234028"/>
                  </a:lnTo>
                  <a:cubicBezTo>
                    <a:pt x="1285992" y="239109"/>
                    <a:pt x="1298538" y="255156"/>
                    <a:pt x="1297196" y="263210"/>
                  </a:cubicBezTo>
                  <a:cubicBezTo>
                    <a:pt x="1294214" y="281099"/>
                    <a:pt x="1284603" y="276803"/>
                    <a:pt x="1272877" y="282666"/>
                  </a:cubicBezTo>
                  <a:cubicBezTo>
                    <a:pt x="1238683" y="299762"/>
                    <a:pt x="1283277" y="288228"/>
                    <a:pt x="1229102" y="297257"/>
                  </a:cubicBezTo>
                  <a:cubicBezTo>
                    <a:pt x="1225860" y="302121"/>
                    <a:pt x="1220020" y="306039"/>
                    <a:pt x="1219375" y="311849"/>
                  </a:cubicBezTo>
                  <a:cubicBezTo>
                    <a:pt x="1217521" y="328542"/>
                    <a:pt x="1223321" y="343647"/>
                    <a:pt x="1233966" y="355623"/>
                  </a:cubicBezTo>
                  <a:cubicBezTo>
                    <a:pt x="1261199" y="386260"/>
                    <a:pt x="1260386" y="382965"/>
                    <a:pt x="1292332" y="404262"/>
                  </a:cubicBezTo>
                  <a:cubicBezTo>
                    <a:pt x="1297196" y="407505"/>
                    <a:pt x="1301378" y="412140"/>
                    <a:pt x="1306924" y="413989"/>
                  </a:cubicBezTo>
                  <a:cubicBezTo>
                    <a:pt x="1327061" y="420702"/>
                    <a:pt x="1317249" y="416009"/>
                    <a:pt x="1336107" y="428581"/>
                  </a:cubicBezTo>
                  <a:cubicBezTo>
                    <a:pt x="1363982" y="470395"/>
                    <a:pt x="1326865" y="421187"/>
                    <a:pt x="1360426" y="448036"/>
                  </a:cubicBezTo>
                  <a:cubicBezTo>
                    <a:pt x="1364991" y="451688"/>
                    <a:pt x="1366020" y="458494"/>
                    <a:pt x="1370154" y="462628"/>
                  </a:cubicBezTo>
                  <a:cubicBezTo>
                    <a:pt x="1374287" y="466761"/>
                    <a:pt x="1379881" y="469113"/>
                    <a:pt x="1384745" y="472355"/>
                  </a:cubicBezTo>
                  <a:cubicBezTo>
                    <a:pt x="1408898" y="508585"/>
                    <a:pt x="1377855" y="464088"/>
                    <a:pt x="1409064" y="501538"/>
                  </a:cubicBezTo>
                  <a:cubicBezTo>
                    <a:pt x="1442921" y="542167"/>
                    <a:pt x="1390757" y="488095"/>
                    <a:pt x="1433383" y="530721"/>
                  </a:cubicBezTo>
                  <a:cubicBezTo>
                    <a:pt x="1443996" y="562560"/>
                    <a:pt x="1429255" y="531309"/>
                    <a:pt x="1452839" y="550176"/>
                  </a:cubicBezTo>
                  <a:cubicBezTo>
                    <a:pt x="1457404" y="553828"/>
                    <a:pt x="1458001" y="561116"/>
                    <a:pt x="1462566" y="564768"/>
                  </a:cubicBezTo>
                  <a:cubicBezTo>
                    <a:pt x="1466570" y="567971"/>
                    <a:pt x="1472572" y="567339"/>
                    <a:pt x="1477158" y="569632"/>
                  </a:cubicBezTo>
                  <a:cubicBezTo>
                    <a:pt x="1514873" y="588489"/>
                    <a:pt x="1469662" y="571997"/>
                    <a:pt x="1506341" y="584223"/>
                  </a:cubicBezTo>
                  <a:cubicBezTo>
                    <a:pt x="1551243" y="572997"/>
                    <a:pt x="1511205" y="588915"/>
                    <a:pt x="1511205" y="564768"/>
                  </a:cubicBezTo>
                  <a:cubicBezTo>
                    <a:pt x="1511205" y="558922"/>
                    <a:pt x="1520932" y="558283"/>
                    <a:pt x="1525796" y="555040"/>
                  </a:cubicBezTo>
                  <a:cubicBezTo>
                    <a:pt x="1536673" y="557759"/>
                    <a:pt x="1567328" y="564895"/>
                    <a:pt x="1574434" y="569632"/>
                  </a:cubicBezTo>
                  <a:cubicBezTo>
                    <a:pt x="1593292" y="582203"/>
                    <a:pt x="1583480" y="577510"/>
                    <a:pt x="1603617" y="584223"/>
                  </a:cubicBezTo>
                  <a:cubicBezTo>
                    <a:pt x="1606860" y="579359"/>
                    <a:pt x="1613345" y="575478"/>
                    <a:pt x="1613345" y="569632"/>
                  </a:cubicBezTo>
                  <a:cubicBezTo>
                    <a:pt x="1613345" y="542622"/>
                    <a:pt x="1605549" y="541737"/>
                    <a:pt x="1589026" y="530721"/>
                  </a:cubicBezTo>
                  <a:cubicBezTo>
                    <a:pt x="1580478" y="505080"/>
                    <a:pt x="1589811" y="525826"/>
                    <a:pt x="1569571" y="501538"/>
                  </a:cubicBezTo>
                  <a:cubicBezTo>
                    <a:pt x="1565829" y="497047"/>
                    <a:pt x="1563976" y="491080"/>
                    <a:pt x="1559843" y="486947"/>
                  </a:cubicBezTo>
                  <a:cubicBezTo>
                    <a:pt x="1555709" y="482813"/>
                    <a:pt x="1550480" y="479833"/>
                    <a:pt x="1545251" y="477219"/>
                  </a:cubicBezTo>
                  <a:cubicBezTo>
                    <a:pt x="1524253" y="466720"/>
                    <a:pt x="1479502" y="468420"/>
                    <a:pt x="1467430" y="467491"/>
                  </a:cubicBezTo>
                  <a:cubicBezTo>
                    <a:pt x="1427073" y="454041"/>
                    <a:pt x="1490569" y="476625"/>
                    <a:pt x="1423656" y="443172"/>
                  </a:cubicBezTo>
                  <a:lnTo>
                    <a:pt x="1404200" y="433445"/>
                  </a:lnTo>
                  <a:cubicBezTo>
                    <a:pt x="1371392" y="400637"/>
                    <a:pt x="1379367" y="417313"/>
                    <a:pt x="1370154" y="389670"/>
                  </a:cubicBezTo>
                  <a:cubicBezTo>
                    <a:pt x="1375018" y="388049"/>
                    <a:pt x="1379688" y="383963"/>
                    <a:pt x="1384745" y="384806"/>
                  </a:cubicBezTo>
                  <a:cubicBezTo>
                    <a:pt x="1390511" y="385767"/>
                    <a:pt x="1394846" y="390792"/>
                    <a:pt x="1399337" y="394534"/>
                  </a:cubicBezTo>
                  <a:cubicBezTo>
                    <a:pt x="1427849" y="418294"/>
                    <a:pt x="1401794" y="399122"/>
                    <a:pt x="1423656" y="423717"/>
                  </a:cubicBezTo>
                  <a:cubicBezTo>
                    <a:pt x="1432796" y="433999"/>
                    <a:pt x="1439139" y="451654"/>
                    <a:pt x="1452839" y="452900"/>
                  </a:cubicBezTo>
                  <a:cubicBezTo>
                    <a:pt x="1471608" y="454606"/>
                    <a:pt x="1513214" y="457051"/>
                    <a:pt x="1535524" y="462628"/>
                  </a:cubicBezTo>
                  <a:cubicBezTo>
                    <a:pt x="1545472" y="465115"/>
                    <a:pt x="1554979" y="469113"/>
                    <a:pt x="1564707" y="472355"/>
                  </a:cubicBezTo>
                  <a:lnTo>
                    <a:pt x="1579298" y="477219"/>
                  </a:lnTo>
                  <a:cubicBezTo>
                    <a:pt x="1584162" y="478840"/>
                    <a:pt x="1589624" y="479239"/>
                    <a:pt x="1593890" y="482083"/>
                  </a:cubicBezTo>
                  <a:lnTo>
                    <a:pt x="1608481" y="491810"/>
                  </a:lnTo>
                  <a:cubicBezTo>
                    <a:pt x="1615141" y="500690"/>
                    <a:pt x="1640132" y="533262"/>
                    <a:pt x="1642528" y="540449"/>
                  </a:cubicBezTo>
                  <a:lnTo>
                    <a:pt x="1647392" y="555040"/>
                  </a:lnTo>
                  <a:cubicBezTo>
                    <a:pt x="1645771" y="572874"/>
                    <a:pt x="1646280" y="591032"/>
                    <a:pt x="1642528" y="608542"/>
                  </a:cubicBezTo>
                  <a:cubicBezTo>
                    <a:pt x="1641303" y="614258"/>
                    <a:pt x="1635414" y="617905"/>
                    <a:pt x="1632800" y="623134"/>
                  </a:cubicBezTo>
                  <a:cubicBezTo>
                    <a:pt x="1630507" y="627719"/>
                    <a:pt x="1629558" y="632861"/>
                    <a:pt x="1627937" y="637725"/>
                  </a:cubicBezTo>
                  <a:cubicBezTo>
                    <a:pt x="1629558" y="652317"/>
                    <a:pt x="1628157" y="667572"/>
                    <a:pt x="1632800" y="681500"/>
                  </a:cubicBezTo>
                  <a:cubicBezTo>
                    <a:pt x="1636497" y="692591"/>
                    <a:pt x="1648559" y="699592"/>
                    <a:pt x="1652256" y="710683"/>
                  </a:cubicBezTo>
                  <a:cubicBezTo>
                    <a:pt x="1658969" y="730820"/>
                    <a:pt x="1654276" y="721008"/>
                    <a:pt x="1666847" y="739866"/>
                  </a:cubicBezTo>
                  <a:cubicBezTo>
                    <a:pt x="1674200" y="769276"/>
                    <a:pt x="1669594" y="752968"/>
                    <a:pt x="1681439" y="788504"/>
                  </a:cubicBezTo>
                  <a:lnTo>
                    <a:pt x="1686302" y="803096"/>
                  </a:lnTo>
                  <a:cubicBezTo>
                    <a:pt x="1684681" y="820930"/>
                    <a:pt x="1685191" y="839088"/>
                    <a:pt x="1681439" y="856598"/>
                  </a:cubicBezTo>
                  <a:cubicBezTo>
                    <a:pt x="1680483" y="861060"/>
                    <a:pt x="1659674" y="878269"/>
                    <a:pt x="1676575" y="885781"/>
                  </a:cubicBezTo>
                  <a:cubicBezTo>
                    <a:pt x="1688519" y="891090"/>
                    <a:pt x="1702515" y="889024"/>
                    <a:pt x="1715485" y="890645"/>
                  </a:cubicBezTo>
                  <a:cubicBezTo>
                    <a:pt x="1750214" y="902220"/>
                    <a:pt x="1736136" y="894684"/>
                    <a:pt x="1759260" y="910100"/>
                  </a:cubicBezTo>
                  <a:cubicBezTo>
                    <a:pt x="1762464" y="919711"/>
                    <a:pt x="1765281" y="932427"/>
                    <a:pt x="1773851" y="939283"/>
                  </a:cubicBezTo>
                  <a:cubicBezTo>
                    <a:pt x="1777855" y="942486"/>
                    <a:pt x="1783579" y="942526"/>
                    <a:pt x="1788443" y="944147"/>
                  </a:cubicBezTo>
                  <a:cubicBezTo>
                    <a:pt x="1792989" y="957784"/>
                    <a:pt x="1805415" y="977651"/>
                    <a:pt x="1793307" y="992785"/>
                  </a:cubicBezTo>
                  <a:cubicBezTo>
                    <a:pt x="1790104" y="996789"/>
                    <a:pt x="1783645" y="996240"/>
                    <a:pt x="1778715" y="997649"/>
                  </a:cubicBezTo>
                  <a:cubicBezTo>
                    <a:pt x="1772288" y="999485"/>
                    <a:pt x="1765745" y="1000892"/>
                    <a:pt x="1759260" y="1002513"/>
                  </a:cubicBezTo>
                  <a:cubicBezTo>
                    <a:pt x="1753633" y="1006264"/>
                    <a:pt x="1731518" y="1019628"/>
                    <a:pt x="1730077" y="1026832"/>
                  </a:cubicBezTo>
                  <a:cubicBezTo>
                    <a:pt x="1727829" y="1038074"/>
                    <a:pt x="1728062" y="1051708"/>
                    <a:pt x="1734941" y="1060879"/>
                  </a:cubicBezTo>
                  <a:cubicBezTo>
                    <a:pt x="1739901" y="1067492"/>
                    <a:pt x="1751154" y="1064121"/>
                    <a:pt x="1759260" y="1065742"/>
                  </a:cubicBezTo>
                  <a:lnTo>
                    <a:pt x="1768988" y="1094925"/>
                  </a:lnTo>
                  <a:cubicBezTo>
                    <a:pt x="1770609" y="1099789"/>
                    <a:pt x="1771007" y="1105251"/>
                    <a:pt x="1773851" y="1109517"/>
                  </a:cubicBezTo>
                  <a:cubicBezTo>
                    <a:pt x="1780336" y="1119245"/>
                    <a:pt x="1789610" y="1127609"/>
                    <a:pt x="1793307" y="1138700"/>
                  </a:cubicBezTo>
                  <a:cubicBezTo>
                    <a:pt x="1796549" y="1148428"/>
                    <a:pt x="1793306" y="1164640"/>
                    <a:pt x="1803034" y="1167883"/>
                  </a:cubicBezTo>
                  <a:cubicBezTo>
                    <a:pt x="1823171" y="1174595"/>
                    <a:pt x="1813360" y="1169903"/>
                    <a:pt x="1832217" y="1182474"/>
                  </a:cubicBezTo>
                  <a:cubicBezTo>
                    <a:pt x="1835460" y="1187338"/>
                    <a:pt x="1836144" y="1196341"/>
                    <a:pt x="1841945" y="1197066"/>
                  </a:cubicBezTo>
                  <a:cubicBezTo>
                    <a:pt x="1852120" y="1198338"/>
                    <a:pt x="1871128" y="1187338"/>
                    <a:pt x="1871128" y="1187338"/>
                  </a:cubicBezTo>
                  <a:cubicBezTo>
                    <a:pt x="1873907" y="1191507"/>
                    <a:pt x="1886183" y="1213973"/>
                    <a:pt x="1895447" y="1211657"/>
                  </a:cubicBezTo>
                  <a:cubicBezTo>
                    <a:pt x="1900421" y="1210414"/>
                    <a:pt x="1897108" y="1201069"/>
                    <a:pt x="1900311" y="1197066"/>
                  </a:cubicBezTo>
                  <a:cubicBezTo>
                    <a:pt x="1903963" y="1192501"/>
                    <a:pt x="1910038" y="1190581"/>
                    <a:pt x="1914902" y="1187338"/>
                  </a:cubicBezTo>
                  <a:cubicBezTo>
                    <a:pt x="1941545" y="1147377"/>
                    <a:pt x="1936533" y="1161149"/>
                    <a:pt x="1919766" y="1070606"/>
                  </a:cubicBezTo>
                  <a:cubicBezTo>
                    <a:pt x="1917637" y="1059110"/>
                    <a:pt x="1906796" y="1051151"/>
                    <a:pt x="1900311" y="1041423"/>
                  </a:cubicBezTo>
                  <a:lnTo>
                    <a:pt x="1890583" y="1026832"/>
                  </a:lnTo>
                  <a:lnTo>
                    <a:pt x="1880856" y="997649"/>
                  </a:lnTo>
                  <a:lnTo>
                    <a:pt x="1875992" y="983057"/>
                  </a:lnTo>
                  <a:cubicBezTo>
                    <a:pt x="1874371" y="965223"/>
                    <a:pt x="1881061" y="944455"/>
                    <a:pt x="1871128" y="929555"/>
                  </a:cubicBezTo>
                  <a:cubicBezTo>
                    <a:pt x="1864769" y="920016"/>
                    <a:pt x="1845187" y="932797"/>
                    <a:pt x="1837081" y="924691"/>
                  </a:cubicBezTo>
                  <a:cubicBezTo>
                    <a:pt x="1831235" y="918845"/>
                    <a:pt x="1835067" y="904958"/>
                    <a:pt x="1841945" y="900372"/>
                  </a:cubicBezTo>
                  <a:cubicBezTo>
                    <a:pt x="1852821" y="893121"/>
                    <a:pt x="1867886" y="897129"/>
                    <a:pt x="1880856" y="895508"/>
                  </a:cubicBezTo>
                  <a:cubicBezTo>
                    <a:pt x="1879235" y="880917"/>
                    <a:pt x="1875992" y="866415"/>
                    <a:pt x="1875992" y="851734"/>
                  </a:cubicBezTo>
                  <a:cubicBezTo>
                    <a:pt x="1875992" y="846607"/>
                    <a:pt x="1877231" y="840767"/>
                    <a:pt x="1880856" y="837142"/>
                  </a:cubicBezTo>
                  <a:cubicBezTo>
                    <a:pt x="1884481" y="833517"/>
                    <a:pt x="1890583" y="833900"/>
                    <a:pt x="1895447" y="832279"/>
                  </a:cubicBezTo>
                  <a:cubicBezTo>
                    <a:pt x="1900311" y="837143"/>
                    <a:pt x="1905636" y="841586"/>
                    <a:pt x="1910039" y="846870"/>
                  </a:cubicBezTo>
                  <a:cubicBezTo>
                    <a:pt x="1913781" y="851361"/>
                    <a:pt x="1915633" y="857329"/>
                    <a:pt x="1919766" y="861462"/>
                  </a:cubicBezTo>
                  <a:cubicBezTo>
                    <a:pt x="1923899" y="865595"/>
                    <a:pt x="1929494" y="867947"/>
                    <a:pt x="1934358" y="871189"/>
                  </a:cubicBezTo>
                  <a:cubicBezTo>
                    <a:pt x="1947738" y="866729"/>
                    <a:pt x="1964219" y="860392"/>
                    <a:pt x="1978132" y="861462"/>
                  </a:cubicBezTo>
                  <a:cubicBezTo>
                    <a:pt x="1989900" y="862367"/>
                    <a:pt x="2000830" y="867947"/>
                    <a:pt x="2012179" y="871189"/>
                  </a:cubicBezTo>
                  <a:cubicBezTo>
                    <a:pt x="2013800" y="866325"/>
                    <a:pt x="2018947" y="861358"/>
                    <a:pt x="2017043" y="856598"/>
                  </a:cubicBezTo>
                  <a:cubicBezTo>
                    <a:pt x="2014142" y="849345"/>
                    <a:pt x="1994003" y="844054"/>
                    <a:pt x="1987860" y="842006"/>
                  </a:cubicBezTo>
                  <a:cubicBezTo>
                    <a:pt x="1986239" y="837142"/>
                    <a:pt x="1980703" y="832000"/>
                    <a:pt x="1982996" y="827415"/>
                  </a:cubicBezTo>
                  <a:cubicBezTo>
                    <a:pt x="1993545" y="806319"/>
                    <a:pt x="2011365" y="843217"/>
                    <a:pt x="1987860" y="807959"/>
                  </a:cubicBezTo>
                  <a:cubicBezTo>
                    <a:pt x="1978132" y="809580"/>
                    <a:pt x="1968304" y="810684"/>
                    <a:pt x="1958677" y="812823"/>
                  </a:cubicBezTo>
                  <a:cubicBezTo>
                    <a:pt x="1953672" y="813935"/>
                    <a:pt x="1949212" y="817687"/>
                    <a:pt x="1944085" y="817687"/>
                  </a:cubicBezTo>
                  <a:cubicBezTo>
                    <a:pt x="1932621" y="817687"/>
                    <a:pt x="1921388" y="814444"/>
                    <a:pt x="1910039" y="812823"/>
                  </a:cubicBezTo>
                  <a:cubicBezTo>
                    <a:pt x="1894946" y="807792"/>
                    <a:pt x="1891015" y="807246"/>
                    <a:pt x="1875992" y="798232"/>
                  </a:cubicBezTo>
                  <a:cubicBezTo>
                    <a:pt x="1865967" y="792217"/>
                    <a:pt x="1846809" y="778776"/>
                    <a:pt x="1846809" y="778776"/>
                  </a:cubicBezTo>
                  <a:cubicBezTo>
                    <a:pt x="1845188" y="773912"/>
                    <a:pt x="1839652" y="768770"/>
                    <a:pt x="1841945" y="764185"/>
                  </a:cubicBezTo>
                  <a:cubicBezTo>
                    <a:pt x="1844238" y="759599"/>
                    <a:pt x="1851410" y="759321"/>
                    <a:pt x="1856537" y="759321"/>
                  </a:cubicBezTo>
                  <a:cubicBezTo>
                    <a:pt x="1868001" y="759321"/>
                    <a:pt x="1879234" y="762564"/>
                    <a:pt x="1890583" y="764185"/>
                  </a:cubicBezTo>
                  <a:cubicBezTo>
                    <a:pt x="1938033" y="795818"/>
                    <a:pt x="1864288" y="746265"/>
                    <a:pt x="1924630" y="788504"/>
                  </a:cubicBezTo>
                  <a:cubicBezTo>
                    <a:pt x="1934208" y="795208"/>
                    <a:pt x="1953813" y="807959"/>
                    <a:pt x="1953813" y="807959"/>
                  </a:cubicBezTo>
                  <a:cubicBezTo>
                    <a:pt x="1963541" y="804717"/>
                    <a:pt x="1973268" y="794989"/>
                    <a:pt x="1982996" y="798232"/>
                  </a:cubicBezTo>
                  <a:cubicBezTo>
                    <a:pt x="2017213" y="809638"/>
                    <a:pt x="1974976" y="794795"/>
                    <a:pt x="2017043" y="812823"/>
                  </a:cubicBezTo>
                  <a:cubicBezTo>
                    <a:pt x="2045232" y="824904"/>
                    <a:pt x="2018187" y="808722"/>
                    <a:pt x="2046226" y="827415"/>
                  </a:cubicBezTo>
                  <a:cubicBezTo>
                    <a:pt x="2051090" y="825794"/>
                    <a:pt x="2058913" y="827311"/>
                    <a:pt x="2060817" y="822551"/>
                  </a:cubicBezTo>
                  <a:cubicBezTo>
                    <a:pt x="2060854" y="822460"/>
                    <a:pt x="2053356" y="790770"/>
                    <a:pt x="2051090" y="788504"/>
                  </a:cubicBezTo>
                  <a:cubicBezTo>
                    <a:pt x="2042823" y="780237"/>
                    <a:pt x="2031635" y="775534"/>
                    <a:pt x="2021907" y="769049"/>
                  </a:cubicBezTo>
                  <a:lnTo>
                    <a:pt x="2007315" y="759321"/>
                  </a:lnTo>
                  <a:cubicBezTo>
                    <a:pt x="1995474" y="723796"/>
                    <a:pt x="1995101" y="740086"/>
                    <a:pt x="2002451" y="710683"/>
                  </a:cubicBezTo>
                  <a:cubicBezTo>
                    <a:pt x="2005694" y="715547"/>
                    <a:pt x="2009565" y="720046"/>
                    <a:pt x="2012179" y="725274"/>
                  </a:cubicBezTo>
                  <a:cubicBezTo>
                    <a:pt x="2014472" y="729860"/>
                    <a:pt x="2014199" y="735600"/>
                    <a:pt x="2017043" y="739866"/>
                  </a:cubicBezTo>
                  <a:cubicBezTo>
                    <a:pt x="2020858" y="745589"/>
                    <a:pt x="2026205" y="750234"/>
                    <a:pt x="2031634" y="754457"/>
                  </a:cubicBezTo>
                  <a:cubicBezTo>
                    <a:pt x="2056723" y="773971"/>
                    <a:pt x="2053391" y="771438"/>
                    <a:pt x="2075409" y="778776"/>
                  </a:cubicBezTo>
                  <a:cubicBezTo>
                    <a:pt x="2073788" y="773912"/>
                    <a:pt x="2071550" y="769212"/>
                    <a:pt x="2070545" y="764185"/>
                  </a:cubicBezTo>
                  <a:cubicBezTo>
                    <a:pt x="2069897" y="760946"/>
                    <a:pt x="2067097" y="724967"/>
                    <a:pt x="2060817" y="715547"/>
                  </a:cubicBezTo>
                  <a:cubicBezTo>
                    <a:pt x="2057002" y="709824"/>
                    <a:pt x="2050629" y="706239"/>
                    <a:pt x="2046226" y="700955"/>
                  </a:cubicBezTo>
                  <a:cubicBezTo>
                    <a:pt x="2042484" y="696464"/>
                    <a:pt x="2039741" y="691228"/>
                    <a:pt x="2036498" y="686364"/>
                  </a:cubicBezTo>
                  <a:cubicBezTo>
                    <a:pt x="2034877" y="681500"/>
                    <a:pt x="2032746" y="676777"/>
                    <a:pt x="2031634" y="671772"/>
                  </a:cubicBezTo>
                  <a:cubicBezTo>
                    <a:pt x="2027487" y="653110"/>
                    <a:pt x="2029779" y="638416"/>
                    <a:pt x="2017043" y="623134"/>
                  </a:cubicBezTo>
                  <a:cubicBezTo>
                    <a:pt x="2013301" y="618643"/>
                    <a:pt x="2007315" y="616649"/>
                    <a:pt x="2002451" y="613406"/>
                  </a:cubicBezTo>
                  <a:cubicBezTo>
                    <a:pt x="1987494" y="583490"/>
                    <a:pt x="1996749" y="599990"/>
                    <a:pt x="1973268" y="564768"/>
                  </a:cubicBezTo>
                  <a:cubicBezTo>
                    <a:pt x="1970025" y="559904"/>
                    <a:pt x="1969307" y="551137"/>
                    <a:pt x="1963541" y="550176"/>
                  </a:cubicBezTo>
                  <a:lnTo>
                    <a:pt x="1934358" y="545313"/>
                  </a:lnTo>
                  <a:cubicBezTo>
                    <a:pt x="1897680" y="533087"/>
                    <a:pt x="1942890" y="549579"/>
                    <a:pt x="1905175" y="530721"/>
                  </a:cubicBezTo>
                  <a:cubicBezTo>
                    <a:pt x="1900589" y="528428"/>
                    <a:pt x="1895447" y="527478"/>
                    <a:pt x="1890583" y="525857"/>
                  </a:cubicBezTo>
                  <a:cubicBezTo>
                    <a:pt x="1884098" y="527478"/>
                    <a:pt x="1877555" y="528884"/>
                    <a:pt x="1871128" y="530721"/>
                  </a:cubicBezTo>
                  <a:cubicBezTo>
                    <a:pt x="1866198" y="532130"/>
                    <a:pt x="1857780" y="530611"/>
                    <a:pt x="1856537" y="535585"/>
                  </a:cubicBezTo>
                  <a:cubicBezTo>
                    <a:pt x="1853756" y="546707"/>
                    <a:pt x="1859152" y="558390"/>
                    <a:pt x="1861400" y="569632"/>
                  </a:cubicBezTo>
                  <a:cubicBezTo>
                    <a:pt x="1864458" y="584922"/>
                    <a:pt x="1875970" y="603656"/>
                    <a:pt x="1885720" y="613406"/>
                  </a:cubicBezTo>
                  <a:cubicBezTo>
                    <a:pt x="1890584" y="618270"/>
                    <a:pt x="1894588" y="624182"/>
                    <a:pt x="1900311" y="627998"/>
                  </a:cubicBezTo>
                  <a:cubicBezTo>
                    <a:pt x="1933946" y="650423"/>
                    <a:pt x="1895361" y="593869"/>
                    <a:pt x="1953813" y="652317"/>
                  </a:cubicBezTo>
                  <a:cubicBezTo>
                    <a:pt x="1958677" y="657181"/>
                    <a:pt x="1964182" y="661478"/>
                    <a:pt x="1968405" y="666908"/>
                  </a:cubicBezTo>
                  <a:cubicBezTo>
                    <a:pt x="1975583" y="676136"/>
                    <a:pt x="1987860" y="696091"/>
                    <a:pt x="1987860" y="696091"/>
                  </a:cubicBezTo>
                  <a:cubicBezTo>
                    <a:pt x="1985082" y="682202"/>
                    <a:pt x="1982254" y="666058"/>
                    <a:pt x="1978132" y="652317"/>
                  </a:cubicBezTo>
                  <a:cubicBezTo>
                    <a:pt x="1975186" y="642496"/>
                    <a:pt x="1974093" y="631666"/>
                    <a:pt x="1968405" y="623134"/>
                  </a:cubicBezTo>
                  <a:lnTo>
                    <a:pt x="1958677" y="608542"/>
                  </a:lnTo>
                  <a:cubicBezTo>
                    <a:pt x="1957532" y="603962"/>
                    <a:pt x="1952121" y="580206"/>
                    <a:pt x="1948949" y="574496"/>
                  </a:cubicBezTo>
                  <a:cubicBezTo>
                    <a:pt x="1943271" y="564276"/>
                    <a:pt x="1935979" y="555041"/>
                    <a:pt x="1929494" y="545313"/>
                  </a:cubicBezTo>
                  <a:lnTo>
                    <a:pt x="1919766" y="530721"/>
                  </a:lnTo>
                  <a:cubicBezTo>
                    <a:pt x="1916524" y="525857"/>
                    <a:pt x="1914903" y="519372"/>
                    <a:pt x="1910039" y="516130"/>
                  </a:cubicBezTo>
                  <a:lnTo>
                    <a:pt x="1895447" y="506402"/>
                  </a:lnTo>
                  <a:cubicBezTo>
                    <a:pt x="1869511" y="467494"/>
                    <a:pt x="1903551" y="514504"/>
                    <a:pt x="1871128" y="482083"/>
                  </a:cubicBezTo>
                  <a:cubicBezTo>
                    <a:pt x="1866994" y="477949"/>
                    <a:pt x="1866357" y="470589"/>
                    <a:pt x="1861400" y="467491"/>
                  </a:cubicBezTo>
                  <a:cubicBezTo>
                    <a:pt x="1852705" y="462057"/>
                    <a:pt x="1832217" y="457764"/>
                    <a:pt x="1832217" y="457764"/>
                  </a:cubicBezTo>
                  <a:cubicBezTo>
                    <a:pt x="1817565" y="447996"/>
                    <a:pt x="1815447" y="445712"/>
                    <a:pt x="1798171" y="438308"/>
                  </a:cubicBezTo>
                  <a:cubicBezTo>
                    <a:pt x="1793459" y="436288"/>
                    <a:pt x="1788443" y="435066"/>
                    <a:pt x="1783579" y="433445"/>
                  </a:cubicBezTo>
                  <a:lnTo>
                    <a:pt x="1754396" y="413989"/>
                  </a:lnTo>
                  <a:cubicBezTo>
                    <a:pt x="1749532" y="410747"/>
                    <a:pt x="1743938" y="408395"/>
                    <a:pt x="1739805" y="404262"/>
                  </a:cubicBezTo>
                  <a:lnTo>
                    <a:pt x="1725213" y="389670"/>
                  </a:lnTo>
                  <a:cubicBezTo>
                    <a:pt x="1722009" y="380059"/>
                    <a:pt x="1719192" y="367343"/>
                    <a:pt x="1710622" y="360487"/>
                  </a:cubicBezTo>
                  <a:cubicBezTo>
                    <a:pt x="1706618" y="357284"/>
                    <a:pt x="1700894" y="357244"/>
                    <a:pt x="1696030" y="355623"/>
                  </a:cubicBezTo>
                  <a:cubicBezTo>
                    <a:pt x="1692787" y="350759"/>
                    <a:pt x="1688676" y="346374"/>
                    <a:pt x="1686302" y="341032"/>
                  </a:cubicBezTo>
                  <a:cubicBezTo>
                    <a:pt x="1682138" y="331662"/>
                    <a:pt x="1683826" y="319100"/>
                    <a:pt x="1676575" y="311849"/>
                  </a:cubicBezTo>
                  <a:cubicBezTo>
                    <a:pt x="1667411" y="302685"/>
                    <a:pt x="1659581" y="292948"/>
                    <a:pt x="1647392" y="287530"/>
                  </a:cubicBezTo>
                  <a:cubicBezTo>
                    <a:pt x="1638022" y="283366"/>
                    <a:pt x="1627937" y="281045"/>
                    <a:pt x="1618209" y="277802"/>
                  </a:cubicBezTo>
                  <a:lnTo>
                    <a:pt x="1603617" y="272938"/>
                  </a:lnTo>
                  <a:cubicBezTo>
                    <a:pt x="1570168" y="250639"/>
                    <a:pt x="1585525" y="257180"/>
                    <a:pt x="1559843" y="248619"/>
                  </a:cubicBezTo>
                  <a:cubicBezTo>
                    <a:pt x="1553358" y="243755"/>
                    <a:pt x="1547638" y="237653"/>
                    <a:pt x="1540388" y="234028"/>
                  </a:cubicBezTo>
                  <a:cubicBezTo>
                    <a:pt x="1540385" y="234026"/>
                    <a:pt x="1503910" y="221869"/>
                    <a:pt x="1496613" y="219436"/>
                  </a:cubicBezTo>
                  <a:cubicBezTo>
                    <a:pt x="1491749" y="217815"/>
                    <a:pt x="1486288" y="217416"/>
                    <a:pt x="1482022" y="214572"/>
                  </a:cubicBezTo>
                  <a:lnTo>
                    <a:pt x="1452839" y="195117"/>
                  </a:lnTo>
                  <a:cubicBezTo>
                    <a:pt x="1447975" y="191874"/>
                    <a:pt x="1443918" y="186807"/>
                    <a:pt x="1438247" y="185389"/>
                  </a:cubicBezTo>
                  <a:cubicBezTo>
                    <a:pt x="1427373" y="182670"/>
                    <a:pt x="1396711" y="175533"/>
                    <a:pt x="1389609" y="170798"/>
                  </a:cubicBezTo>
                  <a:cubicBezTo>
                    <a:pt x="1347798" y="142924"/>
                    <a:pt x="1400693" y="176339"/>
                    <a:pt x="1360426" y="156206"/>
                  </a:cubicBezTo>
                  <a:cubicBezTo>
                    <a:pt x="1326838" y="139413"/>
                    <a:pt x="1366867" y="151737"/>
                    <a:pt x="1326379" y="141615"/>
                  </a:cubicBezTo>
                  <a:cubicBezTo>
                    <a:pt x="1321515" y="136751"/>
                    <a:pt x="1317385" y="131021"/>
                    <a:pt x="1311788" y="127023"/>
                  </a:cubicBezTo>
                  <a:cubicBezTo>
                    <a:pt x="1287411" y="109611"/>
                    <a:pt x="1265791" y="115084"/>
                    <a:pt x="1233966" y="112432"/>
                  </a:cubicBezTo>
                  <a:cubicBezTo>
                    <a:pt x="1204564" y="105081"/>
                    <a:pt x="1220851" y="109682"/>
                    <a:pt x="1185328" y="97840"/>
                  </a:cubicBezTo>
                  <a:cubicBezTo>
                    <a:pt x="1180464" y="96219"/>
                    <a:pt x="1175764" y="93981"/>
                    <a:pt x="1170737" y="92976"/>
                  </a:cubicBezTo>
                  <a:lnTo>
                    <a:pt x="1146417" y="88113"/>
                  </a:lnTo>
                  <a:cubicBezTo>
                    <a:pt x="1136689" y="81628"/>
                    <a:pt x="1128325" y="72354"/>
                    <a:pt x="1117234" y="68657"/>
                  </a:cubicBezTo>
                  <a:cubicBezTo>
                    <a:pt x="1107506" y="65415"/>
                    <a:pt x="1098106" y="60941"/>
                    <a:pt x="1088051" y="58930"/>
                  </a:cubicBezTo>
                  <a:cubicBezTo>
                    <a:pt x="1054062" y="52132"/>
                    <a:pt x="1071886" y="55425"/>
                    <a:pt x="1034549" y="49202"/>
                  </a:cubicBezTo>
                  <a:cubicBezTo>
                    <a:pt x="992256" y="35103"/>
                    <a:pt x="1056604" y="55243"/>
                    <a:pt x="956728" y="39474"/>
                  </a:cubicBezTo>
                  <a:cubicBezTo>
                    <a:pt x="946600" y="37875"/>
                    <a:pt x="937788" y="30213"/>
                    <a:pt x="927545" y="29747"/>
                  </a:cubicBezTo>
                  <a:lnTo>
                    <a:pt x="820541" y="24883"/>
                  </a:lnTo>
                  <a:cubicBezTo>
                    <a:pt x="815677" y="23262"/>
                    <a:pt x="810954" y="21131"/>
                    <a:pt x="805949" y="20019"/>
                  </a:cubicBezTo>
                  <a:cubicBezTo>
                    <a:pt x="715867" y="0"/>
                    <a:pt x="541799" y="19427"/>
                    <a:pt x="509256" y="20019"/>
                  </a:cubicBezTo>
                  <a:cubicBezTo>
                    <a:pt x="481546" y="29256"/>
                    <a:pt x="501581" y="23637"/>
                    <a:pt x="455754" y="29747"/>
                  </a:cubicBezTo>
                  <a:lnTo>
                    <a:pt x="421707" y="34610"/>
                  </a:lnTo>
                  <a:lnTo>
                    <a:pt x="392524" y="44338"/>
                  </a:lnTo>
                  <a:cubicBezTo>
                    <a:pt x="387660" y="45959"/>
                    <a:pt x="383038" y="48738"/>
                    <a:pt x="377932" y="49202"/>
                  </a:cubicBezTo>
                  <a:lnTo>
                    <a:pt x="324430" y="54066"/>
                  </a:lnTo>
                  <a:cubicBezTo>
                    <a:pt x="319566" y="55687"/>
                    <a:pt x="314425" y="56637"/>
                    <a:pt x="309839" y="58930"/>
                  </a:cubicBezTo>
                  <a:cubicBezTo>
                    <a:pt x="260996" y="83350"/>
                    <a:pt x="335475" y="52806"/>
                    <a:pt x="275792" y="78385"/>
                  </a:cubicBezTo>
                  <a:cubicBezTo>
                    <a:pt x="258107" y="85965"/>
                    <a:pt x="254212" y="83181"/>
                    <a:pt x="232017" y="88113"/>
                  </a:cubicBezTo>
                  <a:cubicBezTo>
                    <a:pt x="227012" y="89225"/>
                    <a:pt x="222290" y="91355"/>
                    <a:pt x="217426" y="92976"/>
                  </a:cubicBezTo>
                  <a:cubicBezTo>
                    <a:pt x="187854" y="112691"/>
                    <a:pt x="219275" y="94106"/>
                    <a:pt x="183379" y="107568"/>
                  </a:cubicBezTo>
                  <a:cubicBezTo>
                    <a:pt x="176590" y="110114"/>
                    <a:pt x="170713" y="114750"/>
                    <a:pt x="163924" y="117296"/>
                  </a:cubicBezTo>
                  <a:cubicBezTo>
                    <a:pt x="157665" y="119643"/>
                    <a:pt x="150896" y="120323"/>
                    <a:pt x="144468" y="122159"/>
                  </a:cubicBezTo>
                  <a:cubicBezTo>
                    <a:pt x="95573" y="136128"/>
                    <a:pt x="171309" y="116664"/>
                    <a:pt x="110422" y="131887"/>
                  </a:cubicBezTo>
                  <a:cubicBezTo>
                    <a:pt x="105558" y="135130"/>
                    <a:pt x="100906" y="138715"/>
                    <a:pt x="95830" y="141615"/>
                  </a:cubicBezTo>
                  <a:cubicBezTo>
                    <a:pt x="80693" y="150265"/>
                    <a:pt x="74711" y="150297"/>
                    <a:pt x="61783" y="161070"/>
                  </a:cubicBezTo>
                  <a:cubicBezTo>
                    <a:pt x="56499" y="165474"/>
                    <a:pt x="52056" y="170798"/>
                    <a:pt x="47192" y="175662"/>
                  </a:cubicBezTo>
                  <a:cubicBezTo>
                    <a:pt x="45571" y="180526"/>
                    <a:pt x="44621" y="185667"/>
                    <a:pt x="42328" y="190253"/>
                  </a:cubicBezTo>
                  <a:cubicBezTo>
                    <a:pt x="39714" y="195482"/>
                    <a:pt x="34449" y="199299"/>
                    <a:pt x="32600" y="204845"/>
                  </a:cubicBezTo>
                  <a:cubicBezTo>
                    <a:pt x="31062" y="209459"/>
                    <a:pt x="32600" y="214572"/>
                    <a:pt x="32600" y="219436"/>
                  </a:cubicBezTo>
                </a:path>
              </a:pathLst>
            </a:custGeom>
            <a:gradFill flip="none" rotWithShape="1">
              <a:gsLst>
                <a:gs pos="12000">
                  <a:srgbClr val="EE8800"/>
                </a:gs>
                <a:gs pos="100000">
                  <a:srgbClr val="00B050"/>
                </a:gs>
                <a:gs pos="100000">
                  <a:srgbClr val="FFFFCC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256" name="Forma livre 885"/>
            <p:cNvSpPr/>
            <p:nvPr/>
          </p:nvSpPr>
          <p:spPr bwMode="auto">
            <a:xfrm>
              <a:off x="5747979" y="2939947"/>
              <a:ext cx="567335" cy="1471471"/>
            </a:xfrm>
            <a:custGeom>
              <a:avLst/>
              <a:gdLst>
                <a:gd name="connsiteX0" fmla="*/ 211685 w 567335"/>
                <a:gd name="connsiteY0" fmla="*/ 10700 h 1471471"/>
                <a:gd name="connsiteX1" fmla="*/ 231141 w 567335"/>
                <a:gd name="connsiteY1" fmla="*/ 39883 h 1471471"/>
                <a:gd name="connsiteX2" fmla="*/ 240868 w 567335"/>
                <a:gd name="connsiteY2" fmla="*/ 54475 h 1471471"/>
                <a:gd name="connsiteX3" fmla="*/ 265187 w 567335"/>
                <a:gd name="connsiteY3" fmla="*/ 83658 h 1471471"/>
                <a:gd name="connsiteX4" fmla="*/ 274915 w 567335"/>
                <a:gd name="connsiteY4" fmla="*/ 112841 h 1471471"/>
                <a:gd name="connsiteX5" fmla="*/ 279779 w 567335"/>
                <a:gd name="connsiteY5" fmla="*/ 127432 h 1471471"/>
                <a:gd name="connsiteX6" fmla="*/ 279779 w 567335"/>
                <a:gd name="connsiteY6" fmla="*/ 253892 h 1471471"/>
                <a:gd name="connsiteX7" fmla="*/ 299234 w 567335"/>
                <a:gd name="connsiteY7" fmla="*/ 283075 h 1471471"/>
                <a:gd name="connsiteX8" fmla="*/ 294370 w 567335"/>
                <a:gd name="connsiteY8" fmla="*/ 307394 h 1471471"/>
                <a:gd name="connsiteX9" fmla="*/ 279779 w 567335"/>
                <a:gd name="connsiteY9" fmla="*/ 312258 h 1471471"/>
                <a:gd name="connsiteX10" fmla="*/ 221413 w 567335"/>
                <a:gd name="connsiteY10" fmla="*/ 297666 h 1471471"/>
                <a:gd name="connsiteX11" fmla="*/ 206822 w 567335"/>
                <a:gd name="connsiteY11" fmla="*/ 287939 h 1471471"/>
                <a:gd name="connsiteX12" fmla="*/ 182502 w 567335"/>
                <a:gd name="connsiteY12" fmla="*/ 292802 h 1471471"/>
                <a:gd name="connsiteX13" fmla="*/ 177639 w 567335"/>
                <a:gd name="connsiteY13" fmla="*/ 312258 h 1471471"/>
                <a:gd name="connsiteX14" fmla="*/ 167911 w 567335"/>
                <a:gd name="connsiteY14" fmla="*/ 297666 h 1471471"/>
                <a:gd name="connsiteX15" fmla="*/ 148456 w 567335"/>
                <a:gd name="connsiteY15" fmla="*/ 258756 h 1471471"/>
                <a:gd name="connsiteX16" fmla="*/ 138728 w 567335"/>
                <a:gd name="connsiteY16" fmla="*/ 244164 h 1471471"/>
                <a:gd name="connsiteX17" fmla="*/ 124136 w 567335"/>
                <a:gd name="connsiteY17" fmla="*/ 239300 h 1471471"/>
                <a:gd name="connsiteX18" fmla="*/ 119273 w 567335"/>
                <a:gd name="connsiteY18" fmla="*/ 253892 h 1471471"/>
                <a:gd name="connsiteX19" fmla="*/ 109545 w 567335"/>
                <a:gd name="connsiteY19" fmla="*/ 292802 h 1471471"/>
                <a:gd name="connsiteX20" fmla="*/ 90090 w 567335"/>
                <a:gd name="connsiteY20" fmla="*/ 321985 h 1471471"/>
                <a:gd name="connsiteX21" fmla="*/ 75498 w 567335"/>
                <a:gd name="connsiteY21" fmla="*/ 370624 h 1471471"/>
                <a:gd name="connsiteX22" fmla="*/ 65770 w 567335"/>
                <a:gd name="connsiteY22" fmla="*/ 399807 h 1471471"/>
                <a:gd name="connsiteX23" fmla="*/ 56043 w 567335"/>
                <a:gd name="connsiteY23" fmla="*/ 433853 h 1471471"/>
                <a:gd name="connsiteX24" fmla="*/ 26860 w 567335"/>
                <a:gd name="connsiteY24" fmla="*/ 458173 h 1471471"/>
                <a:gd name="connsiteX25" fmla="*/ 12268 w 567335"/>
                <a:gd name="connsiteY25" fmla="*/ 463036 h 1471471"/>
                <a:gd name="connsiteX26" fmla="*/ 21996 w 567335"/>
                <a:gd name="connsiteY26" fmla="*/ 492219 h 1471471"/>
                <a:gd name="connsiteX27" fmla="*/ 31724 w 567335"/>
                <a:gd name="connsiteY27" fmla="*/ 531130 h 1471471"/>
                <a:gd name="connsiteX28" fmla="*/ 21996 w 567335"/>
                <a:gd name="connsiteY28" fmla="*/ 574905 h 1471471"/>
                <a:gd name="connsiteX29" fmla="*/ 12268 w 567335"/>
                <a:gd name="connsiteY29" fmla="*/ 589496 h 1471471"/>
                <a:gd name="connsiteX30" fmla="*/ 21996 w 567335"/>
                <a:gd name="connsiteY30" fmla="*/ 638134 h 1471471"/>
                <a:gd name="connsiteX31" fmla="*/ 31724 w 567335"/>
                <a:gd name="connsiteY31" fmla="*/ 667317 h 1471471"/>
                <a:gd name="connsiteX32" fmla="*/ 36587 w 567335"/>
                <a:gd name="connsiteY32" fmla="*/ 681909 h 1471471"/>
                <a:gd name="connsiteX33" fmla="*/ 31724 w 567335"/>
                <a:gd name="connsiteY33" fmla="*/ 740275 h 1471471"/>
                <a:gd name="connsiteX34" fmla="*/ 26860 w 567335"/>
                <a:gd name="connsiteY34" fmla="*/ 754866 h 1471471"/>
                <a:gd name="connsiteX35" fmla="*/ 17132 w 567335"/>
                <a:gd name="connsiteY35" fmla="*/ 788913 h 1471471"/>
                <a:gd name="connsiteX36" fmla="*/ 12268 w 567335"/>
                <a:gd name="connsiteY36" fmla="*/ 983466 h 1471471"/>
                <a:gd name="connsiteX37" fmla="*/ 31724 w 567335"/>
                <a:gd name="connsiteY37" fmla="*/ 1046696 h 1471471"/>
                <a:gd name="connsiteX38" fmla="*/ 46315 w 567335"/>
                <a:gd name="connsiteY38" fmla="*/ 1061288 h 1471471"/>
                <a:gd name="connsiteX39" fmla="*/ 51179 w 567335"/>
                <a:gd name="connsiteY39" fmla="*/ 1080743 h 1471471"/>
                <a:gd name="connsiteX40" fmla="*/ 60907 w 567335"/>
                <a:gd name="connsiteY40" fmla="*/ 1109926 h 1471471"/>
                <a:gd name="connsiteX41" fmla="*/ 70634 w 567335"/>
                <a:gd name="connsiteY41" fmla="*/ 1143973 h 1471471"/>
                <a:gd name="connsiteX42" fmla="*/ 75498 w 567335"/>
                <a:gd name="connsiteY42" fmla="*/ 1158564 h 1471471"/>
                <a:gd name="connsiteX43" fmla="*/ 80362 w 567335"/>
                <a:gd name="connsiteY43" fmla="*/ 1178019 h 1471471"/>
                <a:gd name="connsiteX44" fmla="*/ 90090 w 567335"/>
                <a:gd name="connsiteY44" fmla="*/ 1207202 h 1471471"/>
                <a:gd name="connsiteX45" fmla="*/ 94953 w 567335"/>
                <a:gd name="connsiteY45" fmla="*/ 1221794 h 1471471"/>
                <a:gd name="connsiteX46" fmla="*/ 99817 w 567335"/>
                <a:gd name="connsiteY46" fmla="*/ 1241249 h 1471471"/>
                <a:gd name="connsiteX47" fmla="*/ 104681 w 567335"/>
                <a:gd name="connsiteY47" fmla="*/ 1299615 h 1471471"/>
                <a:gd name="connsiteX48" fmla="*/ 109545 w 567335"/>
                <a:gd name="connsiteY48" fmla="*/ 1319071 h 1471471"/>
                <a:gd name="connsiteX49" fmla="*/ 129000 w 567335"/>
                <a:gd name="connsiteY49" fmla="*/ 1323934 h 1471471"/>
                <a:gd name="connsiteX50" fmla="*/ 143592 w 567335"/>
                <a:gd name="connsiteY50" fmla="*/ 1343390 h 1471471"/>
                <a:gd name="connsiteX51" fmla="*/ 158183 w 567335"/>
                <a:gd name="connsiteY51" fmla="*/ 1372573 h 1471471"/>
                <a:gd name="connsiteX52" fmla="*/ 172775 w 567335"/>
                <a:gd name="connsiteY52" fmla="*/ 1377436 h 1471471"/>
                <a:gd name="connsiteX53" fmla="*/ 236004 w 567335"/>
                <a:gd name="connsiteY53" fmla="*/ 1401756 h 1471471"/>
                <a:gd name="connsiteX54" fmla="*/ 240868 w 567335"/>
                <a:gd name="connsiteY54" fmla="*/ 1416347 h 1471471"/>
                <a:gd name="connsiteX55" fmla="*/ 255460 w 567335"/>
                <a:gd name="connsiteY55" fmla="*/ 1421211 h 1471471"/>
                <a:gd name="connsiteX56" fmla="*/ 284643 w 567335"/>
                <a:gd name="connsiteY56" fmla="*/ 1445530 h 1471471"/>
                <a:gd name="connsiteX57" fmla="*/ 304098 w 567335"/>
                <a:gd name="connsiteY57" fmla="*/ 1455258 h 1471471"/>
                <a:gd name="connsiteX58" fmla="*/ 308962 w 567335"/>
                <a:gd name="connsiteY58" fmla="*/ 1440666 h 1471471"/>
                <a:gd name="connsiteX59" fmla="*/ 328417 w 567335"/>
                <a:gd name="connsiteY59" fmla="*/ 1411483 h 1471471"/>
                <a:gd name="connsiteX60" fmla="*/ 338145 w 567335"/>
                <a:gd name="connsiteY60" fmla="*/ 1392028 h 1471471"/>
                <a:gd name="connsiteX61" fmla="*/ 367328 w 567335"/>
                <a:gd name="connsiteY61" fmla="*/ 1377436 h 1471471"/>
                <a:gd name="connsiteX62" fmla="*/ 381919 w 567335"/>
                <a:gd name="connsiteY62" fmla="*/ 1367709 h 1471471"/>
                <a:gd name="connsiteX63" fmla="*/ 386783 w 567335"/>
                <a:gd name="connsiteY63" fmla="*/ 1353117 h 1471471"/>
                <a:gd name="connsiteX64" fmla="*/ 396511 w 567335"/>
                <a:gd name="connsiteY64" fmla="*/ 1304479 h 1471471"/>
                <a:gd name="connsiteX65" fmla="*/ 420830 w 567335"/>
                <a:gd name="connsiteY65" fmla="*/ 1275296 h 1471471"/>
                <a:gd name="connsiteX66" fmla="*/ 454877 w 567335"/>
                <a:gd name="connsiteY66" fmla="*/ 1231522 h 1471471"/>
                <a:gd name="connsiteX67" fmla="*/ 469468 w 567335"/>
                <a:gd name="connsiteY67" fmla="*/ 1202339 h 1471471"/>
                <a:gd name="connsiteX68" fmla="*/ 493787 w 567335"/>
                <a:gd name="connsiteY68" fmla="*/ 1236385 h 1471471"/>
                <a:gd name="connsiteX69" fmla="*/ 508379 w 567335"/>
                <a:gd name="connsiteY69" fmla="*/ 1221794 h 1471471"/>
                <a:gd name="connsiteX70" fmla="*/ 518107 w 567335"/>
                <a:gd name="connsiteY70" fmla="*/ 1192611 h 1471471"/>
                <a:gd name="connsiteX71" fmla="*/ 522970 w 567335"/>
                <a:gd name="connsiteY71" fmla="*/ 1255841 h 1471471"/>
                <a:gd name="connsiteX72" fmla="*/ 527834 w 567335"/>
                <a:gd name="connsiteY72" fmla="*/ 1270432 h 1471471"/>
                <a:gd name="connsiteX73" fmla="*/ 522970 w 567335"/>
                <a:gd name="connsiteY73" fmla="*/ 1348253 h 1471471"/>
                <a:gd name="connsiteX74" fmla="*/ 527834 w 567335"/>
                <a:gd name="connsiteY74" fmla="*/ 1411483 h 1471471"/>
                <a:gd name="connsiteX75" fmla="*/ 537562 w 567335"/>
                <a:gd name="connsiteY75" fmla="*/ 1382300 h 1471471"/>
                <a:gd name="connsiteX76" fmla="*/ 547290 w 567335"/>
                <a:gd name="connsiteY76" fmla="*/ 1328798 h 1471471"/>
                <a:gd name="connsiteX77" fmla="*/ 552153 w 567335"/>
                <a:gd name="connsiteY77" fmla="*/ 1285024 h 1471471"/>
                <a:gd name="connsiteX78" fmla="*/ 557017 w 567335"/>
                <a:gd name="connsiteY78" fmla="*/ 1260705 h 1471471"/>
                <a:gd name="connsiteX79" fmla="*/ 566745 w 567335"/>
                <a:gd name="connsiteY79" fmla="*/ 1212066 h 1471471"/>
                <a:gd name="connsiteX80" fmla="*/ 561881 w 567335"/>
                <a:gd name="connsiteY80" fmla="*/ 1178019 h 1471471"/>
                <a:gd name="connsiteX81" fmla="*/ 557017 w 567335"/>
                <a:gd name="connsiteY81" fmla="*/ 1163428 h 1471471"/>
                <a:gd name="connsiteX82" fmla="*/ 566745 w 567335"/>
                <a:gd name="connsiteY82" fmla="*/ 993194 h 1471471"/>
                <a:gd name="connsiteX83" fmla="*/ 561881 w 567335"/>
                <a:gd name="connsiteY83" fmla="*/ 905645 h 1471471"/>
                <a:gd name="connsiteX84" fmla="*/ 552153 w 567335"/>
                <a:gd name="connsiteY84" fmla="*/ 793777 h 1471471"/>
                <a:gd name="connsiteX85" fmla="*/ 547290 w 567335"/>
                <a:gd name="connsiteY85" fmla="*/ 764594 h 1471471"/>
                <a:gd name="connsiteX86" fmla="*/ 542426 w 567335"/>
                <a:gd name="connsiteY86" fmla="*/ 715956 h 1471471"/>
                <a:gd name="connsiteX87" fmla="*/ 537562 w 567335"/>
                <a:gd name="connsiteY87" fmla="*/ 701364 h 1471471"/>
                <a:gd name="connsiteX88" fmla="*/ 527834 w 567335"/>
                <a:gd name="connsiteY88" fmla="*/ 657590 h 1471471"/>
                <a:gd name="connsiteX89" fmla="*/ 518107 w 567335"/>
                <a:gd name="connsiteY89" fmla="*/ 628407 h 1471471"/>
                <a:gd name="connsiteX90" fmla="*/ 498651 w 567335"/>
                <a:gd name="connsiteY90" fmla="*/ 570041 h 1471471"/>
                <a:gd name="connsiteX91" fmla="*/ 488924 w 567335"/>
                <a:gd name="connsiteY91" fmla="*/ 540858 h 1471471"/>
                <a:gd name="connsiteX92" fmla="*/ 484060 w 567335"/>
                <a:gd name="connsiteY92" fmla="*/ 521402 h 1471471"/>
                <a:gd name="connsiteX93" fmla="*/ 474332 w 567335"/>
                <a:gd name="connsiteY93" fmla="*/ 492219 h 1471471"/>
                <a:gd name="connsiteX94" fmla="*/ 464604 w 567335"/>
                <a:gd name="connsiteY94" fmla="*/ 477628 h 1471471"/>
                <a:gd name="connsiteX95" fmla="*/ 459741 w 567335"/>
                <a:gd name="connsiteY95" fmla="*/ 463036 h 1471471"/>
                <a:gd name="connsiteX96" fmla="*/ 440285 w 567335"/>
                <a:gd name="connsiteY96" fmla="*/ 433853 h 1471471"/>
                <a:gd name="connsiteX97" fmla="*/ 420830 w 567335"/>
                <a:gd name="connsiteY97" fmla="*/ 375488 h 1471471"/>
                <a:gd name="connsiteX98" fmla="*/ 411102 w 567335"/>
                <a:gd name="connsiteY98" fmla="*/ 346305 h 1471471"/>
                <a:gd name="connsiteX99" fmla="*/ 406239 w 567335"/>
                <a:gd name="connsiteY99" fmla="*/ 331713 h 1471471"/>
                <a:gd name="connsiteX100" fmla="*/ 396511 w 567335"/>
                <a:gd name="connsiteY100" fmla="*/ 317122 h 1471471"/>
                <a:gd name="connsiteX101" fmla="*/ 381919 w 567335"/>
                <a:gd name="connsiteY101" fmla="*/ 273347 h 1471471"/>
                <a:gd name="connsiteX102" fmla="*/ 377056 w 567335"/>
                <a:gd name="connsiteY102" fmla="*/ 258756 h 1471471"/>
                <a:gd name="connsiteX103" fmla="*/ 367328 w 567335"/>
                <a:gd name="connsiteY103" fmla="*/ 244164 h 1471471"/>
                <a:gd name="connsiteX104" fmla="*/ 357600 w 567335"/>
                <a:gd name="connsiteY104" fmla="*/ 214981 h 1471471"/>
                <a:gd name="connsiteX105" fmla="*/ 352736 w 567335"/>
                <a:gd name="connsiteY105" fmla="*/ 200390 h 1471471"/>
                <a:gd name="connsiteX106" fmla="*/ 338145 w 567335"/>
                <a:gd name="connsiteY106" fmla="*/ 185798 h 1471471"/>
                <a:gd name="connsiteX107" fmla="*/ 318690 w 567335"/>
                <a:gd name="connsiteY107" fmla="*/ 156615 h 1471471"/>
                <a:gd name="connsiteX108" fmla="*/ 304098 w 567335"/>
                <a:gd name="connsiteY108" fmla="*/ 146888 h 1471471"/>
                <a:gd name="connsiteX109" fmla="*/ 294370 w 567335"/>
                <a:gd name="connsiteY109" fmla="*/ 132296 h 1471471"/>
                <a:gd name="connsiteX110" fmla="*/ 284643 w 567335"/>
                <a:gd name="connsiteY110" fmla="*/ 103113 h 1471471"/>
                <a:gd name="connsiteX111" fmla="*/ 274915 w 567335"/>
                <a:gd name="connsiteY111" fmla="*/ 88522 h 1471471"/>
                <a:gd name="connsiteX112" fmla="*/ 270051 w 567335"/>
                <a:gd name="connsiteY112" fmla="*/ 73930 h 1471471"/>
                <a:gd name="connsiteX113" fmla="*/ 236004 w 567335"/>
                <a:gd name="connsiteY113" fmla="*/ 30156 h 1471471"/>
                <a:gd name="connsiteX114" fmla="*/ 216549 w 567335"/>
                <a:gd name="connsiteY114" fmla="*/ 973 h 1471471"/>
                <a:gd name="connsiteX115" fmla="*/ 211685 w 567335"/>
                <a:gd name="connsiteY115" fmla="*/ 10700 h 147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67335" h="1471471">
                  <a:moveTo>
                    <a:pt x="211685" y="10700"/>
                  </a:moveTo>
                  <a:cubicBezTo>
                    <a:pt x="214117" y="17185"/>
                    <a:pt x="224656" y="30155"/>
                    <a:pt x="231141" y="39883"/>
                  </a:cubicBezTo>
                  <a:cubicBezTo>
                    <a:pt x="234384" y="44747"/>
                    <a:pt x="236734" y="50342"/>
                    <a:pt x="240868" y="54475"/>
                  </a:cubicBezTo>
                  <a:cubicBezTo>
                    <a:pt x="250035" y="63641"/>
                    <a:pt x="259768" y="71466"/>
                    <a:pt x="265187" y="83658"/>
                  </a:cubicBezTo>
                  <a:cubicBezTo>
                    <a:pt x="269351" y="93028"/>
                    <a:pt x="271672" y="103113"/>
                    <a:pt x="274915" y="112841"/>
                  </a:cubicBezTo>
                  <a:lnTo>
                    <a:pt x="279779" y="127432"/>
                  </a:lnTo>
                  <a:cubicBezTo>
                    <a:pt x="270143" y="175612"/>
                    <a:pt x="266636" y="182920"/>
                    <a:pt x="279779" y="253892"/>
                  </a:cubicBezTo>
                  <a:cubicBezTo>
                    <a:pt x="281908" y="265388"/>
                    <a:pt x="299234" y="283075"/>
                    <a:pt x="299234" y="283075"/>
                  </a:cubicBezTo>
                  <a:cubicBezTo>
                    <a:pt x="297613" y="291181"/>
                    <a:pt x="298956" y="300516"/>
                    <a:pt x="294370" y="307394"/>
                  </a:cubicBezTo>
                  <a:cubicBezTo>
                    <a:pt x="291526" y="311660"/>
                    <a:pt x="284906" y="312258"/>
                    <a:pt x="279779" y="312258"/>
                  </a:cubicBezTo>
                  <a:cubicBezTo>
                    <a:pt x="268838" y="312258"/>
                    <a:pt x="230468" y="303703"/>
                    <a:pt x="221413" y="297666"/>
                  </a:cubicBezTo>
                  <a:lnTo>
                    <a:pt x="206822" y="287939"/>
                  </a:lnTo>
                  <a:cubicBezTo>
                    <a:pt x="198715" y="289560"/>
                    <a:pt x="188853" y="287510"/>
                    <a:pt x="182502" y="292802"/>
                  </a:cubicBezTo>
                  <a:cubicBezTo>
                    <a:pt x="177367" y="297082"/>
                    <a:pt x="183981" y="310144"/>
                    <a:pt x="177639" y="312258"/>
                  </a:cubicBezTo>
                  <a:cubicBezTo>
                    <a:pt x="172093" y="314107"/>
                    <a:pt x="170710" y="302798"/>
                    <a:pt x="167911" y="297666"/>
                  </a:cubicBezTo>
                  <a:cubicBezTo>
                    <a:pt x="160967" y="284936"/>
                    <a:pt x="156500" y="270821"/>
                    <a:pt x="148456" y="258756"/>
                  </a:cubicBezTo>
                  <a:cubicBezTo>
                    <a:pt x="145213" y="253892"/>
                    <a:pt x="143293" y="247816"/>
                    <a:pt x="138728" y="244164"/>
                  </a:cubicBezTo>
                  <a:cubicBezTo>
                    <a:pt x="134724" y="240961"/>
                    <a:pt x="129000" y="240921"/>
                    <a:pt x="124136" y="239300"/>
                  </a:cubicBezTo>
                  <a:cubicBezTo>
                    <a:pt x="122515" y="244164"/>
                    <a:pt x="120516" y="248918"/>
                    <a:pt x="119273" y="253892"/>
                  </a:cubicBezTo>
                  <a:cubicBezTo>
                    <a:pt x="117313" y="261733"/>
                    <a:pt x="114599" y="283705"/>
                    <a:pt x="109545" y="292802"/>
                  </a:cubicBezTo>
                  <a:cubicBezTo>
                    <a:pt x="103867" y="303022"/>
                    <a:pt x="90090" y="321985"/>
                    <a:pt x="90090" y="321985"/>
                  </a:cubicBezTo>
                  <a:cubicBezTo>
                    <a:pt x="82739" y="351388"/>
                    <a:pt x="87340" y="335101"/>
                    <a:pt x="75498" y="370624"/>
                  </a:cubicBezTo>
                  <a:lnTo>
                    <a:pt x="65770" y="399807"/>
                  </a:lnTo>
                  <a:cubicBezTo>
                    <a:pt x="65121" y="402405"/>
                    <a:pt x="58836" y="429664"/>
                    <a:pt x="56043" y="433853"/>
                  </a:cubicBezTo>
                  <a:cubicBezTo>
                    <a:pt x="50665" y="441919"/>
                    <a:pt x="35831" y="453687"/>
                    <a:pt x="26860" y="458173"/>
                  </a:cubicBezTo>
                  <a:cubicBezTo>
                    <a:pt x="22274" y="460466"/>
                    <a:pt x="17132" y="461415"/>
                    <a:pt x="12268" y="463036"/>
                  </a:cubicBezTo>
                  <a:cubicBezTo>
                    <a:pt x="15511" y="472764"/>
                    <a:pt x="19985" y="482164"/>
                    <a:pt x="21996" y="492219"/>
                  </a:cubicBezTo>
                  <a:cubicBezTo>
                    <a:pt x="27865" y="521566"/>
                    <a:pt x="24246" y="508696"/>
                    <a:pt x="31724" y="531130"/>
                  </a:cubicBezTo>
                  <a:cubicBezTo>
                    <a:pt x="29856" y="542337"/>
                    <a:pt x="27983" y="562932"/>
                    <a:pt x="21996" y="574905"/>
                  </a:cubicBezTo>
                  <a:cubicBezTo>
                    <a:pt x="19382" y="580133"/>
                    <a:pt x="15511" y="584632"/>
                    <a:pt x="12268" y="589496"/>
                  </a:cubicBezTo>
                  <a:cubicBezTo>
                    <a:pt x="15555" y="609217"/>
                    <a:pt x="16554" y="619994"/>
                    <a:pt x="21996" y="638134"/>
                  </a:cubicBezTo>
                  <a:cubicBezTo>
                    <a:pt x="24943" y="647955"/>
                    <a:pt x="28482" y="657589"/>
                    <a:pt x="31724" y="667317"/>
                  </a:cubicBezTo>
                  <a:lnTo>
                    <a:pt x="36587" y="681909"/>
                  </a:lnTo>
                  <a:cubicBezTo>
                    <a:pt x="34966" y="701364"/>
                    <a:pt x="34304" y="720923"/>
                    <a:pt x="31724" y="740275"/>
                  </a:cubicBezTo>
                  <a:cubicBezTo>
                    <a:pt x="31046" y="745357"/>
                    <a:pt x="28268" y="749936"/>
                    <a:pt x="26860" y="754866"/>
                  </a:cubicBezTo>
                  <a:cubicBezTo>
                    <a:pt x="14645" y="797617"/>
                    <a:pt x="28794" y="753929"/>
                    <a:pt x="17132" y="788913"/>
                  </a:cubicBezTo>
                  <a:cubicBezTo>
                    <a:pt x="15511" y="853764"/>
                    <a:pt x="12268" y="918595"/>
                    <a:pt x="12268" y="983466"/>
                  </a:cubicBezTo>
                  <a:cubicBezTo>
                    <a:pt x="12268" y="1045178"/>
                    <a:pt x="0" y="1036121"/>
                    <a:pt x="31724" y="1046696"/>
                  </a:cubicBezTo>
                  <a:cubicBezTo>
                    <a:pt x="36588" y="1051560"/>
                    <a:pt x="42902" y="1055316"/>
                    <a:pt x="46315" y="1061288"/>
                  </a:cubicBezTo>
                  <a:cubicBezTo>
                    <a:pt x="49631" y="1067092"/>
                    <a:pt x="49258" y="1074340"/>
                    <a:pt x="51179" y="1080743"/>
                  </a:cubicBezTo>
                  <a:cubicBezTo>
                    <a:pt x="54126" y="1090564"/>
                    <a:pt x="57665" y="1100198"/>
                    <a:pt x="60907" y="1109926"/>
                  </a:cubicBezTo>
                  <a:cubicBezTo>
                    <a:pt x="72565" y="1144902"/>
                    <a:pt x="58422" y="1101233"/>
                    <a:pt x="70634" y="1143973"/>
                  </a:cubicBezTo>
                  <a:cubicBezTo>
                    <a:pt x="72042" y="1148903"/>
                    <a:pt x="74089" y="1153634"/>
                    <a:pt x="75498" y="1158564"/>
                  </a:cubicBezTo>
                  <a:cubicBezTo>
                    <a:pt x="77335" y="1164991"/>
                    <a:pt x="78441" y="1171616"/>
                    <a:pt x="80362" y="1178019"/>
                  </a:cubicBezTo>
                  <a:cubicBezTo>
                    <a:pt x="83309" y="1187840"/>
                    <a:pt x="86848" y="1197474"/>
                    <a:pt x="90090" y="1207202"/>
                  </a:cubicBezTo>
                  <a:cubicBezTo>
                    <a:pt x="91711" y="1212066"/>
                    <a:pt x="93709" y="1216820"/>
                    <a:pt x="94953" y="1221794"/>
                  </a:cubicBezTo>
                  <a:lnTo>
                    <a:pt x="99817" y="1241249"/>
                  </a:lnTo>
                  <a:cubicBezTo>
                    <a:pt x="101438" y="1260704"/>
                    <a:pt x="102259" y="1280243"/>
                    <a:pt x="104681" y="1299615"/>
                  </a:cubicBezTo>
                  <a:cubicBezTo>
                    <a:pt x="105510" y="1306248"/>
                    <a:pt x="104818" y="1314344"/>
                    <a:pt x="109545" y="1319071"/>
                  </a:cubicBezTo>
                  <a:cubicBezTo>
                    <a:pt x="114272" y="1323798"/>
                    <a:pt x="122515" y="1322313"/>
                    <a:pt x="129000" y="1323934"/>
                  </a:cubicBezTo>
                  <a:cubicBezTo>
                    <a:pt x="133864" y="1330419"/>
                    <a:pt x="139570" y="1336351"/>
                    <a:pt x="143592" y="1343390"/>
                  </a:cubicBezTo>
                  <a:cubicBezTo>
                    <a:pt x="151011" y="1356372"/>
                    <a:pt x="144807" y="1361873"/>
                    <a:pt x="158183" y="1372573"/>
                  </a:cubicBezTo>
                  <a:cubicBezTo>
                    <a:pt x="162187" y="1375776"/>
                    <a:pt x="167911" y="1375815"/>
                    <a:pt x="172775" y="1377436"/>
                  </a:cubicBezTo>
                  <a:cubicBezTo>
                    <a:pt x="211496" y="1403251"/>
                    <a:pt x="190384" y="1395239"/>
                    <a:pt x="236004" y="1401756"/>
                  </a:cubicBezTo>
                  <a:cubicBezTo>
                    <a:pt x="237625" y="1406620"/>
                    <a:pt x="237243" y="1412722"/>
                    <a:pt x="240868" y="1416347"/>
                  </a:cubicBezTo>
                  <a:cubicBezTo>
                    <a:pt x="244494" y="1419972"/>
                    <a:pt x="250874" y="1418918"/>
                    <a:pt x="255460" y="1421211"/>
                  </a:cubicBezTo>
                  <a:cubicBezTo>
                    <a:pt x="269000" y="1427981"/>
                    <a:pt x="273888" y="1434776"/>
                    <a:pt x="284643" y="1445530"/>
                  </a:cubicBezTo>
                  <a:cubicBezTo>
                    <a:pt x="287885" y="1455257"/>
                    <a:pt x="287886" y="1471471"/>
                    <a:pt x="304098" y="1455258"/>
                  </a:cubicBezTo>
                  <a:cubicBezTo>
                    <a:pt x="307723" y="1451632"/>
                    <a:pt x="306472" y="1445148"/>
                    <a:pt x="308962" y="1440666"/>
                  </a:cubicBezTo>
                  <a:cubicBezTo>
                    <a:pt x="314640" y="1430446"/>
                    <a:pt x="323188" y="1421940"/>
                    <a:pt x="328417" y="1411483"/>
                  </a:cubicBezTo>
                  <a:cubicBezTo>
                    <a:pt x="331660" y="1404998"/>
                    <a:pt x="333503" y="1397598"/>
                    <a:pt x="338145" y="1392028"/>
                  </a:cubicBezTo>
                  <a:cubicBezTo>
                    <a:pt x="348102" y="1380080"/>
                    <a:pt x="354997" y="1383602"/>
                    <a:pt x="367328" y="1377436"/>
                  </a:cubicBezTo>
                  <a:cubicBezTo>
                    <a:pt x="372556" y="1374822"/>
                    <a:pt x="377055" y="1370951"/>
                    <a:pt x="381919" y="1367709"/>
                  </a:cubicBezTo>
                  <a:cubicBezTo>
                    <a:pt x="383540" y="1362845"/>
                    <a:pt x="385777" y="1358145"/>
                    <a:pt x="386783" y="1353117"/>
                  </a:cubicBezTo>
                  <a:cubicBezTo>
                    <a:pt x="389770" y="1338182"/>
                    <a:pt x="389185" y="1319129"/>
                    <a:pt x="396511" y="1304479"/>
                  </a:cubicBezTo>
                  <a:cubicBezTo>
                    <a:pt x="406937" y="1283627"/>
                    <a:pt x="405774" y="1294655"/>
                    <a:pt x="420830" y="1275296"/>
                  </a:cubicBezTo>
                  <a:cubicBezTo>
                    <a:pt x="461545" y="1222947"/>
                    <a:pt x="421755" y="1264642"/>
                    <a:pt x="454877" y="1231522"/>
                  </a:cubicBezTo>
                  <a:cubicBezTo>
                    <a:pt x="455732" y="1228958"/>
                    <a:pt x="463576" y="1201160"/>
                    <a:pt x="469468" y="1202339"/>
                  </a:cubicBezTo>
                  <a:cubicBezTo>
                    <a:pt x="471790" y="1202803"/>
                    <a:pt x="490940" y="1232115"/>
                    <a:pt x="493787" y="1236385"/>
                  </a:cubicBezTo>
                  <a:cubicBezTo>
                    <a:pt x="498651" y="1231521"/>
                    <a:pt x="505038" y="1227807"/>
                    <a:pt x="508379" y="1221794"/>
                  </a:cubicBezTo>
                  <a:cubicBezTo>
                    <a:pt x="513359" y="1212831"/>
                    <a:pt x="518107" y="1192611"/>
                    <a:pt x="518107" y="1192611"/>
                  </a:cubicBezTo>
                  <a:cubicBezTo>
                    <a:pt x="519728" y="1213688"/>
                    <a:pt x="520348" y="1234865"/>
                    <a:pt x="522970" y="1255841"/>
                  </a:cubicBezTo>
                  <a:cubicBezTo>
                    <a:pt x="523606" y="1260928"/>
                    <a:pt x="527834" y="1265305"/>
                    <a:pt x="527834" y="1270432"/>
                  </a:cubicBezTo>
                  <a:cubicBezTo>
                    <a:pt x="527834" y="1296423"/>
                    <a:pt x="524591" y="1322313"/>
                    <a:pt x="522970" y="1348253"/>
                  </a:cubicBezTo>
                  <a:cubicBezTo>
                    <a:pt x="524591" y="1369330"/>
                    <a:pt x="519507" y="1392053"/>
                    <a:pt x="527834" y="1411483"/>
                  </a:cubicBezTo>
                  <a:cubicBezTo>
                    <a:pt x="531873" y="1420908"/>
                    <a:pt x="535075" y="1392248"/>
                    <a:pt x="537562" y="1382300"/>
                  </a:cubicBezTo>
                  <a:cubicBezTo>
                    <a:pt x="544359" y="1355112"/>
                    <a:pt x="542934" y="1363650"/>
                    <a:pt x="547290" y="1328798"/>
                  </a:cubicBezTo>
                  <a:cubicBezTo>
                    <a:pt x="549111" y="1314230"/>
                    <a:pt x="550077" y="1299558"/>
                    <a:pt x="552153" y="1285024"/>
                  </a:cubicBezTo>
                  <a:cubicBezTo>
                    <a:pt x="553322" y="1276840"/>
                    <a:pt x="555538" y="1268839"/>
                    <a:pt x="557017" y="1260705"/>
                  </a:cubicBezTo>
                  <a:cubicBezTo>
                    <a:pt x="564968" y="1216976"/>
                    <a:pt x="558142" y="1246480"/>
                    <a:pt x="566745" y="1212066"/>
                  </a:cubicBezTo>
                  <a:cubicBezTo>
                    <a:pt x="565124" y="1200717"/>
                    <a:pt x="564129" y="1189261"/>
                    <a:pt x="561881" y="1178019"/>
                  </a:cubicBezTo>
                  <a:cubicBezTo>
                    <a:pt x="560876" y="1172992"/>
                    <a:pt x="557017" y="1168555"/>
                    <a:pt x="557017" y="1163428"/>
                  </a:cubicBezTo>
                  <a:cubicBezTo>
                    <a:pt x="557017" y="1034947"/>
                    <a:pt x="553210" y="1060868"/>
                    <a:pt x="566745" y="993194"/>
                  </a:cubicBezTo>
                  <a:cubicBezTo>
                    <a:pt x="565124" y="964011"/>
                    <a:pt x="563417" y="934833"/>
                    <a:pt x="561881" y="905645"/>
                  </a:cubicBezTo>
                  <a:cubicBezTo>
                    <a:pt x="556441" y="802288"/>
                    <a:pt x="567335" y="839319"/>
                    <a:pt x="552153" y="793777"/>
                  </a:cubicBezTo>
                  <a:cubicBezTo>
                    <a:pt x="550532" y="784049"/>
                    <a:pt x="548513" y="774380"/>
                    <a:pt x="547290" y="764594"/>
                  </a:cubicBezTo>
                  <a:cubicBezTo>
                    <a:pt x="545269" y="748426"/>
                    <a:pt x="544904" y="732060"/>
                    <a:pt x="542426" y="715956"/>
                  </a:cubicBezTo>
                  <a:cubicBezTo>
                    <a:pt x="541646" y="710889"/>
                    <a:pt x="538806" y="706338"/>
                    <a:pt x="537562" y="701364"/>
                  </a:cubicBezTo>
                  <a:cubicBezTo>
                    <a:pt x="530616" y="673583"/>
                    <a:pt x="535326" y="682565"/>
                    <a:pt x="527834" y="657590"/>
                  </a:cubicBezTo>
                  <a:cubicBezTo>
                    <a:pt x="524888" y="647769"/>
                    <a:pt x="521349" y="638135"/>
                    <a:pt x="518107" y="628407"/>
                  </a:cubicBezTo>
                  <a:lnTo>
                    <a:pt x="498651" y="570041"/>
                  </a:lnTo>
                  <a:cubicBezTo>
                    <a:pt x="498648" y="570031"/>
                    <a:pt x="488927" y="540869"/>
                    <a:pt x="488924" y="540858"/>
                  </a:cubicBezTo>
                  <a:cubicBezTo>
                    <a:pt x="487303" y="534373"/>
                    <a:pt x="485981" y="527805"/>
                    <a:pt x="484060" y="521402"/>
                  </a:cubicBezTo>
                  <a:cubicBezTo>
                    <a:pt x="481114" y="511581"/>
                    <a:pt x="480020" y="500751"/>
                    <a:pt x="474332" y="492219"/>
                  </a:cubicBezTo>
                  <a:lnTo>
                    <a:pt x="464604" y="477628"/>
                  </a:lnTo>
                  <a:cubicBezTo>
                    <a:pt x="462983" y="472764"/>
                    <a:pt x="462231" y="467518"/>
                    <a:pt x="459741" y="463036"/>
                  </a:cubicBezTo>
                  <a:cubicBezTo>
                    <a:pt x="454063" y="452816"/>
                    <a:pt x="440285" y="433853"/>
                    <a:pt x="440285" y="433853"/>
                  </a:cubicBezTo>
                  <a:lnTo>
                    <a:pt x="420830" y="375488"/>
                  </a:lnTo>
                  <a:lnTo>
                    <a:pt x="411102" y="346305"/>
                  </a:lnTo>
                  <a:cubicBezTo>
                    <a:pt x="409481" y="341441"/>
                    <a:pt x="409083" y="335979"/>
                    <a:pt x="406239" y="331713"/>
                  </a:cubicBezTo>
                  <a:lnTo>
                    <a:pt x="396511" y="317122"/>
                  </a:lnTo>
                  <a:lnTo>
                    <a:pt x="381919" y="273347"/>
                  </a:lnTo>
                  <a:cubicBezTo>
                    <a:pt x="380298" y="268483"/>
                    <a:pt x="379900" y="263022"/>
                    <a:pt x="377056" y="258756"/>
                  </a:cubicBezTo>
                  <a:cubicBezTo>
                    <a:pt x="373813" y="253892"/>
                    <a:pt x="369702" y="249506"/>
                    <a:pt x="367328" y="244164"/>
                  </a:cubicBezTo>
                  <a:cubicBezTo>
                    <a:pt x="363163" y="234794"/>
                    <a:pt x="360843" y="224709"/>
                    <a:pt x="357600" y="214981"/>
                  </a:cubicBezTo>
                  <a:cubicBezTo>
                    <a:pt x="355979" y="210117"/>
                    <a:pt x="356361" y="204015"/>
                    <a:pt x="352736" y="200390"/>
                  </a:cubicBezTo>
                  <a:cubicBezTo>
                    <a:pt x="347872" y="195526"/>
                    <a:pt x="342368" y="191228"/>
                    <a:pt x="338145" y="185798"/>
                  </a:cubicBezTo>
                  <a:cubicBezTo>
                    <a:pt x="330967" y="176569"/>
                    <a:pt x="328418" y="163100"/>
                    <a:pt x="318690" y="156615"/>
                  </a:cubicBezTo>
                  <a:lnTo>
                    <a:pt x="304098" y="146888"/>
                  </a:lnTo>
                  <a:cubicBezTo>
                    <a:pt x="300855" y="142024"/>
                    <a:pt x="296744" y="137638"/>
                    <a:pt x="294370" y="132296"/>
                  </a:cubicBezTo>
                  <a:cubicBezTo>
                    <a:pt x="290206" y="122926"/>
                    <a:pt x="290331" y="111644"/>
                    <a:pt x="284643" y="103113"/>
                  </a:cubicBezTo>
                  <a:lnTo>
                    <a:pt x="274915" y="88522"/>
                  </a:lnTo>
                  <a:cubicBezTo>
                    <a:pt x="273294" y="83658"/>
                    <a:pt x="272541" y="78412"/>
                    <a:pt x="270051" y="73930"/>
                  </a:cubicBezTo>
                  <a:cubicBezTo>
                    <a:pt x="255506" y="47749"/>
                    <a:pt x="253729" y="47880"/>
                    <a:pt x="236004" y="30156"/>
                  </a:cubicBezTo>
                  <a:cubicBezTo>
                    <a:pt x="230474" y="13564"/>
                    <a:pt x="232743" y="13118"/>
                    <a:pt x="216549" y="973"/>
                  </a:cubicBezTo>
                  <a:cubicBezTo>
                    <a:pt x="215252" y="0"/>
                    <a:pt x="209253" y="4215"/>
                    <a:pt x="211685" y="1070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rgbClr val="EE8800"/>
                </a:gs>
                <a:gs pos="100000">
                  <a:srgbClr val="00B050"/>
                </a:gs>
                <a:gs pos="0">
                  <a:srgbClr val="FFFFCC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sp>
          <p:nvSpPr>
            <p:cNvPr id="1257" name="Corda 1256"/>
            <p:cNvSpPr/>
            <p:nvPr/>
          </p:nvSpPr>
          <p:spPr bwMode="auto">
            <a:xfrm rot="631368" flipH="1">
              <a:off x="2721389" y="2188922"/>
              <a:ext cx="3600003" cy="3618007"/>
            </a:xfrm>
            <a:prstGeom prst="chord">
              <a:avLst>
                <a:gd name="adj1" fmla="val 5409229"/>
                <a:gd name="adj2" fmla="val 16201961"/>
              </a:avLst>
            </a:prstGeom>
            <a:solidFill>
              <a:schemeClr val="tx1">
                <a:alpha val="65000"/>
              </a:scheme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6000" b="0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Helvetica 55 Roman" pitchFamily="34" charset="0"/>
              </a:endParaRPr>
            </a:p>
          </p:txBody>
        </p:sp>
      </p:grpSp>
      <p:sp>
        <p:nvSpPr>
          <p:cNvPr id="801" name="Retângulo 8"/>
          <p:cNvSpPr>
            <a:spLocks noChangeArrowheads="1"/>
          </p:cNvSpPr>
          <p:nvPr/>
        </p:nvSpPr>
        <p:spPr bwMode="auto">
          <a:xfrm>
            <a:off x="899592" y="1681644"/>
            <a:ext cx="3420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FFFFCC"/>
                </a:solidFill>
                <a:latin typeface="Century Gothic" pitchFamily="34" charset="0"/>
              </a:rPr>
              <a:t>Espalhamento</a:t>
            </a:r>
            <a:endParaRPr lang="pt-BR" sz="2800" b="1" dirty="0">
              <a:solidFill>
                <a:srgbClr val="FFFFCC"/>
              </a:solidFill>
              <a:latin typeface="Century Gothic" pitchFamily="34" charset="0"/>
            </a:endParaRPr>
          </a:p>
        </p:txBody>
      </p:sp>
      <p:sp>
        <p:nvSpPr>
          <p:cNvPr id="862" name="Retângulo 8"/>
          <p:cNvSpPr>
            <a:spLocks noChangeArrowheads="1"/>
          </p:cNvSpPr>
          <p:nvPr/>
        </p:nvSpPr>
        <p:spPr bwMode="auto">
          <a:xfrm>
            <a:off x="5283118" y="4023284"/>
            <a:ext cx="40070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1" dirty="0" smtClean="0">
                <a:solidFill>
                  <a:srgbClr val="FFFFCC"/>
                </a:solidFill>
                <a:latin typeface="Century Gothic" pitchFamily="34" charset="0"/>
              </a:rPr>
              <a:t>Chuva de meteoros</a:t>
            </a:r>
            <a:endParaRPr lang="pt-BR" sz="2800" b="1" dirty="0">
              <a:solidFill>
                <a:srgbClr val="FFFFCC"/>
              </a:solidFill>
              <a:latin typeface="Century Gothic" pitchFamily="34" charset="0"/>
            </a:endParaRPr>
          </a:p>
        </p:txBody>
      </p:sp>
      <p:sp>
        <p:nvSpPr>
          <p:cNvPr id="24" name="Retângulo 8"/>
          <p:cNvSpPr>
            <a:spLocks noChangeArrowheads="1"/>
          </p:cNvSpPr>
          <p:nvPr/>
        </p:nvSpPr>
        <p:spPr bwMode="auto">
          <a:xfrm>
            <a:off x="3491880" y="4221088"/>
            <a:ext cx="18722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FFC000"/>
                </a:solidFill>
                <a:latin typeface="Century Gothic" pitchFamily="34" charset="0"/>
              </a:rPr>
              <a:t>Sol</a:t>
            </a:r>
            <a:endParaRPr lang="pt-BR" sz="3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518185" y="4701337"/>
            <a:ext cx="2119327" cy="1932618"/>
            <a:chOff x="518185" y="4701337"/>
            <a:chExt cx="2119327" cy="1932618"/>
          </a:xfrm>
        </p:grpSpPr>
        <p:sp>
          <p:nvSpPr>
            <p:cNvPr id="30" name="Oval 3"/>
            <p:cNvSpPr>
              <a:spLocks noChangeArrowheads="1"/>
            </p:cNvSpPr>
            <p:nvPr/>
          </p:nvSpPr>
          <p:spPr bwMode="auto">
            <a:xfrm rot="2887321">
              <a:off x="1951806" y="4869160"/>
              <a:ext cx="432048" cy="629112"/>
            </a:xfrm>
            <a:prstGeom prst="ellipse">
              <a:avLst/>
            </a:prstGeom>
            <a:gradFill flip="none" rotWithShape="1">
              <a:gsLst>
                <a:gs pos="74000">
                  <a:schemeClr val="tx1">
                    <a:alpha val="0"/>
                  </a:scheme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47" name="Oval 3"/>
            <p:cNvSpPr>
              <a:spLocks noChangeArrowheads="1"/>
            </p:cNvSpPr>
            <p:nvPr/>
          </p:nvSpPr>
          <p:spPr bwMode="auto">
            <a:xfrm rot="2168867">
              <a:off x="2014212" y="5168009"/>
              <a:ext cx="158768" cy="157139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69" name="Oval 3"/>
            <p:cNvSpPr>
              <a:spLocks noChangeAspect="1" noChangeArrowheads="1"/>
            </p:cNvSpPr>
            <p:nvPr/>
          </p:nvSpPr>
          <p:spPr bwMode="auto">
            <a:xfrm rot="12495789">
              <a:off x="2161849" y="5255338"/>
              <a:ext cx="90738" cy="89809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3" name="Oval 3"/>
            <p:cNvSpPr>
              <a:spLocks noChangeArrowheads="1"/>
            </p:cNvSpPr>
            <p:nvPr/>
          </p:nvSpPr>
          <p:spPr bwMode="auto">
            <a:xfrm rot="12495789">
              <a:off x="2117201" y="5300829"/>
              <a:ext cx="158768" cy="157139"/>
            </a:xfrm>
            <a:prstGeom prst="ellipse">
              <a:avLst/>
            </a:prstGeom>
            <a:gradFill flip="none" rotWithShape="1"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4" name="Oval 3"/>
            <p:cNvSpPr>
              <a:spLocks noChangeArrowheads="1"/>
            </p:cNvSpPr>
            <p:nvPr/>
          </p:nvSpPr>
          <p:spPr bwMode="auto">
            <a:xfrm rot="12495789">
              <a:off x="1963508" y="5252819"/>
              <a:ext cx="158768" cy="157139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6" name="Oval 3"/>
            <p:cNvSpPr>
              <a:spLocks noChangeAspect="1" noChangeArrowheads="1"/>
            </p:cNvSpPr>
            <p:nvPr/>
          </p:nvSpPr>
          <p:spPr bwMode="auto">
            <a:xfrm rot="12495789">
              <a:off x="2277451" y="5354999"/>
              <a:ext cx="90738" cy="89809"/>
            </a:xfrm>
            <a:prstGeom prst="ellipse">
              <a:avLst/>
            </a:prstGeom>
            <a:gradFill flip="none" rotWithShape="1"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9" name="Oval 3"/>
            <p:cNvSpPr>
              <a:spLocks noChangeArrowheads="1"/>
            </p:cNvSpPr>
            <p:nvPr/>
          </p:nvSpPr>
          <p:spPr bwMode="auto">
            <a:xfrm rot="12495789">
              <a:off x="1942286" y="5354572"/>
              <a:ext cx="158768" cy="157139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3" name="Oval 3"/>
            <p:cNvSpPr>
              <a:spLocks noChangeArrowheads="1"/>
            </p:cNvSpPr>
            <p:nvPr/>
          </p:nvSpPr>
          <p:spPr bwMode="auto">
            <a:xfrm rot="2168867">
              <a:off x="2237505" y="5182685"/>
              <a:ext cx="120252" cy="127727"/>
            </a:xfrm>
            <a:prstGeom prst="ellipse">
              <a:avLst/>
            </a:prstGeom>
            <a:gradFill flip="none" rotWithShape="1"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4" name="Oval 3"/>
            <p:cNvSpPr>
              <a:spLocks noChangeArrowheads="1"/>
            </p:cNvSpPr>
            <p:nvPr/>
          </p:nvSpPr>
          <p:spPr bwMode="auto">
            <a:xfrm rot="2168867">
              <a:off x="2179242" y="5077396"/>
              <a:ext cx="78068" cy="102933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05" name="Oval 3"/>
            <p:cNvSpPr>
              <a:spLocks noChangeAspect="1" noChangeArrowheads="1"/>
            </p:cNvSpPr>
            <p:nvPr/>
          </p:nvSpPr>
          <p:spPr bwMode="auto">
            <a:xfrm rot="12495789">
              <a:off x="2220225" y="4968263"/>
              <a:ext cx="90738" cy="89809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06" name="Oval 3"/>
            <p:cNvSpPr>
              <a:spLocks noChangeArrowheads="1"/>
            </p:cNvSpPr>
            <p:nvPr/>
          </p:nvSpPr>
          <p:spPr bwMode="auto">
            <a:xfrm rot="12495789">
              <a:off x="2175577" y="5013754"/>
              <a:ext cx="158768" cy="157139"/>
            </a:xfrm>
            <a:prstGeom prst="ellipse">
              <a:avLst/>
            </a:prstGeom>
            <a:gradFill flip="none" rotWithShape="1"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07" name="Oval 3"/>
            <p:cNvSpPr>
              <a:spLocks noChangeArrowheads="1"/>
            </p:cNvSpPr>
            <p:nvPr/>
          </p:nvSpPr>
          <p:spPr bwMode="auto">
            <a:xfrm rot="12495789">
              <a:off x="2021884" y="4965744"/>
              <a:ext cx="158768" cy="157139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08" name="Oval 3"/>
            <p:cNvSpPr>
              <a:spLocks noChangeAspect="1" noChangeArrowheads="1"/>
            </p:cNvSpPr>
            <p:nvPr/>
          </p:nvSpPr>
          <p:spPr bwMode="auto">
            <a:xfrm rot="12495789">
              <a:off x="2335827" y="5067924"/>
              <a:ext cx="90738" cy="89809"/>
            </a:xfrm>
            <a:prstGeom prst="ellipse">
              <a:avLst/>
            </a:prstGeom>
            <a:gradFill flip="none" rotWithShape="1"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09" name="Oval 3"/>
            <p:cNvSpPr>
              <a:spLocks noChangeArrowheads="1"/>
            </p:cNvSpPr>
            <p:nvPr/>
          </p:nvSpPr>
          <p:spPr bwMode="auto">
            <a:xfrm rot="12495789">
              <a:off x="1915767" y="5150698"/>
              <a:ext cx="158768" cy="157139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10" name="Oval 3"/>
            <p:cNvSpPr>
              <a:spLocks noChangeArrowheads="1"/>
            </p:cNvSpPr>
            <p:nvPr/>
          </p:nvSpPr>
          <p:spPr bwMode="auto">
            <a:xfrm rot="12495789">
              <a:off x="1952547" y="5070843"/>
              <a:ext cx="158768" cy="157139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11" name="Oval 3"/>
            <p:cNvSpPr>
              <a:spLocks noChangeArrowheads="1"/>
            </p:cNvSpPr>
            <p:nvPr/>
          </p:nvSpPr>
          <p:spPr bwMode="auto">
            <a:xfrm rot="12495789">
              <a:off x="1912392" y="5233139"/>
              <a:ext cx="158768" cy="157139"/>
            </a:xfrm>
            <a:prstGeom prst="ellipse">
              <a:avLst/>
            </a:prstGeom>
            <a:gradFill>
              <a:gsLst>
                <a:gs pos="74000">
                  <a:srgbClr val="FFFFCC">
                    <a:alpha val="0"/>
                  </a:srgbClr>
                </a:gs>
                <a:gs pos="8000">
                  <a:schemeClr val="bg1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2" name="Agrupar 1"/>
            <p:cNvGrpSpPr/>
            <p:nvPr/>
          </p:nvGrpSpPr>
          <p:grpSpPr>
            <a:xfrm>
              <a:off x="1959654" y="5435004"/>
              <a:ext cx="171946" cy="213316"/>
              <a:chOff x="1959654" y="5435004"/>
              <a:chExt cx="171946" cy="213316"/>
            </a:xfrm>
          </p:grpSpPr>
          <p:sp>
            <p:nvSpPr>
              <p:cNvPr id="712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14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15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16" name="Agrupar 715"/>
            <p:cNvGrpSpPr/>
            <p:nvPr/>
          </p:nvGrpSpPr>
          <p:grpSpPr>
            <a:xfrm>
              <a:off x="2112054" y="5013176"/>
              <a:ext cx="171946" cy="213316"/>
              <a:chOff x="1959654" y="5435004"/>
              <a:chExt cx="171946" cy="213316"/>
            </a:xfrm>
          </p:grpSpPr>
          <p:sp>
            <p:nvSpPr>
              <p:cNvPr id="717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18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19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20" name="Agrupar 719"/>
            <p:cNvGrpSpPr/>
            <p:nvPr/>
          </p:nvGrpSpPr>
          <p:grpSpPr>
            <a:xfrm>
              <a:off x="1835696" y="5165576"/>
              <a:ext cx="171946" cy="213316"/>
              <a:chOff x="1959654" y="5435004"/>
              <a:chExt cx="171946" cy="213316"/>
            </a:xfrm>
          </p:grpSpPr>
          <p:sp>
            <p:nvSpPr>
              <p:cNvPr id="741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42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43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44" name="Agrupar 743"/>
            <p:cNvGrpSpPr/>
            <p:nvPr/>
          </p:nvGrpSpPr>
          <p:grpSpPr>
            <a:xfrm>
              <a:off x="2264454" y="5165576"/>
              <a:ext cx="171946" cy="213316"/>
              <a:chOff x="1959654" y="5435004"/>
              <a:chExt cx="171946" cy="213316"/>
            </a:xfrm>
          </p:grpSpPr>
          <p:sp>
            <p:nvSpPr>
              <p:cNvPr id="745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46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47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48" name="Agrupar 747"/>
            <p:cNvGrpSpPr/>
            <p:nvPr/>
          </p:nvGrpSpPr>
          <p:grpSpPr>
            <a:xfrm>
              <a:off x="2195736" y="4869160"/>
              <a:ext cx="171946" cy="213316"/>
              <a:chOff x="1959654" y="5435004"/>
              <a:chExt cx="171946" cy="213316"/>
            </a:xfrm>
          </p:grpSpPr>
          <p:sp>
            <p:nvSpPr>
              <p:cNvPr id="749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50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51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28" name="Elipse 27"/>
            <p:cNvSpPr/>
            <p:nvPr/>
          </p:nvSpPr>
          <p:spPr bwMode="auto">
            <a:xfrm>
              <a:off x="1638577" y="4701337"/>
              <a:ext cx="998935" cy="988965"/>
            </a:xfrm>
            <a:prstGeom prst="ellipse">
              <a:avLst/>
            </a:prstGeom>
            <a:gradFill>
              <a:gsLst>
                <a:gs pos="98000">
                  <a:schemeClr val="bg1">
                    <a:alpha val="3000"/>
                  </a:schemeClr>
                </a:gs>
                <a:gs pos="27000">
                  <a:srgbClr val="AAE5C4"/>
                </a:gs>
                <a:gs pos="14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  <p:grpSp>
          <p:nvGrpSpPr>
            <p:cNvPr id="752" name="Agrupar 751"/>
            <p:cNvGrpSpPr/>
            <p:nvPr/>
          </p:nvGrpSpPr>
          <p:grpSpPr>
            <a:xfrm>
              <a:off x="1858899" y="5098192"/>
              <a:ext cx="171946" cy="213316"/>
              <a:chOff x="1959654" y="5435004"/>
              <a:chExt cx="171946" cy="213316"/>
            </a:xfrm>
          </p:grpSpPr>
          <p:sp>
            <p:nvSpPr>
              <p:cNvPr id="753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54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55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56" name="Agrupar 755"/>
            <p:cNvGrpSpPr/>
            <p:nvPr/>
          </p:nvGrpSpPr>
          <p:grpSpPr>
            <a:xfrm>
              <a:off x="2102293" y="5290232"/>
              <a:ext cx="171946" cy="213316"/>
              <a:chOff x="1959654" y="5435004"/>
              <a:chExt cx="171946" cy="213316"/>
            </a:xfrm>
          </p:grpSpPr>
          <p:sp>
            <p:nvSpPr>
              <p:cNvPr id="757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58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59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60" name="Agrupar 759"/>
            <p:cNvGrpSpPr/>
            <p:nvPr/>
          </p:nvGrpSpPr>
          <p:grpSpPr>
            <a:xfrm>
              <a:off x="1718095" y="5174490"/>
              <a:ext cx="171946" cy="213316"/>
              <a:chOff x="1959654" y="5435004"/>
              <a:chExt cx="171946" cy="213316"/>
            </a:xfrm>
          </p:grpSpPr>
          <p:sp>
            <p:nvSpPr>
              <p:cNvPr id="761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59654" y="5462723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62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2040862" y="5435004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763" name="Oval 3"/>
              <p:cNvSpPr>
                <a:spLocks noChangeAspect="1" noChangeArrowheads="1"/>
              </p:cNvSpPr>
              <p:nvPr/>
            </p:nvSpPr>
            <p:spPr bwMode="auto">
              <a:xfrm rot="2168867">
                <a:off x="1982291" y="5558511"/>
                <a:ext cx="90738" cy="89809"/>
              </a:xfrm>
              <a:prstGeom prst="ellipse">
                <a:avLst/>
              </a:prstGeom>
              <a:gradFill flip="none" rotWithShape="1">
                <a:gsLst>
                  <a:gs pos="74000">
                    <a:srgbClr val="FFFFCC">
                      <a:alpha val="0"/>
                    </a:srgbClr>
                  </a:gs>
                  <a:gs pos="800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 w="57150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  <p:sp>
          <p:nvSpPr>
            <p:cNvPr id="680" name="Lágrima 11"/>
            <p:cNvSpPr/>
            <p:nvPr/>
          </p:nvSpPr>
          <p:spPr bwMode="auto">
            <a:xfrm rot="480873">
              <a:off x="518185" y="5070836"/>
              <a:ext cx="1526829" cy="1563119"/>
            </a:xfrm>
            <a:custGeom>
              <a:avLst/>
              <a:gdLst>
                <a:gd name="connsiteX0" fmla="*/ 0 w 1156717"/>
                <a:gd name="connsiteY0" fmla="*/ 579323 h 1158646"/>
                <a:gd name="connsiteX1" fmla="*/ 578359 w 1156717"/>
                <a:gd name="connsiteY1" fmla="*/ 0 h 1158646"/>
                <a:gd name="connsiteX2" fmla="*/ 1735076 w 1156717"/>
                <a:gd name="connsiteY2" fmla="*/ -579323 h 1158646"/>
                <a:gd name="connsiteX3" fmla="*/ 1156717 w 1156717"/>
                <a:gd name="connsiteY3" fmla="*/ 579323 h 1158646"/>
                <a:gd name="connsiteX4" fmla="*/ 578358 w 1156717"/>
                <a:gd name="connsiteY4" fmla="*/ 1158646 h 1158646"/>
                <a:gd name="connsiteX5" fmla="*/ -1 w 1156717"/>
                <a:gd name="connsiteY5" fmla="*/ 579323 h 1158646"/>
                <a:gd name="connsiteX6" fmla="*/ 0 w 1156717"/>
                <a:gd name="connsiteY6" fmla="*/ 579323 h 1158646"/>
                <a:gd name="connsiteX0" fmla="*/ 1 w 1747623"/>
                <a:gd name="connsiteY0" fmla="*/ 1160280 h 1739603"/>
                <a:gd name="connsiteX1" fmla="*/ 476760 w 1747623"/>
                <a:gd name="connsiteY1" fmla="*/ 885757 h 1739603"/>
                <a:gd name="connsiteX2" fmla="*/ 1735077 w 1747623"/>
                <a:gd name="connsiteY2" fmla="*/ 1634 h 1739603"/>
                <a:gd name="connsiteX3" fmla="*/ 1156718 w 1747623"/>
                <a:gd name="connsiteY3" fmla="*/ 1160280 h 1739603"/>
                <a:gd name="connsiteX4" fmla="*/ 578359 w 1747623"/>
                <a:gd name="connsiteY4" fmla="*/ 1739603 h 1739603"/>
                <a:gd name="connsiteX5" fmla="*/ 0 w 1747623"/>
                <a:gd name="connsiteY5" fmla="*/ 1160280 h 1739603"/>
                <a:gd name="connsiteX6" fmla="*/ 1 w 1747623"/>
                <a:gd name="connsiteY6" fmla="*/ 1160280 h 1739603"/>
                <a:gd name="connsiteX0" fmla="*/ 177801 w 1747623"/>
                <a:gd name="connsiteY0" fmla="*/ 1554574 h 1740197"/>
                <a:gd name="connsiteX1" fmla="*/ 476760 w 1747623"/>
                <a:gd name="connsiteY1" fmla="*/ 886351 h 1740197"/>
                <a:gd name="connsiteX2" fmla="*/ 1735077 w 1747623"/>
                <a:gd name="connsiteY2" fmla="*/ 2228 h 1740197"/>
                <a:gd name="connsiteX3" fmla="*/ 1156718 w 1747623"/>
                <a:gd name="connsiteY3" fmla="*/ 1160874 h 1740197"/>
                <a:gd name="connsiteX4" fmla="*/ 578359 w 1747623"/>
                <a:gd name="connsiteY4" fmla="*/ 1740197 h 1740197"/>
                <a:gd name="connsiteX5" fmla="*/ 0 w 1747623"/>
                <a:gd name="connsiteY5" fmla="*/ 1160874 h 1740197"/>
                <a:gd name="connsiteX6" fmla="*/ 177801 w 1747623"/>
                <a:gd name="connsiteY6" fmla="*/ 1554574 h 1740197"/>
                <a:gd name="connsiteX0" fmla="*/ 177801 w 1740940"/>
                <a:gd name="connsiteY0" fmla="*/ 1556616 h 1742239"/>
                <a:gd name="connsiteX1" fmla="*/ 476760 w 1740940"/>
                <a:gd name="connsiteY1" fmla="*/ 888393 h 1742239"/>
                <a:gd name="connsiteX2" fmla="*/ 1735077 w 1740940"/>
                <a:gd name="connsiteY2" fmla="*/ 4270 h 1742239"/>
                <a:gd name="connsiteX3" fmla="*/ 978918 w 1740940"/>
                <a:gd name="connsiteY3" fmla="*/ 1277216 h 1742239"/>
                <a:gd name="connsiteX4" fmla="*/ 578359 w 1740940"/>
                <a:gd name="connsiteY4" fmla="*/ 1742239 h 1742239"/>
                <a:gd name="connsiteX5" fmla="*/ 0 w 1740940"/>
                <a:gd name="connsiteY5" fmla="*/ 1162916 h 1742239"/>
                <a:gd name="connsiteX6" fmla="*/ 177801 w 1740940"/>
                <a:gd name="connsiteY6" fmla="*/ 1556616 h 1742239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177801 w 2868564"/>
                <a:gd name="connsiteY0" fmla="*/ 2570335 h 2755958"/>
                <a:gd name="connsiteX1" fmla="*/ 476760 w 2868564"/>
                <a:gd name="connsiteY1" fmla="*/ 1902112 h 2755958"/>
                <a:gd name="connsiteX2" fmla="*/ 2865377 w 2868564"/>
                <a:gd name="connsiteY2" fmla="*/ 1989 h 2755958"/>
                <a:gd name="connsiteX3" fmla="*/ 978918 w 2868564"/>
                <a:gd name="connsiteY3" fmla="*/ 2290935 h 2755958"/>
                <a:gd name="connsiteX4" fmla="*/ 578359 w 2868564"/>
                <a:gd name="connsiteY4" fmla="*/ 2755958 h 2755958"/>
                <a:gd name="connsiteX5" fmla="*/ 0 w 2868564"/>
                <a:gd name="connsiteY5" fmla="*/ 2176635 h 2755958"/>
                <a:gd name="connsiteX6" fmla="*/ 177801 w 2868564"/>
                <a:gd name="connsiteY6" fmla="*/ 2570335 h 2755958"/>
                <a:gd name="connsiteX0" fmla="*/ 31108 w 2721871"/>
                <a:gd name="connsiteY0" fmla="*/ 2570335 h 2768331"/>
                <a:gd name="connsiteX1" fmla="*/ 330067 w 2721871"/>
                <a:gd name="connsiteY1" fmla="*/ 1902112 h 2768331"/>
                <a:gd name="connsiteX2" fmla="*/ 2718684 w 2721871"/>
                <a:gd name="connsiteY2" fmla="*/ 1989 h 2768331"/>
                <a:gd name="connsiteX3" fmla="*/ 832225 w 2721871"/>
                <a:gd name="connsiteY3" fmla="*/ 2290935 h 2768331"/>
                <a:gd name="connsiteX4" fmla="*/ 431666 w 2721871"/>
                <a:gd name="connsiteY4" fmla="*/ 2755958 h 2768331"/>
                <a:gd name="connsiteX5" fmla="*/ 31108 w 2721871"/>
                <a:gd name="connsiteY5" fmla="*/ 2570335 h 2768331"/>
                <a:gd name="connsiteX0" fmla="*/ 31108 w 2721937"/>
                <a:gd name="connsiteY0" fmla="*/ 2570335 h 2756819"/>
                <a:gd name="connsiteX1" fmla="*/ 330067 w 2721937"/>
                <a:gd name="connsiteY1" fmla="*/ 1902112 h 2756819"/>
                <a:gd name="connsiteX2" fmla="*/ 2718684 w 2721937"/>
                <a:gd name="connsiteY2" fmla="*/ 1989 h 2756819"/>
                <a:gd name="connsiteX3" fmla="*/ 832225 w 2721937"/>
                <a:gd name="connsiteY3" fmla="*/ 2290935 h 2756819"/>
                <a:gd name="connsiteX4" fmla="*/ 228466 w 2721937"/>
                <a:gd name="connsiteY4" fmla="*/ 2743258 h 2756819"/>
                <a:gd name="connsiteX5" fmla="*/ 31108 w 2721937"/>
                <a:gd name="connsiteY5" fmla="*/ 2570335 h 2756819"/>
                <a:gd name="connsiteX0" fmla="*/ 11654 w 2791383"/>
                <a:gd name="connsiteY0" fmla="*/ 2494120 h 2751745"/>
                <a:gd name="connsiteX1" fmla="*/ 399513 w 2791383"/>
                <a:gd name="connsiteY1" fmla="*/ 1902097 h 2751745"/>
                <a:gd name="connsiteX2" fmla="*/ 2788130 w 2791383"/>
                <a:gd name="connsiteY2" fmla="*/ 1974 h 2751745"/>
                <a:gd name="connsiteX3" fmla="*/ 901671 w 2791383"/>
                <a:gd name="connsiteY3" fmla="*/ 2290920 h 2751745"/>
                <a:gd name="connsiteX4" fmla="*/ 297912 w 2791383"/>
                <a:gd name="connsiteY4" fmla="*/ 2743243 h 2751745"/>
                <a:gd name="connsiteX5" fmla="*/ 11654 w 2791383"/>
                <a:gd name="connsiteY5" fmla="*/ 2494120 h 2751745"/>
                <a:gd name="connsiteX0" fmla="*/ 11654 w 2791399"/>
                <a:gd name="connsiteY0" fmla="*/ 2494120 h 2697049"/>
                <a:gd name="connsiteX1" fmla="*/ 399513 w 2791399"/>
                <a:gd name="connsiteY1" fmla="*/ 1902097 h 2697049"/>
                <a:gd name="connsiteX2" fmla="*/ 2788130 w 2791399"/>
                <a:gd name="connsiteY2" fmla="*/ 1974 h 2697049"/>
                <a:gd name="connsiteX3" fmla="*/ 901671 w 2791399"/>
                <a:gd name="connsiteY3" fmla="*/ 2290920 h 2697049"/>
                <a:gd name="connsiteX4" fmla="*/ 249337 w 2791399"/>
                <a:gd name="connsiteY4" fmla="*/ 2685124 h 2697049"/>
                <a:gd name="connsiteX5" fmla="*/ 11654 w 2791399"/>
                <a:gd name="connsiteY5" fmla="*/ 2494120 h 2697049"/>
                <a:gd name="connsiteX0" fmla="*/ 37021 w 2708872"/>
                <a:gd name="connsiteY0" fmla="*/ 2560003 h 2705587"/>
                <a:gd name="connsiteX1" fmla="*/ 316986 w 2708872"/>
                <a:gd name="connsiteY1" fmla="*/ 1902110 h 2705587"/>
                <a:gd name="connsiteX2" fmla="*/ 2705603 w 2708872"/>
                <a:gd name="connsiteY2" fmla="*/ 1987 h 2705587"/>
                <a:gd name="connsiteX3" fmla="*/ 819144 w 2708872"/>
                <a:gd name="connsiteY3" fmla="*/ 2290933 h 2705587"/>
                <a:gd name="connsiteX4" fmla="*/ 166810 w 2708872"/>
                <a:gd name="connsiteY4" fmla="*/ 2685137 h 2705587"/>
                <a:gd name="connsiteX5" fmla="*/ 37021 w 2708872"/>
                <a:gd name="connsiteY5" fmla="*/ 2560003 h 2705587"/>
                <a:gd name="connsiteX0" fmla="*/ 20200 w 2691429"/>
                <a:gd name="connsiteY0" fmla="*/ 2558718 h 2704302"/>
                <a:gd name="connsiteX1" fmla="*/ 352550 w 2691429"/>
                <a:gd name="connsiteY1" fmla="*/ 2051036 h 2704302"/>
                <a:gd name="connsiteX2" fmla="*/ 2688782 w 2691429"/>
                <a:gd name="connsiteY2" fmla="*/ 702 h 2704302"/>
                <a:gd name="connsiteX3" fmla="*/ 802323 w 2691429"/>
                <a:gd name="connsiteY3" fmla="*/ 2289648 h 2704302"/>
                <a:gd name="connsiteX4" fmla="*/ 149989 w 2691429"/>
                <a:gd name="connsiteY4" fmla="*/ 2683852 h 2704302"/>
                <a:gd name="connsiteX5" fmla="*/ 20200 w 2691429"/>
                <a:gd name="connsiteY5" fmla="*/ 2558718 h 2704302"/>
                <a:gd name="connsiteX0" fmla="*/ 20200 w 2689847"/>
                <a:gd name="connsiteY0" fmla="*/ 2558988 h 2704572"/>
                <a:gd name="connsiteX1" fmla="*/ 352550 w 2689847"/>
                <a:gd name="connsiteY1" fmla="*/ 2051306 h 2704572"/>
                <a:gd name="connsiteX2" fmla="*/ 2688782 w 2689847"/>
                <a:gd name="connsiteY2" fmla="*/ 972 h 2704572"/>
                <a:gd name="connsiteX3" fmla="*/ 647652 w 2689847"/>
                <a:gd name="connsiteY3" fmla="*/ 2333423 h 2704572"/>
                <a:gd name="connsiteX4" fmla="*/ 149989 w 2689847"/>
                <a:gd name="connsiteY4" fmla="*/ 2684122 h 2704572"/>
                <a:gd name="connsiteX5" fmla="*/ 20200 w 2689847"/>
                <a:gd name="connsiteY5" fmla="*/ 2558988 h 2704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9847" h="2704572">
                  <a:moveTo>
                    <a:pt x="20200" y="2558988"/>
                  </a:moveTo>
                  <a:cubicBezTo>
                    <a:pt x="3267" y="2416680"/>
                    <a:pt x="-92214" y="2477642"/>
                    <a:pt x="352550" y="2051306"/>
                  </a:cubicBezTo>
                  <a:cubicBezTo>
                    <a:pt x="797314" y="1624970"/>
                    <a:pt x="2639598" y="-46047"/>
                    <a:pt x="2688782" y="972"/>
                  </a:cubicBezTo>
                  <a:cubicBezTo>
                    <a:pt x="2737966" y="47991"/>
                    <a:pt x="1070784" y="1886231"/>
                    <a:pt x="647652" y="2333423"/>
                  </a:cubicBezTo>
                  <a:cubicBezTo>
                    <a:pt x="224520" y="2780615"/>
                    <a:pt x="469408" y="2684122"/>
                    <a:pt x="149989" y="2684122"/>
                  </a:cubicBezTo>
                  <a:cubicBezTo>
                    <a:pt x="16470" y="2730689"/>
                    <a:pt x="37133" y="2701296"/>
                    <a:pt x="20200" y="255898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67000">
                  <a:srgbClr val="00B0F0"/>
                </a:gs>
                <a:gs pos="19000">
                  <a:srgbClr val="0053FA">
                    <a:alpha val="55686"/>
                  </a:srgbClr>
                </a:gs>
                <a:gs pos="92000">
                  <a:srgbClr val="FFEBFA">
                    <a:lumMod val="0"/>
                    <a:lumOff val="100000"/>
                    <a:alpha val="95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rgbClr val="FF0066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5" name="Retângulo 8"/>
          <p:cNvSpPr>
            <a:spLocks noChangeArrowheads="1"/>
          </p:cNvSpPr>
          <p:nvPr/>
        </p:nvSpPr>
        <p:spPr bwMode="auto">
          <a:xfrm>
            <a:off x="1015702" y="5786100"/>
            <a:ext cx="34205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800" b="1" dirty="0" err="1" smtClean="0">
                <a:solidFill>
                  <a:srgbClr val="FFFFCC"/>
                </a:solidFill>
                <a:latin typeface="Century Gothic" pitchFamily="34" charset="0"/>
              </a:rPr>
              <a:t>Desfragmentação</a:t>
            </a:r>
            <a:endParaRPr lang="pt-BR" sz="2800" b="1" dirty="0">
              <a:solidFill>
                <a:srgbClr val="FFFFCC"/>
              </a:solidFill>
              <a:latin typeface="Century Gothic" pitchFamily="34" charset="0"/>
            </a:endParaRPr>
          </a:p>
        </p:txBody>
      </p:sp>
      <p:sp>
        <p:nvSpPr>
          <p:cNvPr id="549" name="Retângulo 8"/>
          <p:cNvSpPr>
            <a:spLocks noChangeArrowheads="1"/>
          </p:cNvSpPr>
          <p:nvPr/>
        </p:nvSpPr>
        <p:spPr bwMode="auto">
          <a:xfrm>
            <a:off x="4513670" y="5077311"/>
            <a:ext cx="12824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53D2FF"/>
                </a:solidFill>
                <a:latin typeface="Century Gothic" pitchFamily="34" charset="0"/>
              </a:rPr>
              <a:t>Terra</a:t>
            </a:r>
            <a:endParaRPr lang="pt-BR" sz="3200" b="1" dirty="0">
              <a:solidFill>
                <a:srgbClr val="53D2FF"/>
              </a:solidFill>
              <a:latin typeface="Century Gothic" pitchFamily="34" charset="0"/>
            </a:endParaRPr>
          </a:p>
        </p:txBody>
      </p:sp>
      <p:sp>
        <p:nvSpPr>
          <p:cNvPr id="550" name="Retângulo 8"/>
          <p:cNvSpPr>
            <a:spLocks noChangeArrowheads="1"/>
          </p:cNvSpPr>
          <p:nvPr/>
        </p:nvSpPr>
        <p:spPr bwMode="auto">
          <a:xfrm>
            <a:off x="5371778" y="5911327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 smtClean="0">
                <a:solidFill>
                  <a:srgbClr val="FF0000"/>
                </a:solidFill>
                <a:latin typeface="Century Gothic" pitchFamily="34" charset="0"/>
              </a:rPr>
              <a:t>diagrama </a:t>
            </a:r>
            <a:r>
              <a:rPr lang="pt-BR" b="1" dirty="0">
                <a:solidFill>
                  <a:srgbClr val="FF0000"/>
                </a:solidFill>
                <a:latin typeface="Century Gothic" pitchFamily="34" charset="0"/>
              </a:rPr>
              <a:t>fora de escala</a:t>
            </a:r>
          </a:p>
        </p:txBody>
      </p:sp>
    </p:spTree>
    <p:extLst>
      <p:ext uri="{BB962C8B-B14F-4D97-AF65-F5344CB8AC3E}">
        <p14:creationId xmlns:p14="http://schemas.microsoft.com/office/powerpoint/2010/main" val="77267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58" grpId="0"/>
      <p:bldP spid="1059" grpId="0"/>
      <p:bldP spid="801" grpId="0"/>
      <p:bldP spid="862" grpId="0"/>
      <p:bldP spid="24" grpId="0"/>
      <p:bldP spid="35" grpId="0"/>
      <p:bldP spid="54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geminid_meteor_shower_ut%255B3%255D.jpg]"/>
          <p:cNvPicPr>
            <a:picLocks noChangeAspect="1" noChangeArrowheads="1"/>
          </p:cNvPicPr>
          <p:nvPr/>
        </p:nvPicPr>
        <p:blipFill>
          <a:blip r:embed="rId3" cstate="print"/>
          <a:srcRect l="369" t="653" r="1107"/>
          <a:stretch>
            <a:fillRect/>
          </a:stretch>
        </p:blipFill>
        <p:spPr bwMode="auto">
          <a:xfrm>
            <a:off x="-2208" y="1375081"/>
            <a:ext cx="9159323" cy="5222271"/>
          </a:xfrm>
          <a:prstGeom prst="rect">
            <a:avLst/>
          </a:prstGeom>
          <a:noFill/>
        </p:spPr>
      </p:pic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7384"/>
            <a:ext cx="9144000" cy="114300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pPr algn="ctr"/>
            <a:r>
              <a:rPr lang="pt-BR" sz="4400" b="1" dirty="0" smtClean="0">
                <a:solidFill>
                  <a:schemeClr val="bg1"/>
                </a:solidFill>
                <a:latin typeface="Century Gothic" pitchFamily="34" charset="0"/>
              </a:rPr>
              <a:t>Radiantes</a:t>
            </a:r>
          </a:p>
        </p:txBody>
      </p:sp>
      <p:sp>
        <p:nvSpPr>
          <p:cNvPr id="25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1085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Crédito da imagem</a:t>
            </a: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: Stardate.org (constelações); http://pt.depositphotos.com (trilhos)</a:t>
            </a:r>
            <a:endParaRPr lang="pt-BR" sz="1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2052" name="AutoShape 4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6" name="AutoShape 8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8" name="Picture 10" descr="http://st.depositphotos.com/1770836/1581/i/950/depositphotos_15815611-Railroad-Tracks.jpg"/>
          <p:cNvPicPr>
            <a:picLocks noChangeAspect="1" noChangeArrowheads="1"/>
          </p:cNvPicPr>
          <p:nvPr/>
        </p:nvPicPr>
        <p:blipFill>
          <a:blip r:embed="rId4" cstate="print"/>
          <a:srcRect b="2215"/>
          <a:stretch>
            <a:fillRect/>
          </a:stretch>
        </p:blipFill>
        <p:spPr bwMode="auto">
          <a:xfrm>
            <a:off x="6098014" y="1369343"/>
            <a:ext cx="2938482" cy="4326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963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72008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entury Gothic" pitchFamily="34" charset="0"/>
              </a:rPr>
              <a:t>Principais chuvas de meteoros</a:t>
            </a:r>
          </a:p>
        </p:txBody>
      </p:sp>
      <p:sp>
        <p:nvSpPr>
          <p:cNvPr id="25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1085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Fonte: NASA</a:t>
            </a:r>
            <a:endParaRPr lang="pt-BR" sz="1200" b="1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2052" name="AutoShape 4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4" name="AutoShape 6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56" name="AutoShape 8" descr="data:image/jpeg;base64,/9j/4AAQSkZJRgABAQAAAQABAAD/2wCEAAkGBxQTEhQUExQUFhUXGR8YGRgYGCAgHBodHh4cHR4ZIBwhISohGh8mIB8cITEhJSkrLy4uGiEzODMsNygtLisBCgoKDg0OGhAQGzQkHyQsLCwsLCwsLDQsLCwsLCwsLCwsLCw0LCwsLCwsLCwsLCwsLCwsLCwsLCwsLCwsLCwsLP/AABEIARQAtwMBIgACEQEDEQH/xAAcAAACAgMBAQAAAAAAAAAAAAAEBQAGAQIDBwj/xABCEAACAQMDAwIEBAMGBQMDBQABAhEDEiEABDEFIkETUQYyYXEjQoGRFKHwBzNSYrHRFXLB4fEkgqI0Q1MWF2Nzkv/EABcBAQEBAQAAAAAAAAAAAAAAAAEAAgP/xAAiEQEBAQACAgMBAQADAAAAAAAAARECIRIxQVFhgXEDIjL/2gAMAwEAAhEDEQA/APcdTWs621JNTU1NSTU1NYOpM6mpqakmpqampJqampqSamprE6kzqawDrOpJqaxOs6kmpqampJqampqSampqak5Ke4j9tdJ0GlQhzPsP6/nrcbj7cT/r/toQnWJ1zp1Jn6fXWQ2lOg1DrUHWSdSZnWdag6hbUmdYLa5Vqnj+f7aV7jqX2xj/AF+mi3DIcK862nSPb7854n+v30wpbr9f/MapdVgtjrW7XBqpEz9/t/X/AF0JX3Z+n9R/vqtQ8Vhre/ScVc5/10Vta2icjg67WZ1znWZ0h0nWJ1pOpOoOk6k64PUzGtRX9+Rzn/t/X7aUJnU0L/FgEgwIxk+YmNTUizadRD2mI7T5+qznyPGu203ILMPYnz9T/tqqUNzYrEnALrJ5+ZR7/fnTLp1cTUxkuR7jAXP7mPvrhObreKyHcAAwNck3i3Efr/X89LTXUDkcex/30kTfj1ZJ7Yt45wzD+Q/npvMTiuNPdgga3/ihpVROMkca5brcBVJnjP08/wC2nyHidfxOl+76rawn6/rj/wA6r+3+Ik4LCCSBBj7fb/TXQb6jUUOzgRM+/Mcazf8Ak3014YZ7zrAZMA5HI/7frpUrlvzR9zobZdRp1LlEKimASefr9P8AtrnAB+adYvK1qccNqLRyccDP9Y0z29WCOf30gFZUWSJ9pI10q7kqVUkBuWk/y/T/AKnTOWCzVjfcjjjz/X8taGP6J1XK+9tYEkfUTyPI/b+caO2+6E+mWmRKn3BEj+WRrXno8R7kTxrehUtPGuVOD+aCPHAP78640uod9rLH3/r+p06MNf44AZ1sm8U+RoLt+nOuDgTA/l/099PlRh0Kg1m/SmmGXMwPM50Q+4jzrXkMd93UgA/XI9xkf9/01xfeAZMjnzjBj9vOga3UJZVgyefOh95XUSIkCWj3BGR/rrN5tTiH6turCw+WW7TJAnz+hAPt4+mpoXdbkM5nx7nBnz41nXK3tuRW06tRhgskAhRnzexP1jjWtPrUAWg9xzPiSSfv4yD76pBrgm0yFYkz4zMEk5ETz4Gmo3gi64vaSSY+2Pcz2+PzffWHXFkrfGgFVRZAtt/zKfMjjiPP66B33V2LM6MsYeYnjgT+p/XGqvUrhRMdxMkAHyZInj/D++sJWLowBILZImZ8QST/AKfQabq8Y9Jb4iDUyMHmWHvxEfSPr/rpJ1r4geopUH0zgWz+mPP1z/00u6JtaQzundltMIAyj692BPP0/fT3Y7cGlZQ2zsslgxkHOZJAwPtzA1d1nJFPrbpxAmTOYnx5j20z6LSqsflcz7A/p9P+3nGrNsOldwtCE4/T3+aOJ554x7O6DdwHPv4ggxx54OfoOedU46byKNh0ZyBJC/p+/wCv89MzskoqXIdyB8s8/YTj99FGqqISPGSf9eP9tJdzvjXqCkqyWMKIMH2kHOPM8ackY211oblo9dgVg2opzLE9v3Awf21tt0zkk2iMnJPufvpT1Kuj1RRpNUFPbqB2lbSzSS8MDJgjOe1wMZnbYVDLfORP/wDHwPMge+dFODepV7SDz55A/fWlKpfQYAm6gcEHPptlT7QpJXzofqNYQSUf91/6HOgOndSWnXR2yr/gso9mnkeYIgR5aeOb5WdLT0bq3rLBi9ec/wA8aYPuWiOfsfB/01S+q1ztNwQPmBxxBXkGC3nP9TqxbDqKbil6i/WZxBHuJ/6xrUosG0txUgSv17SGIGeYmBgeddf+JKoIN0yBHtM4/wBf5+2gPlbAkScAx+vn/oONEvtFClixYsLcRJ5kWkgYzxpmgyavOAf/AB/trmKxmJBAxjSSoKqgWE2wMuI4x7SB/wCdDDqDg2sDM8qQRn7/APfjV5LxWGu8K2M8aQ1K6Oe0mTg5nkTj38aajeKwKsQD58a5VNhTGYt4+WAfbnwNF7U6I9+fTK3Ek/TxI4Of2n3886mrKdojyxClIiCBBzP/AH1nR4HyfPYrWu8kHPM494wSOJGOPfWlTflmsDBYmYHsP5+0+c/bQFRmGCCfefeB9fbxqbfZliTJEZkKSOPPtmP6xrWOmmR3sgSTEgyB5Hk++fv76xtdyxJjHAgCZwB+3n9dMNv8NswRz6qgn5mSEM5BVzAIIngNJOB7vKXwkKNNmks6ZDPCpmCIMHByJ5nIGjpafdFp1zbWp05T5T6qMwIPkYEERzMj9M2WlXrRa9V3LG0yO0kkAi0G3ORHjQPT9o4T0yFuHKg4WIiGCgQSCbonPkA6cJRNp7QCfBkQY/5u4CZ/YfXVI52h6Ki2VUFxzHufB5z4j66LuhZAgATIjM5iZ5++tXMgnyCR3YgD2EjnmeDGlXW9+pBCvVFoPCkgjBMmxvrkf6Rq9D2C6rvRUmxmEj/8oHjBKlozxA5j3Oo9b+D271WLNUqSqo1RiLLo5AMXFggYCQpLcTrToLtuKpVWApqtzkqR2g5PdTUKOeYJ8HBIF6pVpbmujMaqGmb1IaBbbFNYBuBAJZgQCGcjIkav1r8cD1K0mRSS9ibRKiWNzAWxOSfPGdHJulwStNj7l2Pt9IGsDdUriH9TiIC1jnwQQCPfGOdHJVohZAgyefU5OT2jzzMTM6ySzf7wYmlROf8AGffIPb7f7edKKW/SSfTojnKu8gwTNoAg4Bwfy/pqx16lKpPaWIyCVqYx4ugAyT5/66A3VKgQSqd0EyfUkk+QAf8AWP01IZSsrbKm8eq1FBTc1GlvTyASQGVmVpUmDNvOgejdYp7ZmBWlTVvmUPxGJCWDOVBP21v8NblaNc03utqkyS0JBCqwQM0kghaht+UE/XXP4j6WaFdlVQuJEXkkYtYFRgAAYjnyY037E+l1pVQ6XAzIkRmJH29iDH19tAVtrnBtH24mRIGY8TEYB4mNVz4c6gA0NUYGJW52ggfMpDAD/D4/XVi6jVBC1AolQGYkyADGcQODyCRP6HSMxKtOq3y1WpyefmGTlYnjESR55PGsbEvUpAra8YYKtzY8RItbkTmcHAOhVVGNLcyVZVlwCBEycSQz/lkewJjOOO76l+Ctex6BDWiTfESZZAyyCJNt8j9I1JYU22YsggxgfL5OJI4xP10U+1gexxnif/M6rmz6mKhp21CVKs0h3kkNayhMdt0AXAQDgnOu1MsGvSoSpINlSpT7TzBNxhuZFxj+QRh7S26sih6jCOfAJj3PI1NcNrt33FKUKLdyCwaCD4IuVhIifPONTTl+h/XkfTqFIqKpWkYUWmoUEjAvkxxBhfoeJ0L1VmdnFNGIZgnFtxySIHLRGYkiTmTNq3Ox2z0IUO1ptDx7klQq+mLyrG0oe0QZPOnmyQHsYorgkuFFRQrkSCQGPJtIUx+YhTIAJW6Xb3ehUXbtUtQItMJAFjMbU/N8vI8ESBA8udpsiiWhVEQuWLTGfnPcBIEAeF/KQdTZdNpkUy6IXHfcFIaZ+cQqlCVAGQMEj/mYrugG9NRLcmQfoJnjzwdAZpbePBJJmT4kDtE+MAxOtlrAEkmT5/bjHnI+px7a61WMZWQTyf6/TzpL1rr9CmLKqEggMfwWZcEQSbT+2YxqHsTujVampomxjBF6kxOSDkHBwRcM+dJn6cp9Q1CVeoeTXqdsiD+GHiOCIxmAIjSjfde2tQ9polom4l0NUQJUkLmbUAcmTIkwNNPhqmhLbyq8begpdgNy7qSAG+WMxJgXZOIiNTXoX1vqP/D6NGjRAZ6zK1QVGIspZtWCS2SrC3zDSNLqXSqILOBUYswLGm9oJYSTbfAOD48SbudIOq9XNXcMm5oWM5FdndlVkFhCU1v/AC01deCsstTOTrrS3dMm2afE+p/EkXfUKqkGPc6eV+FIte26PTDTbVEgDNQS3/MQ0gcYH89ddz09RdbcRkmKmCQ3JP8APx/LVe2iUcjIsjK1q0ZMRi2B9/fHGmIoqAGKtGCD6leYMxlZ5EfMfvGdZ1YL3G1pk2w5MG0eqBJ8qRgCe2DGQDoTebUBQfRdyDz6qATiQCSAQBOQfH7i16VMglkgTJYmqTPHJWT+/wDvrDOrHsvjGWesoH0EyP6ONGnAO7FBa1OrVQ+mjd2VeFaFLMFYsMceTHB82HqlWhu9nT3DL6xpQjMoklSAVciLsgqxESLiIkYRhTUNjkEfI6tWaO7lSLZmMR99G/Bu9hjRaiyUf/pXe6Q7dxV+FKkyRMSTUT2ganoUNsq20YhF29YJTMdyGzOTIj7CD+vGbJSrM9xek9pHzD2MflYyZE51RvjFxRrNSqNSUqxb/wCqrAlWgrcop+wjtP5iJPIA6f1hLw6uHKkn567eImD9P8QgT51ZT1XpG6T5aaAPbBUXAFSDIJmQBJAgT9sYy1J0WGa4LBzHkmB+W0RAliPl+ul1DqAq01qU1YgNaCVdCOBHaLoHdOIyPfWd3uKFX8IhmAMleVMEQvykESRCzxzkYg5b9kQ3zTogEt+G9QMEE3dxchoEyoiC2AcHWa1ZFHqVd2tMDtCtUEi4NwzC+mSAAZgc/bWlKs/yJTpreSZq/hlsyeVA5/NOcAA5gjp3WK1RHDUaVRlMoy1SFMYglriTIiQApnmBq1O+269VphgkVKaAAKgDOG8za8RzGFx76muKbmrUcW0zTwbmBUgHGQQVuknIWR5nmJp8hjdBLkPimkxHcrRdBOO7iO3i0ArnTIAwihSUOEki5cXR3T9cCDngDQqdJFqFjDZqfOwtGcXAiOweGjnBk62JYOQFVUBF15YOWz+IEksyx5YgYwPcTtVbCAU3dRicYjAaWYTAP5ZM8a1WuDeqh6gi3zj5cwFw1uR5zk+dEUHcgMBb24UDDiJki0w2CA3BDCCDxzqbhXqekKyetZdYT6hZMiQTGCQMwI+sghwKr8Qdd222IaqS4mEMsWAyci20EmT88i0AA50oqfG22amsvuVkQXx9JK3Bh4BtjGMnnVj3FesNwUFVXkC+lUJnLCPwlAaDgMv+YyMk6Q73qVI0zVOwoEKxT8QBSrkgR6bLKnAJJAEDmJ1dNNNjvE3VT0qO6rveF7WVTaf8TN6ZvXEwQsRg8aefGFWotMbTbfifwqCvuHYiL/mphuB25rsIiEURmNF7V6ey27b19vTWoRbTppm5mPaFIGbmM4xHGq43W9sKR21Wu7VHd6m8dBNxIJamGIggtC4BACQRnTAW9G+IxWn1q6h6rCoWQrepVSvcLIm1VPaAMTiW0Yd3tmaP+I1BnBZ6XEHwF9wPfHvrGyXpxogtQZmpRNRFtlS0IxWZYAwt5kTE5OsMnTaLFjQrJ6hYuXpvDU47qYMwkSJIzyIHALlp9Q3pdV2fqG/eMwky5q4IMZKxPE5Gccca03HVtsGAWvCKeUdYtEQQsCTOMgEAHzGux6JtQy16W0qKghl9KgWzbJi0SfBzNpydBJu9nRamqUVpVPlQttGDOxMNANO+RhQAzRccHGjInQdSosKoG4dQICQ4uIwWiMTMxMffMDlT6mvcDVeWWFJqSRMfNj7zAIOccTo3UulM7Bghawgr6TQLV49IUsBYLFpu9zjXHqVTpFR1kUgrKAS1N6bkQIKwiqZwZiY8mcXitcdxvVAJFWsW8g1KXOZI/D+3M5P0yGOqVQwSj+J65CEQGqj0iWUgqqwVDlg1hm3wRrWj8P7IUzNri641QKihB5UgkxGYlvvJ1yv2+3uq0a9EMrX0GVSWuWSEYKIMntDG4i4gyDpkiuvSOoVK+72lOtQqilVpXeopVT3rgjMGQQQouEh5zjVU6hv2DMPXfkwHpqrDHDHKt+kYI51aekbtBuEIzt9/SDD/APsCT+7UwR9PS+uqZ8WdE2u2rMKtVSxFwViV54khboMRKk8NkEDUo79L66Kbhn3LOqCbCyDiYjHtxkff2uf/ABcViPTpbgMMcMpgrJLqrfKJgtbz58GodM6NQWkA+227UirP6r0zcpIuUByQ7IM5YePAwO/QeqJf6NMK7FSEdSWCHJugVrUZhIFoUAjiABo6VdOndQoq1alU9GmywiutziGmBBE+SSxIk4mJhutAmxUYBiAF9RX/ABDkkwWtbBXIJb6CIIHVabqnyV3VgytJBYExHpsWWwzIJIMQYg4I1Lc0UDMKbkFpBq1BTqoc/hqkenUAMGLlZQSBxqRv0/amtYaVjLj5G9QNcpYmBBpqDABK5/XM0sQUa1K1VEq/bVcR3ZlgoJYgr23LzA8cTV0uz/oG73RepTq0+1WuQyQClzMqwAVDqMGT4Bk866fwQUlwKphroDl2UZJQKxtAIJhZgWiBgHQS7Uisahpw7C1iqkjMFEFyqgWZ7i0SYuU8G731q9AU/TlmqAqHC2LYVglUdyZkntbmJjMoa0atKiXYsaVQyovenbIyHtBMEZJkSSciTqrdZ29KvVV6m9qeqpwKTIFpkk/KwF7NAALRMQchbdBfEez2N1L+Mq1WqQEvpsoCqBMWyxPcxa6BwOfK6v0np6Mlm63RpPm5mUG24rI7SG4OZHy8GdJh3tehemh/9bWClsBWEni6AYkiQZEyJiSNMuifCi1atOo9etVtIlSRY0AEK4KqTDH5TPBmJANZ2Hw+KpmhV3MDCmQRUJkdpFIDGSymYAJnGr71io3TNhTpI5qbqqfSpXQTe5lmkAC1ASZgeJ50SK0m67XTd7moXcptNkGUuv8A+WIZxE/3YMDHzGdVrpHwayXMjOA4gr6amoFIn02uYoViC2Pb7aedTpjb7QbSmSGsWrVaASaYbLHMrc/cSRxIE+GvTzSqdzuWJkl1IUm2JdYBUgDJlvAA5wasTp/QzRpinTq1Fpsh7TSpsLY4BAPzZmODnXHqHTmapLVKhAIIlAIYAAEpYaYJOPrPOMlP6VQMFN1htzUC5gQZmCOePtg40PsqVJHH/rKircDB3CgGPJWZgHImPt7iHbPo59MqtQqG4ECAoEA2jAwPygGIxoZ+m11IsrJerU7WFL0wBFkB14a3tHuTB5J0TuNyIUiuxKwvdUW20GDcLW9TAJWRLRzrLUqFdQPWeViJYAQIEWKBiR4geTzpThuul7pqbfjLTqP88KVuJMg3hlZGIgMIPJyRGgn6bWZR6m6Soig0wtWiz07UgkktU/xRLEyY58aP/wCFKWAbd7lYGB6pBkeRBMgrA/bnXah0umhe+tUlyD3NyYgGYMk/QYzoRLudq6UfRv26ApACggsipLXFrrwMce7SedVvedCpjC1aQaSQDSAuJGYN1oUREqwA4MwYvG/+HaT1DdXeoBhgbC84sTOAYjn2+o0irdPqMtRnq0adKlMeoq3A2yrlZNnMW8/NMDJezsIuh7So67hkrinSp/i06RcuaNrdtQk5Fvp5GZDAedeidc24rbP+LZCtekhHqLUCgAsLgxUklQy8kYBJxnXnRqrc9ONzL3qG2zqGqQQVZQDaqMqWmnkk2/M0zYf7LviO56myqoylVBX1BDOo7Tcvg22YzPcdb/WK47jfXKVZdm7BiQyNBUKe61kQ/MGAgk/MZWI1jqlSo0V3CNUDAks5YwouUBLVQY7g8xJmPOjOv9Oq0q1hXbMzNKslECpVyWVanYVURdLCJJ4XGm+3pN2evS2dJmb8JTRvYKsJyO1LfozYIEDjWMa1XqagMPVqemKmPVDgOM3gqBCmCfPjmRK6N3tBay0/w7wtYkVP4hjnAMqxVBgHAEduBzLvcmgEcrSpgF7DUo0lENiSTIacr9cgxkQjXd1CGWm61LGtUgFTjFsybm5gEqDnBzAiTedJT1APRe090BlhDB7EIdVhcjljk8ETqasVY7ioqltvUrU4g+mnB8MIeSD4wBB1NXZWAbjub06ZvUrBtlD+Y3BaigmTliQPPvKXffFe2DBFpiKU1GMhai5JamqMvcwCkGDGBmTB03fxNREulem13ZbcJX/5WgduIUgl5LAToPcdX6fXqVA6U1IYW1Cy2sBlmJW1iY8ECTxdxrbGFVbrnTrnqMx3BDSpbbKAAw7sems5JADsfeSYOuGz3fRmRA61EaDcpRiQAB3EqO7A5uMZMZJ0z6jV6T63qFaNQquQSRTJBggIR6a/cDMT9Sf8K9E6funK0drSKg5a29VxPzMT3HAzM8wInV1uH4P/AIE+GNvt53NNXpqySFd2IUGCTDAEcA5E++qlV6sd5udx1Ai6jQVk26kkCxfnqmASLjIkDi4fl1Yv7Vup+ns22m3KoWpi/Py0ybVpge9QgqP8qudeU9E+Ia4UbdwpoG1XVYVgixBvniRLfZpidas6xmfa07nrtMkl6lINWAc7dgoIBIIRiEZg4B5IJLAEATrTb9V6fVUh32yVFYOreg6qVOCAI+b6ny3GcMNrV2VP8NxRq0xatNQqkYIM3MS8DMAnMCSMjRO9odLQh7KSgRcQqNLQDAWCSJHPvrn032GrdX6We4bcKv8AjKVZEGYHnEe3B0Cu/wCl1LQGcCmCyep6hSSTAYH5lJ9h440+qbnZTUNIUluU/wB2UXDAQT3iY8AZ/wBdEUOsUAy0yC0dnqFlC2yB2sGNsZJIC8+3D0uyXqPXOl1wBXRFSmxXspVFyeCGCAAdwJWwEkA5EA4o9K6ZVWr6e4lAoZlFQyCAxutdLhi6f94Grb1HfL6eaiFmVoUOn4hDSeDZnHA/N9McH6lTQKoTakn+8IemMMMmG/vMxgk4zMiNPQ2/Ci7XrOzpMKVOpuQtNrfCqxJGYAuY3KT3DAjySCz6n1nYOGp1N3WBzeBTZgS0Yi2AAMROJP3Lxd3tFChlRLi1S4WBWkgSFBkg2mCARAERA0N1He7awwdvVOWg9vMAKOwsxiWkLN32jWch2qiX6fT7qe43IMz3IZ44EKBmRyP1Gid5X2dRBG5rioALXFNjL8S5IAMY7sNCmS2NPKG82LiWpUl90ICAYAM+4nIGAY+slZX2vTalS+1BIAAumSebganaOMzMYwBBujtIN70mlt19enuzUqBAZpU8ITBWHyMEDuwfEA6B6DRqhh1Cm7VKlN8hjLMYkqeTDKSoPmfGrZV/hagFN6OzSgrAP+IFutU2OSqoVc3ZKqQYhjiBXOqdQOwmltlWzcIr8s6hlJUBWJHcIzzBIHidb99Rm/r1zrNZNz096tMK/wCFeGJKkLFwYMFLLHmPqNeb7ba1RT9GtWr0ajhWWh/eljPzlJEgjIg4iczAf/2TdfUh9u2AO9FPFj/Mo+iPI+zDXHr/AENNtXYB61KmljrU9UqhBJtRSAVVhDLJBgW+SDoU6I3q1GW197RWsSqtSK/KABC8CCOCuBI86zR3opW27qjUhwTlkbyS0hmJAyIyJPHnROzr7Nq7+o9f8RhUeqrnvJPDWrHIkgqImbR47vstkSUQ7pnlQDTZXQT/AJ0m0HzdAW0SsTdZDtOek9Z2dIGzcJB/LcTJkk2gmUGZMROPqNTSantdnTh6i7mmx+Wn6qE4mWW3jGDJQ/RsxNZyfa/jr1f4HpiiHo1npxS9Wdw+ahi4fhQCkDmCxAIwTI0r2/wJuCVB3FKyLiyhiI5EXFZJkCPrJIkaUf8A6v3RIY7hGI4uIOcZgyJ4zzjWa/xfuWgGtT85lcSZOfEnJ1rs5+iK3wlWCBxu9pEhDLuCHP5Vib/Ix/vHrnw3tU6V066sVLKCzlRBdie1ROWbIUT59tVD4A6bU3Xp7vcOKgpytNLAQCCIe/8AMQZEDyOfARf2rfGdR9wm2oNiiwLECZqeBHBt/wBftpm1jkF+IN0N1ugteqQpq/imkys/rMLQqqSCUpi2mCB+Vjy2lO82VGjX3CUjVqUZsDsO4lYJhlU2ywwbe4LznHToYp7enXq1qTCuWVaVUyQpb5mAPLKAzBveM50yo9O9agGo752fPrU6lQ01QSCqrLG4CY5IEZK+bTJ9ifh34aaqiszFXJtNKoMxPA7pMjgx+nnTGh8LbcXtUasEAmEIlDkgNhifbgZHnjSulsN9SaxF3M4GL/0zkAf6CD7HWdt/FVOxC7APBE4D5EGVgz7ZBH01zb/ph07YbZn9IUKr1GAJplwGAnL5UOg8kezDVjf4Y29MrbSLq5wxqEqBBN0FhKjAk+49wdVXb096a9MwEqy1NWdVFoaZBNmFORPHjzGuW62vUTesVpYguaYgucBcpkgYj2GeOFf06q/D1NfwaVQoXtZuyRAMKvqsLw0MSBgnzgGR63wO9+NxUW4m25STAzIC1CDC+cZIwBpHU6fXPYQHtGUAqPbysupkDKsJPtph0wdTandSatZEKQrWsMi1ZEE4Mx+vvqGCKXT6W5qVVrdQ3G4q02+YU4RFtwO7HIwFgc++jB8Fbeo9NGYMSsiwAkjPzDuhgRkj5ZiNJK+439hrS7Bj6bSAXkcqywXB+hzrWjuN7Aha0RI/CZTHtIXjEc/pqqw73n9n+ypMyM7oALiz+kBAAxLBSoye4gfLoTd/BNNVQrUpi8/hu1MMpQD/ACGCfN0gQDiMhYnW91cRbDstuVMsCOAQAWxg5Ohx1LcU8Q6qBP8AdMFgEGZibRAPt2j21bVn64734WrhwL9owYsFYCJA8wMkEhgInKwJJGtOtdHcI23DU3CH1QULP3QQyzxmMgR8qmW85qdQqVFkFTaCPlyFIHIAkSBORkAnOdLjvqgZXDBiSGIAy8ZF3EiMfY61LVYI6Kp2vo7mnUFT0zeyr/gYD1KZ9mC5g8ROvaOst/EbFmpMpNkyaYqB0ImLSRyIMgg4HPGvGejioz1EioV7npyGCQTLQhx5++dX/wDsp6vCvtXOaR7Z802yv7GV+mNVvbNnSvbb4ZutLWOGwKdMAPdzaCxtMLJOQJgT5GnUehUqVWspZglAIGLBUvdoPY63i233BIMA8wLT/aBTo7a1wT6txYKfVIqBvmFwODOYDKbZ+mqBV3qWq7ICoBtgGFBk8kSFOeSSQMzrLcurP0rbUjVZKO+YIQLEqFnyRdEKthAXyGWScAgC6aqW46otW6uVBMwzgEEnjkAD28+2pp7Wfr1va9HpuKpp7Xbqjwj2pN3bK4lDTUA2lQCQXzEE6UdO+HdnXrrNKkagHcvpAp6YxCgNYATaQ9pPze8LT+m9Zai6EEsshQhqOqm6BGGA9vmBX3BGvY/hDoi7PaD1YDCXqMWujJa24gSBxMZ+5OmdufKYU/HnXqfS9gFpKquw9OigGAY+aPZR/PXzyQoqIajOZhnK/MJM4nlozzydWL40+Jf4/eVK7f3NPtpJ9Jhf3PcfoDpXsqRrOSLVxlro+8n6/XwNb9DNWboFEVKgMvuaKqVS95ZCwF3ZgMJjDeAvB16FR2Vaj8xJodsLREQGyXGHKwY7QJySMduvJKCMxQVW9RachR5g+7LDMPbOJxGrJQ3gAVZe1cLk9sGZBmf1mfHGuVrpOL0r1FtgrQrGnFNmdV4IJKVIHPBJhVgiQJxp13b02ostZLoW+0lQSSCIWWRDjkAzHI86p+067UHDPk84MZ5kt7+50SOqBg1OwkPhp84iB3Qq/QQNHkvGnPbSQFjUoBmtLIKZdu0MbPJugLkkm0kBlgjJ2+2auFJdmaVFNqhNb8TuFSORaokKCBFw5ULpVv8Ac1St1Omj1KawiyOLpgQSCOcZnjONNdp1ivXYVNwKtMIDCL/eWkCVkxfMcePYxOmWDDXbQgJphg0yRUa1HY5kBWZzmIDGc8aGc1KjVKRpNTbwwqMVMCYAgOgUyM4IOCfAO36o3qF6O3ZSLbVf1QCASReCnabSB28x3WmAO1V67As6IXR/UQtSlFc+wEuvngk/UDVoxN1uVRyiVrYHqMtZ3lQLQzojzdKwO0EGHIgnOuw322IJTcV2V6gCsQ9pZmX5Aw+UzF2IhvrA56lu2hSlCnWyBUCsytIAPbYDJIwQ0jAzpht+nV7b2kMwUFUEZE9/4jA3G4gkkHHA1JyKszC5HdWCw70kCwJB77xOTwoEATOZLHZrYtQU6YVjMFWYDuMXkqrR836ZnGdMtr0aILlgcEd85B+sgTziMnWp2dIqyi4SMgsSYgcFpIHsOCW4zpwaQCnUQlV7QBDkW32iRHJAEDiZ4nnSnc+qypO12z90NUNOajUxEABywDFh3Ak/ynVzq0UCMMmBbcrZmZgkZ8kYzk8Y0l6kruLFv8EG60rkkkcEzMeT+uj0Zdef1do9Cq25q16aqpBenaArBgQwQKSRCxi0LNoJ4hJsev06e6XcUibEaxwRBNJjBMf5TDD7jjVg+LeitVZg9atcqplld7mXCgqEtIi7g4MTrz1VRS3qGGypFsffAED7a1JKrr6G6sHrUA1OwsAACwBHIP7EeR7jVb2fWIDXO6KQFDVmtWboBDLU9EjJHyzlWOtP7K+s+rt/QqGWpfht9V/+237Sv/tGuXxHsqG1f8Uk0qzlKiM6qoUyxKQpc90G2CBd9TGflQZ1qnuj6SbZaFlVmcMAAKgAMMCEYQRDGPzN7amvNer/ABGGFihjTDY72BMDgxhRmYAifA1jW5xt+FbJ8vT/AII+EtuKw3C0zZTJsvU3M5AAy0EhYJyD8wg40N/bZ8W+nSGxpHvqZqkeF/wfqf8Arq89Z36bGgzkiKadoPkxOSTz9/p76+fqtGtua77msQXqMYlhgnA+4A49zH10zpn3Wmw6fTAUN3SpcRkOQMj3kcR9Doz4S2geqpekjdpZbakAWZaYMZECGK+/kaOoJSqUxRVXStSb1FgJyPzMWPaAJNvJMcQdONh1TbBlcCmZBUp5xdFqE3LgscsRJ8TrGun+HVOhtvScslK3CorvY8LBAuhWW4krCyML4wHVPaUUItCqpIYF0EFmTkEgGmpgGbYwYm7Fdo7zbVr2phKdQiSfTRagbwwbIAHPOMyMAaL2temlJEWpSSzvKrTVYYQIVj7nuIAIJkCAToGUT0xJJLIHgBViqFRszhz23BbjaCeIJE6Kfb0QVqjApySDWUl8gz6Qklhm0CAcHzjj1D4io1EQKr4IBN0KQIzaytHiSFBGca4U+phE9Taoai1OVqBgECglFpB1W0zEEqAfJxOrpdiW2L03C1GNOk3dTYOAVbkqyvcGMZ7I5+saKoyrllIp2mSFZe9AwAYMFJg5OYUTmNVrp3TqrMGfe17Bb2EFo4uVgoIiceORjTbqFf1AlO6mtqhSFEBgIhWLAh8k4DCDI8GJLBW6qKLKjl1w7Jc6MGAIItae484z+nGiavXLZvX0xML6igg5EgQwgkn39sZ1VtkrJfdSp1S0SWPygYW1JtQiLjcSZ85Ma9RptUawmosLcjBxCtxIa42MPlhhE/aA7Wci6t1NWQMWCzgYAE+35v8AYyNKt38QLTCkPIqXWOFBUEKWM8YtEzPkA86p6NvSqbc1Gq+mpFzKCQpzcRgHKnNSTiZJwSduiyrXW9thpWqqAyuFRCpK8j5sQMZgtq8YYdVrUyzUGLFwB3+oEOQSLCEzI/MvliAcamw3NOUsrUQ0G4BgziO6xzeWVi2YOCSdbbLpqukVFucAkmkzX1czBKmEUz8oHg4zpX1DdKCVprNNZW1llVWZKmFwGHMRPIMayYcDrFGubfWcMRChlYKWiTA7QW/yHHbiPK7ddMZD+GfUAMOEwxiZYljEls2gMR4JmdNdqriq9lJIYDuYlggAnEllBgEcjj3xrhvab1yaaEpUQEYQrcvkh4hiDAJByC3ONKVbewEWk1KotV2aywg2fmm0xcZgwCpIMjgjVF6x0SmKhCVXqOWN7MgUXN4iZGcg4uBwIgm6bht0EdUHqZZTUCEspAJChYgq0xceLiZg4WUem7iutR6itTdFAS5bQAfmORAIUOIiRyZmdXHYblJPhPfts92jM0I/4VT6A/K36EAz9Dr2D4p6Wd5tGsxXQXUz/nUER+oJH/unXk282qbos6YUkK3EAmODwQPfz+uvS/7OurNUoKtT50/DeSJlcAnPJX+anV+izPTwmnsajglVOGtjzPJEfT+WNTXqvxp8PvR3DvQpsVr9xh4VGkEygX83zSTyT7ZzrfnROEpd/ah8Wtudz/DUiGRDDk8M3+yjz/toDo24Co9eoAaNJe0RzHA+kk4/5vpqnJVsUsZZn+ubZ7jPuTj99Wzo/Ww/pJToK9JAfWWqJBLAqsBZJIntgSWYDBg6OUp42T/R+22bVkqqQy7lgTfFUJGGbupBlIKk/MbdB9J+Bt3UqIhpFA35iw+WCZhQxAxEkQDHvq8bVQu1FLaValRvVFRWLGmaf+QArMQMqfDT7Sz2nVy9JBWZKZUx6YpMZWkSS6kK0AwJLUxEEcgEZO4qX/7fkJdeRILmCGUIFksX7cD2tB+hxojZ/BYoPRqtWpuqkMQSxB+wEXAGMkjg8xm+76tRuDvU9KnTQVJiFZBbAIbmCrdyj80HJA1Vl6/TqMw2xqiqQGptTp+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/Ue4kATJz7h0p23w7WkEmTIBIHtMkScn2EjJM8kaY0PhWq1RgwDISQGIPF05g8kTnxrn0Dqm5oyN7uENEOWtwCgN0IGA74598edb7zfUTV9cbrdKqzap7KaTM3jtU88nu4j6vQ2jdt8JsajhqVRFHyuHHcDBKtDEz4nEiNEVfgqkMg2ichoNq4kKfmHHknjzrjX69SAJepUKjw5+cn8oVe4+P3HvoVviP1GtpOCCflVDKxyHe4qv/KQGEcedPQ/7LFT29KkRcYxHqEgDNsgGZzj/wDyND7rpW1DEkhTE4aCQsZlSCQIHJxqodY6rt74d/WdEJFJZs85PdBBxgj3/TNbeUtwi1P4gUqa5cmCwU8VJ7SjAwDIIk8Zk2rDfqHUaNJkNFwAwnsWVeI+WJXA+hnGcazs+utIuNSnI/8Auoigtk4YAiTjOYgSDOqR1e5as0idwhwwRRTVjC2kQztUBEkhpmZGI0NVXdblVpKh26I7TTQoQSgJyCb7hkkMpUlOQeA49QfqlN2DgoGjEopIPEF+VH9ZzqtfEfxatFgll12CFb3IMLIuM4wI5JOqV1H+KVQiln9UALTiC4MzCgA28kG0eCJ1Thu2YhK4LkG1bgbpn5TxOfB40yWrqPRXWnUpsqVKYWbgfSKhWJ4DEFbpmYLGSJ5wi+GviQUd6FMW1SKZJEFSJtZvrcc+0tzOqjUVqLmAwyR2kiPBEf19tDbiCYED6D3GtTiLen0n1Pb/AMRQK3lCY7hEiD/Q1NV/+z3r38TtkZj3Dtef8ajP7iG/fWNc9qeIbvbsAr2yOBjGOBpt0zo9RY3DqsHCIbQHJHdiCFVVJJJHJUR3aU7XdsxVHZjTuBIkkDwWjwQCdNN3WRqhFCnCW2qBgtAwxjksc/rnga63Z0plurH0zrlakrKlRaQIhpBDEQYAqWl1EnhSBjjJ1YF6oHpAlvWa03+ogIFy92TBYEgCLeDIYGQaBtqbgYpxOLmZQP0kZ/TTLY9LrORj5uOCs+0/Kp+hjnXKumRcF+LIQF0DVFmnCMWUI0CBLYHiJJxGAANY2vxLTVVZUYPlWLMx7ckWlYBMwIJ88gAaridDqBzB9QKLhbw3I8gCJGSAcAxmJS7zasGNkOJtuWDJ+hGftMHUsj0U/Fu3kz6jkAwT2lgT/d3jIXJkEMIUckyVe6+I2d7Epr6TOtoZ0ZCJm2QqOoBzwSYAMZOqS6VFwQR7yueY9pGf9dMuibM1Ht/EVDFz2EqJ4IMQIIMEnMH3MSyLj0X4oB27tVso7gBrVtc06tgX5oLG83kTBLFSTOnu167tmRLmurgAVy94WSxuVEZgsQW+XMQDOAaxvNht1sZqt2WexVkmWJFS7AVRcBkHxg6SV9lUqBxToWiml4ChmdhI5f8AMYM5Ee0SNWjHoG465ASwLWlmDqHVbOCDdIDYPAmAP11s3WNsH9NqgDsbQt4BhgScxn2unyc6876Z0n1G/GZdpTgy9YkDtAJCqTcxz9uc4jWnoMrAU6lNlfNNgyBnUmAwQm5Sf8JGNByPUTtqTpZCtwQSSCuIIJkEgg8gzx+iHrK9hoqLl7VCJhVUmPlULgAAgzER5zqqn4d3jNAoVrpbJSAxXlQ0AE/b7zrt0j4e3Bcer6irIkFHMyQOQtsdwPP8s6u1kN6vREL06rd7hmaoiCCxABQyzAAKGOM/bMasNXainRWnTSg7vTALEp2n0wCrKSLlPmCOR4GV/T/hb0rZqghWN4YEuQYYAEGBAIGTmBjWd/0CibGuKqRbZgoGIKiVHODkyR5iNOjoLXIpd23AZlIIphoZgqgNlvlMlSRJESeDGjqdU1YqU1ak7BXPyUgAFh5ZbjdDEm1ItyeQdLa24CFS1FS6i1SbblB8ckxbJj/bXbcHcVtrUp0woWiBUYErIYfmg4J/yg8HiY0RDOnb81Xp0mRyKisalUMtxgHKl4ZijYuRFEf8uqN1bqjC4bZKiU/Vh6zMSakWwQ5WabC0/KeMkedB7zavUQ1KiVVq32mAppwFyRBuBn2W0DkydcD8NVSoZhaggXVAVAmffAGOfqPfWulgbr++NcCQVzCFmk2gYLEi6DHzEnM+BqvekwJxBB/bT9tha6qCGJI7bCG5xNwwCYzwZ51y65Q9NkGFDoHWDJAzg/TkfSNdON+Ixy4z2bf2b9VFHdGm7W06oJk8BlBIP0xI/XU1U6hmQRBHGpovCX2PL6el9P6aPVQLttmFp0boIaGLgstQvbc2FwD8pumIEmdDqbZWdalKkhqFRIQtcWJkFuO0QSDGZ5MjQGzrOr1X9GnVe/FQLaBACsqqWwpIgjIYDiGx0Z9xVHphSEUhlC2CJgEAZAMYkg8kxk652ukh11HY7ejUFJKTGoBIhu2CbbTB9RMC64AiJnnS99nWrhkpbZxTuYs7uwUADBKTk8QwH5yM6x8Qb6qop+pt6RtX+8P94CYFxZYOIAmCYECczps+mg1aNd6lZabsC2Tbb8xIEXCIBCgCI8HGhNujfC1csGWuKcJzPzAiYAiFyZkcEwRwQ/qb5XpUzQFKqaYuqlSxw3M3MuD8xIEYjS7b0i7sU/FoFmh1gBkBMAB0k4CgE4HecjuZm1UhAVotTpkHhFmM4DKwHJAzFsD2zalg21FKy2mnUdAokMnYQAACO7JuyIOAMnAOtH6HSFNhKmnOVdSffNzMRMSYiO4+CdVfqHxe9IMop1ROSWcU+CAW7jCx4B+aceZT9O+Mq1MQ8VVJgAzkEmC4i4YH2kZicaZyrd8PbVHqH+HkkOTLsyikQtsiVJPBiAM+2h+pbAULUZqi2wLk7ouKyYA7gLQLiJAcAFYJC3f9QbcU7NuDT5i1IW0AStoYKQCZNv0nEaZCpSrhVoPWNkM1lN7mkAM15VvUBHiMkeDkBb7rcMK1J1FGqFIVqlamGDK0fh4ErDBWkklSB83y6E+LWauKi0HamKVQu6r6YR5gAKzxaMkZxMg+I71LUNJK23rRVW4yjMyH5ibVeUILQe3ELHcNEDq1GveDRr07iEeraKZZVko1pcBgTgwCwkFoGkOVavVph1SqXVyJastwaUkCkTZaFE9y3ZEeJXluHFaqDTe9yGULUVqYYKchKwACAiGBKvMGPfXG2UDVkTb1HWGVyAasZWq1+aymcleMLxGknUN8f4OtUS+m1MBQqgwQGtlgALJzA7haBJOgrLX+HDTK2161YMjK6kBxz8ofttsbIBGRPvjCdHpikGRwgElizdstHcwOW7QkDMlhmJ1590Xr28upstViB2sjhEu8BQ1wJbMjiIY4tI1Ydp8S159N6JqVTgklxEAC5k/LIMgSeTAyZbFDmvtqbxDANFhZ4Be2CGB4MxJAHgmTpNuKVwRUqXMME9vdk4FsmCQIQkARknTLc1TUo3VEqUiG7CokWxd8vaxAIK5ZeZGttn1E0wAabXFWLWBVQzMXXHJJI8nAznGskBToKiVJ2rF/yo722kGSAWuDEj8oLHH5hAAvWKX4dQpToz87UixJDXKGSoCRlri0qBFtokyNE7/cbykgNJ0rplWT0ypBzi1u1lggXAW499cN3ug1NidvULEhTTh1f08Dti5CfYkkz55GnUR7jcVNxWUii9VVIX1PSMqAJanm43DuMG5smJHB/XugUNw9pqJRcG9iUKqKZLEsuQskWysYII5nS/qYN6gCotAgWOYLARBx2tcCSCucHODOk1LcU7mAoitOAolQGi49uAQSAY8a1PwUpbYmAclDNjx4BIgx/Q+2pp30bqSUqdWluVZe4MgAEgnDYxjA44J1NavLlonHjh4duyiFYwgEgD/KIIjJ0x2q1FEgknzC5yTGDxjB1Xl3Dgj8Cv8AKHGILLwGALdwnEgHVt2Hw3vqlM1F2dVVtLd1QKx/9gN4JHggE/qNc/G/Tez7Jd5Wr0KrVqYdqjp6YeYCe/YVYMDjBA48zoHqPVt7VpCiVqBeSUApknIMsFlhnjA+mBp9S2tQ9vpjCjuuuXnImbiRkFQCQQR7S5p9EqoqFaVM3gWW1BJ/9tt0x3R4HMaNv0ulI6TW3SgorVsyZvGfozFuPoOfEasLdfqPVpHcpVcesHqU6VOykQRlwZmo0wBJHytMyNMthskdTUanUVVe1yyKbVgkVfmACmBESczxo4VqFMPTAq1q1xFOmKZYMsjuvAKRJtJ8MCPbTtHRF1nqXrObaISkryjU6YFULJAVjc8eYgATE6ATqaPRFAbZEqBpWvHcoLTzaG5Zsn3nVwff0aH9+tOifKRxnB8c5xHB8QdLqW2SoWek4Niq1opr3BhgqWMFcnJI4Ogwq6fsKoqSodC7G+JWRClgxDQVYEZIMj7aLrbDcUan4FXMc2NAye7DW4iOcyPPBHXPiNVoFUWoTwTZnmDF1srnkCBIM5E8NrvDW26mm1G50JArMRfaYBFvDCSI84ImBpAL/hdYu1Wo7+qxl3UBS5jABuyBxDYONb7mlUQkK1QKJmIM90YzP3k6C3HTKilWDCoCQllJj2s2LcwwB5DRn6yLjaHTdwA1oFVREKrguA0sLhPZgctyFP0kLTbKdvUR0p+uEEvTqJIcWsuJkAjA4006R0/pqURWYbllQeodoMijVIWAswzsCTBLECbjETofp6ioVp+pSDklZdwEFsdlygi4mMTjM5Gt6/we77kWNbWWofTAcWkqC14KkiORBjIYRzrUv4zY5dQWhVqJUqoLgHNOkgKqrki1irQs2xcIhssOY0x2+zaoGRiYt9YfNytwNMZIVAbYUf5iBzrl1fom5puW3CtUUuXUBVNnqEM4EC4kQflJ5B0Z0Dcu1KoxQgrWttZSLV8kcRgo0HjI5Gs3T8E1VXUlmLqD8oVfygwPsPGcmMTBjdd0sKahNsTkHPI8DnB86stYO7OqCqGcqhkLGf8AC1hORIgNC84mdJPikihuVQKzBZQKiyZIDPIExJOSQJAjwdF4mV3p/EdJiqKrAwABIkn2Ek58RplS3qswF0XcCZOPfx7+fGqhUZiGqBFibCcdpIN0hVJXAtgxN300+6d1Tb0LRUYIYBLOpCgnwSQI8iPodCppX2pLcsBIgxHJ5P8A3nVV+JegVngrkqQJWmLp8MDJMYn9sZ1ZanxBtqjQK9N+BAYTmCIzmdD1t1TKkpVTImQwj9fp4/lp9Ca80670v1alzCpTK4ZjTNrHHytw0HWNH/Gy2EqWqMphha4NrcRBOFKhSDPk++Jrtw5dMcuPbfe/FTOlOoxudD2NcxZTj34MBeBm3xnTLZ/2jbwUmVat4giSCGEfMSfEzIk+AOdVNdnTMyr2gkBf8WIGQZVs+T4yDnWf4c2thFvZSVENcJKhSAYJMz4ODrPTdEdb3+5remrG5ZhJMuIAMNb5yCJEk+edMOk9PqozM5c1mpsUaoxSmgKklmgS5U/KASGYGOJ0NtKlvJIQGZeL+25LLS3EjiAMfppv06nR3D0qCsRUrOe+rUfsCXOJDSCCJECAS3PnQqEpvUSnb6oule+mWELPDcB1Akrme7iDq0bLY0La3/rVTcNTcBQfnKAWgT2qSFDG3MuY4B0q6z05ttualOgKVaMKA93Pd8paFce0MRg4BGk1HpVI1Gq7hBSSVJKmQRIkBQHuMSIJBOTqS79O3NOrtgHpU9w1VlTtxmPchbgGUnA4iQZOj9rQSnUSmRTppbDORbYCe25cBVZgwEAcCDMgc9r6XrKx29R6Xo3i5kX5YS8ozASYg2XN2D30y+JNvSphXWvS9OqR2RcXDgZCwWdyYN37g6MZ0p+IKm3osKqgvDgIlLvNRgDIKkE2gxI/ydpF2um62Zapairey06hpsSigFc9oPaJtyCZhs5x0pEGKaNcpUIrFFBNqklcwA35ibcE+DhdNgVept7XApo0OAwiSzN2uQSVkLIa2dRH7LpDhQXKXRdeBKUyM5GLY5kHwTzoXe9a3tE0qabfbJUfsq1C14Y8AgsQ9Qn2I9h+aQ1/41RNRjQCzTIp1PIJJWO/ILASQJzIHtA/WaFOsysQGg/4pRLZBPPJItMcwNPpn/Sur8O7c+qvp048uhscEwGJCnmJkEEHnidGUOg0itMirVDKigOGlgFMhS0SsEDzAP3MpfiffVaiUqQWxAwCOjyGMdrBriS3JthuJPMBF0cbkNUWg9BykhqePw2BjtQlSoYyfoZGYUmL1LZ1mAN7tVlgwZxAQHjtn3/U4xrRqFLAUKAzB4EkMA1xxxOTMeT5GCjG/sogMF9Vx3QcjxPJJ5kE4tzpN1D4jVaaMTHtDZ8zgw0ibY+v7HkvFfNnRAcNEt5tgAknJImPqP8AlP6gbpWmoWFKSLrvzAggDExhQfIE51Wum/FisQlxYgS0DIBOI48GccHB+nb+Nb1Zgtepku0AAQSFFpFx9yRJAjzFq8aJXbBKRZpLHIZ2sDhQLZwJJAiDIhfblJ1Y1BLlnZFuxTKEWjMHn5s9qgfQgjLredQp1VppVR/8gBySMhcfOAFJiTlZEQCAurVRzSNzjsQf4zK4HK8qIu9/A4C6dI6PTqKrUVpFW7ixSSJkgkEDuIOGgH5ZJ4J/Wuk20PToXLUB5Am7yYkzwSM8ktpcOuCnCLHqXIrEHBZhewU2/KPeB4GO2C36mWamLSCFuPJALEhhMQZz5P6ebZFlVvrXQWZLWBdCY7lYvybSzG0iLbZwDPJmNTRW43z02IJnLOpujkj7ckvx9PGpqnJrFF2lRvUqpcYIDc+Y/nz50FtRNR0JPaWg4kQSPtn7ampraabTdlSzQpK8SPqRmOdOt/t+BcQVAdWEBgWXuyACQfrqamqiH/TPheim5tQ1FikWVla1lMKRDAA4uMfznOufw+wrGolRQw9FX5YZZadQ9oITkx8sxidTU1n7Rv8ADXT6VXaVPUpq5aqlK5iWKr6lgK3E2sBwR/pjSL4U6QhqNVBcGm6oBcSpUkiGDTcBPHH01nU1aj/4nrGNwzQ123ckFVj8MMRgAA8eZ5xGvNvhZrqyhwHUq3a3Hyt7fbU1NM/81C6PVmkWrTQKxgKvJDgXFmJdifMtp18J9bq1XrIzdpDf/AL/AKgwfEADwNTU02dVLltZCUmQlPVBuCYANpMjyCff/YQm6cgrir6wFRkqFQ8BWIAb5rAof5V5HjU1NYQ3q7WsyiYUAAyZ45n9eOMDGqd8Sbkj00tWM5jOCBPsJAAMDU1NE9tRn4fcGvUBVT6ZNpjIi/E8+B9fAgY1b2UKxIAm23jxaH/QzqamrkK61qxVxH5xJxxycewknWnVepOabt2hkdVBAzE2n9xIn6nU1NQL+kUxa9XNyuYzgTTWof8A5AfsND0qpNU5IBa4iSc9x5aTz9dTU0NGVY3U7jynH6wM+/P8tTU1NS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323527" y="773088"/>
          <a:ext cx="8496946" cy="56082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124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9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4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Chuva</a:t>
                      </a:r>
                      <a:endParaRPr lang="pt-BR" sz="24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Pico</a:t>
                      </a:r>
                      <a:endParaRPr lang="pt-BR" sz="24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THZ </a:t>
                      </a:r>
                      <a:r>
                        <a:rPr lang="pt-BR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(meteoros/hora)</a:t>
                      </a:r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Origem</a:t>
                      </a:r>
                      <a:endParaRPr lang="pt-BR" sz="24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10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10">
                <a:tc>
                  <a:txBody>
                    <a:bodyPr/>
                    <a:lstStyle/>
                    <a:p>
                      <a:pPr algn="ctr"/>
                      <a:endParaRPr lang="pt-BR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10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10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10">
                <a:tc>
                  <a:txBody>
                    <a:bodyPr/>
                    <a:lstStyle/>
                    <a:p>
                      <a:pPr algn="ctr"/>
                      <a:endParaRPr lang="pt-BR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7210">
                <a:tc>
                  <a:txBody>
                    <a:bodyPr/>
                    <a:lstStyle/>
                    <a:p>
                      <a:pPr algn="ctr"/>
                      <a:endParaRPr lang="pt-BR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210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7210"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323528" y="14847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Quadrantídeas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27984" y="14847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60-200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483768" y="14847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03-04 jan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660232" y="139414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(196256) 2003 EH1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23528" y="21514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Lirídeas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427984" y="21514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10-15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483768" y="21514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21-22 abr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660232" y="213276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C/1861 G1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23528" y="278195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η</a:t>
            </a: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Aquarídeas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4427984" y="278195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40-85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483768" y="278195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05-06 mai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6660232" y="277351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1P/Halley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23528" y="338893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Aquarídeas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4427984" y="338893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15-20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2483768" y="338893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27-28 jul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6660232" y="338048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?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323528" y="402672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Perseidas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4427984" y="402672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60-100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2483768" y="402672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11-12 ago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660232" y="401828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109P/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SwiftTuttle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323528" y="464388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Orionídeas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4427984" y="464388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25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483768" y="464388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20-21 out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6660232" y="4635444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1P/Halley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323528" y="526104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Leonídeas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4427984" y="526104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10-15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2483768" y="5261048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17-18 </a:t>
            </a:r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nov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6660232" y="525260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 smtClean="0">
                <a:solidFill>
                  <a:schemeClr val="bg1"/>
                </a:solidFill>
                <a:latin typeface="Century Gothic" pitchFamily="34" charset="0"/>
              </a:rPr>
              <a:t>55P/</a:t>
            </a:r>
            <a:r>
              <a:rPr lang="pt-BR" sz="1800" dirty="0" err="1" smtClean="0">
                <a:solidFill>
                  <a:schemeClr val="bg1"/>
                </a:solidFill>
                <a:latin typeface="Century Gothic" pitchFamily="34" charset="0"/>
              </a:rPr>
              <a:t>TempelTuttle</a:t>
            </a:r>
            <a:endParaRPr lang="pt-BR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333802" y="584747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 smtClean="0">
                <a:solidFill>
                  <a:schemeClr val="bg1"/>
                </a:solidFill>
                <a:latin typeface="Century Gothic" pitchFamily="34" charset="0"/>
              </a:rPr>
              <a:t>Geminídeas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4438258" y="584747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60-120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2494042" y="584747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Century Gothic" pitchFamily="34" charset="0"/>
              </a:rPr>
              <a:t>13-14 dez</a:t>
            </a:r>
            <a:endParaRPr lang="pt-BR" sz="2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6670506" y="5722223"/>
            <a:ext cx="20882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dirty="0" smtClean="0">
                <a:solidFill>
                  <a:schemeClr val="bg1"/>
                </a:solidFill>
                <a:latin typeface="Century Gothic" pitchFamily="34" charset="0"/>
              </a:rPr>
              <a:t>(3200) </a:t>
            </a:r>
            <a:r>
              <a:rPr lang="pt-BR" sz="1900" dirty="0" err="1" smtClean="0">
                <a:solidFill>
                  <a:schemeClr val="bg1"/>
                </a:solidFill>
                <a:latin typeface="Century Gothic" pitchFamily="34" charset="0"/>
              </a:rPr>
              <a:t>Phaethon</a:t>
            </a:r>
            <a:endParaRPr lang="pt-BR" sz="19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0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" grpId="0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0" grpId="1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29" grpId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6512" y="18864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algn="ctr">
              <a:buClr>
                <a:srgbClr val="C00000"/>
              </a:buClr>
              <a:defRPr/>
            </a:pPr>
            <a:r>
              <a:rPr lang="pt-BR" sz="4000" b="1" dirty="0" smtClean="0">
                <a:solidFill>
                  <a:schemeClr val="bg1"/>
                </a:solidFill>
                <a:latin typeface="Century Gothic" pitchFamily="34" charset="0"/>
              </a:rPr>
              <a:t>Meteoritos</a:t>
            </a:r>
            <a:endParaRPr kumimoji="0" lang="pt-BR" sz="4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36865" name="Picture 1" descr="http://solarsystem.nasa.gov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251520" y="2852936"/>
            <a:ext cx="8280920" cy="324036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defRPr/>
            </a:pPr>
            <a:endParaRPr lang="pt-BR" sz="2800" b="0" dirty="0" smtClean="0">
              <a:solidFill>
                <a:srgbClr val="FFC000"/>
              </a:solidFill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3 </a:t>
            </a: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grandes grupos</a:t>
            </a:r>
          </a:p>
          <a:p>
            <a:pPr marL="800100" lvl="1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Rochosos</a:t>
            </a: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(aerólitos) </a:t>
            </a:r>
          </a:p>
          <a:p>
            <a:pPr marL="800100" lvl="1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Metálico-rochosos</a:t>
            </a: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pt-BR" sz="2800" b="0" dirty="0" err="1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siderólitos</a:t>
            </a: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800100" lvl="1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Metálicos</a:t>
            </a: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pt-BR" sz="2800" b="0" dirty="0" err="1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sideritos</a:t>
            </a: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lang="pt-BR" sz="2800" b="0" dirty="0" smtClean="0">
              <a:solidFill>
                <a:srgbClr val="FFC000"/>
              </a:solidFill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r>
              <a:rPr lang="pt-BR" sz="2800" b="0" dirty="0" smtClean="0">
                <a:solidFill>
                  <a:srgbClr val="FFC000"/>
                </a:solidFill>
                <a:latin typeface="Century Gothic" pitchFamily="34" charset="0"/>
                <a:ea typeface="Times New Roman" pitchFamily="18" charset="0"/>
                <a:cs typeface="Arial" pitchFamily="34" charset="0"/>
              </a:rPr>
              <a:t>Cada grupo: subdivisões com diferenças químicas, mineralógicas </a:t>
            </a:r>
            <a:endParaRPr kumimoji="0" lang="pt-BR" sz="2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lvl="0" indent="-342900" algn="just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v"/>
              <a:defRPr/>
            </a:pPr>
            <a:endParaRPr kumimoji="0" lang="pt-BR" sz="450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SzTx/>
              <a:buFont typeface="Courier New" pitchFamily="49" charset="0"/>
              <a:buChar char="o"/>
              <a:tabLst/>
              <a:defRPr/>
            </a:pP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13500000" algn="br" rotWithShape="0">
                  <a:schemeClr val="tx1">
                    <a:alpha val="62000"/>
                  </a:schemeClr>
                </a:outerShdw>
              </a:effectLst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3074" name="Picture 2" descr="varre-sai red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88" y="785720"/>
            <a:ext cx="2880320" cy="220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1"/>
          <p:cNvSpPr txBox="1">
            <a:spLocks noChangeArrowheads="1"/>
          </p:cNvSpPr>
          <p:nvPr/>
        </p:nvSpPr>
        <p:spPr bwMode="auto">
          <a:xfrm>
            <a:off x="35496" y="6536377"/>
            <a:ext cx="91085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b="1" dirty="0" smtClean="0">
                <a:solidFill>
                  <a:srgbClr val="FFC000"/>
                </a:solidFill>
                <a:latin typeface="Century Gothic" pitchFamily="34" charset="0"/>
              </a:rPr>
              <a:t>Fonte </a:t>
            </a:r>
            <a:r>
              <a:rPr lang="pt-BR" sz="1200" b="1" dirty="0">
                <a:solidFill>
                  <a:srgbClr val="FFC000"/>
                </a:solidFill>
                <a:latin typeface="Century Gothic" pitchFamily="34" charset="0"/>
              </a:rPr>
              <a:t>da imagem: http://www.meteoritos.com.br</a:t>
            </a:r>
          </a:p>
        </p:txBody>
      </p:sp>
    </p:spTree>
    <p:extLst>
      <p:ext uri="{BB962C8B-B14F-4D97-AF65-F5344CB8AC3E}">
        <p14:creationId xmlns:p14="http://schemas.microsoft.com/office/powerpoint/2010/main" val="36158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28092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Lei de </a:t>
            </a:r>
            <a:r>
              <a:rPr lang="pt-BR" dirty="0" err="1" smtClean="0">
                <a:solidFill>
                  <a:schemeClr val="bg1"/>
                </a:solidFill>
                <a:latin typeface="Century Gothic" pitchFamily="34" charset="0"/>
              </a:rPr>
              <a:t>Titius</a:t>
            </a:r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-Bode </a:t>
            </a:r>
            <a:b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</a:br>
            <a:endParaRPr lang="pt-BR" sz="20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85750" y="1988840"/>
            <a:ext cx="8715375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0,4    0,7   1,0    1,6    2,8    5,2    10,0    19,6    38,8</a:t>
            </a:r>
          </a:p>
        </p:txBody>
      </p:sp>
      <p:sp>
        <p:nvSpPr>
          <p:cNvPr id="713737" name="Text Box 9"/>
          <p:cNvSpPr txBox="1">
            <a:spLocks noChangeArrowheads="1"/>
          </p:cNvSpPr>
          <p:nvPr/>
        </p:nvSpPr>
        <p:spPr bwMode="auto">
          <a:xfrm>
            <a:off x="970682" y="3291706"/>
            <a:ext cx="6697662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Sequência se aproxima da ordem dos planetas em UA ! Compare com a ordem aproximadamente observada: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57188" y="4836031"/>
            <a:ext cx="8715375" cy="523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0,4   0,7    1,0   1,5    2,8    5,2     9,5     19,2    30,1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51520" y="5363924"/>
            <a:ext cx="889248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Merc.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Vênus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  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D2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Terra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   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88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Marte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              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Júpiter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 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Saturno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   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Urano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      </a:t>
            </a: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Netuno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2" name="Elipse 1"/>
          <p:cNvSpPr/>
          <p:nvPr/>
        </p:nvSpPr>
        <p:spPr bwMode="auto">
          <a:xfrm>
            <a:off x="3635896" y="4676001"/>
            <a:ext cx="899318" cy="89722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577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713737" grpId="0"/>
      <p:bldP spid="10250" grpId="0"/>
      <p:bldP spid="11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/>
          <p:cNvPicPr/>
          <p:nvPr/>
        </p:nvPicPr>
        <p:blipFill>
          <a:blip r:embed="rId2" cstate="print"/>
          <a:stretch/>
        </p:blipFill>
        <p:spPr>
          <a:xfrm>
            <a:off x="2771640" y="796680"/>
            <a:ext cx="3905640" cy="4968000"/>
          </a:xfrm>
          <a:prstGeom prst="rect">
            <a:avLst/>
          </a:prstGeom>
          <a:ln>
            <a:noFill/>
          </a:ln>
        </p:spPr>
      </p:pic>
      <p:sp>
        <p:nvSpPr>
          <p:cNvPr id="258" name="CustomShape 1"/>
          <p:cNvSpPr/>
          <p:nvPr/>
        </p:nvSpPr>
        <p:spPr>
          <a:xfrm>
            <a:off x="2771640" y="5765040"/>
            <a:ext cx="390564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Giuseppe Piazzi (1746-1826) </a:t>
            </a:r>
            <a:endParaRPr lang="pt-BR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75960" y="6536520"/>
            <a:ext cx="2318760" cy="272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Fonte da imagem: </a:t>
            </a:r>
            <a:r>
              <a:rPr lang="pt-BR" sz="1200" b="1" strike="noStrike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Wikipedia</a:t>
            </a:r>
            <a:endParaRPr lang="pt-BR" sz="1800" b="1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5908"/>
          <a:stretch/>
        </p:blipFill>
        <p:spPr>
          <a:xfrm>
            <a:off x="31118" y="-12626"/>
            <a:ext cx="9068253" cy="6826002"/>
          </a:xfrm>
          <a:prstGeom prst="rect">
            <a:avLst/>
          </a:prstGeom>
        </p:spPr>
      </p:pic>
      <p:sp>
        <p:nvSpPr>
          <p:cNvPr id="308" name="CustomShape 1"/>
          <p:cNvSpPr/>
          <p:nvPr/>
        </p:nvSpPr>
        <p:spPr>
          <a:xfrm>
            <a:off x="0" y="-9936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</a:pPr>
            <a:r>
              <a:rPr lang="pt-BR" sz="44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O Cinturão de asteroides</a:t>
            </a:r>
            <a:endParaRPr lang="pt-BR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31118" y="6453336"/>
            <a:ext cx="3827520" cy="272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Crédito da imagem: </a:t>
            </a:r>
            <a:r>
              <a:rPr lang="pt-BR" sz="120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RON MILLER/BLACK CAT STUDIOS</a:t>
            </a:r>
            <a:endParaRPr lang="pt-BR" sz="1800" b="1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0" name="Picture 2" descr="https://spaceart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paceart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0" y="4464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/>
            <a:r>
              <a:rPr lang="pt-BR" sz="4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Tamanhos</a:t>
            </a:r>
            <a:endParaRPr lang="pt-BR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lum contras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8" r="708" b="13608"/>
          <a:stretch/>
        </p:blipFill>
        <p:spPr bwMode="auto">
          <a:xfrm>
            <a:off x="179512" y="1124744"/>
            <a:ext cx="8712968" cy="500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stomShape 3"/>
          <p:cNvSpPr/>
          <p:nvPr/>
        </p:nvSpPr>
        <p:spPr>
          <a:xfrm>
            <a:off x="180104" y="1844824"/>
            <a:ext cx="2087640" cy="576064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Lutetia</a:t>
            </a: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</a:p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(96 km)</a:t>
            </a:r>
            <a:endParaRPr lang="pt-BR" sz="24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2843808" y="2996952"/>
            <a:ext cx="2087640" cy="576064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Ceres</a:t>
            </a:r>
          </a:p>
          <a:p>
            <a:pPr marL="457200" indent="-456480" algn="ctr">
              <a:lnSpc>
                <a:spcPct val="100000"/>
              </a:lnSpc>
            </a:pP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(952 km)</a:t>
            </a:r>
            <a:endParaRPr lang="pt-BR" sz="24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1404240" y="2348880"/>
            <a:ext cx="2087640" cy="576064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Vesta</a:t>
            </a:r>
            <a:endParaRPr lang="pt-BR" sz="2400" b="0" strike="noStrike" spc="-1" dirty="0" smtClean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Century Gothic"/>
              <a:ea typeface="DejaVu Sans"/>
            </a:endParaRPr>
          </a:p>
          <a:p>
            <a:pPr marL="457200" indent="-456480" algn="ctr">
              <a:lnSpc>
                <a:spcPct val="100000"/>
              </a:lnSpc>
            </a:pP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(530 km)</a:t>
            </a:r>
            <a:endParaRPr lang="pt-BR" sz="24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Picture 2"/>
          <p:cNvPicPr/>
          <p:nvPr/>
        </p:nvPicPr>
        <p:blipFill rotWithShape="1">
          <a:blip r:embed="rId4" cstate="print">
            <a:lum contrast="7000"/>
          </a:blip>
          <a:srcRect l="27183" t="8840" r="27516" b="11186"/>
          <a:stretch/>
        </p:blipFill>
        <p:spPr>
          <a:xfrm>
            <a:off x="4770404" y="2510984"/>
            <a:ext cx="1548000" cy="1548000"/>
          </a:xfrm>
          <a:prstGeom prst="rect">
            <a:avLst/>
          </a:prstGeom>
          <a:ln>
            <a:noFill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42" y="2262363"/>
            <a:ext cx="675584" cy="67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Elipse 12"/>
          <p:cNvSpPr/>
          <p:nvPr/>
        </p:nvSpPr>
        <p:spPr>
          <a:xfrm>
            <a:off x="6732240" y="3717032"/>
            <a:ext cx="2339752" cy="22322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ipse 13"/>
          <p:cNvSpPr/>
          <p:nvPr/>
        </p:nvSpPr>
        <p:spPr>
          <a:xfrm>
            <a:off x="4788024" y="2420888"/>
            <a:ext cx="1512168" cy="17281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ipse 14"/>
          <p:cNvSpPr/>
          <p:nvPr/>
        </p:nvSpPr>
        <p:spPr>
          <a:xfrm>
            <a:off x="3419872" y="2204864"/>
            <a:ext cx="720080" cy="7920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2123728" y="1700808"/>
            <a:ext cx="720080" cy="7920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1043608" y="1484784"/>
            <a:ext cx="432048" cy="3600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5436096" y="5301208"/>
            <a:ext cx="2087640" cy="576064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Lua </a:t>
            </a:r>
            <a:r>
              <a:rPr lang="pt-BR" sz="2400" b="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- </a:t>
            </a:r>
            <a:r>
              <a:rPr lang="pt-BR" sz="24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satélite</a:t>
            </a:r>
          </a:p>
          <a:p>
            <a:pPr marL="457200" indent="-456480" algn="ctr">
              <a:lnSpc>
                <a:spcPct val="100000"/>
              </a:lnSpc>
            </a:pP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(3476 km)</a:t>
            </a:r>
            <a:endParaRPr lang="pt-BR" sz="24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ustomShape 3"/>
          <p:cNvSpPr/>
          <p:nvPr/>
        </p:nvSpPr>
        <p:spPr>
          <a:xfrm>
            <a:off x="3835259" y="4039570"/>
            <a:ext cx="3599808" cy="576064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Plutão</a:t>
            </a:r>
            <a:r>
              <a:rPr lang="pt-BR" sz="2400" b="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– </a:t>
            </a:r>
            <a:r>
              <a:rPr lang="pt-BR" sz="24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planeta anão</a:t>
            </a:r>
          </a:p>
          <a:p>
            <a:pPr marL="457200" indent="-456480" algn="ctr">
              <a:lnSpc>
                <a:spcPct val="100000"/>
              </a:lnSpc>
            </a:pP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(2374 km)</a:t>
            </a:r>
            <a:endParaRPr lang="pt-BR" sz="24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CustomShape 2"/>
          <p:cNvSpPr/>
          <p:nvPr/>
        </p:nvSpPr>
        <p:spPr>
          <a:xfrm>
            <a:off x="10344" y="6524522"/>
            <a:ext cx="2149560" cy="272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0" strike="noStrike" spc="-1" dirty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Crédito da imagem: </a:t>
            </a:r>
            <a:r>
              <a:rPr lang="pt-BR" sz="1200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NASA, com adaptações</a:t>
            </a:r>
            <a:endParaRPr lang="pt-BR" sz="1800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0" y="44640"/>
            <a:ext cx="91432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/>
          <a:lstStyle/>
          <a:p>
            <a:pPr algn="ctr"/>
            <a:r>
              <a:rPr lang="pt-BR" sz="4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Tamanhos</a:t>
            </a:r>
            <a:endParaRPr lang="pt-BR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lum contras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8" r="708" b="13608"/>
          <a:stretch/>
        </p:blipFill>
        <p:spPr bwMode="auto">
          <a:xfrm>
            <a:off x="179512" y="1124744"/>
            <a:ext cx="8712968" cy="500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stomShape 3"/>
          <p:cNvSpPr/>
          <p:nvPr/>
        </p:nvSpPr>
        <p:spPr>
          <a:xfrm>
            <a:off x="180104" y="1844824"/>
            <a:ext cx="2087640" cy="576064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Lutetia</a:t>
            </a: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</a:t>
            </a:r>
          </a:p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(96 km)</a:t>
            </a:r>
            <a:endParaRPr lang="pt-BR" sz="24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2843808" y="2996952"/>
            <a:ext cx="2087640" cy="576064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Ceres</a:t>
            </a:r>
          </a:p>
          <a:p>
            <a:pPr marL="457200" indent="-456480" algn="ctr">
              <a:lnSpc>
                <a:spcPct val="100000"/>
              </a:lnSpc>
            </a:pP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(952 km)</a:t>
            </a:r>
            <a:endParaRPr lang="pt-BR" sz="24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1404240" y="2348880"/>
            <a:ext cx="2087640" cy="576064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Vesta</a:t>
            </a:r>
            <a:endParaRPr lang="pt-BR" sz="2400" b="0" strike="noStrike" spc="-1" dirty="0" smtClean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Century Gothic"/>
              <a:ea typeface="DejaVu Sans"/>
            </a:endParaRPr>
          </a:p>
          <a:p>
            <a:pPr marL="457200" indent="-456480" algn="ctr">
              <a:lnSpc>
                <a:spcPct val="100000"/>
              </a:lnSpc>
            </a:pP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(530 km)</a:t>
            </a:r>
            <a:endParaRPr lang="pt-BR" sz="24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Picture 2"/>
          <p:cNvPicPr/>
          <p:nvPr/>
        </p:nvPicPr>
        <p:blipFill rotWithShape="1">
          <a:blip r:embed="rId4" cstate="print">
            <a:lum contrast="7000"/>
          </a:blip>
          <a:srcRect l="27183" t="8840" r="27516" b="11186"/>
          <a:stretch/>
        </p:blipFill>
        <p:spPr>
          <a:xfrm>
            <a:off x="4770404" y="2510984"/>
            <a:ext cx="1548000" cy="1548000"/>
          </a:xfrm>
          <a:prstGeom prst="rect">
            <a:avLst/>
          </a:prstGeom>
          <a:ln>
            <a:noFill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42" y="2262363"/>
            <a:ext cx="675584" cy="67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stomShape 3"/>
          <p:cNvSpPr/>
          <p:nvPr/>
        </p:nvSpPr>
        <p:spPr>
          <a:xfrm>
            <a:off x="5436096" y="5301208"/>
            <a:ext cx="2087640" cy="576064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Lua </a:t>
            </a:r>
            <a:r>
              <a:rPr lang="pt-BR" sz="2400" b="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- </a:t>
            </a:r>
            <a:r>
              <a:rPr lang="pt-BR" sz="24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satélite</a:t>
            </a:r>
          </a:p>
          <a:p>
            <a:pPr marL="457200" indent="-456480" algn="ctr">
              <a:lnSpc>
                <a:spcPct val="100000"/>
              </a:lnSpc>
            </a:pP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(3476 km)</a:t>
            </a:r>
            <a:endParaRPr lang="pt-BR" sz="24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ustomShape 3"/>
          <p:cNvSpPr/>
          <p:nvPr/>
        </p:nvSpPr>
        <p:spPr>
          <a:xfrm>
            <a:off x="3835259" y="4039570"/>
            <a:ext cx="3599808" cy="576064"/>
          </a:xfrm>
          <a:prstGeom prst="rect">
            <a:avLst/>
          </a:prstGeom>
          <a:noFill/>
          <a:ln w="2844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480" algn="ctr">
              <a:lnSpc>
                <a:spcPct val="100000"/>
              </a:lnSpc>
            </a:pPr>
            <a:r>
              <a:rPr lang="pt-BR" sz="2400" b="0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Plutão</a:t>
            </a:r>
            <a:r>
              <a:rPr lang="pt-BR" sz="2400" b="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 – </a:t>
            </a:r>
            <a:r>
              <a:rPr lang="pt-BR" sz="24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planeta anão</a:t>
            </a:r>
          </a:p>
          <a:p>
            <a:pPr marL="457200" indent="-456480" algn="ctr">
              <a:lnSpc>
                <a:spcPct val="100000"/>
              </a:lnSpc>
            </a:pPr>
            <a:r>
              <a:rPr lang="pt-BR" sz="2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(2374 km)</a:t>
            </a:r>
            <a:endParaRPr lang="pt-BR" sz="24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CustomShape 2"/>
          <p:cNvSpPr/>
          <p:nvPr/>
        </p:nvSpPr>
        <p:spPr>
          <a:xfrm>
            <a:off x="10344" y="6524522"/>
            <a:ext cx="2149560" cy="272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200" b="0" strike="noStrike" spc="-1" dirty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Crédito da imagem: </a:t>
            </a:r>
            <a:r>
              <a:rPr lang="pt-BR" sz="1200" b="0" strike="noStrike" spc="-1" dirty="0" smtClean="0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DejaVu Sans"/>
              </a:rPr>
              <a:t>NASA, com adaptações</a:t>
            </a:r>
            <a:endParaRPr lang="pt-BR" sz="1800" b="0" strike="noStrike" spc="-1" dirty="0">
              <a:solidFill>
                <a:srgbClr val="FFCC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48156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13587</TotalTime>
  <Words>2366</Words>
  <Application>Microsoft Office PowerPoint</Application>
  <PresentationFormat>Apresentação na tela (4:3)</PresentationFormat>
  <Paragraphs>363</Paragraphs>
  <Slides>44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44</vt:i4>
      </vt:variant>
    </vt:vector>
  </HeadingPairs>
  <TitlesOfParts>
    <vt:vector size="59" baseType="lpstr">
      <vt:lpstr>Arial</vt:lpstr>
      <vt:lpstr>Century Gothic</vt:lpstr>
      <vt:lpstr>Courier New</vt:lpstr>
      <vt:lpstr>DejaVu Sans</vt:lpstr>
      <vt:lpstr>Georgia</vt:lpstr>
      <vt:lpstr>Helvetica 55 Roman</vt:lpstr>
      <vt:lpstr>Symbol</vt:lpstr>
      <vt:lpstr>Times New Roman</vt:lpstr>
      <vt:lpstr>Wingdings</vt:lpstr>
      <vt:lpstr>Office Theme</vt:lpstr>
      <vt:lpstr>Office Theme</vt:lpstr>
      <vt:lpstr>Blank Presentation</vt:lpstr>
      <vt:lpstr>1_Blank Presentation</vt:lpstr>
      <vt:lpstr>2_Blank Presentation</vt:lpstr>
      <vt:lpstr>3_Blank Presentation</vt:lpstr>
      <vt:lpstr>Apresentação do PowerPoint</vt:lpstr>
      <vt:lpstr>Corpos Menores  do Sistema Solar</vt:lpstr>
      <vt:lpstr>Apresentação do PowerPoint</vt:lpstr>
      <vt:lpstr>Apresentação do PowerPoint</vt:lpstr>
      <vt:lpstr>Lei de Titius-Bode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Pontos de Lagrange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Estrutura de um cometa</vt:lpstr>
      <vt:lpstr>Caudas cometárias</vt:lpstr>
      <vt:lpstr>Cauda pode ficar à frente!</vt:lpstr>
      <vt:lpstr>O Cometa Halley</vt:lpstr>
      <vt:lpstr>Órbita do Cometa Halley</vt:lpstr>
      <vt:lpstr>Núcleo do Cometa Halley</vt:lpstr>
      <vt:lpstr> Cometa 67 P/Churyumov-Gerasimenko – Missão Rosetta</vt:lpstr>
      <vt:lpstr>Centauros </vt:lpstr>
      <vt:lpstr>Apresentação do PowerPoint</vt:lpstr>
      <vt:lpstr>Apresentação do PowerPoint</vt:lpstr>
      <vt:lpstr>NEO’s: Near Earth Objects (Objetos próximos da Terra)</vt:lpstr>
      <vt:lpstr>NEO’s Objetos Próximos da Terra</vt:lpstr>
      <vt:lpstr>Apresentação do PowerPoint</vt:lpstr>
      <vt:lpstr>Apresentação do PowerPoint</vt:lpstr>
      <vt:lpstr>frequência de impactos (estim.)</vt:lpstr>
      <vt:lpstr>Apresentação do PowerPoint</vt:lpstr>
      <vt:lpstr>Apresentação do PowerPoint</vt:lpstr>
      <vt:lpstr>Meteoroides, meteoros  e meteoritos</vt:lpstr>
      <vt:lpstr>Meteoro, meteoroide e meteorito</vt:lpstr>
      <vt:lpstr>24/05/2018: Fireball no  interior de São Paulo</vt:lpstr>
      <vt:lpstr>Chuvas de meteoros</vt:lpstr>
      <vt:lpstr>Radiantes</vt:lpstr>
      <vt:lpstr>Principais chuvas de meteoros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946</cp:revision>
  <cp:lastPrinted>2000-05-01T12:23:36Z</cp:lastPrinted>
  <dcterms:created xsi:type="dcterms:W3CDTF">1995-06-17T23:31:02Z</dcterms:created>
  <dcterms:modified xsi:type="dcterms:W3CDTF">2018-12-14T19:03:39Z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43</vt:i4>
  </property>
  <property fmtid="{D5CDD505-2E9C-101B-9397-08002B2CF9AE}" pid="8" name="PresentationFormat">
    <vt:lpwstr>Apresentação na tela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63</vt:i4>
  </property>
</Properties>
</file>