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2" r:id="rId6"/>
  </p:sldMasterIdLst>
  <p:notesMasterIdLst>
    <p:notesMasterId r:id="rId42"/>
  </p:notesMasterIdLst>
  <p:sldIdLst>
    <p:sldId id="256" r:id="rId7"/>
    <p:sldId id="257" r:id="rId8"/>
    <p:sldId id="258" r:id="rId9"/>
    <p:sldId id="259" r:id="rId10"/>
    <p:sldId id="260" r:id="rId11"/>
    <p:sldId id="290" r:id="rId12"/>
    <p:sldId id="262" r:id="rId13"/>
    <p:sldId id="292" r:id="rId14"/>
    <p:sldId id="294" r:id="rId15"/>
    <p:sldId id="295" r:id="rId16"/>
    <p:sldId id="296" r:id="rId17"/>
    <p:sldId id="264" r:id="rId18"/>
    <p:sldId id="265" r:id="rId19"/>
    <p:sldId id="266" r:id="rId20"/>
    <p:sldId id="267" r:id="rId21"/>
    <p:sldId id="268" r:id="rId22"/>
    <p:sldId id="297" r:id="rId23"/>
    <p:sldId id="269" r:id="rId24"/>
    <p:sldId id="298" r:id="rId25"/>
    <p:sldId id="271" r:id="rId26"/>
    <p:sldId id="272" r:id="rId27"/>
    <p:sldId id="273" r:id="rId28"/>
    <p:sldId id="274" r:id="rId29"/>
    <p:sldId id="287" r:id="rId30"/>
    <p:sldId id="288" r:id="rId31"/>
    <p:sldId id="276" r:id="rId32"/>
    <p:sldId id="277" r:id="rId33"/>
    <p:sldId id="278" r:id="rId34"/>
    <p:sldId id="279" r:id="rId35"/>
    <p:sldId id="280" r:id="rId36"/>
    <p:sldId id="281" r:id="rId37"/>
    <p:sldId id="282" r:id="rId38"/>
    <p:sldId id="284" r:id="rId39"/>
    <p:sldId id="285" r:id="rId40"/>
    <p:sldId id="286" r:id="rId41"/>
  </p:sldIdLst>
  <p:sldSz cx="9144000" cy="6858000" type="screen4x3"/>
  <p:notesSz cx="68580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PlaceHolder 1"/>
          <p:cNvSpPr>
            <a:spLocks noGrp="1"/>
          </p:cNvSpPr>
          <p:nvPr>
            <p:ph type="body"/>
          </p:nvPr>
        </p:nvSpPr>
        <p:spPr>
          <a:xfrm>
            <a:off x="756000" y="5078520"/>
            <a:ext cx="6047640" cy="4811040"/>
          </a:xfrm>
          <a:prstGeom prst="rect">
            <a:avLst/>
          </a:prstGeom>
        </p:spPr>
        <p:txBody>
          <a:bodyPr lIns="0" tIns="0" rIns="0" bIns="0"/>
          <a:lstStyle/>
          <a:p>
            <a:r>
              <a:rPr lang="pt-BR" sz="2000" b="0" strike="noStrike" spc="-1">
                <a:solidFill>
                  <a:srgbClr val="000000"/>
                </a:solidFill>
                <a:uFill>
                  <a:solidFill>
                    <a:srgbClr val="FFFFFF"/>
                  </a:solidFill>
                </a:uFill>
                <a:latin typeface="Arial"/>
              </a:rPr>
              <a:t>Clique para editar o formato de notas</a:t>
            </a:r>
          </a:p>
        </p:txBody>
      </p:sp>
      <p:sp>
        <p:nvSpPr>
          <p:cNvPr id="158" name="PlaceHolder 2"/>
          <p:cNvSpPr>
            <a:spLocks noGrp="1"/>
          </p:cNvSpPr>
          <p:nvPr>
            <p:ph type="hdr"/>
          </p:nvPr>
        </p:nvSpPr>
        <p:spPr>
          <a:xfrm>
            <a:off x="0" y="0"/>
            <a:ext cx="3280680" cy="534240"/>
          </a:xfrm>
          <a:prstGeom prst="rect">
            <a:avLst/>
          </a:prstGeom>
        </p:spPr>
        <p:txBody>
          <a:bodyPr lIns="0" tIns="0" rIns="0" bIns="0"/>
          <a:lstStyle/>
          <a:p>
            <a:r>
              <a:rPr lang="pt-BR" sz="1400" b="0" strike="noStrike" spc="-1">
                <a:solidFill>
                  <a:srgbClr val="000000"/>
                </a:solidFill>
                <a:uFill>
                  <a:solidFill>
                    <a:srgbClr val="FFFFFF"/>
                  </a:solidFill>
                </a:uFill>
                <a:latin typeface="Times New Roman"/>
              </a:rPr>
              <a:t>&lt;cabeçalho&gt;</a:t>
            </a:r>
          </a:p>
        </p:txBody>
      </p:sp>
      <p:sp>
        <p:nvSpPr>
          <p:cNvPr id="159" name="PlaceHolder 3"/>
          <p:cNvSpPr>
            <a:spLocks noGrp="1"/>
          </p:cNvSpPr>
          <p:nvPr>
            <p:ph type="dt"/>
          </p:nvPr>
        </p:nvSpPr>
        <p:spPr>
          <a:xfrm>
            <a:off x="4278960" y="0"/>
            <a:ext cx="3280680" cy="534240"/>
          </a:xfrm>
          <a:prstGeom prst="rect">
            <a:avLst/>
          </a:prstGeom>
        </p:spPr>
        <p:txBody>
          <a:bodyPr lIns="0" tIns="0" rIns="0" bIns="0"/>
          <a:lstStyle/>
          <a:p>
            <a:pPr algn="r"/>
            <a:r>
              <a:rPr lang="pt-BR" sz="1400" b="0" strike="noStrike" spc="-1">
                <a:solidFill>
                  <a:srgbClr val="000000"/>
                </a:solidFill>
                <a:uFill>
                  <a:solidFill>
                    <a:srgbClr val="FFFFFF"/>
                  </a:solidFill>
                </a:uFill>
                <a:latin typeface="Times New Roman"/>
              </a:rPr>
              <a:t>&lt;data/hora&gt;</a:t>
            </a:r>
          </a:p>
        </p:txBody>
      </p:sp>
      <p:sp>
        <p:nvSpPr>
          <p:cNvPr id="160" name="PlaceHolder 4"/>
          <p:cNvSpPr>
            <a:spLocks noGrp="1"/>
          </p:cNvSpPr>
          <p:nvPr>
            <p:ph type="ftr"/>
          </p:nvPr>
        </p:nvSpPr>
        <p:spPr>
          <a:xfrm>
            <a:off x="0" y="10157400"/>
            <a:ext cx="3280680" cy="534240"/>
          </a:xfrm>
          <a:prstGeom prst="rect">
            <a:avLst/>
          </a:prstGeom>
        </p:spPr>
        <p:txBody>
          <a:bodyPr lIns="0" tIns="0" rIns="0" bIns="0" anchor="b"/>
          <a:lstStyle/>
          <a:p>
            <a:r>
              <a:rPr lang="pt-BR" sz="1400" b="0" strike="noStrike" spc="-1">
                <a:solidFill>
                  <a:srgbClr val="000000"/>
                </a:solidFill>
                <a:uFill>
                  <a:solidFill>
                    <a:srgbClr val="FFFFFF"/>
                  </a:solidFill>
                </a:uFill>
                <a:latin typeface="Times New Roman"/>
              </a:rPr>
              <a:t>&lt;rodapé&gt;</a:t>
            </a:r>
          </a:p>
        </p:txBody>
      </p:sp>
      <p:sp>
        <p:nvSpPr>
          <p:cNvPr id="161" name="PlaceHolder 5"/>
          <p:cNvSpPr>
            <a:spLocks noGrp="1"/>
          </p:cNvSpPr>
          <p:nvPr>
            <p:ph type="sldNum"/>
          </p:nvPr>
        </p:nvSpPr>
        <p:spPr>
          <a:xfrm>
            <a:off x="4278960" y="10157400"/>
            <a:ext cx="3280680" cy="534240"/>
          </a:xfrm>
          <a:prstGeom prst="rect">
            <a:avLst/>
          </a:prstGeom>
        </p:spPr>
        <p:txBody>
          <a:bodyPr lIns="0" tIns="0" rIns="0" bIns="0" anchor="b"/>
          <a:lstStyle/>
          <a:p>
            <a:pPr algn="r"/>
            <a:fld id="{C2918220-1598-4827-8A35-F53923D14783}" type="slidenum">
              <a:rPr lang="pt-BR" sz="1400" b="0" strike="noStrike" spc="-1">
                <a:solidFill>
                  <a:srgbClr val="000000"/>
                </a:solidFill>
                <a:uFill>
                  <a:solidFill>
                    <a:srgbClr val="FFFFFF"/>
                  </a:solidFill>
                </a:uFill>
                <a:latin typeface="Times New Roman"/>
              </a:rPr>
              <a:pPr algn="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93010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3822AD90-A5D7-4600-ABD1-D756DAAE690F}" type="slidenum">
              <a:rPr lang="pt-BR" sz="1000" b="0" i="1" strike="noStrike" spc="-1">
                <a:solidFill>
                  <a:srgbClr val="000000"/>
                </a:solidFill>
                <a:uFill>
                  <a:solidFill>
                    <a:srgbClr val="FFFFFF"/>
                  </a:solidFill>
                </a:uFill>
                <a:latin typeface="Arial"/>
              </a:rPr>
              <a:pPr algn="r">
                <a:lnSpc>
                  <a:spcPct val="100000"/>
                </a:lnSpc>
              </a:pPr>
              <a:t>1</a:t>
            </a:fld>
            <a:endParaRPr lang="pt-BR" sz="1400" b="0" strike="noStrike" spc="-1">
              <a:solidFill>
                <a:srgbClr val="000000"/>
              </a:solidFill>
              <a:uFill>
                <a:solidFill>
                  <a:srgbClr val="FFFFFF"/>
                </a:solidFill>
              </a:uFill>
              <a:latin typeface="Times New Roman"/>
            </a:endParaRPr>
          </a:p>
        </p:txBody>
      </p:sp>
      <p:sp>
        <p:nvSpPr>
          <p:cNvPr id="359" name="CustomShape 2"/>
          <p:cNvSpPr/>
          <p:nvPr/>
        </p:nvSpPr>
        <p:spPr>
          <a:xfrm>
            <a:off x="1190520" y="835200"/>
            <a:ext cx="4476240" cy="300636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60" name="PlaceHolder 3"/>
          <p:cNvSpPr>
            <a:spLocks noGrp="1"/>
          </p:cNvSpPr>
          <p:nvPr>
            <p:ph type="body"/>
          </p:nvPr>
        </p:nvSpPr>
        <p:spPr>
          <a:xfrm>
            <a:off x="1062000" y="4132440"/>
            <a:ext cx="4735080" cy="3333240"/>
          </a:xfrm>
          <a:prstGeom prst="rect">
            <a:avLst/>
          </a:prstGeom>
        </p:spPr>
        <p:txBody>
          <a:bodyPr lIns="92160" tIns="46080" rIns="92160" bIns="46080" anchor="ctr"/>
          <a:lstStyle/>
          <a:p>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B6BDACB5-DDB5-46EE-8718-2717F95ED37F}" type="slidenum">
              <a:rPr lang="pt-BR" sz="1000" b="0" i="1" strike="noStrike" spc="-1">
                <a:solidFill>
                  <a:srgbClr val="000000"/>
                </a:solidFill>
                <a:uFill>
                  <a:solidFill>
                    <a:srgbClr val="FFFFFF"/>
                  </a:solidFill>
                </a:uFill>
                <a:latin typeface="Arial"/>
              </a:rPr>
              <a:pPr algn="r">
                <a:lnSpc>
                  <a:spcPct val="100000"/>
                </a:lnSpc>
              </a:pPr>
              <a:t>15</a:t>
            </a:fld>
            <a:endParaRPr lang="pt-BR" sz="1400" b="0" strike="noStrike" spc="-1">
              <a:solidFill>
                <a:srgbClr val="000000"/>
              </a:solidFill>
              <a:uFill>
                <a:solidFill>
                  <a:srgbClr val="FFFFFF"/>
                </a:solidFill>
              </a:uFill>
              <a:latin typeface="Times New Roman"/>
            </a:endParaRPr>
          </a:p>
        </p:txBody>
      </p:sp>
      <p:sp>
        <p:nvSpPr>
          <p:cNvPr id="370" name="PlaceHolder 2"/>
          <p:cNvSpPr>
            <a:spLocks noGrp="1"/>
          </p:cNvSpPr>
          <p:nvPr>
            <p:ph type="body"/>
          </p:nvPr>
        </p:nvSpPr>
        <p:spPr>
          <a:xfrm>
            <a:off x="1062000" y="4132440"/>
            <a:ext cx="4739760" cy="3265200"/>
          </a:xfrm>
          <a:prstGeom prst="rect">
            <a:avLst/>
          </a:prstGeom>
        </p:spPr>
        <p:txBody>
          <a:bodyPr lIns="92160" tIns="46080" rIns="92160" bIns="46080" anchor="ctr"/>
          <a:lstStyle/>
          <a:p>
            <a:pPr>
              <a:lnSpc>
                <a:spcPct val="100000"/>
              </a:lnSpc>
            </a:pPr>
            <a:r>
              <a:rPr lang="pt-BR" sz="2000" b="0" strike="noStrike" spc="-1">
                <a:solidFill>
                  <a:srgbClr val="000000"/>
                </a:solidFill>
                <a:uFill>
                  <a:solidFill>
                    <a:srgbClr val="FFFFFF"/>
                  </a:solidFill>
                </a:uFill>
                <a:latin typeface="Arial"/>
              </a:rPr>
              <a:t>Crédito da imagem: NASA</a:t>
            </a:r>
          </a:p>
          <a:p>
            <a:pPr>
              <a:lnSpc>
                <a:spcPct val="100000"/>
              </a:lnSpc>
            </a:pPr>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A animação mostra a verdadeira natureza dos anéis.</a:t>
            </a:r>
            <a:r>
              <a:rPr lang="pt-BR" baseline="0" dirty="0" smtClean="0"/>
              <a:t> Embora deem a impressão de serem contínuos vistos de longe, um tal sistema não poderia ser estável, como Maxwell demonstrou matematicamente no século XIX. São bilhões e bilhões de pequenas luas, com tamanhos que variam entre os microscópicos até tamanhos de casas. Todo esse material se localiza muito próximo do planeta, numa região chamada de limite de Roche, onde as forças de maré impedem que esses pedregulhos se juntem para formar um satélite. </a:t>
            </a:r>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3B2880E-EC6A-4ED7-8498-4BDFCD845F75}" type="slidenum">
              <a:rPr kumimoji="0" lang="pt-BR" sz="10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pt-BR" sz="10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676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Foto de “família”, com as maiores luas do Sistema Solar. A título</a:t>
            </a:r>
            <a:r>
              <a:rPr lang="pt-BR" baseline="0" dirty="0" smtClean="0"/>
              <a:t> de comparação, a Terra aparece acima à esquerda.</a:t>
            </a:r>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3B2880E-EC6A-4ED7-8498-4BDFCD845F75}" type="slidenum">
              <a:rPr kumimoji="0" lang="pt-BR" sz="10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pt-BR" sz="10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86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fonte: NASA (junho/2014)</a:t>
            </a:r>
          </a:p>
          <a:p>
            <a:endParaRPr lang="pt-BR" sz="2000" b="0" strike="noStrike" spc="-1">
              <a:solidFill>
                <a:srgbClr val="000000"/>
              </a:solidFill>
              <a:uFill>
                <a:solidFill>
                  <a:srgbClr val="FFFFFF"/>
                </a:solidFill>
              </a:uFill>
              <a:latin typeface="Arial"/>
            </a:endParaRPr>
          </a:p>
        </p:txBody>
      </p:sp>
      <p:sp>
        <p:nvSpPr>
          <p:cNvPr id="374"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ECC2E8D7-8F26-4E92-9228-8BED6A9D223C}" type="slidenum">
              <a:rPr lang="pt-BR" sz="1000" b="0" i="1" strike="noStrike" spc="-1">
                <a:solidFill>
                  <a:srgbClr val="000000"/>
                </a:solidFill>
                <a:uFill>
                  <a:solidFill>
                    <a:srgbClr val="FFFFFF"/>
                  </a:solidFill>
                </a:uFill>
                <a:latin typeface="Arial"/>
                <a:ea typeface="+mn-ea"/>
              </a:rPr>
              <a:pPr algn="r">
                <a:lnSpc>
                  <a:spcPct val="100000"/>
                </a:lnSpc>
              </a:pPr>
              <a:t>20</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dirty="0">
                <a:solidFill>
                  <a:srgbClr val="000000"/>
                </a:solidFill>
                <a:uFill>
                  <a:solidFill>
                    <a:srgbClr val="FFFFFF"/>
                  </a:solidFill>
                </a:uFill>
                <a:latin typeface="Arial"/>
              </a:rPr>
              <a:t>fonte: NASA </a:t>
            </a:r>
            <a:r>
              <a:rPr lang="pt-BR" sz="2000" b="0" strike="noStrike" spc="-1" dirty="0" smtClean="0">
                <a:solidFill>
                  <a:srgbClr val="000000"/>
                </a:solidFill>
                <a:uFill>
                  <a:solidFill>
                    <a:srgbClr val="FFFFFF"/>
                  </a:solidFill>
                </a:uFill>
                <a:latin typeface="Arial"/>
              </a:rPr>
              <a:t>(agosto/2018)</a:t>
            </a:r>
            <a:endParaRPr lang="pt-BR" sz="2000" b="0" strike="noStrike" spc="-1" dirty="0">
              <a:solidFill>
                <a:srgbClr val="000000"/>
              </a:solidFill>
              <a:uFill>
                <a:solidFill>
                  <a:srgbClr val="FFFFFF"/>
                </a:solidFill>
              </a:uFill>
              <a:latin typeface="Arial"/>
            </a:endParaRPr>
          </a:p>
          <a:p>
            <a:endParaRPr lang="pt-BR" sz="2000" b="0" strike="noStrike" spc="-1" dirty="0">
              <a:solidFill>
                <a:srgbClr val="000000"/>
              </a:solidFill>
              <a:uFill>
                <a:solidFill>
                  <a:srgbClr val="FFFFFF"/>
                </a:solidFill>
              </a:uFill>
              <a:latin typeface="Arial"/>
            </a:endParaRPr>
          </a:p>
        </p:txBody>
      </p:sp>
      <p:sp>
        <p:nvSpPr>
          <p:cNvPr id="37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54440DBC-ACB9-459D-B4CD-9AF260B4E8EE}" type="slidenum">
              <a:rPr lang="pt-BR" sz="1000" b="0" i="1" strike="noStrike" spc="-1">
                <a:solidFill>
                  <a:srgbClr val="000000"/>
                </a:solidFill>
                <a:uFill>
                  <a:solidFill>
                    <a:srgbClr val="FFFFFF"/>
                  </a:solidFill>
                </a:uFill>
                <a:latin typeface="Arial"/>
                <a:ea typeface="+mn-ea"/>
              </a:rPr>
              <a:pPr algn="r">
                <a:lnSpc>
                  <a:spcPct val="100000"/>
                </a:lnSpc>
              </a:pPr>
              <a:t>21</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fonte: NASA (junho/2014)</a:t>
            </a:r>
          </a:p>
          <a:p>
            <a:endParaRPr lang="pt-BR" sz="2000" b="0" strike="noStrike" spc="-1">
              <a:solidFill>
                <a:srgbClr val="000000"/>
              </a:solidFill>
              <a:uFill>
                <a:solidFill>
                  <a:srgbClr val="FFFFFF"/>
                </a:solidFill>
              </a:uFill>
              <a:latin typeface="Arial"/>
            </a:endParaRPr>
          </a:p>
        </p:txBody>
      </p:sp>
      <p:sp>
        <p:nvSpPr>
          <p:cNvPr id="378"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75477C68-5A6B-4BA0-96AC-7F1B5A96CE13}" type="slidenum">
              <a:rPr lang="pt-BR" sz="1000" b="0" i="1" strike="noStrike" spc="-1">
                <a:solidFill>
                  <a:srgbClr val="000000"/>
                </a:solidFill>
                <a:uFill>
                  <a:solidFill>
                    <a:srgbClr val="FFFFFF"/>
                  </a:solidFill>
                </a:uFill>
                <a:latin typeface="Arial"/>
                <a:ea typeface="+mn-ea"/>
              </a:rPr>
              <a:pPr algn="r">
                <a:lnSpc>
                  <a:spcPct val="100000"/>
                </a:lnSpc>
              </a:pPr>
              <a:t>22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dirty="0">
                <a:solidFill>
                  <a:srgbClr val="000000"/>
                </a:solidFill>
                <a:uFill>
                  <a:solidFill>
                    <a:srgbClr val="FFFFFF"/>
                  </a:solidFill>
                </a:uFill>
                <a:latin typeface="Arial"/>
              </a:rPr>
              <a:t>fonte: </a:t>
            </a:r>
            <a:r>
              <a:rPr lang="pt-BR" sz="2000" b="0" strike="noStrike" spc="-1" dirty="0" smtClean="0">
                <a:solidFill>
                  <a:srgbClr val="000000"/>
                </a:solidFill>
                <a:uFill>
                  <a:solidFill>
                    <a:srgbClr val="FFFFFF"/>
                  </a:solidFill>
                </a:uFill>
                <a:latin typeface="Arial"/>
              </a:rPr>
              <a:t>NASA</a:t>
            </a:r>
            <a:endParaRPr lang="pt-BR" sz="2000" b="0" strike="noStrike" spc="-1" dirty="0">
              <a:solidFill>
                <a:srgbClr val="000000"/>
              </a:solidFill>
              <a:uFill>
                <a:solidFill>
                  <a:srgbClr val="FFFFFF"/>
                </a:solidFill>
              </a:uFill>
              <a:latin typeface="Arial"/>
            </a:endParaRPr>
          </a:p>
          <a:p>
            <a:endParaRPr lang="pt-BR" sz="2000" b="0" strike="noStrike" spc="-1" dirty="0">
              <a:solidFill>
                <a:srgbClr val="000000"/>
              </a:solidFill>
              <a:uFill>
                <a:solidFill>
                  <a:srgbClr val="FFFFFF"/>
                </a:solidFill>
              </a:uFill>
              <a:latin typeface="Arial"/>
            </a:endParaRPr>
          </a:p>
        </p:txBody>
      </p:sp>
      <p:sp>
        <p:nvSpPr>
          <p:cNvPr id="380"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7E4A59C3-4E73-4114-A706-432BD38B53CA}" type="slidenum">
              <a:rPr lang="pt-BR" sz="1000" b="0" i="1" strike="noStrike" spc="-1">
                <a:solidFill>
                  <a:srgbClr val="000000"/>
                </a:solidFill>
                <a:uFill>
                  <a:solidFill>
                    <a:srgbClr val="FFFFFF"/>
                  </a:solidFill>
                </a:uFill>
                <a:latin typeface="Arial"/>
                <a:ea typeface="+mn-ea"/>
              </a:rPr>
              <a:pPr algn="r">
                <a:lnSpc>
                  <a:spcPct val="100000"/>
                </a:lnSpc>
              </a:pPr>
              <a:t>23</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Crédito</a:t>
            </a:r>
            <a:r>
              <a:rPr lang="pt-BR" baseline="0" dirty="0" smtClean="0"/>
              <a:t> da imagem: NASA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24</a:t>
            </a:fld>
            <a:endParaRPr lang="pt-BR"/>
          </a:p>
        </p:txBody>
      </p:sp>
    </p:spTree>
    <p:extLst>
      <p:ext uri="{BB962C8B-B14F-4D97-AF65-F5344CB8AC3E}">
        <p14:creationId xmlns:p14="http://schemas.microsoft.com/office/powerpoint/2010/main" val="38794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Crédito</a:t>
            </a:r>
            <a:r>
              <a:rPr lang="pt-BR" baseline="0" dirty="0" smtClean="0"/>
              <a:t> da imagem: NASA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25</a:t>
            </a:fld>
            <a:endParaRPr lang="pt-BR"/>
          </a:p>
        </p:txBody>
      </p:sp>
    </p:spTree>
    <p:extLst>
      <p:ext uri="{BB962C8B-B14F-4D97-AF65-F5344CB8AC3E}">
        <p14:creationId xmlns:p14="http://schemas.microsoft.com/office/powerpoint/2010/main" val="243369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84"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002C6C7-5052-449B-8150-1DD51C632729}" type="slidenum">
              <a:rPr lang="pt-BR" sz="1000" b="0" i="1" strike="noStrike" spc="-1">
                <a:solidFill>
                  <a:srgbClr val="000000"/>
                </a:solidFill>
                <a:uFill>
                  <a:solidFill>
                    <a:srgbClr val="FFFFFF"/>
                  </a:solidFill>
                </a:uFill>
                <a:latin typeface="Arial"/>
                <a:ea typeface="+mn-ea"/>
              </a:rPr>
              <a:pPr algn="r">
                <a:lnSpc>
                  <a:spcPct val="100000"/>
                </a:lnSpc>
              </a:pPr>
              <a:t>28</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208D78E7-8865-4585-AA09-3D346678E8D3}" type="slidenum">
              <a:rPr lang="pt-BR" sz="1000" b="0" i="1" strike="noStrike" spc="-1">
                <a:solidFill>
                  <a:srgbClr val="000000"/>
                </a:solidFill>
                <a:uFill>
                  <a:solidFill>
                    <a:srgbClr val="FFFFFF"/>
                  </a:solidFill>
                </a:uFill>
                <a:latin typeface="Arial"/>
              </a:rPr>
              <a:pPr algn="r">
                <a:lnSpc>
                  <a:spcPct val="100000"/>
                </a:lnSpc>
              </a:pPr>
              <a:t>3</a:t>
            </a:fld>
            <a:endParaRPr lang="pt-BR" sz="1400" b="0" strike="noStrike" spc="-1">
              <a:solidFill>
                <a:srgbClr val="000000"/>
              </a:solidFill>
              <a:uFill>
                <a:solidFill>
                  <a:srgbClr val="FFFFFF"/>
                </a:solidFill>
              </a:uFill>
              <a:latin typeface="Times New Roman"/>
            </a:endParaRPr>
          </a:p>
        </p:txBody>
      </p:sp>
      <p:sp>
        <p:nvSpPr>
          <p:cNvPr id="362" name="PlaceHolder 2"/>
          <p:cNvSpPr>
            <a:spLocks noGrp="1"/>
          </p:cNvSpPr>
          <p:nvPr>
            <p:ph type="body"/>
          </p:nvPr>
        </p:nvSpPr>
        <p:spPr>
          <a:xfrm>
            <a:off x="1062000" y="4132440"/>
            <a:ext cx="4739760" cy="3265200"/>
          </a:xfrm>
          <a:prstGeom prst="rect">
            <a:avLst/>
          </a:prstGeom>
        </p:spPr>
        <p:txBody>
          <a:bodyPr lIns="92160" tIns="46080" rIns="92160" bIns="46080" anchor="ctr"/>
          <a:lstStyle/>
          <a:p>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A62D5702-489E-4EA5-B52D-889F1E6EE195}" type="slidenum">
              <a:rPr lang="pt-BR" sz="1000" b="0" i="1" strike="noStrike" spc="-1">
                <a:solidFill>
                  <a:srgbClr val="000000"/>
                </a:solidFill>
                <a:uFill>
                  <a:solidFill>
                    <a:srgbClr val="FFFFFF"/>
                  </a:solidFill>
                </a:uFill>
                <a:latin typeface="Arial"/>
              </a:rPr>
              <a:pPr algn="r">
                <a:lnSpc>
                  <a:spcPct val="100000"/>
                </a:lnSpc>
              </a:pPr>
              <a:t>30</a:t>
            </a:fld>
            <a:endParaRPr lang="pt-BR" sz="1400" b="0" strike="noStrike" spc="-1">
              <a:solidFill>
                <a:srgbClr val="000000"/>
              </a:solidFill>
              <a:uFill>
                <a:solidFill>
                  <a:srgbClr val="FFFFFF"/>
                </a:solidFill>
              </a:uFill>
              <a:latin typeface="Times New Roman"/>
            </a:endParaRPr>
          </a:p>
        </p:txBody>
      </p:sp>
      <p:sp>
        <p:nvSpPr>
          <p:cNvPr id="386" name="PlaceHolder 2"/>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25630DD7-B830-49AB-9075-26DBFC634A33}" type="slidenum">
              <a:rPr lang="pt-BR" sz="1000" b="0" i="1" strike="noStrike" spc="-1">
                <a:solidFill>
                  <a:srgbClr val="000000"/>
                </a:solidFill>
                <a:uFill>
                  <a:solidFill>
                    <a:srgbClr val="FFFFFF"/>
                  </a:solidFill>
                </a:uFill>
                <a:latin typeface="Arial"/>
              </a:rPr>
              <a:pPr algn="r">
                <a:lnSpc>
                  <a:spcPct val="100000"/>
                </a:lnSpc>
              </a:pPr>
              <a:t>31</a:t>
            </a:fld>
            <a:endParaRPr lang="pt-BR" sz="1400" b="0" strike="noStrike" spc="-1">
              <a:solidFill>
                <a:srgbClr val="000000"/>
              </a:solidFill>
              <a:uFill>
                <a:solidFill>
                  <a:srgbClr val="FFFFFF"/>
                </a:solidFill>
              </a:uFill>
              <a:latin typeface="Times New Roman"/>
            </a:endParaRPr>
          </a:p>
        </p:txBody>
      </p:sp>
      <p:sp>
        <p:nvSpPr>
          <p:cNvPr id="388" name="PlaceHolder 2"/>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90"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64744A08-D5D3-4E49-AACB-5B13DDA4C6D2}" type="slidenum">
              <a:rPr lang="pt-BR" sz="1000" b="0" i="1" strike="noStrike" spc="-1">
                <a:solidFill>
                  <a:srgbClr val="000000"/>
                </a:solidFill>
                <a:uFill>
                  <a:solidFill>
                    <a:srgbClr val="FFFFFF"/>
                  </a:solidFill>
                </a:uFill>
                <a:latin typeface="Arial"/>
                <a:ea typeface="+mn-ea"/>
              </a:rPr>
              <a:pPr algn="r">
                <a:lnSpc>
                  <a:spcPct val="100000"/>
                </a:lnSpc>
              </a:pPr>
              <a:t>32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Fonte dos dados: Bond, Peter: Exploring the Solar System (2012)</a:t>
            </a:r>
          </a:p>
        </p:txBody>
      </p:sp>
      <p:sp>
        <p:nvSpPr>
          <p:cNvPr id="392"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C1223616-CB46-4D79-BCDF-D4281FF84781}" type="slidenum">
              <a:rPr lang="pt-BR" sz="1000" b="0" i="1" strike="noStrike" spc="-1">
                <a:solidFill>
                  <a:srgbClr val="000000"/>
                </a:solidFill>
                <a:uFill>
                  <a:solidFill>
                    <a:srgbClr val="FFFFFF"/>
                  </a:solidFill>
                </a:uFill>
                <a:latin typeface="Arial"/>
                <a:ea typeface="+mn-ea"/>
              </a:rPr>
              <a:pPr algn="r">
                <a:lnSpc>
                  <a:spcPct val="100000"/>
                </a:lnSpc>
              </a:pPr>
              <a:t>33</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94"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5E6050C0-1D60-4E96-B69A-649E503E2D0A}" type="slidenum">
              <a:rPr lang="pt-BR" sz="1000" b="0" i="1" strike="noStrike" spc="-1">
                <a:solidFill>
                  <a:srgbClr val="000000"/>
                </a:solidFill>
                <a:uFill>
                  <a:solidFill>
                    <a:srgbClr val="FFFFFF"/>
                  </a:solidFill>
                </a:uFill>
                <a:latin typeface="Arial"/>
                <a:ea typeface="+mn-ea"/>
              </a:rPr>
              <a:pPr algn="r">
                <a:lnSpc>
                  <a:spcPct val="100000"/>
                </a:lnSpc>
              </a:pPr>
              <a:t>34</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9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4336B937-7C35-4673-9129-C27CC4CF281D}" type="slidenum">
              <a:rPr lang="pt-BR" sz="1000" b="0" i="1" strike="noStrike" spc="-1">
                <a:solidFill>
                  <a:srgbClr val="000000"/>
                </a:solidFill>
                <a:uFill>
                  <a:solidFill>
                    <a:srgbClr val="FFFFFF"/>
                  </a:solidFill>
                </a:uFill>
                <a:latin typeface="Arial"/>
                <a:ea typeface="+mn-ea"/>
              </a:rPr>
              <a:pPr algn="r">
                <a:lnSpc>
                  <a:spcPct val="100000"/>
                </a:lnSpc>
              </a:pPr>
              <a:t>35</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Crédito da imagem:</a:t>
            </a:r>
          </a:p>
        </p:txBody>
      </p:sp>
      <p:sp>
        <p:nvSpPr>
          <p:cNvPr id="364"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E2877FE9-B15F-42BD-9886-EA8B73226D4B}" type="slidenum">
              <a:rPr lang="pt-BR" sz="1000" b="0" i="1" strike="noStrike" spc="-1">
                <a:solidFill>
                  <a:srgbClr val="000000"/>
                </a:solidFill>
                <a:uFill>
                  <a:solidFill>
                    <a:srgbClr val="FFFFFF"/>
                  </a:solidFill>
                </a:uFill>
                <a:latin typeface="Arial"/>
                <a:ea typeface="+mn-ea"/>
              </a:rPr>
              <a:pPr algn="r">
                <a:lnSpc>
                  <a:spcPct val="100000"/>
                </a:lnSpc>
              </a:pPr>
              <a:t>4</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6</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0390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7</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8</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33126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9</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38906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10</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5838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CF5B99E1-EFB0-48D1-A5D8-862765781939}" type="slidenum">
              <a:rPr lang="pt-BR" sz="1000" b="0" i="1" strike="noStrike" spc="-1">
                <a:solidFill>
                  <a:srgbClr val="000000"/>
                </a:solidFill>
                <a:uFill>
                  <a:solidFill>
                    <a:srgbClr val="FFFFFF"/>
                  </a:solidFill>
                </a:uFill>
                <a:latin typeface="Arial"/>
              </a:rPr>
              <a:pPr algn="r">
                <a:lnSpc>
                  <a:spcPct val="100000"/>
                </a:lnSpc>
              </a:pPr>
              <a:t>14</a:t>
            </a:fld>
            <a:endParaRPr lang="pt-BR" sz="1400" b="0" strike="noStrike" spc="-1">
              <a:solidFill>
                <a:srgbClr val="000000"/>
              </a:solidFill>
              <a:uFill>
                <a:solidFill>
                  <a:srgbClr val="FFFFFF"/>
                </a:solidFill>
              </a:uFill>
              <a:latin typeface="Times New Roman"/>
            </a:endParaRPr>
          </a:p>
        </p:txBody>
      </p:sp>
      <p:sp>
        <p:nvSpPr>
          <p:cNvPr id="368" name="PlaceHolder 2"/>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Fonte da tabela original: Prof. Roberto Boczko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35"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pic>
        <p:nvPicPr>
          <p:cNvPr id="37" name="Imagem 36"/>
          <p:cNvPicPr/>
          <p:nvPr/>
        </p:nvPicPr>
        <p:blipFill>
          <a:blip r:embed="rId2" cstate="print"/>
          <a:stretch/>
        </p:blipFill>
        <p:spPr>
          <a:xfrm>
            <a:off x="2079000" y="1604520"/>
            <a:ext cx="4984920" cy="3977280"/>
          </a:xfrm>
          <a:prstGeom prst="rect">
            <a:avLst/>
          </a:prstGeom>
          <a:ln>
            <a:noFill/>
          </a:ln>
        </p:spPr>
      </p:pic>
      <p:pic>
        <p:nvPicPr>
          <p:cNvPr id="38" name="Imagem 37"/>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71"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72" name="PlaceHolder 5"/>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74"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pic>
        <p:nvPicPr>
          <p:cNvPr id="76" name="Imagem 75"/>
          <p:cNvPicPr/>
          <p:nvPr/>
        </p:nvPicPr>
        <p:blipFill>
          <a:blip r:embed="rId2" cstate="print"/>
          <a:stretch/>
        </p:blipFill>
        <p:spPr>
          <a:xfrm>
            <a:off x="2079000" y="1604520"/>
            <a:ext cx="4984920" cy="3977280"/>
          </a:xfrm>
          <a:prstGeom prst="rect">
            <a:avLst/>
          </a:prstGeom>
          <a:ln>
            <a:noFill/>
          </a:ln>
        </p:spPr>
      </p:pic>
      <p:pic>
        <p:nvPicPr>
          <p:cNvPr id="77" name="Imagem 76"/>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8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87"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89"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90" name="PlaceHolder 3"/>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94"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95" name="PlaceHolder 3"/>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96" name="PlaceHolder 4"/>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98"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00"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02"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03"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04" name="PlaceHolder 4"/>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06" name="PlaceHolder 2"/>
          <p:cNvSpPr>
            <a:spLocks noGrp="1"/>
          </p:cNvSpPr>
          <p:nvPr>
            <p:ph type="body"/>
          </p:nvPr>
        </p:nvSpPr>
        <p:spPr>
          <a:xfrm>
            <a:off x="457200" y="160452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07" name="PlaceHolder 3"/>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09"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0"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1"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2" name="PlaceHolder 5"/>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14"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5" name="PlaceHolder 3"/>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pic>
        <p:nvPicPr>
          <p:cNvPr id="116" name="Imagem 115"/>
          <p:cNvPicPr/>
          <p:nvPr/>
        </p:nvPicPr>
        <p:blipFill>
          <a:blip r:embed="rId2" cstate="print"/>
          <a:stretch/>
        </p:blipFill>
        <p:spPr>
          <a:xfrm>
            <a:off x="2079000" y="1604520"/>
            <a:ext cx="4984920" cy="3977280"/>
          </a:xfrm>
          <a:prstGeom prst="rect">
            <a:avLst/>
          </a:prstGeom>
          <a:ln>
            <a:noFill/>
          </a:ln>
        </p:spPr>
      </p:pic>
      <p:pic>
        <p:nvPicPr>
          <p:cNvPr id="117" name="Imagem 116"/>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2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26"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28"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29" name="PlaceHolder 3"/>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33"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34" name="PlaceHolder 3"/>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35" name="PlaceHolder 4"/>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37"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38"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39"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43" name="PlaceHolder 4"/>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45" name="PlaceHolder 2"/>
          <p:cNvSpPr>
            <a:spLocks noGrp="1"/>
          </p:cNvSpPr>
          <p:nvPr>
            <p:ph type="body"/>
          </p:nvPr>
        </p:nvSpPr>
        <p:spPr>
          <a:xfrm>
            <a:off x="457200" y="160452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46" name="PlaceHolder 3"/>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48"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49"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50"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51" name="PlaceHolder 5"/>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53"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54" name="PlaceHolder 3"/>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pic>
        <p:nvPicPr>
          <p:cNvPr id="155" name="Imagem 154"/>
          <p:cNvPicPr/>
          <p:nvPr/>
        </p:nvPicPr>
        <p:blipFill>
          <a:blip r:embed="rId2" cstate="print"/>
          <a:stretch/>
        </p:blipFill>
        <p:spPr>
          <a:xfrm>
            <a:off x="2079000" y="1604520"/>
            <a:ext cx="4984920" cy="3977280"/>
          </a:xfrm>
          <a:prstGeom prst="rect">
            <a:avLst/>
          </a:prstGeom>
          <a:ln>
            <a:noFill/>
          </a:ln>
        </p:spPr>
      </p:pic>
      <p:pic>
        <p:nvPicPr>
          <p:cNvPr id="156" name="Imagem 155"/>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97D73F-2765-4B57-AE6B-A82B159AD942}"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0419637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A80C0FF-BF03-478F-9249-8968140DE151}"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263373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8F493BF-6E20-4A31-A7BF-B45AB4DCEE33}"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6586240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8A6B816-6C78-488E-AE2C-6B418D54D2FD}"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8606448"/>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0F9819-4C2D-4B67-995C-4B1CCD5A3CA0}"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94793397"/>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EA3358-D533-4DE3-BB7E-0C918E9F7417}"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3239669"/>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6A989A7-BFA8-41F9-B30C-7A2DEB9A4CDD}"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2641100"/>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FE15EF1-8C41-43D4-99BF-3F551ED9A706}"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28874541"/>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90AA29B-EE7E-4422-9787-20B6E8AD7A7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80770413"/>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167714B-24FB-422F-BF07-D98BD475C506}"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1780259"/>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C011FF-2C1D-4EA9-BEC1-9AD83273BD1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513179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97D73F-2765-4B57-AE6B-A82B159AD942}"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1141486"/>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A80C0FF-BF03-478F-9249-8968140DE151}"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3166834"/>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8F493BF-6E20-4A31-A7BF-B45AB4DCEE33}"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7832854"/>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8A6B816-6C78-488E-AE2C-6B418D54D2FD}"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50808174"/>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0F9819-4C2D-4B67-995C-4B1CCD5A3CA0}"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6903774"/>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EA3358-D533-4DE3-BB7E-0C918E9F7417}"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952840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6A989A7-BFA8-41F9-B30C-7A2DEB9A4CDD}"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35667125"/>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FE15EF1-8C41-43D4-99BF-3F551ED9A706}"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8622679"/>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90AA29B-EE7E-4422-9787-20B6E8AD7A7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562703"/>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167714B-24FB-422F-BF07-D98BD475C506}"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4785501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C011FF-2C1D-4EA9-BEC1-9AD83273BD1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7094573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92160" tIns="46080" rIns="92160" bIns="46080" anchor="ctr"/>
          <a:lstStyle/>
          <a:p>
            <a:pPr algn="ctr">
              <a:lnSpc>
                <a:spcPct val="100000"/>
              </a:lnSpc>
            </a:pPr>
            <a:r>
              <a:rPr lang="pt-BR" sz="4400" b="1" strike="noStrike" spc="-1">
                <a:solidFill>
                  <a:srgbClr val="000000"/>
                </a:solidFill>
                <a:uFill>
                  <a:solidFill>
                    <a:srgbClr val="FFFFFF"/>
                  </a:solidFill>
                </a:uFill>
                <a:latin typeface="Arial"/>
              </a:rPr>
              <a:t>Clique para editar o estilo do título mestre</a:t>
            </a:r>
            <a:endParaRPr lang="pt-BR" sz="1600" b="0" strike="noStrike" spc="-1">
              <a:solidFill>
                <a:srgbClr val="FF0066"/>
              </a:solidFill>
              <a:uFill>
                <a:solidFill>
                  <a:srgbClr val="FFFFFF"/>
                </a:solidFill>
              </a:uFill>
              <a:latin typeface="Arial"/>
            </a:endParaRPr>
          </a:p>
        </p:txBody>
      </p:sp>
      <p:sp>
        <p:nvSpPr>
          <p:cNvPr id="6" name="PlaceHolder 2"/>
          <p:cNvSpPr>
            <a:spLocks noGrp="1"/>
          </p:cNvSpPr>
          <p:nvPr>
            <p:ph type="dt"/>
          </p:nvPr>
        </p:nvSpPr>
        <p:spPr>
          <a:xfrm>
            <a:off x="685800" y="6248520"/>
            <a:ext cx="190476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2" name="PlaceHolder 3"/>
          <p:cNvSpPr>
            <a:spLocks noGrp="1"/>
          </p:cNvSpPr>
          <p:nvPr>
            <p:ph type="ftr"/>
          </p:nvPr>
        </p:nvSpPr>
        <p:spPr>
          <a:xfrm>
            <a:off x="3124080" y="6248520"/>
            <a:ext cx="289512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3" name="PlaceHolder 4"/>
          <p:cNvSpPr>
            <a:spLocks noGrp="1"/>
          </p:cNvSpPr>
          <p:nvPr>
            <p:ph type="sldNum"/>
          </p:nvPr>
        </p:nvSpPr>
        <p:spPr>
          <a:xfrm>
            <a:off x="6553080" y="6248520"/>
            <a:ext cx="1904760" cy="456840"/>
          </a:xfrm>
          <a:prstGeom prst="rect">
            <a:avLst/>
          </a:prstGeom>
        </p:spPr>
        <p:txBody>
          <a:bodyPr lIns="92160" tIns="46080" rIns="92160" bIns="46080" anchor="ctr"/>
          <a:lstStyle/>
          <a:p>
            <a:pPr algn="r">
              <a:lnSpc>
                <a:spcPct val="100000"/>
              </a:lnSpc>
            </a:pPr>
            <a:fld id="{6E278ED4-0217-4729-BEFC-67AD4AC6D548}" type="slidenum">
              <a:rPr lang="pt-BR" sz="1400" b="0" strike="noStrike" spc="-1">
                <a:solidFill>
                  <a:srgbClr val="000000"/>
                </a:solidFill>
                <a:uFill>
                  <a:solidFill>
                    <a:srgbClr val="FFFFFF"/>
                  </a:solidFill>
                </a:uFill>
                <a:latin typeface="Arial"/>
              </a:rPr>
              <a:pPr algn="r">
                <a:lnSpc>
                  <a:spcPct val="100000"/>
                </a:lnSpc>
              </a:pPr>
              <a:t>‹nº›</a:t>
            </a:fld>
            <a:endParaRPr lang="pt-BR" sz="1400" b="0" strike="noStrike" spc="-1">
              <a:solidFill>
                <a:srgbClr val="FFFFFF"/>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pt-BR" sz="32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4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0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0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6.º nível da estrutura de tópicos</a:t>
            </a:r>
          </a:p>
          <a:p>
            <a:pPr marL="3024000" lvl="6"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85800" y="609480"/>
            <a:ext cx="7772040" cy="1142640"/>
          </a:xfrm>
          <a:prstGeom prst="rect">
            <a:avLst/>
          </a:prstGeom>
        </p:spPr>
        <p:txBody>
          <a:bodyPr lIns="92160" tIns="46080" rIns="92160" bIns="46080" anchor="ctr"/>
          <a:lstStyle/>
          <a:p>
            <a:pPr algn="ctr">
              <a:lnSpc>
                <a:spcPct val="100000"/>
              </a:lnSpc>
            </a:pPr>
            <a:r>
              <a:rPr lang="pt-BR" sz="4400" b="1" strike="noStrike" spc="-1">
                <a:solidFill>
                  <a:srgbClr val="000000"/>
                </a:solidFill>
                <a:uFill>
                  <a:solidFill>
                    <a:srgbClr val="FFFFFF"/>
                  </a:solidFill>
                </a:uFill>
                <a:latin typeface="Arial"/>
              </a:rPr>
              <a:t>Clique para editar o estilo do título mestre</a:t>
            </a:r>
            <a:endParaRPr lang="pt-BR" sz="1600" b="0" strike="noStrike" spc="-1">
              <a:solidFill>
                <a:srgbClr val="FF0066"/>
              </a:solidFill>
              <a:uFill>
                <a:solidFill>
                  <a:srgbClr val="FFFFFF"/>
                </a:solidFill>
              </a:uFill>
              <a:latin typeface="Arial"/>
            </a:endParaRPr>
          </a:p>
        </p:txBody>
      </p:sp>
      <p:sp>
        <p:nvSpPr>
          <p:cNvPr id="40" name="PlaceHolder 2"/>
          <p:cNvSpPr>
            <a:spLocks noGrp="1"/>
          </p:cNvSpPr>
          <p:nvPr>
            <p:ph type="dt"/>
          </p:nvPr>
        </p:nvSpPr>
        <p:spPr>
          <a:xfrm>
            <a:off x="685800" y="6248520"/>
            <a:ext cx="190476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41" name="PlaceHolder 3"/>
          <p:cNvSpPr>
            <a:spLocks noGrp="1"/>
          </p:cNvSpPr>
          <p:nvPr>
            <p:ph type="ftr"/>
          </p:nvPr>
        </p:nvSpPr>
        <p:spPr>
          <a:xfrm>
            <a:off x="3124080" y="6248520"/>
            <a:ext cx="289512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42" name="PlaceHolder 4"/>
          <p:cNvSpPr>
            <a:spLocks noGrp="1"/>
          </p:cNvSpPr>
          <p:nvPr>
            <p:ph type="sldNum"/>
          </p:nvPr>
        </p:nvSpPr>
        <p:spPr>
          <a:xfrm>
            <a:off x="6553080" y="6248520"/>
            <a:ext cx="1904760" cy="456840"/>
          </a:xfrm>
          <a:prstGeom prst="rect">
            <a:avLst/>
          </a:prstGeom>
        </p:spPr>
        <p:txBody>
          <a:bodyPr lIns="92160" tIns="46080" rIns="92160" bIns="46080" anchor="ctr"/>
          <a:lstStyle/>
          <a:p>
            <a:pPr algn="r">
              <a:lnSpc>
                <a:spcPct val="100000"/>
              </a:lnSpc>
            </a:pPr>
            <a:fld id="{7C69F105-0496-4FC2-8B34-E9D584B44C0B}" type="slidenum">
              <a:rPr lang="pt-BR" sz="1400" b="0" strike="noStrike" spc="-1">
                <a:solidFill>
                  <a:srgbClr val="000000"/>
                </a:solidFill>
                <a:uFill>
                  <a:solidFill>
                    <a:srgbClr val="FFFFFF"/>
                  </a:solidFill>
                </a:uFill>
                <a:latin typeface="Arial"/>
              </a:rPr>
              <a:pPr algn="r">
                <a:lnSpc>
                  <a:spcPct val="100000"/>
                </a:lnSpc>
              </a:pPr>
              <a:t>‹nº›</a:t>
            </a:fld>
            <a:endParaRPr lang="pt-BR" sz="1400" b="0" strike="noStrike" spc="-1">
              <a:solidFill>
                <a:srgbClr val="FFFFFF"/>
              </a:solidFill>
              <a:uFill>
                <a:solidFill>
                  <a:srgbClr val="FFFFFF"/>
                </a:solidFill>
              </a:uFill>
              <a:latin typeface="Times New Roman"/>
            </a:endParaRPr>
          </a:p>
        </p:txBody>
      </p:sp>
      <p:sp>
        <p:nvSpPr>
          <p:cNvPr id="43"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pt-BR" sz="32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4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0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0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6.º nível da estrutura de tópicos</a:t>
            </a:r>
          </a:p>
          <a:p>
            <a:pPr marL="3024000" lvl="6"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480"/>
            <a:ext cx="7772040" cy="1142640"/>
          </a:xfrm>
          <a:prstGeom prst="rect">
            <a:avLst/>
          </a:prstGeom>
        </p:spPr>
        <p:txBody>
          <a:bodyPr lIns="92160" tIns="46080" rIns="92160" bIns="46080" anchor="ctr"/>
          <a:lstStyle/>
          <a:p>
            <a:pPr algn="ctr">
              <a:lnSpc>
                <a:spcPct val="100000"/>
              </a:lnSpc>
            </a:pPr>
            <a:r>
              <a:rPr lang="pt-BR" sz="4400" b="1" strike="noStrike" spc="-1">
                <a:solidFill>
                  <a:srgbClr val="000000"/>
                </a:solidFill>
                <a:uFill>
                  <a:solidFill>
                    <a:srgbClr val="FFFFFF"/>
                  </a:solidFill>
                </a:uFill>
                <a:latin typeface="Arial"/>
              </a:rPr>
              <a:t>Clique para editar o estilo do título mestre</a:t>
            </a:r>
            <a:endParaRPr lang="pt-BR" sz="1600" b="0" strike="noStrike" spc="-1">
              <a:solidFill>
                <a:srgbClr val="FF0066"/>
              </a:solidFill>
              <a:uFill>
                <a:solidFill>
                  <a:srgbClr val="FFFFFF"/>
                </a:solidFill>
              </a:uFill>
              <a:latin typeface="Arial"/>
            </a:endParaRPr>
          </a:p>
        </p:txBody>
      </p:sp>
      <p:sp>
        <p:nvSpPr>
          <p:cNvPr id="79" name="PlaceHolder 2"/>
          <p:cNvSpPr>
            <a:spLocks noGrp="1"/>
          </p:cNvSpPr>
          <p:nvPr>
            <p:ph type="body"/>
          </p:nvPr>
        </p:nvSpPr>
        <p:spPr>
          <a:xfrm>
            <a:off x="685800" y="1981080"/>
            <a:ext cx="3809520" cy="4114440"/>
          </a:xfrm>
          <a:prstGeom prst="rect">
            <a:avLst/>
          </a:prstGeom>
        </p:spPr>
        <p:txBody>
          <a:bodyPr lIns="92160" tIns="46080" rIns="92160" bIns="46080"/>
          <a:lstStyle/>
          <a:p>
            <a:pPr marL="432000" indent="-324000">
              <a:buClr>
                <a:srgbClr val="FFFFFF"/>
              </a:buClr>
              <a:buSzPct val="45000"/>
              <a:buFont typeface="Wingdings" charset="2"/>
              <a:buChar char=""/>
            </a:pPr>
            <a:r>
              <a:rPr lang="pt-BR" sz="28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8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8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8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8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800" b="1" strike="noStrike" spc="-1">
                <a:solidFill>
                  <a:srgbClr val="000000"/>
                </a:solidFill>
                <a:uFill>
                  <a:solidFill>
                    <a:srgbClr val="FFFFFF"/>
                  </a:solidFill>
                </a:uFill>
                <a:latin typeface="Arial"/>
              </a:rPr>
              <a:t>6.º nível da estrutura de tópicos</a:t>
            </a:r>
          </a:p>
          <a:p>
            <a:pPr marL="343080" indent="-342720">
              <a:lnSpc>
                <a:spcPct val="100000"/>
              </a:lnSpc>
              <a:buClr>
                <a:srgbClr val="FF0066"/>
              </a:buClr>
              <a:buFont typeface="Wingdings" charset="2"/>
              <a:buChar char=""/>
            </a:pPr>
            <a:r>
              <a:rPr lang="pt-BR" sz="2800" b="1" strike="noStrike" spc="-1">
                <a:solidFill>
                  <a:srgbClr val="000000"/>
                </a:solidFill>
                <a:uFill>
                  <a:solidFill>
                    <a:srgbClr val="FFFFFF"/>
                  </a:solidFill>
                </a:uFill>
                <a:latin typeface="Arial"/>
              </a:rPr>
              <a:t>7.º nível da estrutura de tópicosClique para editar os estilos do texto mestre</a:t>
            </a:r>
          </a:p>
          <a:p>
            <a:pPr marL="743040" lvl="1" indent="-285480">
              <a:lnSpc>
                <a:spcPct val="100000"/>
              </a:lnSpc>
              <a:buClr>
                <a:srgbClr val="FF0066"/>
              </a:buClr>
              <a:buFont typeface="Wingdings" charset="2"/>
              <a:buChar char=""/>
            </a:pPr>
            <a:r>
              <a:rPr lang="pt-BR" sz="2400" b="1" strike="noStrike" spc="-1">
                <a:solidFill>
                  <a:srgbClr val="000000"/>
                </a:solidFill>
                <a:uFill>
                  <a:solidFill>
                    <a:srgbClr val="FFFFFF"/>
                  </a:solidFill>
                </a:uFill>
                <a:latin typeface="Arial"/>
              </a:rPr>
              <a:t>Segundo nível</a:t>
            </a:r>
            <a:endParaRPr lang="pt-BR" sz="2800" b="1" strike="noStrike" spc="-1">
              <a:solidFill>
                <a:srgbClr val="000000"/>
              </a:solidFill>
              <a:uFill>
                <a:solidFill>
                  <a:srgbClr val="FFFFFF"/>
                </a:solidFill>
              </a:uFill>
              <a:latin typeface="Arial"/>
            </a:endParaRPr>
          </a:p>
          <a:p>
            <a:pPr marL="1143000" lvl="2" indent="-228240">
              <a:lnSpc>
                <a:spcPct val="100000"/>
              </a:lnSpc>
              <a:buClr>
                <a:srgbClr val="FF0066"/>
              </a:buClr>
              <a:buFont typeface="Wingdings" charset="2"/>
              <a:buChar char=""/>
            </a:pPr>
            <a:r>
              <a:rPr lang="pt-BR" sz="2000" b="1" strike="noStrike" spc="-1">
                <a:solidFill>
                  <a:srgbClr val="000000"/>
                </a:solidFill>
                <a:uFill>
                  <a:solidFill>
                    <a:srgbClr val="FFFFFF"/>
                  </a:solidFill>
                </a:uFill>
                <a:latin typeface="Arial"/>
              </a:rPr>
              <a:t>Terceiro nível</a:t>
            </a:r>
            <a:endParaRPr lang="pt-BR" sz="2800" b="1" strike="noStrike" spc="-1">
              <a:solidFill>
                <a:srgbClr val="000000"/>
              </a:solidFill>
              <a:uFill>
                <a:solidFill>
                  <a:srgbClr val="FFFFFF"/>
                </a:solidFill>
              </a:uFill>
              <a:latin typeface="Arial"/>
            </a:endParaRPr>
          </a:p>
          <a:p>
            <a:pPr marL="1600200" lvl="3" indent="-228240">
              <a:lnSpc>
                <a:spcPct val="100000"/>
              </a:lnSpc>
              <a:buClr>
                <a:srgbClr val="FF0066"/>
              </a:buClr>
              <a:buFont typeface="Wingdings" charset="2"/>
              <a:buChar char=""/>
            </a:pPr>
            <a:r>
              <a:rPr lang="pt-BR" sz="1800" b="1" strike="noStrike" spc="-1">
                <a:solidFill>
                  <a:srgbClr val="000000"/>
                </a:solidFill>
                <a:uFill>
                  <a:solidFill>
                    <a:srgbClr val="FFFFFF"/>
                  </a:solidFill>
                </a:uFill>
                <a:latin typeface="Arial"/>
              </a:rPr>
              <a:t>Quarto nível</a:t>
            </a:r>
            <a:endParaRPr lang="pt-BR" sz="2800" b="1" strike="noStrike" spc="-1">
              <a:solidFill>
                <a:srgbClr val="000000"/>
              </a:solidFill>
              <a:uFill>
                <a:solidFill>
                  <a:srgbClr val="FFFFFF"/>
                </a:solidFill>
              </a:uFill>
              <a:latin typeface="Arial"/>
            </a:endParaRPr>
          </a:p>
          <a:p>
            <a:pPr marL="2057400" lvl="4" indent="-228240">
              <a:lnSpc>
                <a:spcPct val="100000"/>
              </a:lnSpc>
              <a:buClr>
                <a:srgbClr val="FF0066"/>
              </a:buClr>
              <a:buFont typeface="Wingdings" charset="2"/>
              <a:buChar char=""/>
            </a:pPr>
            <a:r>
              <a:rPr lang="pt-BR" sz="1800" b="1" strike="noStrike" spc="-1">
                <a:solidFill>
                  <a:srgbClr val="000000"/>
                </a:solidFill>
                <a:uFill>
                  <a:solidFill>
                    <a:srgbClr val="FFFFFF"/>
                  </a:solidFill>
                </a:uFill>
                <a:latin typeface="Arial"/>
              </a:rPr>
              <a:t>Quinto nível</a:t>
            </a:r>
            <a:endParaRPr lang="pt-BR" sz="2800" b="1"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4648320" y="1981080"/>
            <a:ext cx="3809520" cy="4114440"/>
          </a:xfrm>
          <a:prstGeom prst="rect">
            <a:avLst/>
          </a:prstGeom>
        </p:spPr>
        <p:txBody>
          <a:bodyPr lIns="92160" tIns="46080" rIns="92160" bIns="46080"/>
          <a:lstStyle/>
          <a:p>
            <a:pPr marL="432000" indent="-324000">
              <a:buClr>
                <a:srgbClr val="FFFFFF"/>
              </a:buClr>
              <a:buSzPct val="45000"/>
              <a:buFont typeface="Wingdings" charset="2"/>
              <a:buChar char=""/>
            </a:pPr>
            <a:r>
              <a:rPr lang="pt-BR" sz="28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8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8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8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8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800" b="1" strike="noStrike" spc="-1">
                <a:solidFill>
                  <a:srgbClr val="000000"/>
                </a:solidFill>
                <a:uFill>
                  <a:solidFill>
                    <a:srgbClr val="FFFFFF"/>
                  </a:solidFill>
                </a:uFill>
                <a:latin typeface="Arial"/>
              </a:rPr>
              <a:t>6.º nível da estrutura de tópicos</a:t>
            </a:r>
          </a:p>
          <a:p>
            <a:pPr marL="343080" indent="-342720">
              <a:lnSpc>
                <a:spcPct val="100000"/>
              </a:lnSpc>
              <a:buClr>
                <a:srgbClr val="FF0066"/>
              </a:buClr>
              <a:buFont typeface="Wingdings" charset="2"/>
              <a:buChar char=""/>
            </a:pPr>
            <a:r>
              <a:rPr lang="pt-BR" sz="2800" b="1" strike="noStrike" spc="-1">
                <a:solidFill>
                  <a:srgbClr val="000000"/>
                </a:solidFill>
                <a:uFill>
                  <a:solidFill>
                    <a:srgbClr val="FFFFFF"/>
                  </a:solidFill>
                </a:uFill>
                <a:latin typeface="Arial"/>
              </a:rPr>
              <a:t>7.º nível da estrutura de tópicosClique para editar os estilos do texto mestre</a:t>
            </a:r>
          </a:p>
          <a:p>
            <a:pPr marL="743040" lvl="1" indent="-285480">
              <a:lnSpc>
                <a:spcPct val="100000"/>
              </a:lnSpc>
              <a:buClr>
                <a:srgbClr val="FF0066"/>
              </a:buClr>
              <a:buFont typeface="Wingdings" charset="2"/>
              <a:buChar char=""/>
            </a:pPr>
            <a:r>
              <a:rPr lang="pt-BR" sz="2400" b="1" strike="noStrike" spc="-1">
                <a:solidFill>
                  <a:srgbClr val="000000"/>
                </a:solidFill>
                <a:uFill>
                  <a:solidFill>
                    <a:srgbClr val="FFFFFF"/>
                  </a:solidFill>
                </a:uFill>
                <a:latin typeface="Arial"/>
              </a:rPr>
              <a:t>Segundo nível</a:t>
            </a:r>
            <a:endParaRPr lang="pt-BR" sz="2800" b="1" strike="noStrike" spc="-1">
              <a:solidFill>
                <a:srgbClr val="000000"/>
              </a:solidFill>
              <a:uFill>
                <a:solidFill>
                  <a:srgbClr val="FFFFFF"/>
                </a:solidFill>
              </a:uFill>
              <a:latin typeface="Arial"/>
            </a:endParaRPr>
          </a:p>
          <a:p>
            <a:pPr marL="1143000" lvl="2" indent="-228240">
              <a:lnSpc>
                <a:spcPct val="100000"/>
              </a:lnSpc>
              <a:buClr>
                <a:srgbClr val="FF0066"/>
              </a:buClr>
              <a:buFont typeface="Wingdings" charset="2"/>
              <a:buChar char=""/>
            </a:pPr>
            <a:r>
              <a:rPr lang="pt-BR" sz="2000" b="1" strike="noStrike" spc="-1">
                <a:solidFill>
                  <a:srgbClr val="000000"/>
                </a:solidFill>
                <a:uFill>
                  <a:solidFill>
                    <a:srgbClr val="FFFFFF"/>
                  </a:solidFill>
                </a:uFill>
                <a:latin typeface="Arial"/>
              </a:rPr>
              <a:t>Terceiro nível</a:t>
            </a:r>
            <a:endParaRPr lang="pt-BR" sz="2800" b="1" strike="noStrike" spc="-1">
              <a:solidFill>
                <a:srgbClr val="000000"/>
              </a:solidFill>
              <a:uFill>
                <a:solidFill>
                  <a:srgbClr val="FFFFFF"/>
                </a:solidFill>
              </a:uFill>
              <a:latin typeface="Arial"/>
            </a:endParaRPr>
          </a:p>
          <a:p>
            <a:pPr marL="1600200" lvl="3" indent="-228240">
              <a:lnSpc>
                <a:spcPct val="100000"/>
              </a:lnSpc>
              <a:buClr>
                <a:srgbClr val="FF0066"/>
              </a:buClr>
              <a:buFont typeface="Wingdings" charset="2"/>
              <a:buChar char=""/>
            </a:pPr>
            <a:r>
              <a:rPr lang="pt-BR" sz="1800" b="1" strike="noStrike" spc="-1">
                <a:solidFill>
                  <a:srgbClr val="000000"/>
                </a:solidFill>
                <a:uFill>
                  <a:solidFill>
                    <a:srgbClr val="FFFFFF"/>
                  </a:solidFill>
                </a:uFill>
                <a:latin typeface="Arial"/>
              </a:rPr>
              <a:t>Quarto nível</a:t>
            </a:r>
            <a:endParaRPr lang="pt-BR" sz="2800" b="1" strike="noStrike" spc="-1">
              <a:solidFill>
                <a:srgbClr val="000000"/>
              </a:solidFill>
              <a:uFill>
                <a:solidFill>
                  <a:srgbClr val="FFFFFF"/>
                </a:solidFill>
              </a:uFill>
              <a:latin typeface="Arial"/>
            </a:endParaRPr>
          </a:p>
          <a:p>
            <a:pPr marL="2057400" lvl="4" indent="-228240">
              <a:lnSpc>
                <a:spcPct val="100000"/>
              </a:lnSpc>
              <a:buClr>
                <a:srgbClr val="FF0066"/>
              </a:buClr>
              <a:buFont typeface="Wingdings" charset="2"/>
              <a:buChar char=""/>
            </a:pPr>
            <a:r>
              <a:rPr lang="pt-BR" sz="1800" b="1" strike="noStrike" spc="-1">
                <a:solidFill>
                  <a:srgbClr val="000000"/>
                </a:solidFill>
                <a:uFill>
                  <a:solidFill>
                    <a:srgbClr val="FFFFFF"/>
                  </a:solidFill>
                </a:uFill>
                <a:latin typeface="Arial"/>
              </a:rPr>
              <a:t>Quinto nível</a:t>
            </a:r>
            <a:endParaRPr lang="pt-BR" sz="2800" b="1" strike="noStrike" spc="-1">
              <a:solidFill>
                <a:srgbClr val="000000"/>
              </a:solidFill>
              <a:uFill>
                <a:solidFill>
                  <a:srgbClr val="FFFFFF"/>
                </a:solidFill>
              </a:uFill>
              <a:latin typeface="Arial"/>
            </a:endParaRPr>
          </a:p>
        </p:txBody>
      </p:sp>
      <p:sp>
        <p:nvSpPr>
          <p:cNvPr id="81" name="PlaceHolder 4"/>
          <p:cNvSpPr>
            <a:spLocks noGrp="1"/>
          </p:cNvSpPr>
          <p:nvPr>
            <p:ph type="dt"/>
          </p:nvPr>
        </p:nvSpPr>
        <p:spPr>
          <a:xfrm>
            <a:off x="685800" y="6248520"/>
            <a:ext cx="190476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82" name="PlaceHolder 5"/>
          <p:cNvSpPr>
            <a:spLocks noGrp="1"/>
          </p:cNvSpPr>
          <p:nvPr>
            <p:ph type="ftr"/>
          </p:nvPr>
        </p:nvSpPr>
        <p:spPr>
          <a:xfrm>
            <a:off x="3124080" y="6248520"/>
            <a:ext cx="289512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83" name="PlaceHolder 6"/>
          <p:cNvSpPr>
            <a:spLocks noGrp="1"/>
          </p:cNvSpPr>
          <p:nvPr>
            <p:ph type="sldNum"/>
          </p:nvPr>
        </p:nvSpPr>
        <p:spPr>
          <a:xfrm>
            <a:off x="6553080" y="6248520"/>
            <a:ext cx="1904760" cy="456840"/>
          </a:xfrm>
          <a:prstGeom prst="rect">
            <a:avLst/>
          </a:prstGeom>
        </p:spPr>
        <p:txBody>
          <a:bodyPr lIns="92160" tIns="46080" rIns="92160" bIns="46080" anchor="ctr"/>
          <a:lstStyle/>
          <a:p>
            <a:pPr algn="r">
              <a:lnSpc>
                <a:spcPct val="100000"/>
              </a:lnSpc>
            </a:pPr>
            <a:fld id="{81D11B0B-4778-4820-9058-32914BD4F46C}" type="slidenum">
              <a:rPr lang="pt-BR" sz="1400" b="0" strike="noStrike" spc="-1">
                <a:solidFill>
                  <a:srgbClr val="000000"/>
                </a:solidFill>
                <a:uFill>
                  <a:solidFill>
                    <a:srgbClr val="FFFFFF"/>
                  </a:solidFill>
                </a:uFill>
                <a:latin typeface="Arial"/>
              </a:rPr>
              <a:pPr algn="r">
                <a:lnSpc>
                  <a:spcPct val="100000"/>
                </a:lnSpc>
              </a:pPr>
              <a:t>‹nº›</a:t>
            </a:fld>
            <a:endParaRPr lang="pt-BR" sz="1400" b="0" strike="noStrike" spc="-1">
              <a:solidFill>
                <a:srgbClr val="FFFFFF"/>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8" name="PlaceHolder 1"/>
          <p:cNvSpPr>
            <a:spLocks noGrp="1"/>
          </p:cNvSpPr>
          <p:nvPr>
            <p:ph type="dt"/>
          </p:nvPr>
        </p:nvSpPr>
        <p:spPr>
          <a:xfrm>
            <a:off x="685800" y="6248520"/>
            <a:ext cx="190476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119" name="PlaceHolder 2"/>
          <p:cNvSpPr>
            <a:spLocks noGrp="1"/>
          </p:cNvSpPr>
          <p:nvPr>
            <p:ph type="ftr"/>
          </p:nvPr>
        </p:nvSpPr>
        <p:spPr>
          <a:xfrm>
            <a:off x="3124080" y="6248520"/>
            <a:ext cx="289512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120" name="PlaceHolder 3"/>
          <p:cNvSpPr>
            <a:spLocks noGrp="1"/>
          </p:cNvSpPr>
          <p:nvPr>
            <p:ph type="sldNum"/>
          </p:nvPr>
        </p:nvSpPr>
        <p:spPr>
          <a:xfrm>
            <a:off x="6553080" y="6248520"/>
            <a:ext cx="1904760" cy="456840"/>
          </a:xfrm>
          <a:prstGeom prst="rect">
            <a:avLst/>
          </a:prstGeom>
        </p:spPr>
        <p:txBody>
          <a:bodyPr lIns="92160" tIns="46080" rIns="92160" bIns="46080" anchor="ctr"/>
          <a:lstStyle/>
          <a:p>
            <a:pPr algn="r">
              <a:lnSpc>
                <a:spcPct val="100000"/>
              </a:lnSpc>
            </a:pPr>
            <a:fld id="{08F62AC1-C418-44F7-A809-AF997D915D61}" type="slidenum">
              <a:rPr lang="pt-BR" sz="1400" b="0" strike="noStrike" spc="-1">
                <a:solidFill>
                  <a:srgbClr val="000000"/>
                </a:solidFill>
                <a:uFill>
                  <a:solidFill>
                    <a:srgbClr val="FFFFFF"/>
                  </a:solidFill>
                </a:uFill>
                <a:latin typeface="Arial"/>
              </a:rPr>
              <a:pPr algn="r">
                <a:lnSpc>
                  <a:spcPct val="100000"/>
                </a:lnSpc>
              </a:pPr>
              <a:t>‹nº›</a:t>
            </a:fld>
            <a:endParaRPr lang="pt-BR" sz="1400" b="0" strike="noStrike" spc="-1">
              <a:solidFill>
                <a:srgbClr val="FFFFFF"/>
              </a:solidFill>
              <a:uFill>
                <a:solidFill>
                  <a:srgbClr val="FFFFFF"/>
                </a:solidFill>
              </a:uFill>
              <a:latin typeface="Times New Roman"/>
            </a:endParaRPr>
          </a:p>
        </p:txBody>
      </p:sp>
      <p:sp>
        <p:nvSpPr>
          <p:cNvPr id="121" name="PlaceHolder 4"/>
          <p:cNvSpPr>
            <a:spLocks noGrp="1"/>
          </p:cNvSpPr>
          <p:nvPr>
            <p:ph type="title"/>
          </p:nvPr>
        </p:nvSpPr>
        <p:spPr>
          <a:xfrm>
            <a:off x="457200" y="273600"/>
            <a:ext cx="8229240" cy="1144800"/>
          </a:xfrm>
          <a:prstGeom prst="rect">
            <a:avLst/>
          </a:prstGeom>
        </p:spPr>
        <p:txBody>
          <a:bodyPr lIns="0" tIns="0" rIns="0" bIns="0" anchor="ctr"/>
          <a:lstStyle/>
          <a:p>
            <a:pPr algn="ctr"/>
            <a:r>
              <a:rPr lang="pt-BR" sz="1600" b="0" strike="noStrike" spc="-1">
                <a:solidFill>
                  <a:srgbClr val="FF0066"/>
                </a:solidFill>
                <a:uFill>
                  <a:solidFill>
                    <a:srgbClr val="FFFFFF"/>
                  </a:solidFill>
                </a:uFill>
                <a:latin typeface="Arial"/>
              </a:rPr>
              <a:t>Clique para editar o formato do texto do título</a:t>
            </a:r>
          </a:p>
        </p:txBody>
      </p:sp>
      <p:sp>
        <p:nvSpPr>
          <p:cNvPr id="122"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pt-BR" sz="32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4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0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0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6.º nível da estrutura de tópicos</a:t>
            </a:r>
          </a:p>
          <a:p>
            <a:pPr marL="3024000" lvl="6"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06ACD8F-111F-433C-9055-4389A16978C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10314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06ACD8F-111F-433C-9055-4389A16978C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964327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slow">
    <p:fade/>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ow%20the%20Moon%20Was%20Born.mp4" TargetMode="Externa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Close%20up%20Inside%20the%20Rings%20of%20Saturn%20(2010).mp4" TargetMode="External"/><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Close%20up%20Inside%20the%20Rings%20of%20Saturn%20(2010).mp4" TargetMode="External"/><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tamanhos-relativos-Sist-Solar.wmv" TargetMode="Externa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6"/>
          <p:cNvSpPr/>
          <p:nvPr/>
        </p:nvSpPr>
        <p:spPr>
          <a:xfrm>
            <a:off x="539640" y="2756520"/>
            <a:ext cx="8214840" cy="17521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gn="ctr">
              <a:lnSpc>
                <a:spcPct val="100000"/>
              </a:lnSpc>
            </a:pPr>
            <a:r>
              <a:rPr lang="pt-BR" sz="4400" b="1" strike="noStrike" spc="-1" dirty="0">
                <a:solidFill>
                  <a:srgbClr val="FFC000"/>
                </a:solidFill>
                <a:uFill>
                  <a:solidFill>
                    <a:srgbClr val="FFFFFF"/>
                  </a:solidFill>
                </a:uFill>
                <a:latin typeface="Century Gothic"/>
              </a:rPr>
              <a:t>Sistema Solar: </a:t>
            </a:r>
            <a:endParaRPr lang="pt-BR" sz="1600" b="0" strike="noStrike" spc="-1" dirty="0">
              <a:solidFill>
                <a:srgbClr val="FFFFFF"/>
              </a:solidFill>
              <a:uFill>
                <a:solidFill>
                  <a:srgbClr val="FFFFFF"/>
                </a:solidFill>
              </a:uFill>
              <a:latin typeface="Arial"/>
            </a:endParaRPr>
          </a:p>
          <a:p>
            <a:pPr algn="ctr">
              <a:lnSpc>
                <a:spcPct val="100000"/>
              </a:lnSpc>
            </a:pPr>
            <a:r>
              <a:rPr lang="pt-BR" sz="4400" b="1" strike="noStrike" spc="-1" dirty="0">
                <a:solidFill>
                  <a:srgbClr val="FFC000"/>
                </a:solidFill>
                <a:uFill>
                  <a:solidFill>
                    <a:srgbClr val="FFFFFF"/>
                  </a:solidFill>
                </a:uFill>
                <a:latin typeface="Century Gothic"/>
              </a:rPr>
              <a:t>aspectos físicos</a:t>
            </a:r>
            <a:endParaRPr lang="pt-BR" sz="4400" b="0" strike="noStrike" spc="-1" dirty="0">
              <a:solidFill>
                <a:srgbClr val="FFFFFF"/>
              </a:solidFill>
              <a:uFill>
                <a:solidFill>
                  <a:srgbClr val="FFFFFF"/>
                </a:solidFill>
              </a:uFill>
              <a:latin typeface="Arial"/>
            </a:endParaRPr>
          </a:p>
        </p:txBody>
      </p:sp>
      <p:sp>
        <p:nvSpPr>
          <p:cNvPr id="170" name="CustomShape 7"/>
          <p:cNvSpPr/>
          <p:nvPr/>
        </p:nvSpPr>
        <p:spPr>
          <a:xfrm>
            <a:off x="5652000" y="5212440"/>
            <a:ext cx="3456000" cy="106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000" b="1" strike="noStrike" spc="-1">
                <a:solidFill>
                  <a:srgbClr val="FFC000"/>
                </a:solidFill>
                <a:uFill>
                  <a:solidFill>
                    <a:srgbClr val="FFFFFF"/>
                  </a:solidFill>
                </a:uFill>
                <a:latin typeface="Century Gothic"/>
              </a:rPr>
              <a:t>André Luiz da Silva</a:t>
            </a:r>
            <a:endParaRPr lang="pt-BR" sz="1800" b="0" strike="noStrike" spc="-1">
              <a:solidFill>
                <a:srgbClr val="FFFFFF"/>
              </a:solidFill>
              <a:uFill>
                <a:solidFill>
                  <a:srgbClr val="FFFFFF"/>
                </a:solidFill>
              </a:uFill>
              <a:latin typeface="Arial"/>
            </a:endParaRPr>
          </a:p>
          <a:p>
            <a:pPr>
              <a:lnSpc>
                <a:spcPct val="100000"/>
              </a:lnSpc>
            </a:pPr>
            <a:r>
              <a:rPr lang="pt-BR" sz="1400" b="1" strike="noStrike" spc="-1">
                <a:solidFill>
                  <a:srgbClr val="FFC000"/>
                </a:solidFill>
                <a:uFill>
                  <a:solidFill>
                    <a:srgbClr val="FFFFFF"/>
                  </a:solidFill>
                </a:uFill>
                <a:latin typeface="Century Gothic"/>
              </a:rPr>
              <a:t>Observatório  Dietrich Schiel</a:t>
            </a:r>
            <a:endParaRPr lang="pt-BR" sz="1800" b="0" strike="noStrike" spc="-1">
              <a:solidFill>
                <a:srgbClr val="FFFFFF"/>
              </a:solidFill>
              <a:uFill>
                <a:solidFill>
                  <a:srgbClr val="FFFFFF"/>
                </a:solidFill>
              </a:uFill>
              <a:latin typeface="Arial"/>
            </a:endParaRPr>
          </a:p>
          <a:p>
            <a:pPr>
              <a:lnSpc>
                <a:spcPct val="100000"/>
              </a:lnSpc>
            </a:pPr>
            <a:r>
              <a:rPr lang="pt-BR" sz="1400" b="1" strike="noStrike" spc="-1">
                <a:solidFill>
                  <a:srgbClr val="FFC000"/>
                </a:solidFill>
                <a:uFill>
                  <a:solidFill>
                    <a:srgbClr val="FFFFFF"/>
                  </a:solidFill>
                </a:uFill>
                <a:latin typeface="Century Gothic"/>
              </a:rPr>
              <a:t>/CDCC/USP</a:t>
            </a:r>
            <a:endParaRPr lang="pt-BR" sz="1800" b="0" strike="noStrike" spc="-1">
              <a:solidFill>
                <a:srgbClr val="FFFFFF"/>
              </a:solidFill>
              <a:uFill>
                <a:solidFill>
                  <a:srgbClr val="FFFFFF"/>
                </a:solidFill>
              </a:uFill>
              <a:latin typeface="Arial"/>
            </a:endParaRPr>
          </a:p>
          <a:p>
            <a:pPr algn="ctr">
              <a:lnSpc>
                <a:spcPct val="100000"/>
              </a:lnSpc>
            </a:pPr>
            <a:endParaRPr lang="pt-BR" sz="1800" b="0" strike="noStrike" spc="-1">
              <a:solidFill>
                <a:srgbClr val="FFFFFF"/>
              </a:solidFill>
              <a:uFill>
                <a:solidFill>
                  <a:srgbClr val="FFFFFF"/>
                </a:solidFill>
              </a:uFill>
              <a:latin typeface="Arial"/>
            </a:endParaRPr>
          </a:p>
        </p:txBody>
      </p:sp>
      <p:sp>
        <p:nvSpPr>
          <p:cNvPr id="8"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15897" y="-171400"/>
            <a:ext cx="304800" cy="304801"/>
          </a:xfrm>
          <a:prstGeom prst="rect">
            <a:avLst/>
          </a:prstGeom>
          <a:noFill/>
          <a:ln w="9525">
            <a:noFill/>
            <a:miter lim="800000"/>
          </a:ln>
        </p:spPr>
        <p:txBody>
          <a:bodyPr/>
          <a:lstStyle/>
          <a:p>
            <a:endParaRPr lang="pt-BR"/>
          </a:p>
        </p:txBody>
      </p:sp>
      <p:sp>
        <p:nvSpPr>
          <p:cNvPr id="9"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15897" y="-171400"/>
            <a:ext cx="304800" cy="304801"/>
          </a:xfrm>
          <a:prstGeom prst="rect">
            <a:avLst/>
          </a:prstGeom>
          <a:noFill/>
          <a:ln w="9525">
            <a:noFill/>
            <a:miter lim="800000"/>
          </a:ln>
        </p:spPr>
        <p:txBody>
          <a:bodyPr/>
          <a:lstStyle/>
          <a:p>
            <a:endParaRPr lang="pt-BR"/>
          </a:p>
        </p:txBody>
      </p:sp>
      <p:sp>
        <p:nvSpPr>
          <p:cNvPr id="10"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15897" y="-171400"/>
            <a:ext cx="304800" cy="304801"/>
          </a:xfrm>
          <a:prstGeom prst="rect">
            <a:avLst/>
          </a:prstGeom>
          <a:noFill/>
          <a:ln w="9525">
            <a:noFill/>
            <a:miter lim="800000"/>
          </a:ln>
        </p:spPr>
        <p:txBody>
          <a:bodyPr/>
          <a:lstStyle/>
          <a:p>
            <a:endParaRPr lang="pt-BR"/>
          </a:p>
        </p:txBody>
      </p:sp>
      <p:sp>
        <p:nvSpPr>
          <p:cNvPr id="11"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427044" y="-243408"/>
            <a:ext cx="304800" cy="304801"/>
          </a:xfrm>
          <a:prstGeom prst="rect">
            <a:avLst/>
          </a:prstGeom>
          <a:noFill/>
          <a:ln w="9525">
            <a:noFill/>
            <a:miter lim="800000"/>
          </a:ln>
        </p:spPr>
        <p:txBody>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endParaRPr lang="pt-BR"/>
          </a:p>
        </p:txBody>
      </p:sp>
      <p:sp>
        <p:nvSpPr>
          <p:cNvPr id="16"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427044" y="-243408"/>
            <a:ext cx="304800" cy="304801"/>
          </a:xfrm>
          <a:prstGeom prst="rect">
            <a:avLst/>
          </a:prstGeom>
          <a:noFill/>
          <a:ln w="9525">
            <a:noFill/>
            <a:miter lim="800000"/>
          </a:ln>
        </p:spPr>
        <p:txBody>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endParaRPr lang="pt-BR"/>
          </a:p>
        </p:txBody>
      </p:sp>
      <p:sp>
        <p:nvSpPr>
          <p:cNvPr id="17"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427044" y="-243408"/>
            <a:ext cx="304800" cy="304801"/>
          </a:xfrm>
          <a:prstGeom prst="rect">
            <a:avLst/>
          </a:prstGeom>
          <a:noFill/>
          <a:ln w="9525">
            <a:noFill/>
            <a:miter lim="800000"/>
          </a:ln>
        </p:spPr>
        <p:txBody>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endParaRPr lang="pt-BR"/>
          </a:p>
        </p:txBody>
      </p:sp>
      <p:grpSp>
        <p:nvGrpSpPr>
          <p:cNvPr id="18" name="Agrupar 17"/>
          <p:cNvGrpSpPr/>
          <p:nvPr/>
        </p:nvGrpSpPr>
        <p:grpSpPr>
          <a:xfrm>
            <a:off x="2866536" y="88796"/>
            <a:ext cx="4055214" cy="1589724"/>
            <a:chOff x="2843808" y="79211"/>
            <a:chExt cx="4055214" cy="1589724"/>
          </a:xfrm>
        </p:grpSpPr>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8364" y="79211"/>
              <a:ext cx="1484665" cy="1424871"/>
            </a:xfrm>
            <a:prstGeom prst="rect">
              <a:avLst/>
            </a:prstGeom>
          </p:spPr>
        </p:pic>
        <p:sp>
          <p:nvSpPr>
            <p:cNvPr id="22" name="Retângulo 21"/>
            <p:cNvSpPr/>
            <p:nvPr/>
          </p:nvSpPr>
          <p:spPr>
            <a:xfrm>
              <a:off x="2843808" y="1330381"/>
              <a:ext cx="4055214" cy="338554"/>
            </a:xfrm>
            <a:prstGeom prst="rect">
              <a:avLst/>
            </a:prstGeom>
          </p:spPr>
          <p:txBody>
            <a:bodyPr wrap="square">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ctr"/>
              <a:r>
                <a:rPr lang="pt-BR" b="0" dirty="0" smtClean="0">
                  <a:solidFill>
                    <a:schemeClr val="bg1"/>
                  </a:solidFill>
                  <a:latin typeface="Century Gothic" panose="020B0502020202020204" pitchFamily="34" charset="0"/>
                </a:rPr>
                <a:t>Observatório Dietrich </a:t>
              </a:r>
              <a:r>
                <a:rPr lang="pt-BR" b="0" dirty="0" err="1" smtClean="0">
                  <a:solidFill>
                    <a:schemeClr val="bg1"/>
                  </a:solidFill>
                  <a:latin typeface="Century Gothic" panose="020B0502020202020204" pitchFamily="34" charset="0"/>
                </a:rPr>
                <a:t>Schiel</a:t>
              </a:r>
              <a:endParaRPr lang="pt-BR" b="0" dirty="0" smtClean="0">
                <a:solidFill>
                  <a:schemeClr val="bg1"/>
                </a:solidFill>
                <a:latin typeface="Century Gothic" panose="020B0502020202020204" pitchFamily="34" charset="0"/>
              </a:endParaRPr>
            </a:p>
          </p:txBody>
        </p:sp>
      </p:grpSp>
      <p:pic>
        <p:nvPicPr>
          <p:cNvPr id="19" name="Imagem 1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74115" y="236230"/>
            <a:ext cx="3198118" cy="1362698"/>
          </a:xfrm>
          <a:prstGeom prst="rect">
            <a:avLst/>
          </a:prstGeom>
        </p:spPr>
      </p:pic>
      <p:pic>
        <p:nvPicPr>
          <p:cNvPr id="20" name="Imagem 19"/>
          <p:cNvPicPr>
            <a:picLocks noChangeAspect="1"/>
          </p:cNvPicPr>
          <p:nvPr/>
        </p:nvPicPr>
        <p:blipFill>
          <a:blip r:embed="rId6"/>
          <a:stretch>
            <a:fillRect/>
          </a:stretch>
        </p:blipFill>
        <p:spPr>
          <a:xfrm>
            <a:off x="6314616" y="14160"/>
            <a:ext cx="2655270" cy="2463357"/>
          </a:xfrm>
          <a:prstGeom prst="rect">
            <a:avLst/>
          </a:prstGeom>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45720"/>
            <a:ext cx="6193536" cy="6766560"/>
          </a:xfrm>
          <a:prstGeom prst="rect">
            <a:avLst/>
          </a:prstGeom>
        </p:spPr>
      </p:pic>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extLst>
      <p:ext uri="{BB962C8B-B14F-4D97-AF65-F5344CB8AC3E}">
        <p14:creationId xmlns:p14="http://schemas.microsoft.com/office/powerpoint/2010/main" val="428840929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539552" y="1370770"/>
            <a:ext cx="8280720" cy="5472360"/>
          </a:xfrm>
          <a:prstGeom prst="rect">
            <a:avLst/>
          </a:prstGeom>
          <a:noFill/>
          <a:ln>
            <a:noFill/>
          </a:ln>
        </p:spPr>
        <p:txBody>
          <a:bodyPr lIns="92160" tIns="46080" rIns="92160" bIns="46080"/>
          <a:lstStyle/>
          <a:p>
            <a:pPr algn="just">
              <a:lnSpc>
                <a:spcPct val="100000"/>
              </a:lnSpc>
              <a:buClr>
                <a:srgbClr val="FFC000"/>
              </a:buClr>
              <a:buFont typeface="Wingdings" charset="2"/>
              <a:buChar char=""/>
            </a:pPr>
            <a:r>
              <a:rPr lang="pt-BR" sz="2800" b="0" strike="noStrike" spc="-1" dirty="0">
                <a:solidFill>
                  <a:srgbClr val="8585E0"/>
                </a:solidFill>
                <a:uFill>
                  <a:solidFill>
                    <a:srgbClr val="FFFFFF"/>
                  </a:solidFill>
                </a:uFill>
                <a:latin typeface="Century Gothic"/>
              </a:rPr>
              <a:t> </a:t>
            </a:r>
            <a:r>
              <a:rPr lang="pt-BR" sz="2800" b="0" strike="noStrike" spc="-1" dirty="0">
                <a:solidFill>
                  <a:srgbClr val="FFC000"/>
                </a:solidFill>
                <a:uFill>
                  <a:solidFill>
                    <a:srgbClr val="FFFFFF"/>
                  </a:solidFill>
                </a:uFill>
                <a:latin typeface="Century Gothic"/>
              </a:rPr>
              <a:t>há </a:t>
            </a:r>
            <a:r>
              <a:rPr lang="pt-BR" sz="2800" b="1" strike="noStrike" spc="-1" dirty="0">
                <a:solidFill>
                  <a:schemeClr val="bg1"/>
                </a:solidFill>
                <a:uFill>
                  <a:solidFill>
                    <a:srgbClr val="FFFFFF"/>
                  </a:solidFill>
                </a:uFill>
                <a:latin typeface="Century Gothic"/>
              </a:rPr>
              <a:t>4,6 bilhões de anos</a:t>
            </a:r>
            <a:endParaRPr lang="pt-BR" sz="2800" b="1" strike="noStrike" spc="-1" dirty="0">
              <a:solidFill>
                <a:schemeClr val="bg1"/>
              </a:solidFill>
              <a:uFill>
                <a:solidFill>
                  <a:srgbClr val="FFFFFF"/>
                </a:solidFill>
              </a:uFill>
              <a:latin typeface="Arial"/>
            </a:endParaRPr>
          </a:p>
          <a:p>
            <a:pPr algn="just">
              <a:lnSpc>
                <a:spcPct val="100000"/>
              </a:lnSpc>
            </a:pPr>
            <a:endParaRPr lang="pt-BR" sz="2800" b="0" strike="noStrike" spc="-1" dirty="0">
              <a:solidFill>
                <a:srgbClr val="FFFFFF"/>
              </a:solidFill>
              <a:uFill>
                <a:solidFill>
                  <a:srgbClr val="FFFFFF"/>
                </a:solidFill>
              </a:uFill>
              <a:latin typeface="Arial"/>
            </a:endParaRPr>
          </a:p>
          <a:p>
            <a:pPr marL="533520" indent="-533160" algn="just">
              <a:lnSpc>
                <a:spcPct val="100000"/>
              </a:lnSpc>
              <a:buClr>
                <a:srgbClr val="FFC000"/>
              </a:buClr>
              <a:buFont typeface="Wingdings" charset="2"/>
              <a:buChar char=""/>
            </a:pPr>
            <a:r>
              <a:rPr lang="pt-BR" sz="2800" b="1" strike="noStrike" spc="-1" dirty="0">
                <a:solidFill>
                  <a:schemeClr val="bg1"/>
                </a:solidFill>
                <a:uFill>
                  <a:solidFill>
                    <a:srgbClr val="FFFFFF"/>
                  </a:solidFill>
                </a:uFill>
                <a:latin typeface="Century Gothic"/>
              </a:rPr>
              <a:t>colapso </a:t>
            </a:r>
            <a:r>
              <a:rPr lang="pt-BR" sz="2800" b="0" strike="noStrike" spc="-1" dirty="0">
                <a:solidFill>
                  <a:srgbClr val="FFC000"/>
                </a:solidFill>
                <a:uFill>
                  <a:solidFill>
                    <a:srgbClr val="FFFFFF"/>
                  </a:solidFill>
                </a:uFill>
                <a:latin typeface="Century Gothic"/>
              </a:rPr>
              <a:t>de nuvem de gás e poeira </a:t>
            </a:r>
            <a:endParaRPr lang="pt-BR" sz="2800" b="0" strike="noStrike" spc="-1" dirty="0">
              <a:solidFill>
                <a:srgbClr val="FFFFFF"/>
              </a:solidFill>
              <a:uFill>
                <a:solidFill>
                  <a:srgbClr val="FFFFFF"/>
                </a:solidFill>
              </a:uFill>
              <a:latin typeface="Arial"/>
            </a:endParaRPr>
          </a:p>
          <a:p>
            <a:pPr algn="just">
              <a:lnSpc>
                <a:spcPct val="100000"/>
              </a:lnSpc>
            </a:pPr>
            <a:endParaRPr lang="pt-BR" sz="2800" b="0" strike="noStrike" spc="-1" dirty="0">
              <a:solidFill>
                <a:srgbClr val="FFFFFF"/>
              </a:solidFill>
              <a:uFill>
                <a:solidFill>
                  <a:srgbClr val="FFFFFF"/>
                </a:solidFill>
              </a:uFill>
              <a:latin typeface="Arial"/>
            </a:endParaRPr>
          </a:p>
          <a:p>
            <a:pPr marL="533520" indent="-533160" algn="just">
              <a:lnSpc>
                <a:spcPct val="100000"/>
              </a:lnSpc>
              <a:buClr>
                <a:srgbClr val="FFC000"/>
              </a:buClr>
              <a:buFont typeface="Wingdings" charset="2"/>
              <a:buChar char=""/>
            </a:pPr>
            <a:r>
              <a:rPr lang="pt-BR" sz="2800" b="0" strike="noStrike" spc="-1" dirty="0">
                <a:solidFill>
                  <a:srgbClr val="FFC000"/>
                </a:solidFill>
                <a:uFill>
                  <a:solidFill>
                    <a:srgbClr val="FFFFFF"/>
                  </a:solidFill>
                </a:uFill>
                <a:latin typeface="Century Gothic"/>
              </a:rPr>
              <a:t>formação conjunta de </a:t>
            </a:r>
            <a:r>
              <a:rPr lang="pt-BR" sz="2800" b="1" strike="noStrike" spc="-1" dirty="0">
                <a:solidFill>
                  <a:schemeClr val="bg1"/>
                </a:solidFill>
                <a:uFill>
                  <a:solidFill>
                    <a:srgbClr val="FFFFFF"/>
                  </a:solidFill>
                </a:uFill>
                <a:latin typeface="Century Gothic"/>
              </a:rPr>
              <a:t>vários </a:t>
            </a:r>
            <a:r>
              <a:rPr lang="pt-BR" sz="2800" b="1" strike="noStrike" spc="-1" dirty="0" err="1">
                <a:solidFill>
                  <a:schemeClr val="bg1"/>
                </a:solidFill>
                <a:uFill>
                  <a:solidFill>
                    <a:srgbClr val="FFFFFF"/>
                  </a:solidFill>
                </a:uFill>
                <a:latin typeface="Century Gothic"/>
              </a:rPr>
              <a:t>SP’s</a:t>
            </a:r>
            <a:r>
              <a:rPr lang="pt-BR" sz="2800" b="0" strike="noStrike" spc="-1" dirty="0">
                <a:solidFill>
                  <a:srgbClr val="FFC000"/>
                </a:solidFill>
                <a:uFill>
                  <a:solidFill>
                    <a:srgbClr val="FFFFFF"/>
                  </a:solidFill>
                </a:uFill>
                <a:latin typeface="Century Gothic"/>
              </a:rPr>
              <a:t>(?)</a:t>
            </a:r>
            <a:endParaRPr lang="pt-BR" sz="2800" b="0" strike="noStrike" spc="-1" dirty="0">
              <a:solidFill>
                <a:srgbClr val="FFFFFF"/>
              </a:solidFill>
              <a:uFill>
                <a:solidFill>
                  <a:srgbClr val="FFFFFF"/>
                </a:solidFill>
              </a:uFill>
              <a:latin typeface="Arial"/>
            </a:endParaRPr>
          </a:p>
          <a:p>
            <a:pPr algn="just">
              <a:lnSpc>
                <a:spcPct val="100000"/>
              </a:lnSpc>
            </a:pPr>
            <a:endParaRPr lang="pt-BR" sz="2800" b="0" strike="noStrike" spc="-1" dirty="0">
              <a:solidFill>
                <a:srgbClr val="FFFFFF"/>
              </a:solidFill>
              <a:uFill>
                <a:solidFill>
                  <a:srgbClr val="FFFFFF"/>
                </a:solidFill>
              </a:uFill>
              <a:latin typeface="Arial"/>
            </a:endParaRPr>
          </a:p>
          <a:p>
            <a:pPr marL="533520" indent="-533160" algn="just">
              <a:lnSpc>
                <a:spcPct val="100000"/>
              </a:lnSpc>
              <a:buClr>
                <a:srgbClr val="FFC000"/>
              </a:buClr>
              <a:buFont typeface="Wingdings" charset="2"/>
              <a:buChar char=""/>
            </a:pPr>
            <a:r>
              <a:rPr lang="pt-BR" sz="2800" b="1" strike="noStrike" spc="-1" dirty="0" smtClean="0">
                <a:solidFill>
                  <a:schemeClr val="bg1"/>
                </a:solidFill>
                <a:uFill>
                  <a:solidFill>
                    <a:srgbClr val="FFFFFF"/>
                  </a:solidFill>
                </a:uFill>
                <a:latin typeface="Century Gothic"/>
              </a:rPr>
              <a:t>Conservação do momento angular</a:t>
            </a:r>
            <a:r>
              <a:rPr lang="pt-BR" sz="2800" b="0" strike="noStrike" spc="-1" dirty="0" smtClean="0">
                <a:solidFill>
                  <a:srgbClr val="FFC000"/>
                </a:solidFill>
                <a:uFill>
                  <a:solidFill>
                    <a:srgbClr val="FFFFFF"/>
                  </a:solidFill>
                </a:uFill>
                <a:latin typeface="Century Gothic"/>
              </a:rPr>
              <a:t>: forma de disco</a:t>
            </a:r>
          </a:p>
          <a:p>
            <a:pPr marL="533520" indent="-533160" algn="just">
              <a:lnSpc>
                <a:spcPct val="100000"/>
              </a:lnSpc>
              <a:buClr>
                <a:srgbClr val="FFC000"/>
              </a:buClr>
              <a:buFont typeface="Wingdings" charset="2"/>
              <a:buChar char=""/>
            </a:pPr>
            <a:endParaRPr lang="pt-BR" sz="2800" b="0" strike="noStrike" spc="-1" dirty="0" smtClean="0">
              <a:solidFill>
                <a:srgbClr val="FFC000"/>
              </a:solidFill>
              <a:uFill>
                <a:solidFill>
                  <a:srgbClr val="FFFFFF"/>
                </a:solidFill>
              </a:uFill>
              <a:latin typeface="Century Gothic"/>
            </a:endParaRPr>
          </a:p>
          <a:p>
            <a:pPr marL="533520" indent="-533160" algn="just">
              <a:lnSpc>
                <a:spcPct val="100000"/>
              </a:lnSpc>
              <a:buClr>
                <a:srgbClr val="FFC000"/>
              </a:buClr>
              <a:buFont typeface="Wingdings" charset="2"/>
              <a:buChar char=""/>
            </a:pPr>
            <a:r>
              <a:rPr lang="pt-BR" sz="2800" spc="-1" dirty="0" err="1" smtClean="0">
                <a:solidFill>
                  <a:srgbClr val="FFC000"/>
                </a:solidFill>
                <a:uFill>
                  <a:solidFill>
                    <a:srgbClr val="FFFFFF"/>
                  </a:solidFill>
                </a:uFill>
                <a:latin typeface="Century Gothic"/>
              </a:rPr>
              <a:t>Poeira+gravidade</a:t>
            </a:r>
            <a:r>
              <a:rPr lang="pt-BR" sz="2800" spc="-1" dirty="0" smtClean="0">
                <a:solidFill>
                  <a:srgbClr val="FFC000"/>
                </a:solidFill>
                <a:uFill>
                  <a:solidFill>
                    <a:srgbClr val="FFFFFF"/>
                  </a:solidFill>
                </a:uFill>
                <a:latin typeface="Century Gothic"/>
              </a:rPr>
              <a:t>: </a:t>
            </a:r>
            <a:r>
              <a:rPr lang="pt-BR" sz="2800" b="1" spc="-1" dirty="0" err="1" smtClean="0">
                <a:solidFill>
                  <a:schemeClr val="bg1"/>
                </a:solidFill>
                <a:uFill>
                  <a:solidFill>
                    <a:srgbClr val="FFFFFF"/>
                  </a:solidFill>
                </a:uFill>
                <a:latin typeface="Century Gothic"/>
              </a:rPr>
              <a:t>acreção</a:t>
            </a:r>
            <a:r>
              <a:rPr lang="pt-BR" sz="2800" spc="-1" dirty="0" smtClean="0">
                <a:solidFill>
                  <a:srgbClr val="FFC000"/>
                </a:solidFill>
                <a:uFill>
                  <a:solidFill>
                    <a:srgbClr val="FFFFFF"/>
                  </a:solidFill>
                </a:uFill>
                <a:latin typeface="Century Gothic"/>
              </a:rPr>
              <a:t>/</a:t>
            </a:r>
            <a:r>
              <a:rPr lang="pt-BR" sz="2800" b="1" spc="-1" dirty="0" err="1" smtClean="0">
                <a:solidFill>
                  <a:schemeClr val="bg1"/>
                </a:solidFill>
                <a:uFill>
                  <a:solidFill>
                    <a:srgbClr val="FFFFFF"/>
                  </a:solidFill>
                </a:uFill>
                <a:latin typeface="Century Gothic"/>
              </a:rPr>
              <a:t>planetesimais</a:t>
            </a:r>
            <a:r>
              <a:rPr lang="pt-BR" sz="2800" spc="-1" dirty="0" smtClean="0">
                <a:solidFill>
                  <a:srgbClr val="FFC000"/>
                </a:solidFill>
                <a:uFill>
                  <a:solidFill>
                    <a:srgbClr val="FFFFFF"/>
                  </a:solidFill>
                </a:uFill>
                <a:latin typeface="Century Gothic"/>
              </a:rPr>
              <a:t>/</a:t>
            </a:r>
            <a:r>
              <a:rPr lang="pt-BR" sz="2800" b="1" spc="-1" dirty="0" err="1" smtClean="0">
                <a:solidFill>
                  <a:schemeClr val="bg1"/>
                </a:solidFill>
                <a:uFill>
                  <a:solidFill>
                    <a:srgbClr val="FFFFFF"/>
                  </a:solidFill>
                </a:uFill>
                <a:latin typeface="Century Gothic"/>
              </a:rPr>
              <a:t>protoplanetas</a:t>
            </a:r>
            <a:endParaRPr lang="pt-BR" sz="2800" b="1" spc="-1" dirty="0" smtClean="0">
              <a:solidFill>
                <a:schemeClr val="bg1"/>
              </a:solidFill>
              <a:uFill>
                <a:solidFill>
                  <a:srgbClr val="FFFFFF"/>
                </a:solidFill>
              </a:uFill>
              <a:latin typeface="Century Gothic"/>
            </a:endParaRPr>
          </a:p>
          <a:p>
            <a:pPr marL="360" algn="just">
              <a:lnSpc>
                <a:spcPct val="100000"/>
              </a:lnSpc>
              <a:buClr>
                <a:srgbClr val="FFC000"/>
              </a:buClr>
            </a:pPr>
            <a:endParaRPr lang="pt-BR" sz="2800" spc="-1" dirty="0" smtClean="0">
              <a:solidFill>
                <a:srgbClr val="FFC000"/>
              </a:solidFill>
              <a:uFill>
                <a:solidFill>
                  <a:srgbClr val="FFFFFF"/>
                </a:solidFill>
              </a:uFill>
              <a:latin typeface="Century Gothic"/>
            </a:endParaRPr>
          </a:p>
          <a:p>
            <a:pPr>
              <a:lnSpc>
                <a:spcPct val="100000"/>
              </a:lnSpc>
            </a:pPr>
            <a:endParaRPr lang="pt-BR" sz="2800" b="0" strike="noStrike" spc="-1" dirty="0">
              <a:solidFill>
                <a:srgbClr val="FFFFFF"/>
              </a:solidFill>
              <a:uFill>
                <a:solidFill>
                  <a:srgbClr val="FFFFFF"/>
                </a:solidFill>
              </a:uFill>
              <a:latin typeface="Arial"/>
            </a:endParaRPr>
          </a:p>
        </p:txBody>
      </p:sp>
      <p:sp>
        <p:nvSpPr>
          <p:cNvPr id="3" name="TextShape 1"/>
          <p:cNvSpPr txBox="1"/>
          <p:nvPr/>
        </p:nvSpPr>
        <p:spPr>
          <a:xfrm>
            <a:off x="685800" y="116640"/>
            <a:ext cx="7772040" cy="1142640"/>
          </a:xfrm>
          <a:prstGeom prst="rect">
            <a:avLst/>
          </a:prstGeom>
          <a:noFill/>
          <a:ln>
            <a:noFill/>
          </a:ln>
        </p:spPr>
        <p:txBody>
          <a:bodyPr lIns="92160" tIns="46080" rIns="92160" bIns="46080" anchor="ctr"/>
          <a:lstStyle/>
          <a:p>
            <a:pPr algn="ctr">
              <a:lnSpc>
                <a:spcPct val="100000"/>
              </a:lnSpc>
            </a:pPr>
            <a:r>
              <a:rPr lang="pt-BR" sz="4400" b="1" strike="noStrike" spc="-1" dirty="0" smtClean="0">
                <a:solidFill>
                  <a:srgbClr val="FFFFFF"/>
                </a:solidFill>
                <a:uFill>
                  <a:solidFill>
                    <a:srgbClr val="FFFFFF"/>
                  </a:solidFill>
                </a:uFill>
                <a:latin typeface="Century Gothic"/>
              </a:rPr>
              <a:t>Resumindo...</a:t>
            </a:r>
            <a:endParaRPr lang="pt-BR" sz="1600" b="0" strike="noStrike" spc="-1" dirty="0">
              <a:solidFill>
                <a:srgbClr val="FF0066"/>
              </a:solidFill>
              <a:uFill>
                <a:solidFill>
                  <a:srgbClr val="FFFFFF"/>
                </a:solidFill>
              </a:uFill>
              <a:latin typeface="Arial"/>
            </a:endParaRPr>
          </a:p>
        </p:txBody>
      </p:sp>
    </p:spTree>
    <p:extLst>
      <p:ext uri="{BB962C8B-B14F-4D97-AF65-F5344CB8AC3E}">
        <p14:creationId xmlns:p14="http://schemas.microsoft.com/office/powerpoint/2010/main" val="288448321"/>
      </p:ext>
    </p:extLst>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2" end="2"/>
                                            </p:txEl>
                                          </p:spTgt>
                                        </p:tgtEl>
                                        <p:attrNameLst>
                                          <p:attrName>style.visibility</p:attrName>
                                        </p:attrNameLst>
                                      </p:cBhvr>
                                      <p:to>
                                        <p:strVal val="visible"/>
                                      </p:to>
                                    </p:set>
                                    <p:animEffect transition="in" filter="fade">
                                      <p:cBhvr>
                                        <p:cTn id="12" dur="500"/>
                                        <p:tgtEl>
                                          <p:spTgt spid="1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4" end="4"/>
                                            </p:txEl>
                                          </p:spTgt>
                                        </p:tgtEl>
                                        <p:attrNameLst>
                                          <p:attrName>style.visibility</p:attrName>
                                        </p:attrNameLst>
                                      </p:cBhvr>
                                      <p:to>
                                        <p:strVal val="visible"/>
                                      </p:to>
                                    </p:set>
                                    <p:animEffect transition="in" filter="fade">
                                      <p:cBhvr>
                                        <p:cTn id="17" dur="500"/>
                                        <p:tgtEl>
                                          <p:spTgt spid="19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6" end="6"/>
                                            </p:txEl>
                                          </p:spTgt>
                                        </p:tgtEl>
                                        <p:attrNameLst>
                                          <p:attrName>style.visibility</p:attrName>
                                        </p:attrNameLst>
                                      </p:cBhvr>
                                      <p:to>
                                        <p:strVal val="visible"/>
                                      </p:to>
                                    </p:set>
                                    <p:animEffect transition="in" filter="fade">
                                      <p:cBhvr>
                                        <p:cTn id="22" dur="500"/>
                                        <p:tgtEl>
                                          <p:spTgt spid="19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xEl>
                                              <p:pRg st="8" end="8"/>
                                            </p:txEl>
                                          </p:spTgt>
                                        </p:tgtEl>
                                        <p:attrNameLst>
                                          <p:attrName>style.visibility</p:attrName>
                                        </p:attrNameLst>
                                      </p:cBhvr>
                                      <p:to>
                                        <p:strVal val="visible"/>
                                      </p:to>
                                    </p:set>
                                    <p:animEffect transition="in" filter="fade">
                                      <p:cBhvr>
                                        <p:cTn id="27" dur="500"/>
                                        <p:tgtEl>
                                          <p:spTgt spid="1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1770480" y="1124640"/>
            <a:ext cx="5425200" cy="760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4400" b="1" strike="noStrike" spc="-1">
                <a:solidFill>
                  <a:srgbClr val="FFFFFF"/>
                </a:solidFill>
                <a:uFill>
                  <a:solidFill>
                    <a:srgbClr val="FFFFFF"/>
                  </a:solidFill>
                </a:uFill>
                <a:latin typeface="Century Gothic"/>
              </a:rPr>
              <a:t>A formação da Lua</a:t>
            </a:r>
            <a:endParaRPr lang="pt-BR" sz="1800" b="0" strike="noStrike" spc="-1">
              <a:solidFill>
                <a:srgbClr val="FFFFFF"/>
              </a:solidFill>
              <a:uFill>
                <a:solidFill>
                  <a:srgbClr val="FFFFFF"/>
                </a:solidFill>
              </a:uFill>
              <a:latin typeface="Arial"/>
            </a:endParaRPr>
          </a:p>
        </p:txBody>
      </p:sp>
      <p:pic>
        <p:nvPicPr>
          <p:cNvPr id="197" name="Picture 2">
            <a:hlinkClick r:id="rId2" action="ppaction://hlinkfile"/>
          </p:cNvPr>
          <p:cNvPicPr/>
          <p:nvPr/>
        </p:nvPicPr>
        <p:blipFill>
          <a:blip r:embed="rId3" cstate="print"/>
          <a:stretch/>
        </p:blipFill>
        <p:spPr>
          <a:xfrm>
            <a:off x="3420000" y="2565000"/>
            <a:ext cx="2510640" cy="2519640"/>
          </a:xfrm>
          <a:prstGeom prst="rect">
            <a:avLst/>
          </a:prstGeom>
          <a:ln w="31680">
            <a:solidFill>
              <a:srgbClr val="FFC000"/>
            </a:solidFill>
            <a:miter/>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14240" y="2643120"/>
            <a:ext cx="7772040" cy="1714320"/>
          </a:xfrm>
          <a:prstGeom prst="rect">
            <a:avLst/>
          </a:prstGeom>
          <a:noFill/>
          <a:ln>
            <a:noFill/>
          </a:ln>
        </p:spPr>
        <p:txBody>
          <a:bodyPr lIns="92160" tIns="46080" rIns="92160" bIns="46080" anchor="ctr"/>
          <a:lstStyle/>
          <a:p>
            <a:pPr algn="ctr">
              <a:lnSpc>
                <a:spcPct val="100000"/>
              </a:lnSpc>
            </a:pPr>
            <a:r>
              <a:rPr lang="pt-BR" sz="4400" b="0" strike="noStrike" spc="-1">
                <a:solidFill>
                  <a:srgbClr val="FFC000"/>
                </a:solidFill>
                <a:uFill>
                  <a:solidFill>
                    <a:srgbClr val="FFFFFF"/>
                  </a:solidFill>
                </a:uFill>
                <a:latin typeface="Century Gothic"/>
              </a:rPr>
              <a:t>Componentes</a:t>
            </a:r>
            <a:endParaRPr lang="pt-BR" sz="1600" b="0" strike="noStrike" spc="-1">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179640" y="116632"/>
            <a:ext cx="8640720" cy="1007640"/>
          </a:xfrm>
          <a:prstGeom prst="rect">
            <a:avLst/>
          </a:prstGeom>
          <a:noFill/>
          <a:ln>
            <a:noFill/>
          </a:ln>
        </p:spPr>
        <p:txBody>
          <a:bodyPr lIns="92160" tIns="46080" rIns="92160" bIns="46080" anchor="ctr"/>
          <a:lstStyle/>
          <a:p>
            <a:pPr algn="ctr">
              <a:lnSpc>
                <a:spcPct val="100000"/>
              </a:lnSpc>
            </a:pPr>
            <a:r>
              <a:rPr lang="pt-BR" sz="4400" b="1" strike="noStrike" spc="-1" dirty="0">
                <a:solidFill>
                  <a:srgbClr val="FFFFFF"/>
                </a:solidFill>
                <a:uFill>
                  <a:solidFill>
                    <a:srgbClr val="FFFFFF"/>
                  </a:solidFill>
                </a:uFill>
                <a:latin typeface="Century Gothic"/>
              </a:rPr>
              <a:t>Conteúdo do Sistema Solar</a:t>
            </a:r>
            <a:endParaRPr lang="pt-BR" sz="1600" b="0" strike="noStrike" spc="-1" dirty="0">
              <a:solidFill>
                <a:srgbClr val="FF0066"/>
              </a:solidFill>
              <a:uFill>
                <a:solidFill>
                  <a:srgbClr val="FFFFFF"/>
                </a:solidFill>
              </a:uFill>
              <a:latin typeface="Arial"/>
            </a:endParaRPr>
          </a:p>
        </p:txBody>
      </p:sp>
      <p:sp>
        <p:nvSpPr>
          <p:cNvPr id="200" name="CustomShape 2"/>
          <p:cNvSpPr/>
          <p:nvPr/>
        </p:nvSpPr>
        <p:spPr>
          <a:xfrm>
            <a:off x="395640" y="1268760"/>
            <a:ext cx="2376000" cy="145440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dirty="0">
                <a:solidFill>
                  <a:srgbClr val="FFC000"/>
                </a:solidFill>
                <a:uFill>
                  <a:solidFill>
                    <a:srgbClr val="FFFFFF"/>
                  </a:solidFill>
                </a:uFill>
                <a:latin typeface="Century Gothic"/>
              </a:rPr>
              <a:t> Estrela</a:t>
            </a:r>
            <a:endParaRPr lang="pt-BR" sz="1800" b="0" strike="noStrike" spc="-1" dirty="0">
              <a:solidFill>
                <a:srgbClr val="FFFFFF"/>
              </a:solidFill>
              <a:uFill>
                <a:solidFill>
                  <a:srgbClr val="FFFFFF"/>
                </a:solidFill>
              </a:uFill>
              <a:latin typeface="Arial"/>
            </a:endParaRPr>
          </a:p>
          <a:p>
            <a:pPr>
              <a:lnSpc>
                <a:spcPct val="80000"/>
              </a:lnSpc>
            </a:pPr>
            <a:endParaRPr lang="pt-BR" sz="1800" b="0" strike="noStrike" spc="-1" dirty="0">
              <a:solidFill>
                <a:srgbClr val="FFFFFF"/>
              </a:solidFill>
              <a:uFill>
                <a:solidFill>
                  <a:srgbClr val="FFFFFF"/>
                </a:solidFill>
              </a:uFill>
              <a:latin typeface="Arial"/>
            </a:endParaRPr>
          </a:p>
          <a:p>
            <a:pPr marL="355680" lvl="1" indent="216000">
              <a:lnSpc>
                <a:spcPct val="80000"/>
              </a:lnSpc>
              <a:buClr>
                <a:srgbClr val="EE8800"/>
              </a:buClr>
              <a:buSzPct val="75000"/>
              <a:buFont typeface="Courier New"/>
              <a:buChar char="o"/>
            </a:pPr>
            <a:r>
              <a:rPr lang="pt-BR" sz="4000" b="0" strike="noStrike" spc="-1" dirty="0">
                <a:solidFill>
                  <a:srgbClr val="FFC000"/>
                </a:solidFill>
                <a:uFill>
                  <a:solidFill>
                    <a:srgbClr val="FFFFFF"/>
                  </a:solidFill>
                </a:uFill>
                <a:latin typeface="Century Gothic"/>
              </a:rPr>
              <a:t> Sol</a:t>
            </a:r>
            <a:endParaRPr lang="pt-BR" sz="1800" b="0" strike="noStrike" spc="-1" dirty="0">
              <a:solidFill>
                <a:srgbClr val="FFFFFF"/>
              </a:solidFill>
              <a:uFill>
                <a:solidFill>
                  <a:srgbClr val="FFFFFF"/>
                </a:solidFill>
              </a:uFill>
              <a:latin typeface="Arial"/>
            </a:endParaRPr>
          </a:p>
          <a:p>
            <a:pPr>
              <a:lnSpc>
                <a:spcPct val="80000"/>
              </a:lnSpc>
            </a:pPr>
            <a:endParaRPr lang="pt-BR" sz="1800" b="0" strike="noStrike" spc="-1" dirty="0">
              <a:solidFill>
                <a:srgbClr val="FFFFFF"/>
              </a:solidFill>
              <a:uFill>
                <a:solidFill>
                  <a:srgbClr val="FFFFFF"/>
                </a:solidFill>
              </a:uFill>
              <a:latin typeface="Arial"/>
            </a:endParaRPr>
          </a:p>
        </p:txBody>
      </p:sp>
      <p:sp>
        <p:nvSpPr>
          <p:cNvPr id="201" name="CustomShape 3"/>
          <p:cNvSpPr/>
          <p:nvPr/>
        </p:nvSpPr>
        <p:spPr>
          <a:xfrm>
            <a:off x="395640" y="2868240"/>
            <a:ext cx="2376000" cy="381924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Planetas</a:t>
            </a:r>
            <a:endParaRPr lang="pt-BR" sz="1800" b="0" strike="noStrike" spc="-1">
              <a:solidFill>
                <a:srgbClr val="FFFFFF"/>
              </a:solidFill>
              <a:uFill>
                <a:solidFill>
                  <a:srgbClr val="FFFFFF"/>
                </a:solidFill>
              </a:uFill>
              <a:latin typeface="Arial"/>
            </a:endParaRPr>
          </a:p>
          <a:p>
            <a:pPr>
              <a:lnSpc>
                <a:spcPct val="80000"/>
              </a:lnSpc>
            </a:pP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Mercúrio</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Vênus</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Terra </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Marte </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Júpiter </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Saturno</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Urano </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Netuno</a:t>
            </a:r>
            <a:endParaRPr lang="pt-BR" sz="1800" b="0" strike="noStrike" spc="-1">
              <a:solidFill>
                <a:srgbClr val="FFFFFF"/>
              </a:solidFill>
              <a:uFill>
                <a:solidFill>
                  <a:srgbClr val="FFFFFF"/>
                </a:solidFill>
              </a:uFill>
              <a:latin typeface="Arial"/>
            </a:endParaRPr>
          </a:p>
        </p:txBody>
      </p:sp>
      <p:sp>
        <p:nvSpPr>
          <p:cNvPr id="202" name="CustomShape 4"/>
          <p:cNvSpPr/>
          <p:nvPr/>
        </p:nvSpPr>
        <p:spPr>
          <a:xfrm>
            <a:off x="2988000" y="3573120"/>
            <a:ext cx="2952000" cy="162468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Satélites </a:t>
            </a:r>
            <a:endParaRPr lang="pt-BR" sz="1800" b="0" strike="noStrike" spc="-1">
              <a:solidFill>
                <a:srgbClr val="FFFFFF"/>
              </a:solidFill>
              <a:uFill>
                <a:solidFill>
                  <a:srgbClr val="FFFFFF"/>
                </a:solidFill>
              </a:uFill>
              <a:latin typeface="Arial"/>
            </a:endParaRPr>
          </a:p>
          <a:p>
            <a:pPr>
              <a:lnSpc>
                <a:spcPct val="80000"/>
              </a:lnSpc>
            </a:pP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Lua </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etc (várias dezenas)</a:t>
            </a:r>
            <a:endParaRPr lang="pt-BR" sz="1800" b="0" strike="noStrike" spc="-1">
              <a:solidFill>
                <a:srgbClr val="FFFFFF"/>
              </a:solidFill>
              <a:uFill>
                <a:solidFill>
                  <a:srgbClr val="FFFFFF"/>
                </a:solidFill>
              </a:uFill>
              <a:latin typeface="Arial"/>
            </a:endParaRPr>
          </a:p>
        </p:txBody>
      </p:sp>
      <p:sp>
        <p:nvSpPr>
          <p:cNvPr id="203" name="CustomShape 5"/>
          <p:cNvSpPr/>
          <p:nvPr/>
        </p:nvSpPr>
        <p:spPr>
          <a:xfrm>
            <a:off x="2988000" y="1268760"/>
            <a:ext cx="2952000" cy="21607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 Planetas-anões</a:t>
            </a:r>
            <a:endParaRPr lang="pt-BR" sz="1800" b="0" strike="noStrike" spc="-1">
              <a:solidFill>
                <a:srgbClr val="FFFFFF"/>
              </a:solidFill>
              <a:uFill>
                <a:solidFill>
                  <a:srgbClr val="FFFFFF"/>
                </a:solidFill>
              </a:uFill>
              <a:latin typeface="Arial"/>
            </a:endParaRPr>
          </a:p>
          <a:p>
            <a:pPr>
              <a:lnSpc>
                <a:spcPct val="80000"/>
              </a:lnSpc>
            </a:pP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Plutão </a:t>
            </a: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Eris </a:t>
            </a: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Ceres</a:t>
            </a: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Makemake </a:t>
            </a: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Haumea</a:t>
            </a:r>
            <a:endParaRPr lang="pt-BR" sz="1800" b="0" strike="noStrike" spc="-1">
              <a:solidFill>
                <a:srgbClr val="FFFFFF"/>
              </a:solidFill>
              <a:uFill>
                <a:solidFill>
                  <a:srgbClr val="FFFFFF"/>
                </a:solidFill>
              </a:uFill>
              <a:latin typeface="Arial"/>
            </a:endParaRPr>
          </a:p>
        </p:txBody>
      </p:sp>
      <p:sp>
        <p:nvSpPr>
          <p:cNvPr id="204" name="CustomShape 6"/>
          <p:cNvSpPr/>
          <p:nvPr/>
        </p:nvSpPr>
        <p:spPr>
          <a:xfrm>
            <a:off x="6156000" y="1268760"/>
            <a:ext cx="2592000" cy="18439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Corpos Menores</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1800" b="0" strike="noStrike" spc="-1">
                <a:solidFill>
                  <a:srgbClr val="FFC000"/>
                </a:solidFill>
                <a:uFill>
                  <a:solidFill>
                    <a:srgbClr val="FFFFFF"/>
                  </a:solidFill>
                </a:uFill>
                <a:latin typeface="Century Gothic"/>
              </a:rPr>
              <a:t> Cometas </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1800" b="0" strike="noStrike" spc="-1">
                <a:solidFill>
                  <a:srgbClr val="FFC000"/>
                </a:solidFill>
                <a:uFill>
                  <a:solidFill>
                    <a:srgbClr val="FFFFFF"/>
                  </a:solidFill>
                </a:uFill>
                <a:latin typeface="Century Gothic"/>
              </a:rPr>
              <a:t> Asteroides</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1800" b="0" strike="noStrike" spc="-1">
                <a:solidFill>
                  <a:srgbClr val="FFC000"/>
                </a:solidFill>
                <a:uFill>
                  <a:solidFill>
                    <a:srgbClr val="FFFFFF"/>
                  </a:solidFill>
                </a:uFill>
                <a:latin typeface="Century Gothic"/>
              </a:rPr>
              <a:t> Meteoroides</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1800" b="0" strike="noStrike" spc="-1">
                <a:solidFill>
                  <a:srgbClr val="FFC000"/>
                </a:solidFill>
                <a:uFill>
                  <a:solidFill>
                    <a:srgbClr val="FFFFFF"/>
                  </a:solidFill>
                </a:uFill>
                <a:latin typeface="Century Gothic"/>
              </a:rPr>
              <a:t> Poeira interplanetária</a:t>
            </a:r>
            <a:endParaRPr lang="pt-BR" sz="1800" b="0" strike="noStrike" spc="-1">
              <a:solidFill>
                <a:srgbClr val="FFFFFF"/>
              </a:solidFill>
              <a:uFill>
                <a:solidFill>
                  <a:srgbClr val="FFFFFF"/>
                </a:solidFill>
              </a:uFill>
              <a:latin typeface="Arial"/>
            </a:endParaRPr>
          </a:p>
        </p:txBody>
      </p:sp>
      <p:sp>
        <p:nvSpPr>
          <p:cNvPr id="205" name="CustomShape 7"/>
          <p:cNvSpPr/>
          <p:nvPr/>
        </p:nvSpPr>
        <p:spPr>
          <a:xfrm>
            <a:off x="6156000" y="3212760"/>
            <a:ext cx="2592000" cy="7477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 Gás Interplanetário</a:t>
            </a:r>
            <a:endParaRPr lang="pt-BR" sz="1800" b="0" strike="noStrike" spc="-1">
              <a:solidFill>
                <a:srgbClr val="FFFFFF"/>
              </a:solidFill>
              <a:uFill>
                <a:solidFill>
                  <a:srgbClr val="FFFFFF"/>
                </a:solidFill>
              </a:uFill>
              <a:latin typeface="Arial"/>
            </a:endParaRPr>
          </a:p>
        </p:txBody>
      </p:sp>
      <p:sp>
        <p:nvSpPr>
          <p:cNvPr id="206" name="CustomShape 8"/>
          <p:cNvSpPr/>
          <p:nvPr/>
        </p:nvSpPr>
        <p:spPr>
          <a:xfrm>
            <a:off x="6142320" y="4041840"/>
            <a:ext cx="2592000" cy="7477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 Campos Magnéticos</a:t>
            </a:r>
            <a:endParaRPr lang="pt-BR" sz="1800" b="0" strike="noStrike" spc="-1">
              <a:solidFill>
                <a:srgbClr val="FFFFFF"/>
              </a:solidFill>
              <a:uFill>
                <a:solidFill>
                  <a:srgbClr val="FFFFFF"/>
                </a:solidFill>
              </a:uFill>
              <a:latin typeface="Arial"/>
            </a:endParaRPr>
          </a:p>
        </p:txBody>
      </p:sp>
      <p:sp>
        <p:nvSpPr>
          <p:cNvPr id="207" name="CustomShape 9"/>
          <p:cNvSpPr/>
          <p:nvPr/>
        </p:nvSpPr>
        <p:spPr>
          <a:xfrm>
            <a:off x="6156000" y="4870200"/>
            <a:ext cx="2592000" cy="7477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 Partículas Carregadas</a:t>
            </a:r>
            <a:endParaRPr lang="pt-BR" sz="1800" b="0" strike="noStrike" spc="-1">
              <a:solidFill>
                <a:srgbClr val="FFFFFF"/>
              </a:solidFill>
              <a:uFill>
                <a:solidFill>
                  <a:srgbClr val="FFFFFF"/>
                </a:solidFill>
              </a:uFill>
              <a:latin typeface="Arial"/>
            </a:endParaRPr>
          </a:p>
        </p:txBody>
      </p:sp>
      <p:sp>
        <p:nvSpPr>
          <p:cNvPr id="208" name="CustomShape 10"/>
          <p:cNvSpPr/>
          <p:nvPr/>
        </p:nvSpPr>
        <p:spPr>
          <a:xfrm>
            <a:off x="7184880" y="5724480"/>
            <a:ext cx="630720" cy="1004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80000"/>
              </a:lnSpc>
            </a:pPr>
            <a:r>
              <a:rPr lang="pt-BR" sz="6000" b="0" strike="noStrike" spc="-1">
                <a:solidFill>
                  <a:srgbClr val="FFC000"/>
                </a:solidFill>
                <a:uFill>
                  <a:solidFill>
                    <a:srgbClr val="FFFFFF"/>
                  </a:solidFill>
                </a:uFill>
                <a:latin typeface="Century Gothic"/>
              </a:rPr>
              <a:t>?</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5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5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500"/>
                                        <p:tgtEl>
                                          <p:spTgt spid="2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5"/>
                                        </p:tgtEl>
                                        <p:attrNameLst>
                                          <p:attrName>style.visibility</p:attrName>
                                        </p:attrNameLst>
                                      </p:cBhvr>
                                      <p:to>
                                        <p:strVal val="visible"/>
                                      </p:to>
                                    </p:set>
                                    <p:animEffect transition="in" filter="fade">
                                      <p:cBhvr>
                                        <p:cTn id="32" dur="500"/>
                                        <p:tgtEl>
                                          <p:spTgt spid="2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50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7"/>
                                        </p:tgtEl>
                                        <p:attrNameLst>
                                          <p:attrName>style.visibility</p:attrName>
                                        </p:attrNameLst>
                                      </p:cBhvr>
                                      <p:to>
                                        <p:strVal val="visible"/>
                                      </p:to>
                                    </p:set>
                                    <p:animEffect transition="in" filter="fade">
                                      <p:cBhvr>
                                        <p:cTn id="42" dur="500"/>
                                        <p:tgtEl>
                                          <p:spTgt spid="20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fade">
                                      <p:cBhvr>
                                        <p:cTn id="4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201" grpId="0" animBg="1"/>
      <p:bldP spid="202" grpId="0" animBg="1"/>
      <p:bldP spid="203" grpId="0" animBg="1"/>
      <p:bldP spid="204" grpId="0" animBg="1"/>
      <p:bldP spid="205" grpId="0" animBg="1"/>
      <p:bldP spid="206" grpId="0" animBg="1"/>
      <p:bldP spid="207" grpId="0" animBg="1"/>
      <p:bldP spid="2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
          <p:cNvPicPr/>
          <p:nvPr/>
        </p:nvPicPr>
        <p:blipFill>
          <a:blip r:embed="rId3" cstate="print"/>
          <a:srcRect r="13631"/>
          <a:stretch/>
        </p:blipFill>
        <p:spPr>
          <a:xfrm>
            <a:off x="0" y="1376280"/>
            <a:ext cx="9110520" cy="5481360"/>
          </a:xfrm>
          <a:prstGeom prst="rect">
            <a:avLst/>
          </a:prstGeom>
          <a:ln>
            <a:noFill/>
          </a:ln>
        </p:spPr>
      </p:pic>
      <p:sp>
        <p:nvSpPr>
          <p:cNvPr id="210" name="CustomShape 1"/>
          <p:cNvSpPr/>
          <p:nvPr/>
        </p:nvSpPr>
        <p:spPr>
          <a:xfrm>
            <a:off x="1083600" y="5867640"/>
            <a:ext cx="359640" cy="35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1" name="CustomShape 2"/>
          <p:cNvSpPr/>
          <p:nvPr/>
        </p:nvSpPr>
        <p:spPr>
          <a:xfrm>
            <a:off x="2051640" y="5382720"/>
            <a:ext cx="719640" cy="71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2" name="CustomShape 3"/>
          <p:cNvSpPr/>
          <p:nvPr/>
        </p:nvSpPr>
        <p:spPr>
          <a:xfrm>
            <a:off x="2872440" y="5047200"/>
            <a:ext cx="719640" cy="71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3" name="CustomShape 4"/>
          <p:cNvSpPr/>
          <p:nvPr/>
        </p:nvSpPr>
        <p:spPr>
          <a:xfrm>
            <a:off x="4054320" y="3337200"/>
            <a:ext cx="1439640" cy="143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4" name="CustomShape 5"/>
          <p:cNvSpPr/>
          <p:nvPr/>
        </p:nvSpPr>
        <p:spPr>
          <a:xfrm>
            <a:off x="4356000" y="2421000"/>
            <a:ext cx="1439640" cy="143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5" name="CustomShape 6"/>
          <p:cNvSpPr/>
          <p:nvPr/>
        </p:nvSpPr>
        <p:spPr>
          <a:xfrm>
            <a:off x="4518000" y="1845000"/>
            <a:ext cx="927360" cy="935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6" name="CustomShape 7"/>
          <p:cNvSpPr/>
          <p:nvPr/>
        </p:nvSpPr>
        <p:spPr>
          <a:xfrm>
            <a:off x="4307760" y="1305000"/>
            <a:ext cx="719640" cy="71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7" name="CustomShape 8"/>
          <p:cNvSpPr/>
          <p:nvPr/>
        </p:nvSpPr>
        <p:spPr>
          <a:xfrm>
            <a:off x="6300360" y="4005000"/>
            <a:ext cx="2592000" cy="252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Júpiter </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Saturno</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Urano</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Netuno</a:t>
            </a:r>
            <a:endParaRPr lang="pt-BR" sz="1800" b="0" strike="noStrike" spc="-1" dirty="0">
              <a:solidFill>
                <a:srgbClr val="FFFFFF"/>
              </a:solidFill>
              <a:uFill>
                <a:solidFill>
                  <a:srgbClr val="FFFFFF"/>
                </a:solidFill>
              </a:uFill>
              <a:latin typeface="Arial"/>
            </a:endParaRPr>
          </a:p>
        </p:txBody>
      </p:sp>
      <p:sp>
        <p:nvSpPr>
          <p:cNvPr id="218" name="CustomShape 9"/>
          <p:cNvSpPr/>
          <p:nvPr/>
        </p:nvSpPr>
        <p:spPr>
          <a:xfrm>
            <a:off x="179640" y="188640"/>
            <a:ext cx="2952000" cy="252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Mercúrio</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Vênus</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Terra</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Marte</a:t>
            </a:r>
            <a:endParaRPr lang="pt-BR" sz="1800" b="0" strike="noStrike" spc="-1" dirty="0">
              <a:solidFill>
                <a:srgbClr val="FFFFFF"/>
              </a:solidFill>
              <a:uFill>
                <a:solidFill>
                  <a:srgbClr val="FFFFFF"/>
                </a:solidFill>
              </a:uFill>
              <a:latin typeface="Arial"/>
            </a:endParaRPr>
          </a:p>
        </p:txBody>
      </p:sp>
      <p:sp>
        <p:nvSpPr>
          <p:cNvPr id="219" name="CustomShape 10"/>
          <p:cNvSpPr/>
          <p:nvPr/>
        </p:nvSpPr>
        <p:spPr>
          <a:xfrm>
            <a:off x="3566880" y="4744800"/>
            <a:ext cx="575640" cy="575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20" name="TextShape 11"/>
          <p:cNvSpPr txBox="1"/>
          <p:nvPr/>
        </p:nvSpPr>
        <p:spPr>
          <a:xfrm>
            <a:off x="3780000" y="0"/>
            <a:ext cx="5363640" cy="1142640"/>
          </a:xfrm>
          <a:prstGeom prst="rect">
            <a:avLst/>
          </a:prstGeom>
          <a:solidFill>
            <a:srgbClr val="000000"/>
          </a:solidFill>
          <a:ln>
            <a:noFill/>
          </a:ln>
        </p:spPr>
        <p:txBody>
          <a:bodyPr lIns="92160" tIns="46080" rIns="92160" bIns="46080" anchor="ctr"/>
          <a:lstStyle/>
          <a:p>
            <a:pPr algn="ctr">
              <a:lnSpc>
                <a:spcPct val="100000"/>
              </a:lnSpc>
            </a:pPr>
            <a:r>
              <a:rPr lang="pt-BR" sz="4400" b="0" strike="noStrike" spc="-1">
                <a:solidFill>
                  <a:srgbClr val="FFFFFF"/>
                </a:solidFill>
                <a:uFill>
                  <a:solidFill>
                    <a:srgbClr val="FFFFFF"/>
                  </a:solidFill>
                </a:uFill>
                <a:latin typeface="Century Gothic"/>
              </a:rPr>
              <a:t>Os oito planetas</a:t>
            </a:r>
            <a:endParaRPr lang="pt-BR" sz="1600" b="0" strike="noStrike" spc="-1">
              <a:solidFill>
                <a:srgbClr val="FF0066"/>
              </a:solidFill>
              <a:uFill>
                <a:solidFill>
                  <a:srgbClr val="FFFFFF"/>
                </a:solidFill>
              </a:uFill>
              <a:latin typeface="Arial"/>
            </a:endParaRPr>
          </a:p>
        </p:txBody>
      </p:sp>
      <p:sp>
        <p:nvSpPr>
          <p:cNvPr id="221" name="CustomShape 12"/>
          <p:cNvSpPr/>
          <p:nvPr/>
        </p:nvSpPr>
        <p:spPr>
          <a:xfrm>
            <a:off x="6084000" y="1052640"/>
            <a:ext cx="3312000" cy="3646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FF0000"/>
                </a:solidFill>
                <a:uFill>
                  <a:solidFill>
                    <a:srgbClr val="FFFFFF"/>
                  </a:solidFill>
                </a:uFill>
                <a:latin typeface="Century Gothic"/>
              </a:rPr>
              <a:t>Figura fora de escala</a:t>
            </a:r>
            <a:endParaRPr lang="pt-BR" sz="1800" b="0" strike="noStrike" spc="-1">
              <a:solidFill>
                <a:srgbClr val="FFFFFF"/>
              </a:solidFill>
              <a:uFill>
                <a:solidFill>
                  <a:srgbClr val="FFFFFF"/>
                </a:solidFill>
              </a:uFill>
              <a:latin typeface="Arial"/>
            </a:endParaRPr>
          </a:p>
        </p:txBody>
      </p:sp>
      <p:sp>
        <p:nvSpPr>
          <p:cNvPr id="222" name="CustomShape 13"/>
          <p:cNvSpPr/>
          <p:nvPr/>
        </p:nvSpPr>
        <p:spPr>
          <a:xfrm>
            <a:off x="6980040" y="6581160"/>
            <a:ext cx="2149920" cy="272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dirty="0">
                <a:solidFill>
                  <a:srgbClr val="EE8800"/>
                </a:solidFill>
                <a:uFill>
                  <a:solidFill>
                    <a:srgbClr val="FFFFFF"/>
                  </a:solidFill>
                </a:uFill>
                <a:latin typeface="Century Gothic"/>
              </a:rPr>
              <a:t>Crédito da imagem: NASA</a:t>
            </a: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1000"/>
                                        <p:tgtEl>
                                          <p:spTgt spid="2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fade">
                                      <p:cBhvr>
                                        <p:cTn id="10" dur="1000"/>
                                        <p:tgtEl>
                                          <p:spTgt spid="21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18">
                                            <p:txEl>
                                              <p:pRg st="1" end="1"/>
                                            </p:txEl>
                                          </p:spTgt>
                                        </p:tgtEl>
                                        <p:attrNameLst>
                                          <p:attrName>style.visibility</p:attrName>
                                        </p:attrNameLst>
                                      </p:cBhvr>
                                      <p:to>
                                        <p:strVal val="visible"/>
                                      </p:to>
                                    </p:set>
                                    <p:animEffect transition="in" filter="fade">
                                      <p:cBhvr>
                                        <p:cTn id="14" dur="1000"/>
                                        <p:tgtEl>
                                          <p:spTgt spid="218">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fade">
                                      <p:cBhvr>
                                        <p:cTn id="17" dur="1000"/>
                                        <p:tgtEl>
                                          <p:spTgt spid="2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18">
                                            <p:txEl>
                                              <p:pRg st="2" end="2"/>
                                            </p:txEl>
                                          </p:spTgt>
                                        </p:tgtEl>
                                        <p:attrNameLst>
                                          <p:attrName>style.visibility</p:attrName>
                                        </p:attrNameLst>
                                      </p:cBhvr>
                                      <p:to>
                                        <p:strVal val="visible"/>
                                      </p:to>
                                    </p:set>
                                    <p:animEffect transition="in" filter="fade">
                                      <p:cBhvr>
                                        <p:cTn id="21" dur="1000"/>
                                        <p:tgtEl>
                                          <p:spTgt spid="218">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2"/>
                                        </p:tgtEl>
                                        <p:attrNameLst>
                                          <p:attrName>style.visibility</p:attrName>
                                        </p:attrNameLst>
                                      </p:cBhvr>
                                      <p:to>
                                        <p:strVal val="visible"/>
                                      </p:to>
                                    </p:set>
                                    <p:animEffect transition="in" filter="fade">
                                      <p:cBhvr>
                                        <p:cTn id="24" dur="1000"/>
                                        <p:tgtEl>
                                          <p:spTgt spid="212"/>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8">
                                            <p:txEl>
                                              <p:pRg st="3" end="3"/>
                                            </p:txEl>
                                          </p:spTgt>
                                        </p:tgtEl>
                                        <p:attrNameLst>
                                          <p:attrName>style.visibility</p:attrName>
                                        </p:attrNameLst>
                                      </p:cBhvr>
                                      <p:to>
                                        <p:strVal val="visible"/>
                                      </p:to>
                                    </p:set>
                                    <p:animEffect transition="in" filter="fade">
                                      <p:cBhvr>
                                        <p:cTn id="28" dur="1000"/>
                                        <p:tgtEl>
                                          <p:spTgt spid="218">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9"/>
                                        </p:tgtEl>
                                        <p:attrNameLst>
                                          <p:attrName>style.visibility</p:attrName>
                                        </p:attrNameLst>
                                      </p:cBhvr>
                                      <p:to>
                                        <p:strVal val="visible"/>
                                      </p:to>
                                    </p:set>
                                    <p:animEffect transition="in" filter="fade">
                                      <p:cBhvr>
                                        <p:cTn id="31" dur="1000"/>
                                        <p:tgtEl>
                                          <p:spTgt spid="2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7">
                                            <p:txEl>
                                              <p:pRg st="0" end="0"/>
                                            </p:txEl>
                                          </p:spTgt>
                                        </p:tgtEl>
                                        <p:attrNameLst>
                                          <p:attrName>style.visibility</p:attrName>
                                        </p:attrNameLst>
                                      </p:cBhvr>
                                      <p:to>
                                        <p:strVal val="visible"/>
                                      </p:to>
                                    </p:set>
                                    <p:animEffect transition="in" filter="fade">
                                      <p:cBhvr>
                                        <p:cTn id="36" dur="1000"/>
                                        <p:tgtEl>
                                          <p:spTgt spid="217">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13"/>
                                        </p:tgtEl>
                                        <p:attrNameLst>
                                          <p:attrName>style.visibility</p:attrName>
                                        </p:attrNameLst>
                                      </p:cBhvr>
                                      <p:to>
                                        <p:strVal val="visible"/>
                                      </p:to>
                                    </p:set>
                                    <p:animEffect transition="in" filter="fade">
                                      <p:cBhvr>
                                        <p:cTn id="39" dur="1000"/>
                                        <p:tgtEl>
                                          <p:spTgt spid="213"/>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17">
                                            <p:txEl>
                                              <p:pRg st="1" end="1"/>
                                            </p:txEl>
                                          </p:spTgt>
                                        </p:tgtEl>
                                        <p:attrNameLst>
                                          <p:attrName>style.visibility</p:attrName>
                                        </p:attrNameLst>
                                      </p:cBhvr>
                                      <p:to>
                                        <p:strVal val="visible"/>
                                      </p:to>
                                    </p:set>
                                    <p:animEffect transition="in" filter="fade">
                                      <p:cBhvr>
                                        <p:cTn id="43" dur="1000"/>
                                        <p:tgtEl>
                                          <p:spTgt spid="217">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14"/>
                                        </p:tgtEl>
                                        <p:attrNameLst>
                                          <p:attrName>style.visibility</p:attrName>
                                        </p:attrNameLst>
                                      </p:cBhvr>
                                      <p:to>
                                        <p:strVal val="visible"/>
                                      </p:to>
                                    </p:set>
                                    <p:animEffect transition="in" filter="fade">
                                      <p:cBhvr>
                                        <p:cTn id="46" dur="1000"/>
                                        <p:tgtEl>
                                          <p:spTgt spid="214"/>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17">
                                            <p:txEl>
                                              <p:pRg st="2" end="2"/>
                                            </p:txEl>
                                          </p:spTgt>
                                        </p:tgtEl>
                                        <p:attrNameLst>
                                          <p:attrName>style.visibility</p:attrName>
                                        </p:attrNameLst>
                                      </p:cBhvr>
                                      <p:to>
                                        <p:strVal val="visible"/>
                                      </p:to>
                                    </p:set>
                                    <p:animEffect transition="in" filter="fade">
                                      <p:cBhvr>
                                        <p:cTn id="50" dur="1000"/>
                                        <p:tgtEl>
                                          <p:spTgt spid="217">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217">
                                            <p:txEl>
                                              <p:pRg st="3" end="3"/>
                                            </p:txEl>
                                          </p:spTgt>
                                        </p:tgtEl>
                                        <p:attrNameLst>
                                          <p:attrName>style.visibility</p:attrName>
                                        </p:attrNameLst>
                                      </p:cBhvr>
                                      <p:to>
                                        <p:strVal val="visible"/>
                                      </p:to>
                                    </p:set>
                                    <p:animEffect transition="in" filter="fade">
                                      <p:cBhvr>
                                        <p:cTn id="57" dur="1000"/>
                                        <p:tgtEl>
                                          <p:spTgt spid="217">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16"/>
                                        </p:tgtEl>
                                        <p:attrNameLst>
                                          <p:attrName>style.visibility</p:attrName>
                                        </p:attrNameLst>
                                      </p:cBhvr>
                                      <p:to>
                                        <p:strVal val="visible"/>
                                      </p:to>
                                    </p:set>
                                    <p:animEffect transition="in" filter="fade">
                                      <p:cBhvr>
                                        <p:cTn id="60"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0" y="0"/>
            <a:ext cx="9143640" cy="1142640"/>
          </a:xfrm>
          <a:prstGeom prst="rect">
            <a:avLst/>
          </a:prstGeom>
          <a:solidFill>
            <a:srgbClr val="000000"/>
          </a:solid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Planetas jovianos</a:t>
            </a:r>
            <a:endParaRPr lang="pt-BR" sz="1600" b="0" strike="noStrike" spc="-1">
              <a:solidFill>
                <a:srgbClr val="FF0066"/>
              </a:solidFill>
              <a:uFill>
                <a:solidFill>
                  <a:srgbClr val="FFFFFF"/>
                </a:solidFill>
              </a:uFill>
              <a:latin typeface="Arial"/>
            </a:endParaRPr>
          </a:p>
        </p:txBody>
      </p:sp>
      <p:sp>
        <p:nvSpPr>
          <p:cNvPr id="224" name="CustomShape 2"/>
          <p:cNvSpPr/>
          <p:nvPr/>
        </p:nvSpPr>
        <p:spPr>
          <a:xfrm>
            <a:off x="107504" y="6453336"/>
            <a:ext cx="2149920" cy="272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dirty="0">
                <a:solidFill>
                  <a:srgbClr val="EE8800"/>
                </a:solidFill>
                <a:uFill>
                  <a:solidFill>
                    <a:srgbClr val="FFFFFF"/>
                  </a:solidFill>
                </a:uFill>
                <a:latin typeface="Century Gothic"/>
              </a:rPr>
              <a:t>Crédito da imagem: NASA</a:t>
            </a:r>
            <a:endParaRPr lang="pt-BR" sz="1800" b="0" strike="noStrike" spc="-1" dirty="0">
              <a:solidFill>
                <a:srgbClr val="FFFFFF"/>
              </a:solidFill>
              <a:uFill>
                <a:solidFill>
                  <a:srgbClr val="FFFFFF"/>
                </a:solidFill>
              </a:uFill>
              <a:latin typeface="Arial"/>
            </a:endParaRPr>
          </a:p>
        </p:txBody>
      </p:sp>
      <p:pic>
        <p:nvPicPr>
          <p:cNvPr id="225" name="Picture 2"/>
          <p:cNvPicPr/>
          <p:nvPr/>
        </p:nvPicPr>
        <p:blipFill>
          <a:blip r:embed="rId2" cstate="print"/>
          <a:stretch/>
        </p:blipFill>
        <p:spPr>
          <a:xfrm>
            <a:off x="220680" y="1628640"/>
            <a:ext cx="8815680" cy="3837600"/>
          </a:xfrm>
          <a:prstGeom prst="rect">
            <a:avLst/>
          </a:prstGeom>
          <a:ln>
            <a:noFill/>
          </a:ln>
        </p:spPr>
      </p:pic>
      <p:sp>
        <p:nvSpPr>
          <p:cNvPr id="226" name="CustomShape 3"/>
          <p:cNvSpPr/>
          <p:nvPr/>
        </p:nvSpPr>
        <p:spPr>
          <a:xfrm>
            <a:off x="1259640" y="155664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Júpiter</a:t>
            </a:r>
            <a:endParaRPr lang="pt-BR" sz="1800" b="0" strike="noStrike" spc="-1">
              <a:solidFill>
                <a:srgbClr val="FFFFFF"/>
              </a:solidFill>
              <a:uFill>
                <a:solidFill>
                  <a:srgbClr val="FFFFFF"/>
                </a:solidFill>
              </a:uFill>
              <a:latin typeface="Arial"/>
            </a:endParaRPr>
          </a:p>
        </p:txBody>
      </p:sp>
      <p:sp>
        <p:nvSpPr>
          <p:cNvPr id="227" name="CustomShape 4"/>
          <p:cNvSpPr/>
          <p:nvPr/>
        </p:nvSpPr>
        <p:spPr>
          <a:xfrm flipH="1">
            <a:off x="1978920" y="1926000"/>
            <a:ext cx="71640" cy="1574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28" name="CustomShape 5">
            <a:hlinkClick r:id="rId3" action="ppaction://hlinkfile"/>
          </p:cNvPr>
          <p:cNvSpPr/>
          <p:nvPr/>
        </p:nvSpPr>
        <p:spPr>
          <a:xfrm>
            <a:off x="3924000" y="508536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dirty="0">
                <a:solidFill>
                  <a:srgbClr val="FFC000"/>
                </a:solidFill>
                <a:uFill>
                  <a:solidFill>
                    <a:srgbClr val="FFFFFF"/>
                  </a:solidFill>
                </a:uFill>
                <a:latin typeface="Century Gothic"/>
              </a:rPr>
              <a:t>Saturno</a:t>
            </a:r>
            <a:endParaRPr lang="pt-BR" sz="1800" b="0" strike="noStrike" spc="-1" dirty="0">
              <a:solidFill>
                <a:srgbClr val="FFFFFF"/>
              </a:solidFill>
              <a:uFill>
                <a:solidFill>
                  <a:srgbClr val="FFFFFF"/>
                </a:solidFill>
              </a:uFill>
              <a:latin typeface="Arial"/>
            </a:endParaRPr>
          </a:p>
        </p:txBody>
      </p:sp>
      <p:sp>
        <p:nvSpPr>
          <p:cNvPr id="229" name="CustomShape 6"/>
          <p:cNvSpPr/>
          <p:nvPr/>
        </p:nvSpPr>
        <p:spPr>
          <a:xfrm flipV="1">
            <a:off x="4716000" y="3500280"/>
            <a:ext cx="71640" cy="1583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30" name="CustomShape 7"/>
          <p:cNvSpPr/>
          <p:nvPr/>
        </p:nvSpPr>
        <p:spPr>
          <a:xfrm>
            <a:off x="6044040" y="148464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Urano</a:t>
            </a:r>
            <a:endParaRPr lang="pt-BR" sz="1800" b="0" strike="noStrike" spc="-1">
              <a:solidFill>
                <a:srgbClr val="FFFFFF"/>
              </a:solidFill>
              <a:uFill>
                <a:solidFill>
                  <a:srgbClr val="FFFFFF"/>
                </a:solidFill>
              </a:uFill>
              <a:latin typeface="Arial"/>
            </a:endParaRPr>
          </a:p>
        </p:txBody>
      </p:sp>
      <p:sp>
        <p:nvSpPr>
          <p:cNvPr id="231" name="CustomShape 8"/>
          <p:cNvSpPr/>
          <p:nvPr/>
        </p:nvSpPr>
        <p:spPr>
          <a:xfrm flipH="1">
            <a:off x="6755760" y="1854000"/>
            <a:ext cx="79920" cy="163728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32" name="CustomShape 9"/>
          <p:cNvSpPr/>
          <p:nvPr/>
        </p:nvSpPr>
        <p:spPr>
          <a:xfrm>
            <a:off x="7174800" y="509472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Netuno</a:t>
            </a:r>
            <a:endParaRPr lang="pt-BR" sz="1800" b="0" strike="noStrike" spc="-1">
              <a:solidFill>
                <a:srgbClr val="FFFFFF"/>
              </a:solidFill>
              <a:uFill>
                <a:solidFill>
                  <a:srgbClr val="FFFFFF"/>
                </a:solidFill>
              </a:uFill>
              <a:latin typeface="Arial"/>
            </a:endParaRPr>
          </a:p>
        </p:txBody>
      </p:sp>
      <p:sp>
        <p:nvSpPr>
          <p:cNvPr id="233" name="CustomShape 10"/>
          <p:cNvSpPr/>
          <p:nvPr/>
        </p:nvSpPr>
        <p:spPr>
          <a:xfrm flipV="1">
            <a:off x="7967160" y="3510000"/>
            <a:ext cx="71640" cy="1583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additive="repl">
                                        <p:cTn id="7" dur="2000"/>
                                        <p:tgtEl>
                                          <p:spTgt spid="227"/>
                                        </p:tgtEl>
                                      </p:cBhvr>
                                    </p:animEffect>
                                  </p:childTnLst>
                                </p:cTn>
                              </p:par>
                              <p:par>
                                <p:cTn id="8" presetID="10" presetClass="entr" fill="hold"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fade">
                                      <p:cBhvr additive="repl">
                                        <p:cTn id="10" dur="1000"/>
                                        <p:tgtEl>
                                          <p:spTgt spid="2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additive="repl">
                                        <p:cTn id="15" dur="1000"/>
                                        <p:tgtEl>
                                          <p:spTgt spid="229"/>
                                        </p:tgtEl>
                                      </p:cBhvr>
                                    </p:animEffect>
                                  </p:childTnLst>
                                </p:cTn>
                              </p:par>
                              <p:par>
                                <p:cTn id="16" presetID="10" presetClass="entr" fill="hold" nodeType="withEffect">
                                  <p:stCondLst>
                                    <p:cond delay="0"/>
                                  </p:stCondLst>
                                  <p:childTnLst>
                                    <p:set>
                                      <p:cBhvr>
                                        <p:cTn id="17" dur="1" fill="hold">
                                          <p:stCondLst>
                                            <p:cond delay="0"/>
                                          </p:stCondLst>
                                        </p:cTn>
                                        <p:tgtEl>
                                          <p:spTgt spid="228"/>
                                        </p:tgtEl>
                                        <p:attrNameLst>
                                          <p:attrName>style.visibility</p:attrName>
                                        </p:attrNameLst>
                                      </p:cBhvr>
                                      <p:to>
                                        <p:strVal val="visible"/>
                                      </p:to>
                                    </p:set>
                                    <p:animEffect transition="in" filter="fade">
                                      <p:cBhvr additive="repl">
                                        <p:cTn id="18" dur="1000"/>
                                        <p:tgtEl>
                                          <p:spTgt spid="2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p:cTn id="22" dur="1" fill="hold">
                                          <p:stCondLst>
                                            <p:cond delay="0"/>
                                          </p:stCondLst>
                                        </p:cTn>
                                        <p:tgtEl>
                                          <p:spTgt spid="231"/>
                                        </p:tgtEl>
                                        <p:attrNameLst>
                                          <p:attrName>style.visibility</p:attrName>
                                        </p:attrNameLst>
                                      </p:cBhvr>
                                      <p:to>
                                        <p:strVal val="visible"/>
                                      </p:to>
                                    </p:set>
                                    <p:animEffect transition="in" filter="fade">
                                      <p:cBhvr additive="repl">
                                        <p:cTn id="23" dur="1000"/>
                                        <p:tgtEl>
                                          <p:spTgt spid="231"/>
                                        </p:tgtEl>
                                      </p:cBhvr>
                                    </p:animEffect>
                                  </p:childTnLst>
                                </p:cTn>
                              </p:par>
                              <p:par>
                                <p:cTn id="24" presetID="10" presetClass="entr" fill="hold" nodeType="withEffect">
                                  <p:stCondLst>
                                    <p:cond delay="0"/>
                                  </p:stCondLst>
                                  <p:childTnLst>
                                    <p:set>
                                      <p:cBhvr>
                                        <p:cTn id="25" dur="1" fill="hold">
                                          <p:stCondLst>
                                            <p:cond delay="0"/>
                                          </p:stCondLst>
                                        </p:cTn>
                                        <p:tgtEl>
                                          <p:spTgt spid="230"/>
                                        </p:tgtEl>
                                        <p:attrNameLst>
                                          <p:attrName>style.visibility</p:attrName>
                                        </p:attrNameLst>
                                      </p:cBhvr>
                                      <p:to>
                                        <p:strVal val="visible"/>
                                      </p:to>
                                    </p:set>
                                    <p:animEffect transition="in" filter="fade">
                                      <p:cBhvr additive="repl">
                                        <p:cTn id="26" dur="1000"/>
                                        <p:tgtEl>
                                          <p:spTgt spid="2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p:cTn id="30" dur="1" fill="hold">
                                          <p:stCondLst>
                                            <p:cond delay="0"/>
                                          </p:stCondLst>
                                        </p:cTn>
                                        <p:tgtEl>
                                          <p:spTgt spid="233"/>
                                        </p:tgtEl>
                                        <p:attrNameLst>
                                          <p:attrName>style.visibility</p:attrName>
                                        </p:attrNameLst>
                                      </p:cBhvr>
                                      <p:to>
                                        <p:strVal val="visible"/>
                                      </p:to>
                                    </p:set>
                                    <p:animEffect transition="in" filter="fade">
                                      <p:cBhvr additive="repl">
                                        <p:cTn id="31" dur="1000"/>
                                        <p:tgtEl>
                                          <p:spTgt spid="233"/>
                                        </p:tgtEl>
                                      </p:cBhvr>
                                    </p:animEffect>
                                  </p:childTnLst>
                                </p:cTn>
                              </p:par>
                              <p:par>
                                <p:cTn id="32" presetID="10" presetClass="entr" fill="hold" nodeType="withEffect">
                                  <p:stCondLst>
                                    <p:cond delay="0"/>
                                  </p:stCondLst>
                                  <p:childTnLst>
                                    <p:set>
                                      <p:cBhvr>
                                        <p:cTn id="33" dur="1" fill="hold">
                                          <p:stCondLst>
                                            <p:cond delay="0"/>
                                          </p:stCondLst>
                                        </p:cTn>
                                        <p:tgtEl>
                                          <p:spTgt spid="232"/>
                                        </p:tgtEl>
                                        <p:attrNameLst>
                                          <p:attrName>style.visibility</p:attrName>
                                        </p:attrNameLst>
                                      </p:cBhvr>
                                      <p:to>
                                        <p:strVal val="visible"/>
                                      </p:to>
                                    </p:set>
                                    <p:animEffect transition="in" filter="fade">
                                      <p:cBhvr additive="repl">
                                        <p:cTn id="34"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37745" y="764704"/>
            <a:ext cx="8435323" cy="76944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1200" cap="none" spc="0" normalizeH="0" baseline="0" noProof="0" dirty="0" smtClean="0">
                <a:ln>
                  <a:noFill/>
                </a:ln>
                <a:solidFill>
                  <a:srgbClr val="FFFFFF"/>
                </a:solidFill>
                <a:effectLst/>
                <a:uLnTx/>
                <a:uFillTx/>
                <a:latin typeface="Century Gothic" pitchFamily="34" charset="0"/>
                <a:ea typeface="+mn-ea"/>
                <a:cs typeface="+mn-cs"/>
              </a:rPr>
              <a:t>Destaque: os anéis de Saturno</a:t>
            </a:r>
            <a:endParaRPr kumimoji="0" lang="pt-BR" sz="44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1026" name="Picture 2">
            <a:hlinkClick r:id="rId3" action="ppaction://hlinkfile"/>
          </p:cNvPr>
          <p:cNvPicPr>
            <a:picLocks noChangeAspect="1" noChangeArrowheads="1"/>
          </p:cNvPicPr>
          <p:nvPr/>
        </p:nvPicPr>
        <p:blipFill>
          <a:blip r:embed="rId4" cstate="print"/>
          <a:srcRect/>
          <a:stretch>
            <a:fillRect/>
          </a:stretch>
        </p:blipFill>
        <p:spPr bwMode="auto">
          <a:xfrm>
            <a:off x="3131840" y="2564904"/>
            <a:ext cx="2647135" cy="2520000"/>
          </a:xfrm>
          <a:prstGeom prst="rect">
            <a:avLst/>
          </a:prstGeom>
          <a:noFill/>
          <a:ln w="25400">
            <a:solidFill>
              <a:srgbClr val="FFC000"/>
            </a:solidFill>
            <a:miter lim="800000"/>
            <a:headEnd/>
            <a:tailEnd/>
          </a:ln>
        </p:spPr>
      </p:pic>
      <p:sp>
        <p:nvSpPr>
          <p:cNvPr id="4" name="Espaço Reservado para Número de Slide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A989A7-BFA8-41F9-B30C-7A2DEB9A4CDD}" type="slidenum">
              <a:rPr kumimoji="0" lang="pt-BR"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301090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0" y="0"/>
            <a:ext cx="9143640" cy="1142640"/>
          </a:xfrm>
          <a:prstGeom prst="rect">
            <a:avLst/>
          </a:prstGeom>
          <a:solidFill>
            <a:srgbClr val="000000"/>
          </a:solid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Planetas terrestres</a:t>
            </a:r>
            <a:endParaRPr lang="pt-BR" sz="1600" b="0" strike="noStrike" spc="-1">
              <a:solidFill>
                <a:srgbClr val="FF0066"/>
              </a:solidFill>
              <a:uFill>
                <a:solidFill>
                  <a:srgbClr val="FFFFFF"/>
                </a:solidFill>
              </a:uFill>
              <a:latin typeface="Arial"/>
            </a:endParaRPr>
          </a:p>
        </p:txBody>
      </p:sp>
      <p:sp>
        <p:nvSpPr>
          <p:cNvPr id="235" name="CustomShape 2"/>
          <p:cNvSpPr/>
          <p:nvPr/>
        </p:nvSpPr>
        <p:spPr>
          <a:xfrm>
            <a:off x="13320" y="6309360"/>
            <a:ext cx="2149920" cy="272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EE8800"/>
                </a:solidFill>
                <a:uFill>
                  <a:solidFill>
                    <a:srgbClr val="FFFFFF"/>
                  </a:solidFill>
                </a:uFill>
                <a:latin typeface="Century Gothic"/>
              </a:rPr>
              <a:t>Crédito da imagem: NASA</a:t>
            </a:r>
            <a:endParaRPr lang="pt-BR" sz="1800" b="0" strike="noStrike" spc="-1">
              <a:solidFill>
                <a:srgbClr val="FFFFFF"/>
              </a:solidFill>
              <a:uFill>
                <a:solidFill>
                  <a:srgbClr val="FFFFFF"/>
                </a:solidFill>
              </a:uFill>
              <a:latin typeface="Arial"/>
            </a:endParaRPr>
          </a:p>
        </p:txBody>
      </p:sp>
      <p:pic>
        <p:nvPicPr>
          <p:cNvPr id="236" name="Picture 2"/>
          <p:cNvPicPr/>
          <p:nvPr/>
        </p:nvPicPr>
        <p:blipFill>
          <a:blip r:embed="rId2" cstate="print"/>
          <a:stretch/>
        </p:blipFill>
        <p:spPr>
          <a:xfrm>
            <a:off x="1691640" y="2277000"/>
            <a:ext cx="5524200" cy="2400120"/>
          </a:xfrm>
          <a:prstGeom prst="rect">
            <a:avLst/>
          </a:prstGeom>
          <a:ln>
            <a:noFill/>
          </a:ln>
        </p:spPr>
      </p:pic>
      <p:sp>
        <p:nvSpPr>
          <p:cNvPr id="237" name="CustomShape 3"/>
          <p:cNvSpPr/>
          <p:nvPr/>
        </p:nvSpPr>
        <p:spPr>
          <a:xfrm>
            <a:off x="1403640" y="155664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Mercúrio</a:t>
            </a:r>
            <a:endParaRPr lang="pt-BR" sz="1800" b="0" strike="noStrike" spc="-1">
              <a:solidFill>
                <a:srgbClr val="FFFFFF"/>
              </a:solidFill>
              <a:uFill>
                <a:solidFill>
                  <a:srgbClr val="FFFFFF"/>
                </a:solidFill>
              </a:uFill>
              <a:latin typeface="Arial"/>
            </a:endParaRPr>
          </a:p>
        </p:txBody>
      </p:sp>
      <p:sp>
        <p:nvSpPr>
          <p:cNvPr id="238" name="CustomShape 4"/>
          <p:cNvSpPr/>
          <p:nvPr/>
        </p:nvSpPr>
        <p:spPr>
          <a:xfrm flipH="1">
            <a:off x="2122920" y="1926000"/>
            <a:ext cx="71640" cy="1574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39" name="CustomShape 5"/>
          <p:cNvSpPr/>
          <p:nvPr/>
        </p:nvSpPr>
        <p:spPr>
          <a:xfrm>
            <a:off x="2555640" y="508536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Vênus</a:t>
            </a:r>
            <a:endParaRPr lang="pt-BR" sz="1800" b="0" strike="noStrike" spc="-1">
              <a:solidFill>
                <a:srgbClr val="FFFFFF"/>
              </a:solidFill>
              <a:uFill>
                <a:solidFill>
                  <a:srgbClr val="FFFFFF"/>
                </a:solidFill>
              </a:uFill>
              <a:latin typeface="Arial"/>
            </a:endParaRPr>
          </a:p>
        </p:txBody>
      </p:sp>
      <p:sp>
        <p:nvSpPr>
          <p:cNvPr id="240" name="CustomShape 6"/>
          <p:cNvSpPr/>
          <p:nvPr/>
        </p:nvSpPr>
        <p:spPr>
          <a:xfrm flipV="1">
            <a:off x="3348000" y="3500280"/>
            <a:ext cx="71640" cy="1583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41" name="CustomShape 7"/>
          <p:cNvSpPr/>
          <p:nvPr/>
        </p:nvSpPr>
        <p:spPr>
          <a:xfrm>
            <a:off x="4508280" y="148464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Terra</a:t>
            </a:r>
            <a:endParaRPr lang="pt-BR" sz="1800" b="0" strike="noStrike" spc="-1">
              <a:solidFill>
                <a:srgbClr val="FFFFFF"/>
              </a:solidFill>
              <a:uFill>
                <a:solidFill>
                  <a:srgbClr val="FFFFFF"/>
                </a:solidFill>
              </a:uFill>
              <a:latin typeface="Arial"/>
            </a:endParaRPr>
          </a:p>
        </p:txBody>
      </p:sp>
      <p:sp>
        <p:nvSpPr>
          <p:cNvPr id="242" name="CustomShape 8"/>
          <p:cNvSpPr/>
          <p:nvPr/>
        </p:nvSpPr>
        <p:spPr>
          <a:xfrm flipH="1">
            <a:off x="5220000" y="1854000"/>
            <a:ext cx="79920" cy="163728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43" name="CustomShape 9"/>
          <p:cNvSpPr/>
          <p:nvPr/>
        </p:nvSpPr>
        <p:spPr>
          <a:xfrm>
            <a:off x="5796000" y="514800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Marte</a:t>
            </a:r>
            <a:endParaRPr lang="pt-BR" sz="1800" b="0" strike="noStrike" spc="-1">
              <a:solidFill>
                <a:srgbClr val="FFFFFF"/>
              </a:solidFill>
              <a:uFill>
                <a:solidFill>
                  <a:srgbClr val="FFFFFF"/>
                </a:solidFill>
              </a:uFill>
              <a:latin typeface="Arial"/>
            </a:endParaRPr>
          </a:p>
        </p:txBody>
      </p:sp>
      <p:sp>
        <p:nvSpPr>
          <p:cNvPr id="244" name="CustomShape 10"/>
          <p:cNvSpPr/>
          <p:nvPr/>
        </p:nvSpPr>
        <p:spPr>
          <a:xfrm flipV="1">
            <a:off x="6588360" y="3562920"/>
            <a:ext cx="71640" cy="1583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additive="repl">
                                        <p:cTn id="7" dur="2000"/>
                                        <p:tgtEl>
                                          <p:spTgt spid="238"/>
                                        </p:tgtEl>
                                      </p:cBhvr>
                                    </p:animEffect>
                                  </p:childTnLst>
                                </p:cTn>
                              </p:par>
                              <p:par>
                                <p:cTn id="8" presetID="10" presetClass="entr" fill="hold"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fade">
                                      <p:cBhvr additive="repl">
                                        <p:cTn id="10" dur="1000"/>
                                        <p:tgtEl>
                                          <p:spTgt spid="2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240"/>
                                        </p:tgtEl>
                                        <p:attrNameLst>
                                          <p:attrName>style.visibility</p:attrName>
                                        </p:attrNameLst>
                                      </p:cBhvr>
                                      <p:to>
                                        <p:strVal val="visible"/>
                                      </p:to>
                                    </p:set>
                                    <p:animEffect transition="in" filter="fade">
                                      <p:cBhvr additive="repl">
                                        <p:cTn id="15" dur="1000"/>
                                        <p:tgtEl>
                                          <p:spTgt spid="240"/>
                                        </p:tgtEl>
                                      </p:cBhvr>
                                    </p:animEffect>
                                  </p:childTnLst>
                                </p:cTn>
                              </p:par>
                              <p:par>
                                <p:cTn id="16" presetID="10" presetClass="entr" fill="hold" nodeType="withEffect">
                                  <p:stCondLst>
                                    <p:cond delay="0"/>
                                  </p:stCondLst>
                                  <p:childTnLst>
                                    <p:set>
                                      <p:cBhvr>
                                        <p:cTn id="17" dur="1" fill="hold">
                                          <p:stCondLst>
                                            <p:cond delay="0"/>
                                          </p:stCondLst>
                                        </p:cTn>
                                        <p:tgtEl>
                                          <p:spTgt spid="239"/>
                                        </p:tgtEl>
                                        <p:attrNameLst>
                                          <p:attrName>style.visibility</p:attrName>
                                        </p:attrNameLst>
                                      </p:cBhvr>
                                      <p:to>
                                        <p:strVal val="visible"/>
                                      </p:to>
                                    </p:set>
                                    <p:animEffect transition="in" filter="fade">
                                      <p:cBhvr additive="repl">
                                        <p:cTn id="18" dur="1000"/>
                                        <p:tgtEl>
                                          <p:spTgt spid="2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p:cTn id="22" dur="1" fill="hold">
                                          <p:stCondLst>
                                            <p:cond delay="0"/>
                                          </p:stCondLst>
                                        </p:cTn>
                                        <p:tgtEl>
                                          <p:spTgt spid="242"/>
                                        </p:tgtEl>
                                        <p:attrNameLst>
                                          <p:attrName>style.visibility</p:attrName>
                                        </p:attrNameLst>
                                      </p:cBhvr>
                                      <p:to>
                                        <p:strVal val="visible"/>
                                      </p:to>
                                    </p:set>
                                    <p:animEffect transition="in" filter="fade">
                                      <p:cBhvr additive="repl">
                                        <p:cTn id="23" dur="1000"/>
                                        <p:tgtEl>
                                          <p:spTgt spid="242"/>
                                        </p:tgtEl>
                                      </p:cBhvr>
                                    </p:animEffect>
                                  </p:childTnLst>
                                </p:cTn>
                              </p:par>
                              <p:par>
                                <p:cTn id="24" presetID="10" presetClass="entr" fill="hold" nodeType="withEffect">
                                  <p:stCondLst>
                                    <p:cond delay="0"/>
                                  </p:stCondLst>
                                  <p:childTnLst>
                                    <p:set>
                                      <p:cBhvr>
                                        <p:cTn id="25" dur="1" fill="hold">
                                          <p:stCondLst>
                                            <p:cond delay="0"/>
                                          </p:stCondLst>
                                        </p:cTn>
                                        <p:tgtEl>
                                          <p:spTgt spid="241"/>
                                        </p:tgtEl>
                                        <p:attrNameLst>
                                          <p:attrName>style.visibility</p:attrName>
                                        </p:attrNameLst>
                                      </p:cBhvr>
                                      <p:to>
                                        <p:strVal val="visible"/>
                                      </p:to>
                                    </p:set>
                                    <p:animEffect transition="in" filter="fade">
                                      <p:cBhvr additive="repl">
                                        <p:cTn id="26" dur="1000"/>
                                        <p:tgtEl>
                                          <p:spTgt spid="2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p:cTn id="30" dur="1" fill="hold">
                                          <p:stCondLst>
                                            <p:cond delay="0"/>
                                          </p:stCondLst>
                                        </p:cTn>
                                        <p:tgtEl>
                                          <p:spTgt spid="244"/>
                                        </p:tgtEl>
                                        <p:attrNameLst>
                                          <p:attrName>style.visibility</p:attrName>
                                        </p:attrNameLst>
                                      </p:cBhvr>
                                      <p:to>
                                        <p:strVal val="visible"/>
                                      </p:to>
                                    </p:set>
                                    <p:animEffect transition="in" filter="fade">
                                      <p:cBhvr additive="repl">
                                        <p:cTn id="31" dur="1000"/>
                                        <p:tgtEl>
                                          <p:spTgt spid="244"/>
                                        </p:tgtEl>
                                      </p:cBhvr>
                                    </p:animEffect>
                                  </p:childTnLst>
                                </p:cTn>
                              </p:par>
                              <p:par>
                                <p:cTn id="32" presetID="10" presetClass="entr" fill="hold" nodeType="withEffect">
                                  <p:stCondLst>
                                    <p:cond delay="0"/>
                                  </p:stCondLst>
                                  <p:childTnLst>
                                    <p:set>
                                      <p:cBhvr>
                                        <p:cTn id="33" dur="1" fill="hold">
                                          <p:stCondLst>
                                            <p:cond delay="0"/>
                                          </p:stCondLst>
                                        </p:cTn>
                                        <p:tgtEl>
                                          <p:spTgt spid="243"/>
                                        </p:tgtEl>
                                        <p:attrNameLst>
                                          <p:attrName>style.visibility</p:attrName>
                                        </p:attrNameLst>
                                      </p:cBhvr>
                                      <p:to>
                                        <p:strVal val="visible"/>
                                      </p:to>
                                    </p:set>
                                    <p:animEffect transition="in" filter="fade">
                                      <p:cBhvr additive="repl">
                                        <p:cTn id="34"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Moons of Our Solar System (click to enlarge)"/>
          <p:cNvPicPr>
            <a:picLocks noChangeAspect="1" noChangeArrowheads="1"/>
          </p:cNvPicPr>
          <p:nvPr/>
        </p:nvPicPr>
        <p:blipFill>
          <a:blip r:embed="rId3" cstate="print"/>
          <a:srcRect/>
          <a:stretch>
            <a:fillRect/>
          </a:stretch>
        </p:blipFill>
        <p:spPr bwMode="auto">
          <a:xfrm>
            <a:off x="0" y="417571"/>
            <a:ext cx="9144000" cy="6395805"/>
          </a:xfrm>
          <a:prstGeom prst="rect">
            <a:avLst/>
          </a:prstGeom>
          <a:noFill/>
        </p:spPr>
      </p:pic>
      <p:sp>
        <p:nvSpPr>
          <p:cNvPr id="36866" name="Rectangle 4"/>
          <p:cNvSpPr>
            <a:spLocks noGrp="1" noChangeArrowheads="1"/>
          </p:cNvSpPr>
          <p:nvPr>
            <p:ph type="title"/>
          </p:nvPr>
        </p:nvSpPr>
        <p:spPr>
          <a:xfrm>
            <a:off x="0" y="-171400"/>
            <a:ext cx="9144000" cy="1143000"/>
          </a:xfrm>
          <a:noFill/>
        </p:spPr>
        <p:txBody>
          <a:bodyPr/>
          <a:lstStyle/>
          <a:p>
            <a:r>
              <a:rPr lang="pt-BR" sz="4000" dirty="0" smtClean="0">
                <a:solidFill>
                  <a:schemeClr val="bg1"/>
                </a:solidFill>
                <a:latin typeface="Century Gothic" pitchFamily="34" charset="0"/>
              </a:rPr>
              <a:t>Principais satélites do Sistema Solar</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spc="0" normalizeH="0" baseline="0" noProof="0" dirty="0">
                <a:ln>
                  <a:noFill/>
                </a:ln>
                <a:solidFill>
                  <a:srgbClr val="EE8800"/>
                </a:solidFill>
                <a:effectLst/>
                <a:uLnTx/>
                <a:uFillTx/>
                <a:latin typeface="Century Gothic" pitchFamily="34" charset="0"/>
                <a:ea typeface="+mn-ea"/>
                <a:cs typeface="+mn-cs"/>
              </a:rPr>
              <a:t>Crédito da imagem: </a:t>
            </a:r>
            <a:r>
              <a:rPr kumimoji="0" lang="pt-BR" sz="1200" b="0" i="0" u="none" strike="noStrike" kern="1200" cap="none" spc="0" normalizeH="0" baseline="0" noProof="0" dirty="0" smtClean="0">
                <a:ln>
                  <a:noFill/>
                </a:ln>
                <a:solidFill>
                  <a:srgbClr val="EE8800"/>
                </a:solidFill>
                <a:effectLst/>
                <a:uLnTx/>
                <a:uFillTx/>
                <a:latin typeface="Century Gothic" pitchFamily="34" charset="0"/>
                <a:ea typeface="+mn-ea"/>
                <a:cs typeface="+mn-cs"/>
              </a:rPr>
              <a:t>NASA</a:t>
            </a:r>
            <a:endParaRPr kumimoji="0" lang="pt-BR" sz="1200" b="0" i="0" u="none" strike="noStrike" kern="1200" cap="none" spc="0" normalizeH="0" baseline="0" noProof="0" dirty="0">
              <a:ln>
                <a:noFill/>
              </a:ln>
              <a:solidFill>
                <a:srgbClr val="EE8800"/>
              </a:solidFill>
              <a:effectLst/>
              <a:uLnTx/>
              <a:uFillTx/>
              <a:latin typeface="Century Gothic" pitchFamily="34" charset="0"/>
              <a:ea typeface="+mn-ea"/>
              <a:cs typeface="+mn-cs"/>
            </a:endParaRPr>
          </a:p>
        </p:txBody>
      </p:sp>
      <p:sp>
        <p:nvSpPr>
          <p:cNvPr id="7" name="Text Box 8"/>
          <p:cNvSpPr txBox="1">
            <a:spLocks noChangeArrowheads="1"/>
          </p:cNvSpPr>
          <p:nvPr/>
        </p:nvSpPr>
        <p:spPr bwMode="auto">
          <a:xfrm>
            <a:off x="2568611" y="2535287"/>
            <a:ext cx="620683"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Lua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8" name="Text Box 8"/>
          <p:cNvSpPr txBox="1">
            <a:spLocks noChangeArrowheads="1"/>
          </p:cNvSpPr>
          <p:nvPr/>
        </p:nvSpPr>
        <p:spPr bwMode="auto">
          <a:xfrm>
            <a:off x="1691680" y="5199583"/>
            <a:ext cx="1029449"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Calisto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9" name="Text Box 8"/>
          <p:cNvSpPr txBox="1">
            <a:spLocks noChangeArrowheads="1"/>
          </p:cNvSpPr>
          <p:nvPr/>
        </p:nvSpPr>
        <p:spPr bwMode="auto">
          <a:xfrm>
            <a:off x="2718481" y="6237312"/>
            <a:ext cx="1633781"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Ganimedes</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0" name="Text Box 8"/>
          <p:cNvSpPr txBox="1">
            <a:spLocks noChangeArrowheads="1"/>
          </p:cNvSpPr>
          <p:nvPr/>
        </p:nvSpPr>
        <p:spPr bwMode="auto">
          <a:xfrm>
            <a:off x="3635896" y="4293096"/>
            <a:ext cx="1056700"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Europa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1" name="Text Box 8"/>
          <p:cNvSpPr txBox="1">
            <a:spLocks noChangeArrowheads="1"/>
          </p:cNvSpPr>
          <p:nvPr/>
        </p:nvSpPr>
        <p:spPr bwMode="auto">
          <a:xfrm>
            <a:off x="5364088" y="6165304"/>
            <a:ext cx="420308"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Io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3" name="Text Box 8"/>
          <p:cNvSpPr txBox="1">
            <a:spLocks noChangeArrowheads="1"/>
          </p:cNvSpPr>
          <p:nvPr/>
        </p:nvSpPr>
        <p:spPr bwMode="auto">
          <a:xfrm>
            <a:off x="3993454" y="2823319"/>
            <a:ext cx="1051891"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Jápeto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4" name="Text Box 8"/>
          <p:cNvSpPr txBox="1">
            <a:spLocks noChangeArrowheads="1"/>
          </p:cNvSpPr>
          <p:nvPr/>
        </p:nvSpPr>
        <p:spPr bwMode="auto">
          <a:xfrm>
            <a:off x="6012160" y="2780928"/>
            <a:ext cx="599844"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Titã</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5" name="Text Box 8"/>
          <p:cNvSpPr txBox="1">
            <a:spLocks noChangeArrowheads="1"/>
          </p:cNvSpPr>
          <p:nvPr/>
        </p:nvSpPr>
        <p:spPr bwMode="auto">
          <a:xfrm>
            <a:off x="7236296" y="3861048"/>
            <a:ext cx="984565"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Titânia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6" name="Text Box 8"/>
          <p:cNvSpPr txBox="1">
            <a:spLocks noChangeArrowheads="1"/>
          </p:cNvSpPr>
          <p:nvPr/>
        </p:nvSpPr>
        <p:spPr bwMode="auto">
          <a:xfrm>
            <a:off x="7452320" y="4653136"/>
            <a:ext cx="1132041"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Oberon</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7" name="Text Box 8"/>
          <p:cNvSpPr txBox="1">
            <a:spLocks noChangeArrowheads="1"/>
          </p:cNvSpPr>
          <p:nvPr/>
        </p:nvSpPr>
        <p:spPr bwMode="auto">
          <a:xfrm>
            <a:off x="7236296" y="5949280"/>
            <a:ext cx="1194558"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Caronte</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8" name="Text Box 8"/>
          <p:cNvSpPr txBox="1">
            <a:spLocks noChangeArrowheads="1"/>
          </p:cNvSpPr>
          <p:nvPr/>
        </p:nvSpPr>
        <p:spPr bwMode="auto">
          <a:xfrm>
            <a:off x="4860032" y="3356992"/>
            <a:ext cx="1362874"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Encélado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9" name="Text Box 8"/>
          <p:cNvSpPr txBox="1">
            <a:spLocks noChangeArrowheads="1"/>
          </p:cNvSpPr>
          <p:nvPr/>
        </p:nvSpPr>
        <p:spPr bwMode="auto">
          <a:xfrm>
            <a:off x="3923928" y="1628800"/>
            <a:ext cx="845103"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Tritão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0" name="Text Box 8"/>
          <p:cNvSpPr txBox="1">
            <a:spLocks noChangeArrowheads="1"/>
          </p:cNvSpPr>
          <p:nvPr/>
        </p:nvSpPr>
        <p:spPr bwMode="auto">
          <a:xfrm>
            <a:off x="5436096" y="4293096"/>
            <a:ext cx="1221809"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Miranda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1" name="Text Box 8"/>
          <p:cNvSpPr txBox="1">
            <a:spLocks noChangeArrowheads="1"/>
          </p:cNvSpPr>
          <p:nvPr/>
        </p:nvSpPr>
        <p:spPr bwMode="auto">
          <a:xfrm>
            <a:off x="6228184" y="1196752"/>
            <a:ext cx="947695"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Thetys</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2" name="Text Box 8"/>
          <p:cNvSpPr txBox="1">
            <a:spLocks noChangeArrowheads="1"/>
          </p:cNvSpPr>
          <p:nvPr/>
        </p:nvSpPr>
        <p:spPr bwMode="auto">
          <a:xfrm>
            <a:off x="7339154" y="1444714"/>
            <a:ext cx="906017"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Dione</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3" name="Text Box 8"/>
          <p:cNvSpPr txBox="1">
            <a:spLocks noChangeArrowheads="1"/>
          </p:cNvSpPr>
          <p:nvPr/>
        </p:nvSpPr>
        <p:spPr bwMode="auto">
          <a:xfrm>
            <a:off x="7308304" y="3100898"/>
            <a:ext cx="821059"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Rhea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4" name="Text Box 8"/>
          <p:cNvSpPr txBox="1">
            <a:spLocks noChangeArrowheads="1"/>
          </p:cNvSpPr>
          <p:nvPr/>
        </p:nvSpPr>
        <p:spPr bwMode="auto">
          <a:xfrm>
            <a:off x="7843210" y="2060848"/>
            <a:ext cx="998991"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Mimas</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5" name="Text Box 8"/>
          <p:cNvSpPr txBox="1">
            <a:spLocks noChangeArrowheads="1"/>
          </p:cNvSpPr>
          <p:nvPr/>
        </p:nvSpPr>
        <p:spPr bwMode="auto">
          <a:xfrm>
            <a:off x="18137" y="3873242"/>
            <a:ext cx="1393330" cy="707886"/>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1200" cap="none" spc="0" normalizeH="0" baseline="0" noProof="0" dirty="0" smtClean="0">
                <a:ln>
                  <a:noFill/>
                </a:ln>
                <a:solidFill>
                  <a:srgbClr val="66CCFF"/>
                </a:solidFill>
                <a:effectLst/>
                <a:uLnTx/>
                <a:uFillTx/>
                <a:latin typeface="Century Gothic" pitchFamily="34" charset="0"/>
                <a:ea typeface="+mn-ea"/>
                <a:cs typeface="+mn-cs"/>
              </a:rPr>
              <a:t>Terra</a:t>
            </a:r>
            <a:endParaRPr kumimoji="0" lang="pt-BR" sz="4000" b="1" i="0" u="none" strike="noStrike" kern="1200" cap="none" spc="0" normalizeH="0" baseline="0" noProof="0" dirty="0">
              <a:ln>
                <a:noFill/>
              </a:ln>
              <a:solidFill>
                <a:srgbClr val="66CCFF"/>
              </a:solidFill>
              <a:effectLst/>
              <a:uLnTx/>
              <a:uFillTx/>
              <a:latin typeface="Century Gothic" pitchFamily="34" charset="0"/>
              <a:ea typeface="+mn-ea"/>
              <a:cs typeface="+mn-cs"/>
            </a:endParaRPr>
          </a:p>
        </p:txBody>
      </p:sp>
      <p:sp>
        <p:nvSpPr>
          <p:cNvPr id="26" name="Espaço Reservado para Número de Slide 2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EA3358-D533-4DE3-BB7E-0C918E9F7417}" type="slidenum">
              <a:rPr kumimoji="0" lang="pt-BR"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4454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0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0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20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0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714240" y="2643120"/>
            <a:ext cx="7772040" cy="1714320"/>
          </a:xfrm>
          <a:prstGeom prst="rect">
            <a:avLst/>
          </a:prstGeom>
          <a:noFill/>
          <a:ln>
            <a:noFill/>
          </a:ln>
        </p:spPr>
        <p:txBody>
          <a:bodyPr lIns="92160" tIns="46080" rIns="92160" bIns="46080" anchor="ctr"/>
          <a:lstStyle/>
          <a:p>
            <a:pPr algn="ctr">
              <a:lnSpc>
                <a:spcPct val="100000"/>
              </a:lnSpc>
            </a:pPr>
            <a:r>
              <a:rPr lang="pt-BR" sz="4400" b="0" strike="noStrike" spc="-1">
                <a:solidFill>
                  <a:srgbClr val="FFC000"/>
                </a:solidFill>
                <a:uFill>
                  <a:solidFill>
                    <a:srgbClr val="FFFFFF"/>
                  </a:solidFill>
                </a:uFill>
                <a:latin typeface="Century Gothic"/>
              </a:rPr>
              <a:t>Estrutura </a:t>
            </a:r>
            <a:endParaRPr lang="pt-BR" sz="1600" b="0" strike="noStrike" spc="-1">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0" y="523888"/>
            <a:ext cx="9143640" cy="456840"/>
          </a:xfrm>
          <a:prstGeom prst="rect">
            <a:avLst/>
          </a:prstGeom>
          <a:noFill/>
          <a:ln>
            <a:noFill/>
          </a:ln>
        </p:spPr>
        <p:txBody>
          <a:bodyPr lIns="92160" tIns="46080" rIns="92160" bIns="46080" anchor="ctr"/>
          <a:lstStyle/>
          <a:p>
            <a:pPr algn="ctr">
              <a:lnSpc>
                <a:spcPct val="100000"/>
              </a:lnSpc>
            </a:pPr>
            <a:r>
              <a:rPr lang="pt-BR" sz="4000" b="1" strike="noStrike" spc="-1" dirty="0">
                <a:solidFill>
                  <a:srgbClr val="FFFFFF"/>
                </a:solidFill>
                <a:uFill>
                  <a:solidFill>
                    <a:srgbClr val="FFFFFF"/>
                  </a:solidFill>
                </a:uFill>
                <a:latin typeface="Century Gothic"/>
              </a:rPr>
              <a:t>Satélites principais: 
planetas terrestres</a:t>
            </a:r>
            <a:endParaRPr lang="pt-BR" sz="1600" b="0" strike="noStrike" spc="-1" dirty="0">
              <a:solidFill>
                <a:srgbClr val="FF0066"/>
              </a:solidFill>
              <a:uFill>
                <a:solidFill>
                  <a:srgbClr val="FFFFFF"/>
                </a:solidFill>
              </a:uFill>
              <a:latin typeface="Arial"/>
            </a:endParaRPr>
          </a:p>
        </p:txBody>
      </p:sp>
      <p:sp>
        <p:nvSpPr>
          <p:cNvPr id="267" name="CustomShape 2"/>
          <p:cNvSpPr/>
          <p:nvPr/>
        </p:nvSpPr>
        <p:spPr>
          <a:xfrm>
            <a:off x="2194920" y="3645000"/>
            <a:ext cx="1662120" cy="1309320"/>
          </a:xfrm>
          <a:prstGeom prst="rect">
            <a:avLst/>
          </a:prstGeom>
          <a:noFill/>
          <a:ln w="2844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00000"/>
              </a:lnSpc>
            </a:pPr>
            <a:r>
              <a:rPr lang="pt-BR" sz="4000" b="1" strike="noStrike" spc="-1">
                <a:solidFill>
                  <a:srgbClr val="EE8800"/>
                </a:solidFill>
                <a:uFill>
                  <a:solidFill>
                    <a:srgbClr val="FFFFFF"/>
                  </a:solidFill>
                </a:uFill>
                <a:latin typeface="Century Gothic"/>
              </a:rPr>
              <a:t>Terra</a:t>
            </a:r>
            <a:endParaRPr lang="pt-BR" sz="1800" b="0" strike="noStrike" spc="-1">
              <a:solidFill>
                <a:srgbClr val="FFFFFF"/>
              </a:solidFill>
              <a:uFill>
                <a:solidFill>
                  <a:srgbClr val="FFFFFF"/>
                </a:solidFill>
              </a:uFill>
              <a:latin typeface="Arial"/>
            </a:endParaRPr>
          </a:p>
          <a:p>
            <a:pPr marL="457200" indent="-456840">
              <a:lnSpc>
                <a:spcPct val="100000"/>
              </a:lnSpc>
              <a:buClr>
                <a:srgbClr val="C00000"/>
              </a:buClr>
              <a:buFont typeface="StarSymbol"/>
              <a:buAutoNum type="arabicPeriod"/>
            </a:pPr>
            <a:r>
              <a:rPr lang="pt-BR" sz="4000" b="1" strike="noStrike" spc="-1">
                <a:solidFill>
                  <a:srgbClr val="EE8800"/>
                </a:solidFill>
                <a:uFill>
                  <a:solidFill>
                    <a:srgbClr val="FFFFFF"/>
                  </a:solidFill>
                </a:uFill>
                <a:latin typeface="Century Gothic"/>
              </a:rPr>
              <a:t> Lua</a:t>
            </a:r>
            <a:endParaRPr lang="pt-BR" sz="1800" b="0" strike="noStrike" spc="-1">
              <a:solidFill>
                <a:srgbClr val="FFFFFF"/>
              </a:solidFill>
              <a:uFill>
                <a:solidFill>
                  <a:srgbClr val="FFFFFF"/>
                </a:solidFill>
              </a:uFill>
              <a:latin typeface="Arial"/>
            </a:endParaRPr>
          </a:p>
        </p:txBody>
      </p:sp>
      <p:sp>
        <p:nvSpPr>
          <p:cNvPr id="268" name="CustomShape 3"/>
          <p:cNvSpPr/>
          <p:nvPr/>
        </p:nvSpPr>
        <p:spPr>
          <a:xfrm>
            <a:off x="4442400" y="3672360"/>
            <a:ext cx="2607480" cy="1918800"/>
          </a:xfrm>
          <a:prstGeom prst="rect">
            <a:avLst/>
          </a:prstGeom>
          <a:noFill/>
          <a:ln w="28440">
            <a:solidFill>
              <a:srgbClr val="FFC000"/>
            </a:solidFill>
            <a:miter/>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4000" b="1" strike="noStrike" spc="-1">
                <a:solidFill>
                  <a:srgbClr val="EE8800"/>
                </a:solidFill>
                <a:uFill>
                  <a:solidFill>
                    <a:srgbClr val="FFFFFF"/>
                  </a:solidFill>
                </a:uFill>
                <a:latin typeface="Century Gothic"/>
              </a:rPr>
              <a:t>Marte</a:t>
            </a:r>
            <a:endParaRPr lang="pt-BR" sz="1800" b="0" strike="noStrike" spc="-1">
              <a:solidFill>
                <a:srgbClr val="FFFFFF"/>
              </a:solidFill>
              <a:uFill>
                <a:solidFill>
                  <a:srgbClr val="FFFFFF"/>
                </a:solidFill>
              </a:uFill>
              <a:latin typeface="Arial"/>
            </a:endParaRPr>
          </a:p>
          <a:p>
            <a:pPr marL="457200" indent="-456840">
              <a:lnSpc>
                <a:spcPct val="100000"/>
              </a:lnSpc>
              <a:buClr>
                <a:srgbClr val="C00000"/>
              </a:buClr>
              <a:buFont typeface="StarSymbol"/>
              <a:buAutoNum type="arabicPeriod"/>
            </a:pPr>
            <a:r>
              <a:rPr lang="pt-BR" sz="4000" b="1" strike="noStrike" spc="-1">
                <a:solidFill>
                  <a:srgbClr val="EE8800"/>
                </a:solidFill>
                <a:uFill>
                  <a:solidFill>
                    <a:srgbClr val="FFFFFF"/>
                  </a:solidFill>
                </a:uFill>
                <a:latin typeface="Century Gothic"/>
              </a:rPr>
              <a:t> Fobos</a:t>
            </a:r>
            <a:endParaRPr lang="pt-BR" sz="1800" b="0" strike="noStrike" spc="-1">
              <a:solidFill>
                <a:srgbClr val="FFFFFF"/>
              </a:solidFill>
              <a:uFill>
                <a:solidFill>
                  <a:srgbClr val="FFFFFF"/>
                </a:solidFill>
              </a:uFill>
              <a:latin typeface="Arial"/>
            </a:endParaRPr>
          </a:p>
          <a:p>
            <a:pPr marL="457200" indent="-456840">
              <a:lnSpc>
                <a:spcPct val="100000"/>
              </a:lnSpc>
              <a:buClr>
                <a:srgbClr val="C00000"/>
              </a:buClr>
              <a:buFont typeface="StarSymbol"/>
              <a:buAutoNum type="arabicPeriod"/>
            </a:pPr>
            <a:r>
              <a:rPr lang="pt-BR" sz="4000" b="1" strike="noStrike" spc="-1">
                <a:solidFill>
                  <a:srgbClr val="EE8800"/>
                </a:solidFill>
                <a:uFill>
                  <a:solidFill>
                    <a:srgbClr val="FFFFFF"/>
                  </a:solidFill>
                </a:uFill>
                <a:latin typeface="Century Gothic"/>
              </a:rPr>
              <a:t> Deimos</a:t>
            </a:r>
            <a:endParaRPr lang="pt-BR" sz="1800" b="0" strike="noStrike" spc="-1">
              <a:solidFill>
                <a:srgbClr val="FFFFFF"/>
              </a:solidFill>
              <a:uFill>
                <a:solidFill>
                  <a:srgbClr val="FFFFFF"/>
                </a:solidFill>
              </a:uFill>
              <a:latin typeface="Arial"/>
            </a:endParaRPr>
          </a:p>
        </p:txBody>
      </p:sp>
      <p:sp>
        <p:nvSpPr>
          <p:cNvPr id="269" name="CustomShape 4"/>
          <p:cNvSpPr/>
          <p:nvPr/>
        </p:nvSpPr>
        <p:spPr>
          <a:xfrm>
            <a:off x="1331640" y="1917000"/>
            <a:ext cx="2473880" cy="1309320"/>
          </a:xfrm>
          <a:prstGeom prst="rect">
            <a:avLst/>
          </a:prstGeom>
          <a:noFill/>
          <a:ln w="28440">
            <a:solidFill>
              <a:srgbClr val="FFC000"/>
            </a:solidFill>
            <a:miter/>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4000" b="1" strike="noStrike" spc="-1">
                <a:solidFill>
                  <a:srgbClr val="EE8800"/>
                </a:solidFill>
                <a:uFill>
                  <a:solidFill>
                    <a:srgbClr val="FFFFFF"/>
                  </a:solidFill>
                </a:uFill>
                <a:latin typeface="Century Gothic"/>
              </a:rPr>
              <a:t>Mercúrio</a:t>
            </a:r>
            <a:endParaRPr lang="pt-BR" sz="1800" b="0" strike="noStrike" spc="-1">
              <a:solidFill>
                <a:srgbClr val="FFFFFF"/>
              </a:solidFill>
              <a:uFill>
                <a:solidFill>
                  <a:srgbClr val="FFFFFF"/>
                </a:solidFill>
              </a:uFill>
              <a:latin typeface="Arial"/>
            </a:endParaRPr>
          </a:p>
          <a:p>
            <a:pPr marL="457200" indent="-456840">
              <a:lnSpc>
                <a:spcPct val="100000"/>
              </a:lnSpc>
              <a:buClr>
                <a:srgbClr val="C00000"/>
              </a:buClr>
              <a:buFont typeface="Symbol" charset="2"/>
              <a:buChar char=""/>
            </a:pPr>
            <a:r>
              <a:rPr lang="pt-BR" sz="4000" b="1" strike="noStrike" spc="-1">
                <a:solidFill>
                  <a:srgbClr val="EE8800"/>
                </a:solidFill>
                <a:uFill>
                  <a:solidFill>
                    <a:srgbClr val="FFFFFF"/>
                  </a:solidFill>
                </a:uFill>
                <a:latin typeface="Century Gothic"/>
              </a:rPr>
              <a:t> </a:t>
            </a:r>
            <a:r>
              <a:rPr lang="pt-BR" sz="4000" b="1" strike="noStrike" spc="-1">
                <a:solidFill>
                  <a:srgbClr val="EE8800"/>
                </a:solidFill>
                <a:uFill>
                  <a:solidFill>
                    <a:srgbClr val="FFFFFF"/>
                  </a:solidFill>
                </a:uFill>
                <a:latin typeface="Symbol"/>
              </a:rPr>
              <a:t></a:t>
            </a:r>
            <a:endParaRPr lang="pt-BR" sz="1800" b="0" strike="noStrike" spc="-1">
              <a:solidFill>
                <a:srgbClr val="FFFFFF"/>
              </a:solidFill>
              <a:uFill>
                <a:solidFill>
                  <a:srgbClr val="FFFFFF"/>
                </a:solidFill>
              </a:uFill>
              <a:latin typeface="Arial"/>
            </a:endParaRPr>
          </a:p>
        </p:txBody>
      </p:sp>
      <p:sp>
        <p:nvSpPr>
          <p:cNvPr id="270" name="CustomShape 5"/>
          <p:cNvSpPr/>
          <p:nvPr/>
        </p:nvSpPr>
        <p:spPr>
          <a:xfrm>
            <a:off x="4484064" y="1926720"/>
            <a:ext cx="2464200" cy="1309320"/>
          </a:xfrm>
          <a:prstGeom prst="rect">
            <a:avLst/>
          </a:prstGeom>
          <a:noFill/>
          <a:ln w="28440">
            <a:solidFill>
              <a:srgbClr val="FFC000"/>
            </a:solidFill>
            <a:miter/>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4000" b="1" strike="noStrike" spc="-1" dirty="0">
                <a:solidFill>
                  <a:srgbClr val="EE8800"/>
                </a:solidFill>
                <a:uFill>
                  <a:solidFill>
                    <a:srgbClr val="FFFFFF"/>
                  </a:solidFill>
                </a:uFill>
                <a:latin typeface="Century Gothic"/>
              </a:rPr>
              <a:t>Vênus</a:t>
            </a:r>
            <a:endParaRPr lang="pt-BR" sz="1800" b="0" strike="noStrike" spc="-1" dirty="0">
              <a:solidFill>
                <a:srgbClr val="FFFFFF"/>
              </a:solidFill>
              <a:uFill>
                <a:solidFill>
                  <a:srgbClr val="FFFFFF"/>
                </a:solidFill>
              </a:uFill>
              <a:latin typeface="Arial"/>
            </a:endParaRPr>
          </a:p>
          <a:p>
            <a:pPr marL="457200" indent="-456840">
              <a:lnSpc>
                <a:spcPct val="100000"/>
              </a:lnSpc>
              <a:buClr>
                <a:srgbClr val="C00000"/>
              </a:buClr>
              <a:buFont typeface="Symbol" charset="2"/>
              <a:buChar char=""/>
            </a:pPr>
            <a:r>
              <a:rPr lang="pt-BR" sz="4000" b="1" strike="noStrike" spc="-1" dirty="0">
                <a:solidFill>
                  <a:srgbClr val="EE8800"/>
                </a:solidFill>
                <a:uFill>
                  <a:solidFill>
                    <a:srgbClr val="FFFFFF"/>
                  </a:solidFill>
                </a:uFill>
                <a:latin typeface="Century Gothic"/>
              </a:rPr>
              <a:t> </a:t>
            </a:r>
            <a:r>
              <a:rPr lang="pt-BR" sz="4000" b="1" strike="noStrike" spc="-1" dirty="0">
                <a:solidFill>
                  <a:srgbClr val="EE8800"/>
                </a:solidFill>
                <a:uFill>
                  <a:solidFill>
                    <a:srgbClr val="FFFFFF"/>
                  </a:solidFill>
                </a:uFill>
                <a:latin typeface="Symbol"/>
              </a:rPr>
              <a:t></a:t>
            </a: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fade">
                                      <p:cBhvr>
                                        <p:cTn id="12" dur="1000"/>
                                        <p:tgtEl>
                                          <p:spTgt spid="2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1000"/>
                                        <p:tgtEl>
                                          <p:spTgt spid="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gtEl>
                                        <p:attrNameLst>
                                          <p:attrName>style.visibility</p:attrName>
                                        </p:attrNameLst>
                                      </p:cBhvr>
                                      <p:to>
                                        <p:strVal val="visible"/>
                                      </p:to>
                                    </p:set>
                                    <p:animEffect transition="in" filter="fade">
                                      <p:cBhvr>
                                        <p:cTn id="22"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971640" y="821160"/>
            <a:ext cx="2880000" cy="55789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00000"/>
              </a:lnSpc>
              <a:buClr>
                <a:srgbClr val="FFFFCC"/>
              </a:buClr>
              <a:buFont typeface="Arial"/>
              <a:buAutoNum type="arabicPeriod"/>
            </a:pPr>
            <a:r>
              <a:rPr lang="pt-BR" sz="2000" b="1" strike="noStrike" spc="-1">
                <a:solidFill>
                  <a:srgbClr val="EE8800"/>
                </a:solidFill>
                <a:uFill>
                  <a:solidFill>
                    <a:srgbClr val="FFFFFF"/>
                  </a:solidFill>
                </a:uFill>
                <a:latin typeface="Century Gothic"/>
              </a:rPr>
              <a:t> </a:t>
            </a:r>
            <a:r>
              <a:rPr lang="pt-BR" sz="2000" b="1" strike="noStrike" spc="-1">
                <a:solidFill>
                  <a:srgbClr val="FFC000"/>
                </a:solidFill>
                <a:uFill>
                  <a:solidFill>
                    <a:srgbClr val="FFFFFF"/>
                  </a:solidFill>
                </a:uFill>
                <a:latin typeface="Century Gothic"/>
              </a:rPr>
              <a:t>Io</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Europa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Ganymede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Callisto</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Amalthea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Himalia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Elara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Pasiphae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Sinope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Lysithea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Carme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Ananke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Leda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Thebe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Adrastea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Metis</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Callirrhoe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Themisto</a:t>
            </a:r>
            <a:endParaRPr lang="pt-BR" sz="1800" b="0" strike="noStrike" spc="-1">
              <a:solidFill>
                <a:srgbClr val="FFFFFF"/>
              </a:solidFill>
              <a:uFill>
                <a:solidFill>
                  <a:srgbClr val="FFFFFF"/>
                </a:solidFill>
              </a:uFill>
              <a:latin typeface="Arial"/>
            </a:endParaRPr>
          </a:p>
        </p:txBody>
      </p:sp>
      <p:sp>
        <p:nvSpPr>
          <p:cNvPr id="272" name="CustomShape 2"/>
          <p:cNvSpPr/>
          <p:nvPr/>
        </p:nvSpPr>
        <p:spPr>
          <a:xfrm>
            <a:off x="36360" y="163440"/>
            <a:ext cx="9143640" cy="456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000" b="1" strike="noStrike" spc="-1" dirty="0">
                <a:solidFill>
                  <a:srgbClr val="FFFFFF"/>
                </a:solidFill>
                <a:uFill>
                  <a:solidFill>
                    <a:srgbClr val="FFFFFF"/>
                  </a:solidFill>
                </a:uFill>
                <a:latin typeface="Century Gothic"/>
              </a:rPr>
              <a:t>Júpiter: satélites </a:t>
            </a:r>
            <a:r>
              <a:rPr lang="pt-BR" sz="4000" b="1" spc="-1" dirty="0" smtClean="0">
                <a:solidFill>
                  <a:srgbClr val="FFFFFF"/>
                </a:solidFill>
                <a:uFill>
                  <a:solidFill>
                    <a:srgbClr val="FFFFFF"/>
                  </a:solidFill>
                </a:uFill>
                <a:latin typeface="Century Gothic"/>
              </a:rPr>
              <a:t>nomeados</a:t>
            </a:r>
            <a:endParaRPr lang="pt-BR" sz="1600" b="0" strike="noStrike" spc="-1" dirty="0">
              <a:solidFill>
                <a:srgbClr val="FFFFFF"/>
              </a:solidFill>
              <a:uFill>
                <a:solidFill>
                  <a:srgbClr val="FFFFFF"/>
                </a:solidFill>
              </a:uFill>
              <a:latin typeface="Arial"/>
            </a:endParaRPr>
          </a:p>
        </p:txBody>
      </p:sp>
      <p:sp>
        <p:nvSpPr>
          <p:cNvPr id="273" name="CustomShape 3"/>
          <p:cNvSpPr/>
          <p:nvPr/>
        </p:nvSpPr>
        <p:spPr>
          <a:xfrm>
            <a:off x="3348000" y="620640"/>
            <a:ext cx="2592000" cy="57614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00000"/>
              </a:lnSpc>
            </a:pP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Megaclite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Taygete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Chaldene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Harpalyke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Kalyke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Iocaste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Erinome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Isonoe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Praxidike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Autonoe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Thyone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Hermippe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Aitne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Eurydome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Euanthe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Euporie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Orthosie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Sponde </a:t>
            </a:r>
            <a:endParaRPr lang="pt-BR" sz="1800" b="0" strike="noStrike" spc="-1">
              <a:solidFill>
                <a:srgbClr val="FFFFFF"/>
              </a:solidFill>
              <a:uFill>
                <a:solidFill>
                  <a:srgbClr val="FFFFFF"/>
                </a:solidFill>
              </a:uFill>
              <a:latin typeface="Arial"/>
            </a:endParaRPr>
          </a:p>
        </p:txBody>
      </p:sp>
      <p:pic>
        <p:nvPicPr>
          <p:cNvPr id="274" name="Picture 1"/>
          <p:cNvPicPr/>
          <p:nvPr/>
        </p:nvPicPr>
        <p:blipFill>
          <a:blip r:embed="rId3"/>
          <a:stretch/>
        </p:blipFill>
        <p:spPr>
          <a:xfrm>
            <a:off x="0" y="0"/>
            <a:ext cx="75960" cy="75960"/>
          </a:xfrm>
          <a:prstGeom prst="rect">
            <a:avLst/>
          </a:prstGeom>
          <a:ln>
            <a:noFill/>
          </a:ln>
        </p:spPr>
      </p:pic>
      <p:sp>
        <p:nvSpPr>
          <p:cNvPr id="275" name="CustomShape 4"/>
          <p:cNvSpPr/>
          <p:nvPr/>
        </p:nvSpPr>
        <p:spPr>
          <a:xfrm>
            <a:off x="6228360" y="620640"/>
            <a:ext cx="2592000" cy="4896592"/>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EE88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Kale</a:t>
            </a:r>
            <a:r>
              <a:rPr lang="pt-BR" sz="2000" b="1" strike="noStrike" spc="-1" dirty="0">
                <a:solidFill>
                  <a:srgbClr val="FFC000"/>
                </a:solidFill>
                <a:uFill>
                  <a:solidFill>
                    <a:srgbClr val="FFFFFF"/>
                  </a:solidFill>
                </a:uFill>
                <a:latin typeface="Century Gothic"/>
              </a:rPr>
              <a:t> </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Pasithee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Hegemone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Mneme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Aoede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Thelxinoe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Arche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Kallichore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Helike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Carpo</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Eukelade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Cyllene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Kore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Herse</a:t>
            </a:r>
            <a:endParaRPr lang="pt-BR" sz="1800" b="0" strike="noStrike" spc="-1" dirty="0">
              <a:solidFill>
                <a:srgbClr val="FFFFFF"/>
              </a:solidFill>
              <a:uFill>
                <a:solidFill>
                  <a:srgbClr val="FFFFFF"/>
                </a:solidFill>
              </a:uFill>
              <a:latin typeface="Arial"/>
            </a:endParaRPr>
          </a:p>
        </p:txBody>
      </p:sp>
      <p:sp>
        <p:nvSpPr>
          <p:cNvPr id="2" name="Retângulo 1"/>
          <p:cNvSpPr/>
          <p:nvPr/>
        </p:nvSpPr>
        <p:spPr>
          <a:xfrm>
            <a:off x="5435984" y="5400649"/>
            <a:ext cx="3384376" cy="400110"/>
          </a:xfrm>
          <a:prstGeom prst="rect">
            <a:avLst/>
          </a:prstGeom>
        </p:spPr>
        <p:txBody>
          <a:bodyPr wrap="square">
            <a:spAutoFit/>
          </a:bodyPr>
          <a:lstStyle/>
          <a:p>
            <a:pPr marL="360">
              <a:lnSpc>
                <a:spcPct val="100000"/>
              </a:lnSpc>
              <a:buClr>
                <a:srgbClr val="FFFFCC"/>
              </a:buClr>
            </a:pPr>
            <a:r>
              <a:rPr lang="pt-BR" sz="2000" b="1" spc="-1" dirty="0" smtClean="0">
                <a:solidFill>
                  <a:srgbClr val="FFC000"/>
                </a:solidFill>
                <a:uFill>
                  <a:solidFill>
                    <a:srgbClr val="FFFFFF"/>
                  </a:solidFill>
                </a:uFill>
                <a:latin typeface="Century Gothic" panose="020B0502020202020204" pitchFamily="34" charset="0"/>
              </a:rPr>
              <a:t>+ 29 aguardando nomes</a:t>
            </a:r>
          </a:p>
        </p:txBody>
      </p:sp>
      <p:sp>
        <p:nvSpPr>
          <p:cNvPr id="9" name="Retângulo 8"/>
          <p:cNvSpPr/>
          <p:nvPr/>
        </p:nvSpPr>
        <p:spPr>
          <a:xfrm>
            <a:off x="5436096" y="5909210"/>
            <a:ext cx="3384376" cy="523220"/>
          </a:xfrm>
          <a:prstGeom prst="rect">
            <a:avLst/>
          </a:prstGeom>
        </p:spPr>
        <p:txBody>
          <a:bodyPr wrap="square">
            <a:spAutoFit/>
          </a:bodyPr>
          <a:lstStyle/>
          <a:p>
            <a:pPr marL="360">
              <a:lnSpc>
                <a:spcPct val="100000"/>
              </a:lnSpc>
              <a:buClr>
                <a:srgbClr val="FFFFCC"/>
              </a:buClr>
            </a:pPr>
            <a:r>
              <a:rPr lang="pt-BR" sz="2800" b="1" spc="-1" dirty="0" smtClean="0">
                <a:solidFill>
                  <a:srgbClr val="FFC000"/>
                </a:solidFill>
                <a:uFill>
                  <a:solidFill>
                    <a:srgbClr val="FFFFFF"/>
                  </a:solidFill>
                </a:uFill>
                <a:latin typeface="Century Gothic" panose="020B0502020202020204" pitchFamily="34" charset="0"/>
              </a:rPr>
              <a:t>TOTAL: </a:t>
            </a:r>
            <a:r>
              <a:rPr lang="pt-BR" sz="2800" b="1" spc="-1" dirty="0" smtClean="0">
                <a:solidFill>
                  <a:schemeClr val="bg1"/>
                </a:solidFill>
                <a:uFill>
                  <a:solidFill>
                    <a:srgbClr val="FFFFFF"/>
                  </a:solidFill>
                </a:uFill>
                <a:latin typeface="Century Gothic" panose="020B0502020202020204" pitchFamily="34" charset="0"/>
              </a:rPr>
              <a:t>79</a:t>
            </a: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1124280" y="908640"/>
            <a:ext cx="2128680" cy="5578920"/>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buClr>
                <a:srgbClr val="D0A800"/>
              </a:buClr>
              <a:buFont typeface="StarSymbol"/>
              <a:buAutoNum type="arabicPeriod"/>
            </a:pPr>
            <a:r>
              <a:rPr lang="pt-BR" sz="2000" b="1" strike="noStrike" spc="-1">
                <a:solidFill>
                  <a:srgbClr val="EE8800"/>
                </a:solidFill>
                <a:uFill>
                  <a:solidFill>
                    <a:srgbClr val="FFFFFF"/>
                  </a:solidFill>
                </a:uFill>
                <a:latin typeface="Century Gothic"/>
              </a:rPr>
              <a:t> </a:t>
            </a:r>
            <a:r>
              <a:rPr lang="pt-BR" sz="2000" b="1" strike="noStrike" spc="-1">
                <a:solidFill>
                  <a:srgbClr val="FFC000"/>
                </a:solidFill>
                <a:uFill>
                  <a:solidFill>
                    <a:srgbClr val="FFFFFF"/>
                  </a:solidFill>
                </a:uFill>
                <a:latin typeface="Century Gothic"/>
              </a:rPr>
              <a:t>Mimas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Enceladus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Tethys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Dione</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Rhea</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Titan</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Hyperion</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Iapetus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Erriapus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Phoebe</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Janus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Epimetheus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Helene</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Telesto</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Calypso</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Kiviuq</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Atlas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Prometheus</a:t>
            </a:r>
            <a:endParaRPr lang="pt-BR" sz="1800" b="0" strike="noStrike" spc="-1">
              <a:solidFill>
                <a:srgbClr val="FFFFFF"/>
              </a:solidFill>
              <a:uFill>
                <a:solidFill>
                  <a:srgbClr val="FFFFFF"/>
                </a:solidFill>
              </a:uFill>
              <a:latin typeface="Arial"/>
            </a:endParaRPr>
          </a:p>
        </p:txBody>
      </p:sp>
      <p:sp>
        <p:nvSpPr>
          <p:cNvPr id="277" name="CustomShape 2"/>
          <p:cNvSpPr/>
          <p:nvPr/>
        </p:nvSpPr>
        <p:spPr>
          <a:xfrm>
            <a:off x="36360" y="163440"/>
            <a:ext cx="9143640" cy="456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000" b="1" strike="noStrike" spc="-1">
                <a:solidFill>
                  <a:srgbClr val="FFFFFF"/>
                </a:solidFill>
                <a:uFill>
                  <a:solidFill>
                    <a:srgbClr val="FFFFFF"/>
                  </a:solidFill>
                </a:uFill>
                <a:latin typeface="Century Gothic"/>
              </a:rPr>
              <a:t>Saturno: satélites confirmados</a:t>
            </a:r>
            <a:endParaRPr lang="pt-BR" sz="1600" b="0" strike="noStrike" spc="-1">
              <a:solidFill>
                <a:srgbClr val="FFFFFF"/>
              </a:solidFill>
              <a:uFill>
                <a:solidFill>
                  <a:srgbClr val="FFFFFF"/>
                </a:solidFill>
              </a:uFill>
              <a:latin typeface="Arial"/>
            </a:endParaRPr>
          </a:p>
        </p:txBody>
      </p:sp>
      <p:sp>
        <p:nvSpPr>
          <p:cNvPr id="278" name="CustomShape 3"/>
          <p:cNvSpPr/>
          <p:nvPr/>
        </p:nvSpPr>
        <p:spPr>
          <a:xfrm>
            <a:off x="3788280" y="908640"/>
            <a:ext cx="2131200" cy="5578920"/>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lstStyle/>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Pandora</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Pan</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Ymir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Paaliaq</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Tarvos</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Ijiraq</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Suttungr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Mundilfari</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Albiorix</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Erriapo</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Siarnaq</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Thrymr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Narvi</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Methone</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Pallene</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Polydeuces</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Daphnis</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Aegir</a:t>
            </a:r>
            <a:endParaRPr lang="pt-BR" sz="1800" b="0" strike="noStrike" spc="-1">
              <a:solidFill>
                <a:srgbClr val="FFFFFF"/>
              </a:solidFill>
              <a:uFill>
                <a:solidFill>
                  <a:srgbClr val="FFFFFF"/>
                </a:solidFill>
              </a:uFill>
              <a:latin typeface="Arial"/>
            </a:endParaRPr>
          </a:p>
        </p:txBody>
      </p:sp>
      <p:sp>
        <p:nvSpPr>
          <p:cNvPr id="279" name="CustomShape 4"/>
          <p:cNvSpPr/>
          <p:nvPr/>
        </p:nvSpPr>
        <p:spPr>
          <a:xfrm>
            <a:off x="6372360" y="925560"/>
            <a:ext cx="1877040" cy="52740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Bebhionn</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Bergelmir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Bestla</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Faubauti</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Fenrir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Fornjot</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Hat</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Hyrrokkin</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Kari</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Loge</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Skoll</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Surtur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Greip</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Jarnsaxa</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Tarqeq</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Anthe</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Aegaeon</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848240" y="893160"/>
            <a:ext cx="2527920" cy="5576760"/>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2400" b="1" strike="noStrike" spc="-1">
                <a:solidFill>
                  <a:srgbClr val="FFFFFF"/>
                </a:solidFill>
                <a:uFill>
                  <a:solidFill>
                    <a:srgbClr val="FFFFFF"/>
                  </a:solidFill>
                </a:uFill>
                <a:latin typeface="Century Gothic"/>
              </a:rPr>
              <a:t>Urano</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Ariel</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Umbriel</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Titania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Oberon</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Miranda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Cressida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Desdemona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Juliet</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Portia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Rosalind</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Belinda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Puck</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Caliban</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Sycorax</a:t>
            </a:r>
            <a:endParaRPr lang="pt-BR" sz="1800" b="0" strike="noStrike" spc="-1">
              <a:solidFill>
                <a:srgbClr val="FFFFFF"/>
              </a:solidFill>
              <a:uFill>
                <a:solidFill>
                  <a:srgbClr val="FFFFFF"/>
                </a:solidFill>
              </a:uFill>
              <a:latin typeface="Arial"/>
            </a:endParaRPr>
          </a:p>
        </p:txBody>
      </p:sp>
      <p:sp>
        <p:nvSpPr>
          <p:cNvPr id="281" name="CustomShape 2"/>
          <p:cNvSpPr/>
          <p:nvPr/>
        </p:nvSpPr>
        <p:spPr>
          <a:xfrm>
            <a:off x="5041080" y="965160"/>
            <a:ext cx="2166480" cy="3747960"/>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2400" b="1" strike="noStrike" spc="-1">
                <a:solidFill>
                  <a:srgbClr val="FFFFFF"/>
                </a:solidFill>
                <a:uFill>
                  <a:solidFill>
                    <a:srgbClr val="FFFFFF"/>
                  </a:solidFill>
                </a:uFill>
                <a:latin typeface="Century Gothic"/>
              </a:rPr>
              <a:t>Netuno</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Naiara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Talassa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Despina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Galateia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Larissa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Proteus</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Tritão</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Nereida</a:t>
            </a:r>
            <a:endParaRPr lang="pt-BR" sz="1800" b="0" strike="noStrike" spc="-1">
              <a:solidFill>
                <a:srgbClr val="FFFFFF"/>
              </a:solidFill>
              <a:uFill>
                <a:solidFill>
                  <a:srgbClr val="FFFFFF"/>
                </a:solidFill>
              </a:uFill>
              <a:latin typeface="Arial"/>
            </a:endParaRPr>
          </a:p>
          <a:p>
            <a:pPr marL="457200" indent="-456840">
              <a:lnSpc>
                <a:spcPct val="100000"/>
              </a:lnSpc>
            </a:pPr>
            <a:endParaRPr lang="pt-BR" sz="1800" b="0" strike="noStrike" spc="-1">
              <a:solidFill>
                <a:srgbClr val="FFFFFF"/>
              </a:solidFill>
              <a:uFill>
                <a:solidFill>
                  <a:srgbClr val="FFFFFF"/>
                </a:solidFill>
              </a:uFill>
              <a:latin typeface="Arial"/>
            </a:endParaRPr>
          </a:p>
        </p:txBody>
      </p:sp>
      <p:sp>
        <p:nvSpPr>
          <p:cNvPr id="282" name="CustomShape 3"/>
          <p:cNvSpPr/>
          <p:nvPr/>
        </p:nvSpPr>
        <p:spPr>
          <a:xfrm>
            <a:off x="36360" y="163440"/>
            <a:ext cx="9143640" cy="456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000" b="1" strike="noStrike" spc="-1">
                <a:solidFill>
                  <a:srgbClr val="FFFFFF"/>
                </a:solidFill>
                <a:uFill>
                  <a:solidFill>
                    <a:srgbClr val="FFFFFF"/>
                  </a:solidFill>
                </a:uFill>
                <a:latin typeface="Century Gothic"/>
              </a:rPr>
              <a:t>Satélites principais: Urano e Netuno</a:t>
            </a:r>
            <a:endParaRPr lang="pt-BR" sz="16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pPr algn="ctr"/>
            <a:r>
              <a:rPr lang="pt-BR" sz="4800" b="1" dirty="0" smtClean="0">
                <a:solidFill>
                  <a:schemeClr val="bg1"/>
                </a:solidFill>
                <a:latin typeface="Century Gothic" pitchFamily="34" charset="0"/>
              </a:rPr>
              <a:t>Planetas anões</a:t>
            </a:r>
          </a:p>
        </p:txBody>
      </p:sp>
      <p:pic>
        <p:nvPicPr>
          <p:cNvPr id="36867" name="Picture 6"/>
          <p:cNvPicPr>
            <a:picLocks noChangeAspect="1" noChangeArrowheads="1"/>
          </p:cNvPicPr>
          <p:nvPr/>
        </p:nvPicPr>
        <p:blipFill>
          <a:blip r:embed="rId3" cstate="print"/>
          <a:srcRect/>
          <a:stretch>
            <a:fillRect/>
          </a:stretch>
        </p:blipFill>
        <p:spPr bwMode="auto">
          <a:xfrm>
            <a:off x="500063" y="1114425"/>
            <a:ext cx="8258175" cy="5743575"/>
          </a:xfrm>
          <a:prstGeom prst="rect">
            <a:avLst/>
          </a:prstGeom>
          <a:noFill/>
          <a:ln w="12700">
            <a:noFill/>
            <a:miter lim="800000"/>
            <a:headEnd type="none" w="sm" len="sm"/>
            <a:tailEnd type="none" w="sm" len="sm"/>
          </a:ln>
        </p:spPr>
      </p:pic>
      <p:sp>
        <p:nvSpPr>
          <p:cNvPr id="4" name="Elipse 3"/>
          <p:cNvSpPr/>
          <p:nvPr/>
        </p:nvSpPr>
        <p:spPr bwMode="auto">
          <a:xfrm>
            <a:off x="467544" y="4077072"/>
            <a:ext cx="1976407" cy="2016224"/>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 name="Elipse 4"/>
          <p:cNvSpPr/>
          <p:nvPr/>
        </p:nvSpPr>
        <p:spPr bwMode="auto">
          <a:xfrm>
            <a:off x="7292538" y="4380870"/>
            <a:ext cx="1080120" cy="1080120"/>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 name="Elipse 5"/>
          <p:cNvSpPr/>
          <p:nvPr/>
        </p:nvSpPr>
        <p:spPr bwMode="auto">
          <a:xfrm>
            <a:off x="611560" y="1412776"/>
            <a:ext cx="1728192" cy="1728192"/>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 name="Elipse 6"/>
          <p:cNvSpPr/>
          <p:nvPr/>
        </p:nvSpPr>
        <p:spPr bwMode="auto">
          <a:xfrm>
            <a:off x="2987824" y="1268760"/>
            <a:ext cx="1944216" cy="1872208"/>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 name="Elipse 7"/>
          <p:cNvSpPr/>
          <p:nvPr/>
        </p:nvSpPr>
        <p:spPr bwMode="auto">
          <a:xfrm>
            <a:off x="4211960" y="3165678"/>
            <a:ext cx="2160240" cy="2160240"/>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 name="Elipse 2"/>
          <p:cNvSpPr/>
          <p:nvPr/>
        </p:nvSpPr>
        <p:spPr bwMode="auto">
          <a:xfrm>
            <a:off x="6012160" y="1210133"/>
            <a:ext cx="2592288" cy="2536304"/>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 name="Corda 8"/>
          <p:cNvSpPr/>
          <p:nvPr/>
        </p:nvSpPr>
        <p:spPr bwMode="auto">
          <a:xfrm>
            <a:off x="1601470" y="5477506"/>
            <a:ext cx="7128792" cy="3531272"/>
          </a:xfrm>
          <a:prstGeom prst="chord">
            <a:avLst>
              <a:gd name="adj1" fmla="val 11185394"/>
              <a:gd name="adj2" fmla="val 21211994"/>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 name="Retângulo 9"/>
          <p:cNvSpPr/>
          <p:nvPr/>
        </p:nvSpPr>
        <p:spPr bwMode="auto">
          <a:xfrm>
            <a:off x="3131840" y="5013176"/>
            <a:ext cx="1296144" cy="7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 name="Retângulo 12"/>
          <p:cNvSpPr/>
          <p:nvPr/>
        </p:nvSpPr>
        <p:spPr bwMode="auto">
          <a:xfrm>
            <a:off x="7327244" y="3493178"/>
            <a:ext cx="1296144" cy="7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extLst>
      <p:ext uri="{BB962C8B-B14F-4D97-AF65-F5344CB8AC3E}">
        <p14:creationId xmlns:p14="http://schemas.microsoft.com/office/powerpoint/2010/main" val="239811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 grpId="0" animBg="1"/>
      <p:bldP spid="9" grpId="0" animBg="1"/>
      <p:bldP spid="10"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Planetas anões...</a:t>
            </a:r>
          </a:p>
        </p:txBody>
      </p:sp>
      <p:pic>
        <p:nvPicPr>
          <p:cNvPr id="36867" name="Picture 6"/>
          <p:cNvPicPr>
            <a:picLocks noChangeAspect="1" noChangeArrowheads="1"/>
          </p:cNvPicPr>
          <p:nvPr/>
        </p:nvPicPr>
        <p:blipFill>
          <a:blip r:embed="rId3" cstate="print"/>
          <a:srcRect/>
          <a:stretch>
            <a:fillRect/>
          </a:stretch>
        </p:blipFill>
        <p:spPr bwMode="auto">
          <a:xfrm>
            <a:off x="500063" y="1114425"/>
            <a:ext cx="8258175" cy="5743575"/>
          </a:xfrm>
          <a:prstGeom prst="rect">
            <a:avLst/>
          </a:prstGeom>
          <a:noFill/>
          <a:ln w="12700">
            <a:noFill/>
            <a:miter lim="800000"/>
            <a:headEnd type="none" w="sm" len="sm"/>
            <a:tailEnd type="none" w="sm" len="sm"/>
          </a:ln>
        </p:spPr>
      </p:pic>
      <p:sp>
        <p:nvSpPr>
          <p:cNvPr id="4" name="Elipse 3"/>
          <p:cNvSpPr/>
          <p:nvPr/>
        </p:nvSpPr>
        <p:spPr bwMode="auto">
          <a:xfrm>
            <a:off x="467544" y="4077072"/>
            <a:ext cx="1976407" cy="2016224"/>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 name="Elipse 4"/>
          <p:cNvSpPr/>
          <p:nvPr/>
        </p:nvSpPr>
        <p:spPr bwMode="auto">
          <a:xfrm>
            <a:off x="7292538" y="4380870"/>
            <a:ext cx="1080120" cy="1080120"/>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 name="Elipse 5"/>
          <p:cNvSpPr/>
          <p:nvPr/>
        </p:nvSpPr>
        <p:spPr bwMode="auto">
          <a:xfrm>
            <a:off x="611560" y="1412776"/>
            <a:ext cx="1728192" cy="1728192"/>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 name="Elipse 6"/>
          <p:cNvSpPr/>
          <p:nvPr/>
        </p:nvSpPr>
        <p:spPr bwMode="auto">
          <a:xfrm>
            <a:off x="2987824" y="1268760"/>
            <a:ext cx="1944216" cy="1872208"/>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 name="Elipse 7"/>
          <p:cNvSpPr/>
          <p:nvPr/>
        </p:nvSpPr>
        <p:spPr bwMode="auto">
          <a:xfrm>
            <a:off x="4211960" y="3165678"/>
            <a:ext cx="2160240" cy="2160240"/>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extLst>
      <p:ext uri="{BB962C8B-B14F-4D97-AF65-F5344CB8AC3E}">
        <p14:creationId xmlns:p14="http://schemas.microsoft.com/office/powerpoint/2010/main" val="151697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720440" y="1124640"/>
            <a:ext cx="5525640" cy="760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4400" b="1" strike="noStrike" spc="-1">
                <a:solidFill>
                  <a:srgbClr val="FFFFFF"/>
                </a:solidFill>
                <a:uFill>
                  <a:solidFill>
                    <a:srgbClr val="FFFFFF"/>
                  </a:solidFill>
                </a:uFill>
                <a:latin typeface="Century Gothic"/>
              </a:rPr>
              <a:t>Tamanhos relativos </a:t>
            </a:r>
            <a:endParaRPr lang="pt-BR" sz="1800" b="0" strike="noStrike" spc="-1">
              <a:solidFill>
                <a:srgbClr val="FFFFFF"/>
              </a:solidFill>
              <a:uFill>
                <a:solidFill>
                  <a:srgbClr val="FFFFFF"/>
                </a:solidFill>
              </a:uFill>
              <a:latin typeface="Arial"/>
            </a:endParaRPr>
          </a:p>
        </p:txBody>
      </p:sp>
      <p:pic>
        <p:nvPicPr>
          <p:cNvPr id="291" name="Picture 2">
            <a:hlinkClick r:id="rId2" action="ppaction://hlinkfile"/>
          </p:cNvPr>
          <p:cNvPicPr/>
          <p:nvPr/>
        </p:nvPicPr>
        <p:blipFill>
          <a:blip r:embed="rId3" cstate="print"/>
          <a:srcRect l="3524" b="3524"/>
          <a:stretch/>
        </p:blipFill>
        <p:spPr>
          <a:xfrm>
            <a:off x="3348000" y="2637000"/>
            <a:ext cx="2483280" cy="2483280"/>
          </a:xfrm>
          <a:prstGeom prst="rect">
            <a:avLst/>
          </a:prstGeom>
          <a:ln w="31680">
            <a:solidFill>
              <a:srgbClr val="FFC000"/>
            </a:solidFill>
            <a:miter/>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685800" y="609480"/>
            <a:ext cx="7772040" cy="1142640"/>
          </a:xfrm>
          <a:prstGeom prst="rect">
            <a:avLst/>
          </a:prstGeom>
          <a:no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O caso de Plutão</a:t>
            </a:r>
            <a:endParaRPr lang="pt-BR" sz="1600" b="0" strike="noStrike" spc="-1">
              <a:solidFill>
                <a:srgbClr val="FF0066"/>
              </a:solidFill>
              <a:uFill>
                <a:solidFill>
                  <a:srgbClr val="FFFFFF"/>
                </a:solidFill>
              </a:uFill>
              <a:latin typeface="Arial"/>
            </a:endParaRPr>
          </a:p>
        </p:txBody>
      </p:sp>
      <p:pic>
        <p:nvPicPr>
          <p:cNvPr id="293" name="Picture 2"/>
          <p:cNvPicPr/>
          <p:nvPr/>
        </p:nvPicPr>
        <p:blipFill>
          <a:blip r:embed="rId2" cstate="print"/>
          <a:stretch/>
        </p:blipFill>
        <p:spPr>
          <a:xfrm>
            <a:off x="0" y="1714680"/>
            <a:ext cx="9145080" cy="5143320"/>
          </a:xfrm>
          <a:prstGeom prst="rect">
            <a:avLst/>
          </a:prstGeom>
          <a:ln w="9360">
            <a:noFill/>
          </a:ln>
        </p:spPr>
      </p:pic>
      <p:sp>
        <p:nvSpPr>
          <p:cNvPr id="294" name="CustomShape 2"/>
          <p:cNvSpPr/>
          <p:nvPr/>
        </p:nvSpPr>
        <p:spPr>
          <a:xfrm>
            <a:off x="5652120" y="6429240"/>
            <a:ext cx="3390480" cy="272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dirty="0">
                <a:solidFill>
                  <a:srgbClr val="EE8800"/>
                </a:solidFill>
                <a:uFill>
                  <a:solidFill>
                    <a:srgbClr val="FFFFFF"/>
                  </a:solidFill>
                </a:uFill>
                <a:latin typeface="Century Gothic"/>
              </a:rPr>
              <a:t>Crédito da imagem: MathiasPedersen.com</a:t>
            </a: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additive="repl">
                                        <p:cTn id="7" dur="2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323640" y="1412640"/>
            <a:ext cx="8280720" cy="4464000"/>
          </a:xfrm>
          <a:prstGeom prst="rect">
            <a:avLst/>
          </a:prstGeom>
          <a:noFill/>
          <a:ln>
            <a:noFill/>
          </a:ln>
        </p:spPr>
        <p:txBody>
          <a:bodyPr lIns="92160" tIns="46080" rIns="92160" bIns="46080"/>
          <a:lstStyle/>
          <a:p>
            <a:pPr algn="just">
              <a:lnSpc>
                <a:spcPct val="100000"/>
              </a:lnSpc>
              <a:buClr>
                <a:srgbClr val="FFC000"/>
              </a:buClr>
              <a:buFont typeface="Wingdings" charset="2"/>
              <a:buChar char=""/>
            </a:pPr>
            <a:r>
              <a:rPr lang="pt-BR" sz="3200" b="1" strike="noStrike" spc="-1" dirty="0">
                <a:solidFill>
                  <a:srgbClr val="8585E0"/>
                </a:solidFill>
                <a:uFill>
                  <a:solidFill>
                    <a:srgbClr val="FFFFFF"/>
                  </a:solidFill>
                </a:uFill>
                <a:latin typeface="Century Gothic"/>
              </a:rPr>
              <a:t> </a:t>
            </a:r>
            <a:r>
              <a:rPr lang="pt-BR" sz="3200" b="0" strike="noStrike" spc="-1" dirty="0">
                <a:solidFill>
                  <a:srgbClr val="FFC000"/>
                </a:solidFill>
                <a:uFill>
                  <a:solidFill>
                    <a:srgbClr val="FFFFFF"/>
                  </a:solidFill>
                </a:uFill>
                <a:latin typeface="Century Gothic"/>
              </a:rPr>
              <a:t>Girar em torno do Sol</a:t>
            </a:r>
            <a:endParaRPr lang="pt-BR" sz="3200" b="0" strike="noStrike" spc="-1" dirty="0">
              <a:solidFill>
                <a:srgbClr val="FFFFFF"/>
              </a:solidFill>
              <a:uFill>
                <a:solidFill>
                  <a:srgbClr val="FFFFFF"/>
                </a:solidFill>
              </a:uFill>
              <a:latin typeface="Arial"/>
            </a:endParaRPr>
          </a:p>
          <a:p>
            <a:pPr algn="just">
              <a:lnSpc>
                <a:spcPct val="100000"/>
              </a:lnSpc>
            </a:pPr>
            <a:endParaRPr lang="pt-BR" sz="3200" b="0" strike="noStrike" spc="-1" dirty="0">
              <a:solidFill>
                <a:srgbClr val="FFFFFF"/>
              </a:solidFill>
              <a:uFill>
                <a:solidFill>
                  <a:srgbClr val="FFFFFF"/>
                </a:solidFill>
              </a:uFill>
              <a:latin typeface="Arial"/>
            </a:endParaRPr>
          </a:p>
          <a:p>
            <a:pPr algn="just">
              <a:lnSpc>
                <a:spcPct val="100000"/>
              </a:lnSpc>
            </a:pPr>
            <a:endParaRPr lang="pt-BR" sz="3200" b="0" strike="noStrike" spc="-1" dirty="0">
              <a:solidFill>
                <a:srgbClr val="FFFFFF"/>
              </a:solidFill>
              <a:uFill>
                <a:solidFill>
                  <a:srgbClr val="FFFFFF"/>
                </a:solidFill>
              </a:uFill>
              <a:latin typeface="Arial"/>
            </a:endParaRPr>
          </a:p>
          <a:p>
            <a:pPr algn="just">
              <a:lnSpc>
                <a:spcPct val="100000"/>
              </a:lnSpc>
              <a:buClr>
                <a:srgbClr val="FFC000"/>
              </a:buClr>
              <a:buFont typeface="Wingdings" charset="2"/>
              <a:buChar char=""/>
            </a:pPr>
            <a:r>
              <a:rPr lang="pt-BR" sz="3200" b="0" strike="noStrike" spc="-1" dirty="0">
                <a:solidFill>
                  <a:srgbClr val="FFC000"/>
                </a:solidFill>
                <a:uFill>
                  <a:solidFill>
                    <a:srgbClr val="FFFFFF"/>
                  </a:solidFill>
                </a:uFill>
                <a:latin typeface="Century Gothic"/>
              </a:rPr>
              <a:t> Ser redondo (eq. hidrost.)</a:t>
            </a:r>
            <a:endParaRPr lang="pt-BR" sz="3200" b="0" strike="noStrike" spc="-1" dirty="0">
              <a:solidFill>
                <a:srgbClr val="FFFFFF"/>
              </a:solidFill>
              <a:uFill>
                <a:solidFill>
                  <a:srgbClr val="FFFFFF"/>
                </a:solidFill>
              </a:uFill>
              <a:latin typeface="Arial"/>
            </a:endParaRPr>
          </a:p>
          <a:p>
            <a:pPr algn="just">
              <a:lnSpc>
                <a:spcPct val="100000"/>
              </a:lnSpc>
            </a:pPr>
            <a:endParaRPr lang="pt-BR" sz="3200" b="0" strike="noStrike" spc="-1" dirty="0">
              <a:solidFill>
                <a:srgbClr val="FFFFFF"/>
              </a:solidFill>
              <a:uFill>
                <a:solidFill>
                  <a:srgbClr val="FFFFFF"/>
                </a:solidFill>
              </a:uFill>
              <a:latin typeface="Arial"/>
            </a:endParaRPr>
          </a:p>
          <a:p>
            <a:pPr algn="just">
              <a:lnSpc>
                <a:spcPct val="100000"/>
              </a:lnSpc>
            </a:pPr>
            <a:endParaRPr lang="pt-BR" sz="3200" b="0" strike="noStrike" spc="-1" dirty="0">
              <a:solidFill>
                <a:srgbClr val="FFFFFF"/>
              </a:solidFill>
              <a:uFill>
                <a:solidFill>
                  <a:srgbClr val="FFFFFF"/>
                </a:solidFill>
              </a:uFill>
              <a:latin typeface="Arial"/>
            </a:endParaRPr>
          </a:p>
          <a:p>
            <a:pPr algn="just">
              <a:lnSpc>
                <a:spcPct val="100000"/>
              </a:lnSpc>
              <a:buClr>
                <a:srgbClr val="FFC000"/>
              </a:buClr>
              <a:buFont typeface="Wingdings" charset="2"/>
              <a:buChar char=""/>
            </a:pPr>
            <a:r>
              <a:rPr lang="pt-BR" sz="3200" b="0" strike="noStrike" spc="-1" dirty="0">
                <a:solidFill>
                  <a:srgbClr val="FFC000"/>
                </a:solidFill>
                <a:uFill>
                  <a:solidFill>
                    <a:srgbClr val="FFFFFF"/>
                  </a:solidFill>
                </a:uFill>
                <a:latin typeface="Century Gothic"/>
              </a:rPr>
              <a:t> Ser o corpo dominante</a:t>
            </a:r>
            <a:endParaRPr lang="pt-BR" sz="3200" b="0" strike="noStrike" spc="-1" dirty="0">
              <a:solidFill>
                <a:srgbClr val="FFFFFF"/>
              </a:solidFill>
              <a:uFill>
                <a:solidFill>
                  <a:srgbClr val="FFFFFF"/>
                </a:solidFill>
              </a:uFill>
              <a:latin typeface="Arial"/>
            </a:endParaRPr>
          </a:p>
          <a:p>
            <a:pPr algn="just">
              <a:lnSpc>
                <a:spcPct val="100000"/>
              </a:lnSpc>
            </a:pPr>
            <a:r>
              <a:rPr lang="pt-BR" sz="3200" b="0" strike="noStrike" spc="-1" dirty="0">
                <a:solidFill>
                  <a:srgbClr val="FFC000"/>
                </a:solidFill>
                <a:uFill>
                  <a:solidFill>
                    <a:srgbClr val="FFFFFF"/>
                  </a:solidFill>
                </a:uFill>
                <a:latin typeface="Century Gothic"/>
              </a:rPr>
              <a:t>     na sua órbita. </a:t>
            </a:r>
            <a:endParaRPr lang="pt-BR" sz="3200" b="0" strike="noStrike" spc="-1" dirty="0">
              <a:solidFill>
                <a:srgbClr val="FFFFFF"/>
              </a:solidFill>
              <a:uFill>
                <a:solidFill>
                  <a:srgbClr val="FFFFFF"/>
                </a:solidFill>
              </a:uFill>
              <a:latin typeface="Arial"/>
            </a:endParaRPr>
          </a:p>
        </p:txBody>
      </p:sp>
      <p:sp>
        <p:nvSpPr>
          <p:cNvPr id="296" name="CustomShape 2"/>
          <p:cNvSpPr/>
          <p:nvPr/>
        </p:nvSpPr>
        <p:spPr>
          <a:xfrm>
            <a:off x="323640" y="116640"/>
            <a:ext cx="8820000" cy="11426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Para ser planeta o corpo deve:</a:t>
            </a:r>
            <a:endParaRPr lang="pt-BR" sz="1600" b="0" strike="noStrike" spc="-1">
              <a:solidFill>
                <a:srgbClr val="FFFFFF"/>
              </a:solidFill>
              <a:uFill>
                <a:solidFill>
                  <a:srgbClr val="FFFFFF"/>
                </a:solidFill>
              </a:uFill>
              <a:latin typeface="Arial"/>
            </a:endParaRPr>
          </a:p>
        </p:txBody>
      </p:sp>
      <p:pic>
        <p:nvPicPr>
          <p:cNvPr id="297" name="Picture 4"/>
          <p:cNvPicPr/>
          <p:nvPr/>
        </p:nvPicPr>
        <p:blipFill>
          <a:blip r:embed="rId3" cstate="print"/>
          <a:srcRect r="48721"/>
          <a:stretch/>
        </p:blipFill>
        <p:spPr>
          <a:xfrm>
            <a:off x="7020360" y="1269360"/>
            <a:ext cx="1151640" cy="1079280"/>
          </a:xfrm>
          <a:prstGeom prst="rect">
            <a:avLst/>
          </a:prstGeom>
          <a:ln>
            <a:noFill/>
          </a:ln>
        </p:spPr>
      </p:pic>
      <p:pic>
        <p:nvPicPr>
          <p:cNvPr id="298" name="Picture 4"/>
          <p:cNvPicPr/>
          <p:nvPr/>
        </p:nvPicPr>
        <p:blipFill>
          <a:blip r:embed="rId3" cstate="print"/>
          <a:srcRect r="48721"/>
          <a:stretch/>
        </p:blipFill>
        <p:spPr>
          <a:xfrm>
            <a:off x="7020360" y="2997360"/>
            <a:ext cx="1151640" cy="1079280"/>
          </a:xfrm>
          <a:prstGeom prst="rect">
            <a:avLst/>
          </a:prstGeom>
          <a:ln>
            <a:noFill/>
          </a:ln>
        </p:spPr>
      </p:pic>
      <p:pic>
        <p:nvPicPr>
          <p:cNvPr id="299" name="Picture 4"/>
          <p:cNvPicPr/>
          <p:nvPr/>
        </p:nvPicPr>
        <p:blipFill>
          <a:blip r:embed="rId3" cstate="print"/>
          <a:srcRect l="49640"/>
          <a:stretch/>
        </p:blipFill>
        <p:spPr>
          <a:xfrm>
            <a:off x="7020360" y="4797720"/>
            <a:ext cx="1131120" cy="1079280"/>
          </a:xfrm>
          <a:prstGeom prst="rect">
            <a:avLst/>
          </a:prstGeom>
          <a:ln>
            <a:noFill/>
          </a:ln>
        </p:spPr>
      </p:pic>
      <p:sp>
        <p:nvSpPr>
          <p:cNvPr id="300" name="CustomShape 3"/>
          <p:cNvSpPr/>
          <p:nvPr/>
        </p:nvSpPr>
        <p:spPr>
          <a:xfrm>
            <a:off x="0" y="6576480"/>
            <a:ext cx="442764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0" strike="noStrike" spc="-1">
                <a:solidFill>
                  <a:srgbClr val="EE8800"/>
                </a:solidFill>
                <a:uFill>
                  <a:solidFill>
                    <a:srgbClr val="FFFFFF"/>
                  </a:solidFill>
                </a:uFill>
                <a:latin typeface="Century Gothic"/>
              </a:rPr>
              <a:t>Fonte das imagens: casa do conhecimento.com.br</a:t>
            </a:r>
            <a:endParaRPr lang="pt-BR" sz="1800" b="0" strike="noStrike" spc="-1">
              <a:solidFill>
                <a:srgbClr val="FFFFFF"/>
              </a:solidFill>
              <a:uFill>
                <a:solidFill>
                  <a:srgbClr val="FFFFFF"/>
                </a:solidFill>
              </a:uFill>
              <a:latin typeface="Arial"/>
            </a:endParaRPr>
          </a:p>
          <a:p>
            <a:pPr>
              <a:lnSpc>
                <a:spcPct val="100000"/>
              </a:lnSpc>
            </a:pP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fade">
                                      <p:cBhvr>
                                        <p:cTn id="7" dur="500"/>
                                        <p:tgtEl>
                                          <p:spTgt spid="29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7"/>
                                        </p:tgtEl>
                                        <p:attrNameLst>
                                          <p:attrName>style.visibility</p:attrName>
                                        </p:attrNameLst>
                                      </p:cBhvr>
                                      <p:to>
                                        <p:strVal val="visible"/>
                                      </p:to>
                                    </p:set>
                                    <p:animEffect transition="in" filter="fade">
                                      <p:cBhvr>
                                        <p:cTn id="11" dur="500"/>
                                        <p:tgtEl>
                                          <p:spTgt spid="29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5">
                                            <p:txEl>
                                              <p:pRg st="3" end="3"/>
                                            </p:txEl>
                                          </p:spTgt>
                                        </p:tgtEl>
                                        <p:attrNameLst>
                                          <p:attrName>style.visibility</p:attrName>
                                        </p:attrNameLst>
                                      </p:cBhvr>
                                      <p:to>
                                        <p:strVal val="visible"/>
                                      </p:to>
                                    </p:set>
                                    <p:animEffect transition="in" filter="fade">
                                      <p:cBhvr>
                                        <p:cTn id="16" dur="500"/>
                                        <p:tgtEl>
                                          <p:spTgt spid="295">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98"/>
                                        </p:tgtEl>
                                        <p:attrNameLst>
                                          <p:attrName>style.visibility</p:attrName>
                                        </p:attrNameLst>
                                      </p:cBhvr>
                                      <p:to>
                                        <p:strVal val="visible"/>
                                      </p:to>
                                    </p:set>
                                    <p:animEffect transition="in" filter="fade">
                                      <p:cBhvr>
                                        <p:cTn id="20" dur="500"/>
                                        <p:tgtEl>
                                          <p:spTgt spid="2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5">
                                            <p:txEl>
                                              <p:pRg st="6" end="6"/>
                                            </p:txEl>
                                          </p:spTgt>
                                        </p:tgtEl>
                                        <p:attrNameLst>
                                          <p:attrName>style.visibility</p:attrName>
                                        </p:attrNameLst>
                                      </p:cBhvr>
                                      <p:to>
                                        <p:strVal val="visible"/>
                                      </p:to>
                                    </p:set>
                                    <p:animEffect transition="in" filter="fade">
                                      <p:cBhvr>
                                        <p:cTn id="25" dur="600"/>
                                        <p:tgtEl>
                                          <p:spTgt spid="29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95">
                                            <p:txEl>
                                              <p:pRg st="7" end="7"/>
                                            </p:txEl>
                                          </p:spTgt>
                                        </p:tgtEl>
                                        <p:attrNameLst>
                                          <p:attrName>style.visibility</p:attrName>
                                        </p:attrNameLst>
                                      </p:cBhvr>
                                      <p:to>
                                        <p:strVal val="visible"/>
                                      </p:to>
                                    </p:set>
                                    <p:animEffect transition="in" filter="fade">
                                      <p:cBhvr>
                                        <p:cTn id="28" dur="500"/>
                                        <p:tgtEl>
                                          <p:spTgt spid="295">
                                            <p:txEl>
                                              <p:pRg st="7" end="7"/>
                                            </p:txEl>
                                          </p:spTgt>
                                        </p:tgtEl>
                                      </p:cBhvr>
                                    </p:animEffect>
                                  </p:childTnLst>
                                </p:cTn>
                              </p:par>
                            </p:childTnLst>
                          </p:cTn>
                        </p:par>
                        <p:par>
                          <p:cTn id="29" fill="hold">
                            <p:stCondLst>
                              <p:cond delay="600"/>
                            </p:stCondLst>
                            <p:childTnLst>
                              <p:par>
                                <p:cTn id="30" presetID="10" presetClass="entr" presetSubtype="0" fill="hold" nodeType="afterEffect">
                                  <p:stCondLst>
                                    <p:cond delay="0"/>
                                  </p:stCondLst>
                                  <p:childTnLst>
                                    <p:set>
                                      <p:cBhvr>
                                        <p:cTn id="31" dur="1" fill="hold">
                                          <p:stCondLst>
                                            <p:cond delay="0"/>
                                          </p:stCondLst>
                                        </p:cTn>
                                        <p:tgtEl>
                                          <p:spTgt spid="299"/>
                                        </p:tgtEl>
                                        <p:attrNameLst>
                                          <p:attrName>style.visibility</p:attrName>
                                        </p:attrNameLst>
                                      </p:cBhvr>
                                      <p:to>
                                        <p:strVal val="visible"/>
                                      </p:to>
                                    </p:set>
                                    <p:animEffect transition="in" filter="fade">
                                      <p:cBhvr>
                                        <p:cTn id="32"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714240" y="2578680"/>
            <a:ext cx="7772040" cy="1714320"/>
          </a:xfrm>
          <a:prstGeom prst="rect">
            <a:avLst/>
          </a:prstGeom>
          <a:noFill/>
          <a:ln>
            <a:noFill/>
          </a:ln>
        </p:spPr>
        <p:txBody>
          <a:bodyPr lIns="92160" tIns="46080" rIns="92160" bIns="46080" anchor="ctr"/>
          <a:lstStyle/>
          <a:p>
            <a:pPr algn="ctr">
              <a:lnSpc>
                <a:spcPct val="100000"/>
              </a:lnSpc>
            </a:pPr>
            <a:r>
              <a:rPr lang="pt-BR" sz="4400" b="0" strike="noStrike" spc="-1">
                <a:solidFill>
                  <a:srgbClr val="FFC000"/>
                </a:solidFill>
                <a:uFill>
                  <a:solidFill>
                    <a:srgbClr val="FFFFFF"/>
                  </a:solidFill>
                </a:uFill>
                <a:latin typeface="Century Gothic"/>
              </a:rPr>
              <a:t>Corpos Menores</a:t>
            </a:r>
            <a:endParaRPr lang="pt-BR" sz="1600" b="0" strike="noStrike" spc="-1">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9"/>
          <p:cNvPicPr/>
          <p:nvPr/>
        </p:nvPicPr>
        <p:blipFill>
          <a:blip r:embed="rId3" cstate="print"/>
          <a:stretch/>
        </p:blipFill>
        <p:spPr>
          <a:xfrm>
            <a:off x="35640" y="1099440"/>
            <a:ext cx="9108000" cy="5717880"/>
          </a:xfrm>
          <a:prstGeom prst="rect">
            <a:avLst/>
          </a:prstGeom>
          <a:ln>
            <a:noFill/>
          </a:ln>
        </p:spPr>
      </p:pic>
      <p:sp>
        <p:nvSpPr>
          <p:cNvPr id="174" name="TextShape 1"/>
          <p:cNvSpPr txBox="1"/>
          <p:nvPr/>
        </p:nvSpPr>
        <p:spPr>
          <a:xfrm>
            <a:off x="179640" y="0"/>
            <a:ext cx="8964000" cy="1142640"/>
          </a:xfrm>
          <a:prstGeom prst="rect">
            <a:avLst/>
          </a:prstGeom>
          <a:no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Sistema Solar (próximo ao Sol)</a:t>
            </a:r>
            <a:endParaRPr lang="pt-BR" sz="1600" b="0" strike="noStrike" spc="-1">
              <a:solidFill>
                <a:srgbClr val="FF0066"/>
              </a:solidFill>
              <a:uFill>
                <a:solidFill>
                  <a:srgbClr val="FFFFFF"/>
                </a:solidFill>
              </a:uFill>
              <a:latin typeface="Arial"/>
            </a:endParaRPr>
          </a:p>
        </p:txBody>
      </p:sp>
      <p:sp>
        <p:nvSpPr>
          <p:cNvPr id="175"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76"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77"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78" name="CustomShape 5"/>
          <p:cNvSpPr/>
          <p:nvPr/>
        </p:nvSpPr>
        <p:spPr>
          <a:xfrm>
            <a:off x="0" y="6542280"/>
            <a:ext cx="9143640" cy="272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1" strike="noStrike" spc="-1">
                <a:solidFill>
                  <a:srgbClr val="FFC000"/>
                </a:solidFill>
                <a:uFill>
                  <a:solidFill>
                    <a:srgbClr val="FFFFFF"/>
                  </a:solidFill>
                </a:uFill>
                <a:latin typeface="Century Gothic"/>
              </a:rPr>
              <a:t>Crédito da imagem: http://wall4all.me</a:t>
            </a:r>
            <a:endParaRPr lang="pt-BR" sz="1800" b="0" strike="noStrike" spc="-1">
              <a:solidFill>
                <a:srgbClr val="FFFFFF"/>
              </a:solidFill>
              <a:uFill>
                <a:solidFill>
                  <a:srgbClr val="FFFFFF"/>
                </a:solidFill>
              </a:uFill>
              <a:latin typeface="Arial"/>
            </a:endParaRPr>
          </a:p>
        </p:txBody>
      </p:sp>
      <p:sp>
        <p:nvSpPr>
          <p:cNvPr id="179" name="CustomShape 6"/>
          <p:cNvSpPr/>
          <p:nvPr/>
        </p:nvSpPr>
        <p:spPr>
          <a:xfrm>
            <a:off x="5436000" y="1412640"/>
            <a:ext cx="3312000" cy="3646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FF0000"/>
                </a:solidFill>
                <a:uFill>
                  <a:solidFill>
                    <a:srgbClr val="FFFFFF"/>
                  </a:solidFill>
                </a:uFill>
                <a:latin typeface="Century Gothic"/>
              </a:rPr>
              <a:t>Figura fora de escala</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additive="repl">
                                        <p:cTn id="7" dur="2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4"/>
          <p:cNvPicPr/>
          <p:nvPr/>
        </p:nvPicPr>
        <p:blipFill>
          <a:blip r:embed="rId3" cstate="print"/>
          <a:srcRect l="1167" t="4252" r="57749" b="10866"/>
          <a:stretch/>
        </p:blipFill>
        <p:spPr>
          <a:xfrm>
            <a:off x="-6840" y="46800"/>
            <a:ext cx="2562120" cy="6534360"/>
          </a:xfrm>
          <a:prstGeom prst="rect">
            <a:avLst/>
          </a:prstGeom>
          <a:ln>
            <a:noFill/>
          </a:ln>
        </p:spPr>
      </p:pic>
      <p:sp>
        <p:nvSpPr>
          <p:cNvPr id="303" name="CustomShape 1"/>
          <p:cNvSpPr/>
          <p:nvPr/>
        </p:nvSpPr>
        <p:spPr>
          <a:xfrm>
            <a:off x="2592360" y="1728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Cometa: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bloco de gelo e rocha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alguns quilômetros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caudas apontam na direção contrária à do Sol</a:t>
            </a:r>
            <a:endParaRPr lang="pt-BR" sz="1800" b="0" strike="noStrike" spc="-1" dirty="0">
              <a:solidFill>
                <a:srgbClr val="FFFFFF"/>
              </a:solidFill>
              <a:uFill>
                <a:solidFill>
                  <a:srgbClr val="FFFFFF"/>
                </a:solidFill>
              </a:uFill>
              <a:latin typeface="Arial"/>
            </a:endParaRPr>
          </a:p>
        </p:txBody>
      </p:sp>
      <p:sp>
        <p:nvSpPr>
          <p:cNvPr id="304" name="CustomShape 2"/>
          <p:cNvSpPr/>
          <p:nvPr/>
        </p:nvSpPr>
        <p:spPr>
          <a:xfrm>
            <a:off x="2592360" y="155664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Asteroide: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composto de rochas e metais</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tamanho &gt;100 metros </a:t>
            </a:r>
            <a:endParaRPr lang="pt-BR" sz="1800" b="0" strike="noStrike" spc="-1" dirty="0">
              <a:solidFill>
                <a:srgbClr val="FFFFFF"/>
              </a:solidFill>
              <a:uFill>
                <a:solidFill>
                  <a:srgbClr val="FFFFFF"/>
                </a:solidFill>
              </a:uFill>
              <a:latin typeface="Arial"/>
            </a:endParaRPr>
          </a:p>
          <a:p>
            <a:pPr algn="just">
              <a:lnSpc>
                <a:spcPct val="100000"/>
              </a:lnSpc>
            </a:pPr>
            <a:endParaRPr lang="pt-BR" sz="1800" b="0" strike="noStrike" spc="-1" dirty="0">
              <a:solidFill>
                <a:srgbClr val="FFFFFF"/>
              </a:solidFill>
              <a:uFill>
                <a:solidFill>
                  <a:srgbClr val="FFFFFF"/>
                </a:solidFill>
              </a:uFill>
              <a:latin typeface="Arial"/>
            </a:endParaRPr>
          </a:p>
        </p:txBody>
      </p:sp>
      <p:sp>
        <p:nvSpPr>
          <p:cNvPr id="305" name="CustomShape 3"/>
          <p:cNvSpPr/>
          <p:nvPr/>
        </p:nvSpPr>
        <p:spPr>
          <a:xfrm>
            <a:off x="2592360" y="2637000"/>
            <a:ext cx="6300000" cy="10051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Meteoroide: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menor que um asteroide</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alguns entram na atmosfera terrestre</a:t>
            </a:r>
            <a:endParaRPr lang="pt-BR" sz="1800" b="0" strike="noStrike" spc="-1" dirty="0">
              <a:solidFill>
                <a:srgbClr val="FFFFFF"/>
              </a:solidFill>
              <a:uFill>
                <a:solidFill>
                  <a:srgbClr val="FFFFFF"/>
                </a:solidFill>
              </a:uFill>
              <a:latin typeface="Arial"/>
            </a:endParaRPr>
          </a:p>
        </p:txBody>
      </p:sp>
      <p:sp>
        <p:nvSpPr>
          <p:cNvPr id="306" name="CustomShape 4"/>
          <p:cNvSpPr/>
          <p:nvPr/>
        </p:nvSpPr>
        <p:spPr>
          <a:xfrm>
            <a:off x="2592360" y="383364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Meteoro: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o rastro luminoso causado pela entrada do meteoroide</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“estrela cadente”</a:t>
            </a:r>
            <a:endParaRPr lang="pt-BR" sz="1800" b="0" strike="noStrike" spc="-1" dirty="0">
              <a:solidFill>
                <a:srgbClr val="FFFFFF"/>
              </a:solidFill>
              <a:uFill>
                <a:solidFill>
                  <a:srgbClr val="FFFFFF"/>
                </a:solidFill>
              </a:uFill>
              <a:latin typeface="Arial"/>
            </a:endParaRPr>
          </a:p>
        </p:txBody>
      </p:sp>
      <p:sp>
        <p:nvSpPr>
          <p:cNvPr id="307" name="CustomShape 5"/>
          <p:cNvSpPr/>
          <p:nvPr/>
        </p:nvSpPr>
        <p:spPr>
          <a:xfrm>
            <a:off x="2592360" y="5529600"/>
            <a:ext cx="644400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Meteorito: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meteoroide que atinge a superfície</a:t>
            </a:r>
            <a:endParaRPr lang="pt-BR" sz="1800" b="0" strike="noStrike" spc="-1" dirty="0">
              <a:solidFill>
                <a:srgbClr val="FFFFFF"/>
              </a:solidFill>
              <a:uFill>
                <a:solidFill>
                  <a:srgbClr val="FFFFFF"/>
                </a:solidFill>
              </a:uFill>
              <a:latin typeface="Arial"/>
            </a:endParaRPr>
          </a:p>
        </p:txBody>
      </p:sp>
      <p:sp>
        <p:nvSpPr>
          <p:cNvPr id="308" name="CustomShape 6"/>
          <p:cNvSpPr/>
          <p:nvPr/>
        </p:nvSpPr>
        <p:spPr>
          <a:xfrm>
            <a:off x="179640" y="332640"/>
            <a:ext cx="2376000" cy="115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09" name="CustomShape 7"/>
          <p:cNvSpPr/>
          <p:nvPr/>
        </p:nvSpPr>
        <p:spPr>
          <a:xfrm>
            <a:off x="179640" y="1772640"/>
            <a:ext cx="2376000" cy="115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10" name="CustomShape 8"/>
          <p:cNvSpPr/>
          <p:nvPr/>
        </p:nvSpPr>
        <p:spPr>
          <a:xfrm>
            <a:off x="0" y="3717000"/>
            <a:ext cx="2555280" cy="180000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11" name="CustomShape 9"/>
          <p:cNvSpPr/>
          <p:nvPr/>
        </p:nvSpPr>
        <p:spPr>
          <a:xfrm>
            <a:off x="179640" y="2565000"/>
            <a:ext cx="2376000" cy="115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12" name="CustomShape 10"/>
          <p:cNvSpPr/>
          <p:nvPr/>
        </p:nvSpPr>
        <p:spPr>
          <a:xfrm>
            <a:off x="-10800" y="5301360"/>
            <a:ext cx="2638080" cy="151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13" name="CustomShape 11"/>
          <p:cNvSpPr/>
          <p:nvPr/>
        </p:nvSpPr>
        <p:spPr>
          <a:xfrm>
            <a:off x="0" y="6597360"/>
            <a:ext cx="91436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1200" b="0" strike="noStrike" spc="-1">
                <a:solidFill>
                  <a:srgbClr val="FFC000"/>
                </a:solidFill>
                <a:uFill>
                  <a:solidFill>
                    <a:srgbClr val="FFFFFF"/>
                  </a:solidFill>
                </a:uFill>
                <a:latin typeface="Century Gothic"/>
              </a:rPr>
              <a:t>Fonte da imagem: http://gaea-numero.blogspot.com.br/2013/02/meteoro-cai-na-russia-e-deixa-centenas.html</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8"/>
                                        </p:tgtEl>
                                      </p:cBhvr>
                                    </p:animEffect>
                                    <p:set>
                                      <p:cBhvr>
                                        <p:cTn id="7" dur="1" fill="hold">
                                          <p:stCondLst>
                                            <p:cond delay="499"/>
                                          </p:stCondLst>
                                        </p:cTn>
                                        <p:tgtEl>
                                          <p:spTgt spid="30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xEl>
                                              <p:pRg st="0" end="0"/>
                                            </p:txEl>
                                          </p:spTgt>
                                        </p:tgtEl>
                                        <p:attrNameLst>
                                          <p:attrName>style.visibility</p:attrName>
                                        </p:attrNameLst>
                                      </p:cBhvr>
                                      <p:to>
                                        <p:strVal val="visible"/>
                                      </p:to>
                                    </p:set>
                                    <p:animEffect transition="in" filter="fade">
                                      <p:cBhvr>
                                        <p:cTn id="12" dur="500"/>
                                        <p:tgtEl>
                                          <p:spTgt spid="3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xEl>
                                              <p:pRg st="1" end="1"/>
                                            </p:txEl>
                                          </p:spTgt>
                                        </p:tgtEl>
                                        <p:attrNameLst>
                                          <p:attrName>style.visibility</p:attrName>
                                        </p:attrNameLst>
                                      </p:cBhvr>
                                      <p:to>
                                        <p:strVal val="visible"/>
                                      </p:to>
                                    </p:set>
                                    <p:animEffect transition="in" filter="fade">
                                      <p:cBhvr>
                                        <p:cTn id="17" dur="500"/>
                                        <p:tgtEl>
                                          <p:spTgt spid="3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3">
                                            <p:txEl>
                                              <p:pRg st="2" end="2"/>
                                            </p:txEl>
                                          </p:spTgt>
                                        </p:tgtEl>
                                        <p:attrNameLst>
                                          <p:attrName>style.visibility</p:attrName>
                                        </p:attrNameLst>
                                      </p:cBhvr>
                                      <p:to>
                                        <p:strVal val="visible"/>
                                      </p:to>
                                    </p:set>
                                    <p:animEffect transition="in" filter="fade">
                                      <p:cBhvr>
                                        <p:cTn id="22" dur="500"/>
                                        <p:tgtEl>
                                          <p:spTgt spid="3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3">
                                            <p:txEl>
                                              <p:pRg st="3" end="3"/>
                                            </p:txEl>
                                          </p:spTgt>
                                        </p:tgtEl>
                                        <p:attrNameLst>
                                          <p:attrName>style.visibility</p:attrName>
                                        </p:attrNameLst>
                                      </p:cBhvr>
                                      <p:to>
                                        <p:strVal val="visible"/>
                                      </p:to>
                                    </p:set>
                                    <p:animEffect transition="in" filter="fade">
                                      <p:cBhvr>
                                        <p:cTn id="27" dur="500"/>
                                        <p:tgtEl>
                                          <p:spTgt spid="3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9"/>
                                        </p:tgtEl>
                                      </p:cBhvr>
                                    </p:animEffect>
                                    <p:set>
                                      <p:cBhvr>
                                        <p:cTn id="32" dur="1" fill="hold">
                                          <p:stCondLst>
                                            <p:cond delay="499"/>
                                          </p:stCondLst>
                                        </p:cTn>
                                        <p:tgtEl>
                                          <p:spTgt spid="30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4">
                                            <p:txEl>
                                              <p:pRg st="0" end="0"/>
                                            </p:txEl>
                                          </p:spTgt>
                                        </p:tgtEl>
                                        <p:attrNameLst>
                                          <p:attrName>style.visibility</p:attrName>
                                        </p:attrNameLst>
                                      </p:cBhvr>
                                      <p:to>
                                        <p:strVal val="visible"/>
                                      </p:to>
                                    </p:set>
                                    <p:animEffect transition="in" filter="fade">
                                      <p:cBhvr>
                                        <p:cTn id="37" dur="500"/>
                                        <p:tgtEl>
                                          <p:spTgt spid="304">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04">
                                            <p:txEl>
                                              <p:pRg st="1" end="1"/>
                                            </p:txEl>
                                          </p:spTgt>
                                        </p:tgtEl>
                                        <p:attrNameLst>
                                          <p:attrName>style.visibility</p:attrName>
                                        </p:attrNameLst>
                                      </p:cBhvr>
                                      <p:to>
                                        <p:strVal val="visible"/>
                                      </p:to>
                                    </p:set>
                                    <p:animEffect transition="in" filter="fade">
                                      <p:cBhvr>
                                        <p:cTn id="40" dur="500"/>
                                        <p:tgtEl>
                                          <p:spTgt spid="30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4">
                                            <p:txEl>
                                              <p:pRg st="2" end="2"/>
                                            </p:txEl>
                                          </p:spTgt>
                                        </p:tgtEl>
                                        <p:attrNameLst>
                                          <p:attrName>style.visibility</p:attrName>
                                        </p:attrNameLst>
                                      </p:cBhvr>
                                      <p:to>
                                        <p:strVal val="visible"/>
                                      </p:to>
                                    </p:set>
                                    <p:animEffect transition="in" filter="fade">
                                      <p:cBhvr>
                                        <p:cTn id="45" dur="500"/>
                                        <p:tgtEl>
                                          <p:spTgt spid="30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11"/>
                                        </p:tgtEl>
                                      </p:cBhvr>
                                    </p:animEffect>
                                    <p:set>
                                      <p:cBhvr>
                                        <p:cTn id="50" dur="1" fill="hold">
                                          <p:stCondLst>
                                            <p:cond delay="499"/>
                                          </p:stCondLst>
                                        </p:cTn>
                                        <p:tgtEl>
                                          <p:spTgt spid="3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5">
                                            <p:txEl>
                                              <p:pRg st="0" end="0"/>
                                            </p:txEl>
                                          </p:spTgt>
                                        </p:tgtEl>
                                        <p:attrNameLst>
                                          <p:attrName>style.visibility</p:attrName>
                                        </p:attrNameLst>
                                      </p:cBhvr>
                                      <p:to>
                                        <p:strVal val="visible"/>
                                      </p:to>
                                    </p:set>
                                    <p:animEffect transition="in" filter="fade">
                                      <p:cBhvr>
                                        <p:cTn id="55" dur="500"/>
                                        <p:tgtEl>
                                          <p:spTgt spid="30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5">
                                            <p:txEl>
                                              <p:pRg st="1" end="1"/>
                                            </p:txEl>
                                          </p:spTgt>
                                        </p:tgtEl>
                                        <p:attrNameLst>
                                          <p:attrName>style.visibility</p:attrName>
                                        </p:attrNameLst>
                                      </p:cBhvr>
                                      <p:to>
                                        <p:strVal val="visible"/>
                                      </p:to>
                                    </p:set>
                                    <p:animEffect transition="in" filter="fade">
                                      <p:cBhvr>
                                        <p:cTn id="60" dur="500"/>
                                        <p:tgtEl>
                                          <p:spTgt spid="30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5">
                                            <p:txEl>
                                              <p:pRg st="2" end="2"/>
                                            </p:txEl>
                                          </p:spTgt>
                                        </p:tgtEl>
                                        <p:attrNameLst>
                                          <p:attrName>style.visibility</p:attrName>
                                        </p:attrNameLst>
                                      </p:cBhvr>
                                      <p:to>
                                        <p:strVal val="visible"/>
                                      </p:to>
                                    </p:set>
                                    <p:animEffect transition="in" filter="fade">
                                      <p:cBhvr>
                                        <p:cTn id="65" dur="500"/>
                                        <p:tgtEl>
                                          <p:spTgt spid="30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10"/>
                                        </p:tgtEl>
                                      </p:cBhvr>
                                    </p:animEffect>
                                    <p:set>
                                      <p:cBhvr>
                                        <p:cTn id="70" dur="1" fill="hold">
                                          <p:stCondLst>
                                            <p:cond delay="499"/>
                                          </p:stCondLst>
                                        </p:cTn>
                                        <p:tgtEl>
                                          <p:spTgt spid="3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6">
                                            <p:txEl>
                                              <p:pRg st="0" end="0"/>
                                            </p:txEl>
                                          </p:spTgt>
                                        </p:tgtEl>
                                        <p:attrNameLst>
                                          <p:attrName>style.visibility</p:attrName>
                                        </p:attrNameLst>
                                      </p:cBhvr>
                                      <p:to>
                                        <p:strVal val="visible"/>
                                      </p:to>
                                    </p:set>
                                    <p:animEffect transition="in" filter="fade">
                                      <p:cBhvr>
                                        <p:cTn id="75" dur="500"/>
                                        <p:tgtEl>
                                          <p:spTgt spid="30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6">
                                            <p:txEl>
                                              <p:pRg st="1" end="1"/>
                                            </p:txEl>
                                          </p:spTgt>
                                        </p:tgtEl>
                                        <p:attrNameLst>
                                          <p:attrName>style.visibility</p:attrName>
                                        </p:attrNameLst>
                                      </p:cBhvr>
                                      <p:to>
                                        <p:strVal val="visible"/>
                                      </p:to>
                                    </p:set>
                                    <p:animEffect transition="in" filter="fade">
                                      <p:cBhvr>
                                        <p:cTn id="80" dur="500"/>
                                        <p:tgtEl>
                                          <p:spTgt spid="306">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6">
                                            <p:txEl>
                                              <p:pRg st="2" end="2"/>
                                            </p:txEl>
                                          </p:spTgt>
                                        </p:tgtEl>
                                        <p:attrNameLst>
                                          <p:attrName>style.visibility</p:attrName>
                                        </p:attrNameLst>
                                      </p:cBhvr>
                                      <p:to>
                                        <p:strVal val="visible"/>
                                      </p:to>
                                    </p:set>
                                    <p:animEffect transition="in" filter="fade">
                                      <p:cBhvr>
                                        <p:cTn id="85" dur="500"/>
                                        <p:tgtEl>
                                          <p:spTgt spid="306">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312"/>
                                        </p:tgtEl>
                                      </p:cBhvr>
                                    </p:animEffect>
                                    <p:set>
                                      <p:cBhvr>
                                        <p:cTn id="90" dur="1" fill="hold">
                                          <p:stCondLst>
                                            <p:cond delay="499"/>
                                          </p:stCondLst>
                                        </p:cTn>
                                        <p:tgtEl>
                                          <p:spTgt spid="31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07">
                                            <p:txEl>
                                              <p:pRg st="0" end="0"/>
                                            </p:txEl>
                                          </p:spTgt>
                                        </p:tgtEl>
                                        <p:attrNameLst>
                                          <p:attrName>style.visibility</p:attrName>
                                        </p:attrNameLst>
                                      </p:cBhvr>
                                      <p:to>
                                        <p:strVal val="visible"/>
                                      </p:to>
                                    </p:set>
                                    <p:animEffect transition="in" filter="fade">
                                      <p:cBhvr>
                                        <p:cTn id="95" dur="500"/>
                                        <p:tgtEl>
                                          <p:spTgt spid="307">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07">
                                            <p:txEl>
                                              <p:pRg st="1" end="1"/>
                                            </p:txEl>
                                          </p:spTgt>
                                        </p:tgtEl>
                                        <p:attrNameLst>
                                          <p:attrName>style.visibility</p:attrName>
                                        </p:attrNameLst>
                                      </p:cBhvr>
                                      <p:to>
                                        <p:strVal val="visible"/>
                                      </p:to>
                                    </p:set>
                                    <p:animEffect transition="in" filter="fade">
                                      <p:cBhvr>
                                        <p:cTn id="100" dur="500"/>
                                        <p:tgtEl>
                                          <p:spTgt spid="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4"/>
          <p:cNvPicPr/>
          <p:nvPr/>
        </p:nvPicPr>
        <p:blipFill>
          <a:blip r:embed="rId3" cstate="print"/>
          <a:srcRect l="1167" t="4252" r="57749" b="10866"/>
          <a:stretch/>
        </p:blipFill>
        <p:spPr>
          <a:xfrm>
            <a:off x="-6840" y="46800"/>
            <a:ext cx="2562120" cy="6534360"/>
          </a:xfrm>
          <a:prstGeom prst="rect">
            <a:avLst/>
          </a:prstGeom>
          <a:ln>
            <a:noFill/>
          </a:ln>
        </p:spPr>
      </p:pic>
      <p:sp>
        <p:nvSpPr>
          <p:cNvPr id="315" name="CustomShape 1"/>
          <p:cNvSpPr/>
          <p:nvPr/>
        </p:nvSpPr>
        <p:spPr>
          <a:xfrm>
            <a:off x="2592360" y="1728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Cometa: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bloco de gelo e rocha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alguns quilômetros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caudas apontam na direção contrária à do Sol</a:t>
            </a:r>
            <a:endParaRPr lang="pt-BR" sz="1800" b="0" strike="noStrike" spc="-1">
              <a:solidFill>
                <a:srgbClr val="FFFFFF"/>
              </a:solidFill>
              <a:uFill>
                <a:solidFill>
                  <a:srgbClr val="FFFFFF"/>
                </a:solidFill>
              </a:uFill>
              <a:latin typeface="Arial"/>
            </a:endParaRPr>
          </a:p>
        </p:txBody>
      </p:sp>
      <p:sp>
        <p:nvSpPr>
          <p:cNvPr id="316" name="CustomShape 2"/>
          <p:cNvSpPr/>
          <p:nvPr/>
        </p:nvSpPr>
        <p:spPr>
          <a:xfrm>
            <a:off x="2592360" y="155664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Asteroide: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composto de rochas e metais</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tamanho &gt;100 metros </a:t>
            </a:r>
            <a:endParaRPr lang="pt-BR" sz="1800" b="0" strike="noStrike" spc="-1">
              <a:solidFill>
                <a:srgbClr val="FFFFFF"/>
              </a:solidFill>
              <a:uFill>
                <a:solidFill>
                  <a:srgbClr val="FFFFFF"/>
                </a:solidFill>
              </a:uFill>
              <a:latin typeface="Arial"/>
            </a:endParaRPr>
          </a:p>
          <a:p>
            <a:pPr algn="just">
              <a:lnSpc>
                <a:spcPct val="100000"/>
              </a:lnSpc>
            </a:pPr>
            <a:endParaRPr lang="pt-BR" sz="1800" b="0" strike="noStrike" spc="-1">
              <a:solidFill>
                <a:srgbClr val="FFFFFF"/>
              </a:solidFill>
              <a:uFill>
                <a:solidFill>
                  <a:srgbClr val="FFFFFF"/>
                </a:solidFill>
              </a:uFill>
              <a:latin typeface="Arial"/>
            </a:endParaRPr>
          </a:p>
        </p:txBody>
      </p:sp>
      <p:sp>
        <p:nvSpPr>
          <p:cNvPr id="317" name="CustomShape 3"/>
          <p:cNvSpPr/>
          <p:nvPr/>
        </p:nvSpPr>
        <p:spPr>
          <a:xfrm>
            <a:off x="2592360" y="2637000"/>
            <a:ext cx="6300000" cy="10051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Meteoroide: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menor que um asteroide</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alguns entram na atmosfera terrestre</a:t>
            </a:r>
            <a:endParaRPr lang="pt-BR" sz="1800" b="0" strike="noStrike" spc="-1">
              <a:solidFill>
                <a:srgbClr val="FFFFFF"/>
              </a:solidFill>
              <a:uFill>
                <a:solidFill>
                  <a:srgbClr val="FFFFFF"/>
                </a:solidFill>
              </a:uFill>
              <a:latin typeface="Arial"/>
            </a:endParaRPr>
          </a:p>
        </p:txBody>
      </p:sp>
      <p:sp>
        <p:nvSpPr>
          <p:cNvPr id="318" name="CustomShape 4"/>
          <p:cNvSpPr/>
          <p:nvPr/>
        </p:nvSpPr>
        <p:spPr>
          <a:xfrm>
            <a:off x="2592360" y="383364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Meteoro: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o rastro luminoso causado pela entrada do meteoroide</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“estrela cadente”</a:t>
            </a:r>
            <a:endParaRPr lang="pt-BR" sz="1800" b="0" strike="noStrike" spc="-1">
              <a:solidFill>
                <a:srgbClr val="FFFFFF"/>
              </a:solidFill>
              <a:uFill>
                <a:solidFill>
                  <a:srgbClr val="FFFFFF"/>
                </a:solidFill>
              </a:uFill>
              <a:latin typeface="Arial"/>
            </a:endParaRPr>
          </a:p>
        </p:txBody>
      </p:sp>
      <p:sp>
        <p:nvSpPr>
          <p:cNvPr id="319" name="CustomShape 5"/>
          <p:cNvSpPr/>
          <p:nvPr/>
        </p:nvSpPr>
        <p:spPr>
          <a:xfrm>
            <a:off x="2592360" y="5529600"/>
            <a:ext cx="644400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Meteorito: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meteoroide que atinge a superfície</a:t>
            </a:r>
            <a:endParaRPr lang="pt-BR" sz="1800" b="0" strike="noStrike" spc="-1">
              <a:solidFill>
                <a:srgbClr val="FFFFFF"/>
              </a:solidFill>
              <a:uFill>
                <a:solidFill>
                  <a:srgbClr val="FFFFFF"/>
                </a:solidFill>
              </a:uFill>
              <a:latin typeface="Arial"/>
            </a:endParaRPr>
          </a:p>
        </p:txBody>
      </p:sp>
      <p:sp>
        <p:nvSpPr>
          <p:cNvPr id="320" name="CustomShape 6"/>
          <p:cNvSpPr/>
          <p:nvPr/>
        </p:nvSpPr>
        <p:spPr>
          <a:xfrm>
            <a:off x="0" y="6597360"/>
            <a:ext cx="91436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1200" b="0" strike="noStrike" spc="-1">
                <a:solidFill>
                  <a:srgbClr val="FFC000"/>
                </a:solidFill>
                <a:uFill>
                  <a:solidFill>
                    <a:srgbClr val="FFFFFF"/>
                  </a:solidFill>
                </a:uFill>
                <a:latin typeface="Century Gothic"/>
              </a:rPr>
              <a:t>Fonte da imagem: http://gaea-numero.blogspot.com.br/2013/02/meteoro-cai-na-russia-e-deixa-centenas.html</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685800" y="2493000"/>
            <a:ext cx="7772040" cy="1142640"/>
          </a:xfrm>
          <a:prstGeom prst="rect">
            <a:avLst/>
          </a:prstGeom>
          <a:no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complemento</a:t>
            </a:r>
            <a:endParaRPr lang="pt-BR" sz="1600" b="0" strike="noStrike" spc="-1">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862376" y="2017800"/>
            <a:ext cx="7382032" cy="342072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2000" b="1" i="1" strike="noStrike" spc="-1" dirty="0">
                <a:solidFill>
                  <a:srgbClr val="66CCFF"/>
                </a:solidFill>
                <a:uFill>
                  <a:solidFill>
                    <a:srgbClr val="FFFFFF"/>
                  </a:solidFill>
                </a:uFill>
                <a:latin typeface="Century Gothic"/>
              </a:rPr>
              <a:t>Mercúrio      4.879 km           5,43 g/cm</a:t>
            </a:r>
            <a:r>
              <a:rPr lang="pt-BR" sz="2000" b="1" i="1" strike="noStrike" spc="-1" baseline="30000" dirty="0">
                <a:solidFill>
                  <a:srgbClr val="66CCFF"/>
                </a:solidFill>
                <a:uFill>
                  <a:solidFill>
                    <a:srgbClr val="FFFFFF"/>
                  </a:solidFill>
                </a:uFill>
                <a:latin typeface="Century Gothic"/>
              </a:rPr>
              <a:t>3                  </a:t>
            </a:r>
            <a:r>
              <a:rPr lang="pt-BR" sz="2000" b="1" i="1" strike="noStrike" spc="-1" baseline="30000" dirty="0" smtClean="0">
                <a:solidFill>
                  <a:srgbClr val="66CCFF"/>
                </a:solidFill>
                <a:uFill>
                  <a:solidFill>
                    <a:srgbClr val="FFFFFF"/>
                  </a:solidFill>
                </a:uFill>
                <a:latin typeface="Century Gothic"/>
              </a:rPr>
              <a:t>  </a:t>
            </a:r>
            <a:r>
              <a:rPr lang="pt-BR" sz="2000" b="1" i="1" strike="noStrike" spc="-1" dirty="0" smtClean="0">
                <a:solidFill>
                  <a:srgbClr val="66CCFF"/>
                </a:solidFill>
                <a:uFill>
                  <a:solidFill>
                    <a:srgbClr val="FFFFFF"/>
                  </a:solidFill>
                </a:uFill>
                <a:latin typeface="Century Gothic"/>
              </a:rPr>
              <a:t> </a:t>
            </a:r>
            <a:r>
              <a:rPr lang="pt-BR" sz="2000" b="1" i="1" strike="noStrike" spc="-1" dirty="0">
                <a:solidFill>
                  <a:srgbClr val="66CCFF"/>
                </a:solidFill>
                <a:uFill>
                  <a:solidFill>
                    <a:srgbClr val="FFFFFF"/>
                  </a:solidFill>
                </a:uFill>
                <a:latin typeface="Century Gothic"/>
              </a:rPr>
              <a:t>260 °</a:t>
            </a:r>
            <a:r>
              <a:rPr lang="pt-BR" sz="2000" b="1" i="1" strike="noStrike" spc="-1" dirty="0" smtClean="0">
                <a:solidFill>
                  <a:srgbClr val="66CCFF"/>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66CCFF"/>
                </a:solidFill>
                <a:uFill>
                  <a:solidFill>
                    <a:srgbClr val="FFFFFF"/>
                  </a:solidFill>
                </a:uFill>
                <a:latin typeface="Century Gothic"/>
              </a:rPr>
              <a:t>Vênus          12.104 km          5,24 g/cm</a:t>
            </a:r>
            <a:r>
              <a:rPr lang="pt-BR" sz="2000" b="1" i="1" strike="noStrike" spc="-1" baseline="30000" dirty="0">
                <a:solidFill>
                  <a:srgbClr val="66CCFF"/>
                </a:solidFill>
                <a:uFill>
                  <a:solidFill>
                    <a:srgbClr val="FFFFFF"/>
                  </a:solidFill>
                </a:uFill>
                <a:latin typeface="Century Gothic"/>
              </a:rPr>
              <a:t>3        </a:t>
            </a:r>
            <a:r>
              <a:rPr lang="pt-BR" sz="2000" b="1" i="1" strike="noStrike" spc="-1" dirty="0">
                <a:solidFill>
                  <a:srgbClr val="66CCFF"/>
                </a:solidFill>
                <a:uFill>
                  <a:solidFill>
                    <a:srgbClr val="FFFFFF"/>
                  </a:solidFill>
                </a:uFill>
                <a:latin typeface="Century Gothic"/>
              </a:rPr>
              <a:t>    </a:t>
            </a:r>
            <a:r>
              <a:rPr lang="pt-BR" sz="2000" b="1" i="1" strike="noStrike" spc="-1" dirty="0" smtClean="0">
                <a:solidFill>
                  <a:srgbClr val="66CCFF"/>
                </a:solidFill>
                <a:uFill>
                  <a:solidFill>
                    <a:srgbClr val="FFFFFF"/>
                  </a:solidFill>
                </a:uFill>
                <a:latin typeface="Century Gothic"/>
              </a:rPr>
              <a:t>     </a:t>
            </a:r>
            <a:r>
              <a:rPr lang="pt-BR" sz="2000" b="1" i="1" strike="noStrike" spc="-1" dirty="0">
                <a:solidFill>
                  <a:srgbClr val="66CCFF"/>
                </a:solidFill>
                <a:uFill>
                  <a:solidFill>
                    <a:srgbClr val="FFFFFF"/>
                  </a:solidFill>
                </a:uFill>
                <a:latin typeface="Century Gothic"/>
              </a:rPr>
              <a:t>467 °</a:t>
            </a:r>
            <a:r>
              <a:rPr lang="pt-BR" sz="2000" b="1" i="1" strike="noStrike" spc="-1" dirty="0" smtClean="0">
                <a:solidFill>
                  <a:srgbClr val="66CCFF"/>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66CCFF"/>
                </a:solidFill>
                <a:uFill>
                  <a:solidFill>
                    <a:srgbClr val="FFFFFF"/>
                  </a:solidFill>
                </a:uFill>
                <a:latin typeface="Century Gothic"/>
              </a:rPr>
              <a:t>Terra            12.756 km          5,52 g/cm</a:t>
            </a:r>
            <a:r>
              <a:rPr lang="pt-BR" sz="2000" b="1" i="1" strike="noStrike" spc="-1" baseline="30000" dirty="0">
                <a:solidFill>
                  <a:srgbClr val="66CCFF"/>
                </a:solidFill>
                <a:uFill>
                  <a:solidFill>
                    <a:srgbClr val="FFFFFF"/>
                  </a:solidFill>
                </a:uFill>
                <a:latin typeface="Century Gothic"/>
              </a:rPr>
              <a:t>3</a:t>
            </a:r>
            <a:r>
              <a:rPr lang="pt-BR" sz="2000" b="1" i="1" strike="noStrike" spc="-1" dirty="0">
                <a:solidFill>
                  <a:srgbClr val="66CCFF"/>
                </a:solidFill>
                <a:uFill>
                  <a:solidFill>
                    <a:srgbClr val="FFFFFF"/>
                  </a:solidFill>
                </a:uFill>
                <a:latin typeface="Century Gothic"/>
              </a:rPr>
              <a:t>          </a:t>
            </a:r>
            <a:r>
              <a:rPr lang="pt-BR" sz="2000" b="1" i="1" strike="noStrike" spc="-1" dirty="0" smtClean="0">
                <a:solidFill>
                  <a:srgbClr val="66CCFF"/>
                </a:solidFill>
                <a:uFill>
                  <a:solidFill>
                    <a:srgbClr val="FFFFFF"/>
                  </a:solidFill>
                </a:uFill>
                <a:latin typeface="Century Gothic"/>
              </a:rPr>
              <a:t>       </a:t>
            </a:r>
            <a:r>
              <a:rPr lang="pt-BR" sz="2000" b="1" i="1" strike="noStrike" spc="-1" dirty="0">
                <a:solidFill>
                  <a:srgbClr val="66CCFF"/>
                </a:solidFill>
                <a:uFill>
                  <a:solidFill>
                    <a:srgbClr val="FFFFFF"/>
                  </a:solidFill>
                </a:uFill>
                <a:latin typeface="Century Gothic"/>
              </a:rPr>
              <a:t>22 °</a:t>
            </a:r>
            <a:r>
              <a:rPr lang="pt-BR" sz="2000" b="1" i="1" strike="noStrike" spc="-1" dirty="0" smtClean="0">
                <a:solidFill>
                  <a:srgbClr val="66CCFF"/>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66CCFF"/>
                </a:solidFill>
                <a:uFill>
                  <a:solidFill>
                    <a:srgbClr val="FFFFFF"/>
                  </a:solidFill>
                </a:uFill>
                <a:latin typeface="Century Gothic"/>
              </a:rPr>
              <a:t>Marte           6.792 km            3,91 g/cm</a:t>
            </a:r>
            <a:r>
              <a:rPr lang="pt-BR" sz="2000" b="1" i="1" strike="noStrike" spc="-1" baseline="30000" dirty="0">
                <a:solidFill>
                  <a:srgbClr val="66CCFF"/>
                </a:solidFill>
                <a:uFill>
                  <a:solidFill>
                    <a:srgbClr val="FFFFFF"/>
                  </a:solidFill>
                </a:uFill>
                <a:latin typeface="Century Gothic"/>
              </a:rPr>
              <a:t>3             </a:t>
            </a:r>
            <a:r>
              <a:rPr lang="pt-BR" sz="2000" b="1" i="1" strike="noStrike" spc="-1" baseline="30000" dirty="0" smtClean="0">
                <a:solidFill>
                  <a:srgbClr val="66CCFF"/>
                </a:solidFill>
                <a:uFill>
                  <a:solidFill>
                    <a:srgbClr val="FFFFFF"/>
                  </a:solidFill>
                </a:uFill>
                <a:latin typeface="Century Gothic"/>
              </a:rPr>
              <a:t>        </a:t>
            </a:r>
            <a:r>
              <a:rPr lang="pt-BR" sz="2000" b="1" i="1" strike="noStrike" spc="-1" dirty="0">
                <a:solidFill>
                  <a:srgbClr val="66CCFF"/>
                </a:solidFill>
                <a:uFill>
                  <a:solidFill>
                    <a:srgbClr val="FFFFFF"/>
                  </a:solidFill>
                </a:uFill>
                <a:latin typeface="Century Gothic"/>
              </a:rPr>
              <a:t>- 63 °</a:t>
            </a:r>
            <a:r>
              <a:rPr lang="pt-BR" sz="2000" b="1" i="1" strike="noStrike" spc="-1" dirty="0" smtClean="0">
                <a:solidFill>
                  <a:srgbClr val="66CCFF"/>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FFCC"/>
                </a:solidFill>
                <a:uFill>
                  <a:solidFill>
                    <a:srgbClr val="FFFFFF"/>
                  </a:solidFill>
                </a:uFill>
                <a:latin typeface="Century Gothic"/>
              </a:rPr>
              <a:t>Júpiter         142.984 km       1,33 g/cm</a:t>
            </a:r>
            <a:r>
              <a:rPr lang="pt-BR" sz="2000" b="1" i="1" strike="noStrike" spc="-1" baseline="30000" dirty="0">
                <a:solidFill>
                  <a:srgbClr val="FFFFCC"/>
                </a:solidFill>
                <a:uFill>
                  <a:solidFill>
                    <a:srgbClr val="FFFFFF"/>
                  </a:solidFill>
                </a:uFill>
                <a:latin typeface="Century Gothic"/>
              </a:rPr>
              <a:t>3</a:t>
            </a:r>
            <a:r>
              <a:rPr lang="pt-BR" sz="2000" b="1" i="1" strike="noStrike" spc="-1" dirty="0">
                <a:solidFill>
                  <a:srgbClr val="FFFFCC"/>
                </a:solidFill>
                <a:uFill>
                  <a:solidFill>
                    <a:srgbClr val="FFFFFF"/>
                  </a:solidFill>
                </a:uFill>
                <a:latin typeface="Century Gothic"/>
              </a:rPr>
              <a:t>         </a:t>
            </a:r>
            <a:r>
              <a:rPr lang="pt-BR" sz="2000" b="1" i="1" strike="noStrike" spc="-1" dirty="0" smtClean="0">
                <a:solidFill>
                  <a:srgbClr val="FFFFCC"/>
                </a:solidFill>
                <a:uFill>
                  <a:solidFill>
                    <a:srgbClr val="FFFFFF"/>
                  </a:solidFill>
                </a:uFill>
                <a:latin typeface="Century Gothic"/>
              </a:rPr>
              <a:t>    </a:t>
            </a:r>
            <a:r>
              <a:rPr lang="pt-BR" sz="2000" b="1" i="1" strike="noStrike" spc="-1" dirty="0">
                <a:solidFill>
                  <a:srgbClr val="FFFFCC"/>
                </a:solidFill>
                <a:uFill>
                  <a:solidFill>
                    <a:srgbClr val="FFFFFF"/>
                  </a:solidFill>
                </a:uFill>
                <a:latin typeface="Century Gothic"/>
              </a:rPr>
              <a:t>- 148 °</a:t>
            </a:r>
            <a:r>
              <a:rPr lang="pt-BR" sz="2000" b="1" i="1" strike="noStrike" spc="-1" dirty="0" smtClean="0">
                <a:solidFill>
                  <a:srgbClr val="FFFFCC"/>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FFCC"/>
                </a:solidFill>
                <a:uFill>
                  <a:solidFill>
                    <a:srgbClr val="FFFFFF"/>
                  </a:solidFill>
                </a:uFill>
                <a:latin typeface="Century Gothic"/>
              </a:rPr>
              <a:t>Saturno       120.536 km        0,69 g/cm</a:t>
            </a:r>
            <a:r>
              <a:rPr lang="pt-BR" sz="2000" b="1" i="1" strike="noStrike" spc="-1" baseline="30000" dirty="0">
                <a:solidFill>
                  <a:srgbClr val="FFFFCC"/>
                </a:solidFill>
                <a:uFill>
                  <a:solidFill>
                    <a:srgbClr val="FFFFFF"/>
                  </a:solidFill>
                </a:uFill>
                <a:latin typeface="Century Gothic"/>
              </a:rPr>
              <a:t>3</a:t>
            </a:r>
            <a:r>
              <a:rPr lang="pt-BR" sz="2000" b="1" i="1" strike="noStrike" spc="-1" dirty="0">
                <a:solidFill>
                  <a:srgbClr val="FFFFCC"/>
                </a:solidFill>
                <a:uFill>
                  <a:solidFill>
                    <a:srgbClr val="FFFFFF"/>
                  </a:solidFill>
                </a:uFill>
                <a:latin typeface="Century Gothic"/>
              </a:rPr>
              <a:t>       </a:t>
            </a:r>
            <a:r>
              <a:rPr lang="pt-BR" sz="2000" b="1" i="1" strike="noStrike" spc="-1" dirty="0" smtClean="0">
                <a:solidFill>
                  <a:srgbClr val="FFFFCC"/>
                </a:solidFill>
                <a:uFill>
                  <a:solidFill>
                    <a:srgbClr val="FFFFFF"/>
                  </a:solidFill>
                </a:uFill>
                <a:latin typeface="Century Gothic"/>
              </a:rPr>
              <a:t>      </a:t>
            </a:r>
            <a:r>
              <a:rPr lang="pt-BR" sz="2000" b="1" i="1" strike="noStrike" spc="-1" dirty="0">
                <a:solidFill>
                  <a:srgbClr val="FFFFCC"/>
                </a:solidFill>
                <a:uFill>
                  <a:solidFill>
                    <a:srgbClr val="FFFFFF"/>
                  </a:solidFill>
                </a:uFill>
                <a:latin typeface="Century Gothic"/>
              </a:rPr>
              <a:t>- 178 °</a:t>
            </a:r>
            <a:r>
              <a:rPr lang="pt-BR" sz="2000" b="1" i="1" strike="noStrike" spc="-1" dirty="0" smtClean="0">
                <a:solidFill>
                  <a:srgbClr val="FFFFCC"/>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FFCC"/>
                </a:solidFill>
                <a:uFill>
                  <a:solidFill>
                    <a:srgbClr val="FFFFFF"/>
                  </a:solidFill>
                </a:uFill>
                <a:latin typeface="Century Gothic"/>
              </a:rPr>
              <a:t>Urano          51.118 km          1,29 g/cm</a:t>
            </a:r>
            <a:r>
              <a:rPr lang="pt-BR" sz="2000" b="1" i="1" strike="noStrike" spc="-1" baseline="30000" dirty="0">
                <a:solidFill>
                  <a:srgbClr val="FFFFCC"/>
                </a:solidFill>
                <a:uFill>
                  <a:solidFill>
                    <a:srgbClr val="FFFFFF"/>
                  </a:solidFill>
                </a:uFill>
                <a:latin typeface="Century Gothic"/>
              </a:rPr>
              <a:t>3</a:t>
            </a:r>
            <a:r>
              <a:rPr lang="pt-BR" sz="2000" b="1" i="1" strike="noStrike" spc="-1" dirty="0">
                <a:solidFill>
                  <a:srgbClr val="FFFFCC"/>
                </a:solidFill>
                <a:uFill>
                  <a:solidFill>
                    <a:srgbClr val="FFFFFF"/>
                  </a:solidFill>
                </a:uFill>
                <a:latin typeface="Century Gothic"/>
              </a:rPr>
              <a:t>        </a:t>
            </a:r>
            <a:r>
              <a:rPr lang="pt-BR" sz="2000" b="1" i="1" strike="noStrike" spc="-1" dirty="0" smtClean="0">
                <a:solidFill>
                  <a:srgbClr val="FFFFCC"/>
                </a:solidFill>
                <a:uFill>
                  <a:solidFill>
                    <a:srgbClr val="FFFFFF"/>
                  </a:solidFill>
                </a:uFill>
                <a:latin typeface="Century Gothic"/>
              </a:rPr>
              <a:t>     </a:t>
            </a:r>
            <a:r>
              <a:rPr lang="pt-BR" sz="2000" b="1" i="1" strike="noStrike" spc="-1" dirty="0">
                <a:solidFill>
                  <a:srgbClr val="FFFFCC"/>
                </a:solidFill>
                <a:uFill>
                  <a:solidFill>
                    <a:srgbClr val="FFFFFF"/>
                  </a:solidFill>
                </a:uFill>
                <a:latin typeface="Century Gothic"/>
              </a:rPr>
              <a:t>- 218 °</a:t>
            </a:r>
            <a:r>
              <a:rPr lang="pt-BR" sz="2000" b="1" i="1" strike="noStrike" spc="-1" dirty="0" smtClean="0">
                <a:solidFill>
                  <a:srgbClr val="FFFFCC"/>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FFCC"/>
                </a:solidFill>
                <a:uFill>
                  <a:solidFill>
                    <a:srgbClr val="FFFFFF"/>
                  </a:solidFill>
                </a:uFill>
                <a:latin typeface="Century Gothic"/>
              </a:rPr>
              <a:t>Netuno        49.528 km          1,64 g/cm</a:t>
            </a:r>
            <a:r>
              <a:rPr lang="pt-BR" sz="2000" b="1" i="1" strike="noStrike" spc="-1" baseline="30000" dirty="0">
                <a:solidFill>
                  <a:srgbClr val="FFFFCC"/>
                </a:solidFill>
                <a:uFill>
                  <a:solidFill>
                    <a:srgbClr val="FFFFFF"/>
                  </a:solidFill>
                </a:uFill>
                <a:latin typeface="Century Gothic"/>
              </a:rPr>
              <a:t>3</a:t>
            </a:r>
            <a:r>
              <a:rPr lang="pt-BR" sz="2000" b="1" i="1" strike="noStrike" spc="-1" dirty="0">
                <a:solidFill>
                  <a:srgbClr val="FFFFCC"/>
                </a:solidFill>
                <a:uFill>
                  <a:solidFill>
                    <a:srgbClr val="FFFFFF"/>
                  </a:solidFill>
                </a:uFill>
                <a:latin typeface="Century Gothic"/>
              </a:rPr>
              <a:t>       </a:t>
            </a:r>
            <a:r>
              <a:rPr lang="pt-BR" sz="2000" b="1" i="1" strike="noStrike" spc="-1" dirty="0" smtClean="0">
                <a:solidFill>
                  <a:srgbClr val="FFFFCC"/>
                </a:solidFill>
                <a:uFill>
                  <a:solidFill>
                    <a:srgbClr val="FFFFFF"/>
                  </a:solidFill>
                </a:uFill>
                <a:latin typeface="Century Gothic"/>
              </a:rPr>
              <a:t>      </a:t>
            </a:r>
            <a:r>
              <a:rPr lang="pt-BR" sz="2000" b="1" i="1" strike="noStrike" spc="-1" dirty="0">
                <a:solidFill>
                  <a:srgbClr val="FFFFCC"/>
                </a:solidFill>
                <a:uFill>
                  <a:solidFill>
                    <a:srgbClr val="FFFFFF"/>
                  </a:solidFill>
                </a:uFill>
                <a:latin typeface="Century Gothic"/>
              </a:rPr>
              <a:t>- 220 °</a:t>
            </a:r>
            <a:r>
              <a:rPr lang="pt-BR" sz="2000" b="1" i="1" strike="noStrike" spc="-1" dirty="0" smtClean="0">
                <a:solidFill>
                  <a:srgbClr val="FFFFCC"/>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p:txBody>
      </p:sp>
      <p:sp>
        <p:nvSpPr>
          <p:cNvPr id="326" name="CustomShape 2"/>
          <p:cNvSpPr/>
          <p:nvPr/>
        </p:nvSpPr>
        <p:spPr>
          <a:xfrm>
            <a:off x="109744" y="1647720"/>
            <a:ext cx="8710728" cy="38124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1900" b="1" i="1" strike="noStrike" spc="-1" dirty="0">
                <a:solidFill>
                  <a:srgbClr val="FF5229"/>
                </a:solidFill>
                <a:uFill>
                  <a:solidFill>
                    <a:srgbClr val="FFFFFF"/>
                  </a:solidFill>
                </a:uFill>
                <a:latin typeface="Century Gothic"/>
              </a:rPr>
              <a:t>            </a:t>
            </a:r>
            <a:r>
              <a:rPr lang="pt-BR" sz="1900" b="1" i="1" strike="noStrike" spc="-1" dirty="0">
                <a:solidFill>
                  <a:srgbClr val="FFFFFF"/>
                </a:solidFill>
                <a:uFill>
                  <a:solidFill>
                    <a:srgbClr val="FFFFFF"/>
                  </a:solidFill>
                </a:uFill>
                <a:latin typeface="Century Gothic"/>
              </a:rPr>
              <a:t>Planeta         Diâmetro         </a:t>
            </a:r>
            <a:r>
              <a:rPr lang="pt-BR" sz="1900" b="1" i="1" strike="noStrike" spc="-1" dirty="0" smtClean="0">
                <a:solidFill>
                  <a:srgbClr val="FFFFFF"/>
                </a:solidFill>
                <a:uFill>
                  <a:solidFill>
                    <a:srgbClr val="FFFFFF"/>
                  </a:solidFill>
                </a:uFill>
                <a:latin typeface="Century Gothic"/>
              </a:rPr>
              <a:t>  </a:t>
            </a:r>
            <a:r>
              <a:rPr lang="pt-BR" sz="1900" b="1" i="1" strike="noStrike" spc="-1" dirty="0">
                <a:solidFill>
                  <a:srgbClr val="FFFFFF"/>
                </a:solidFill>
                <a:uFill>
                  <a:solidFill>
                    <a:srgbClr val="FFFFFF"/>
                  </a:solidFill>
                </a:uFill>
                <a:latin typeface="Century Gothic"/>
              </a:rPr>
              <a:t>Dens.  Média  </a:t>
            </a:r>
            <a:r>
              <a:rPr lang="pt-BR" sz="1900" b="1" i="1" strike="noStrike" spc="-1" dirty="0" smtClean="0">
                <a:solidFill>
                  <a:srgbClr val="FFFFFF"/>
                </a:solidFill>
                <a:uFill>
                  <a:solidFill>
                    <a:srgbClr val="FFFFFF"/>
                  </a:solidFill>
                </a:uFill>
                <a:latin typeface="Century Gothic"/>
              </a:rPr>
              <a:t>     Temp</a:t>
            </a:r>
            <a:r>
              <a:rPr lang="pt-BR" sz="1900" b="1" i="1" strike="noStrike" spc="-1" dirty="0">
                <a:solidFill>
                  <a:srgbClr val="FFFFFF"/>
                </a:solidFill>
                <a:uFill>
                  <a:solidFill>
                    <a:srgbClr val="FFFFFF"/>
                  </a:solidFill>
                </a:uFill>
                <a:latin typeface="Century Gothic"/>
              </a:rPr>
              <a:t>. </a:t>
            </a:r>
            <a:r>
              <a:rPr lang="pt-BR" sz="1900" b="1" i="1" strike="noStrike" spc="-1" dirty="0" smtClean="0">
                <a:solidFill>
                  <a:srgbClr val="FFFFFF"/>
                </a:solidFill>
                <a:uFill>
                  <a:solidFill>
                    <a:srgbClr val="FFFFFF"/>
                  </a:solidFill>
                </a:uFill>
                <a:latin typeface="Century Gothic"/>
              </a:rPr>
              <a:t>Média</a:t>
            </a:r>
            <a:endParaRPr lang="pt-BR" sz="1800" b="0" strike="noStrike" spc="-1" dirty="0">
              <a:solidFill>
                <a:srgbClr val="FFFFFF"/>
              </a:solidFill>
              <a:uFill>
                <a:solidFill>
                  <a:srgbClr val="FFFFFF"/>
                </a:solidFill>
              </a:uFill>
              <a:latin typeface="Arial"/>
            </a:endParaRPr>
          </a:p>
        </p:txBody>
      </p:sp>
      <p:sp>
        <p:nvSpPr>
          <p:cNvPr id="327" name="Line 3"/>
          <p:cNvSpPr/>
          <p:nvPr/>
        </p:nvSpPr>
        <p:spPr>
          <a:xfrm flipH="1">
            <a:off x="2123728" y="1971360"/>
            <a:ext cx="19528" cy="289780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28" name="Line 4"/>
          <p:cNvSpPr/>
          <p:nvPr/>
        </p:nvSpPr>
        <p:spPr>
          <a:xfrm flipV="1">
            <a:off x="771656" y="4869160"/>
            <a:ext cx="7610048" cy="3704"/>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29" name="Line 5"/>
          <p:cNvSpPr/>
          <p:nvPr/>
        </p:nvSpPr>
        <p:spPr>
          <a:xfrm>
            <a:off x="4067944" y="2006280"/>
            <a:ext cx="6984" cy="286288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30" name="Line 6"/>
          <p:cNvSpPr/>
          <p:nvPr/>
        </p:nvSpPr>
        <p:spPr>
          <a:xfrm flipH="1">
            <a:off x="6084168" y="2006280"/>
            <a:ext cx="29888" cy="286288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32" name="Line 8"/>
          <p:cNvSpPr/>
          <p:nvPr/>
        </p:nvSpPr>
        <p:spPr>
          <a:xfrm>
            <a:off x="827584" y="1628640"/>
            <a:ext cx="7466032" cy="16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33" name="Line 9"/>
          <p:cNvSpPr/>
          <p:nvPr/>
        </p:nvSpPr>
        <p:spPr>
          <a:xfrm flipV="1">
            <a:off x="827584" y="1988840"/>
            <a:ext cx="7466032" cy="2248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34" name="TextShape 10"/>
          <p:cNvSpPr txBox="1"/>
          <p:nvPr/>
        </p:nvSpPr>
        <p:spPr>
          <a:xfrm>
            <a:off x="-108360" y="197640"/>
            <a:ext cx="9396000" cy="1142640"/>
          </a:xfrm>
          <a:prstGeom prst="rect">
            <a:avLst/>
          </a:prstGeom>
          <a:noFill/>
          <a:ln>
            <a:noFill/>
          </a:ln>
        </p:spPr>
        <p:txBody>
          <a:bodyPr lIns="92160" tIns="46080" rIns="92160" bIns="46080" anchor="ctr"/>
          <a:lstStyle/>
          <a:p>
            <a:pPr algn="ctr">
              <a:lnSpc>
                <a:spcPct val="100000"/>
              </a:lnSpc>
            </a:pPr>
            <a:r>
              <a:rPr lang="pt-BR" sz="3600" b="1" strike="noStrike" spc="-1">
                <a:solidFill>
                  <a:srgbClr val="FFFFFF"/>
                </a:solidFill>
                <a:uFill>
                  <a:solidFill>
                    <a:srgbClr val="FFFFFF"/>
                  </a:solidFill>
                </a:uFill>
                <a:latin typeface="Century Gothic"/>
              </a:rPr>
              <a:t>Dados físicos: planetas</a:t>
            </a:r>
            <a:endParaRPr lang="pt-BR" sz="1600" b="0" strike="noStrike" spc="-1">
              <a:solidFill>
                <a:srgbClr val="FF0066"/>
              </a:solidFill>
              <a:uFill>
                <a:solidFill>
                  <a:srgbClr val="FFFFFF"/>
                </a:solidFill>
              </a:uFill>
              <a:latin typeface="Arial"/>
            </a:endParaRPr>
          </a:p>
        </p:txBody>
      </p:sp>
      <p:sp>
        <p:nvSpPr>
          <p:cNvPr id="335" name="CustomShape 11"/>
          <p:cNvSpPr/>
          <p:nvPr/>
        </p:nvSpPr>
        <p:spPr>
          <a:xfrm>
            <a:off x="107640" y="6548760"/>
            <a:ext cx="6534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0" strike="noStrike" spc="-1">
                <a:solidFill>
                  <a:srgbClr val="FFC000"/>
                </a:solidFill>
                <a:uFill>
                  <a:solidFill>
                    <a:srgbClr val="FFFFFF"/>
                  </a:solidFill>
                </a:uFill>
                <a:latin typeface="Century Gothic"/>
              </a:rPr>
              <a:t>Fonte dos dados: Bond, Peter: Exploring the Solar System (2012)</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182160" y="2047320"/>
            <a:ext cx="9070200" cy="423072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2000" b="1" i="1" strike="noStrike" spc="-1">
                <a:solidFill>
                  <a:srgbClr val="53D2FF"/>
                </a:solidFill>
                <a:uFill>
                  <a:solidFill>
                    <a:srgbClr val="FFFFFF"/>
                  </a:solidFill>
                </a:uFill>
                <a:latin typeface="Century Gothic"/>
              </a:rPr>
              <a:t>Mercúrio          59 dias           88 dias         57,9 milhões km      115,9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53D2FF"/>
                </a:solidFill>
                <a:uFill>
                  <a:solidFill>
                    <a:srgbClr val="FFFFFF"/>
                  </a:solidFill>
                </a:uFill>
                <a:latin typeface="Century Gothic"/>
              </a:rPr>
              <a:t>Vênus             243 dias         225 dias       108,2 milhões km     583,9 dias </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53D2FF"/>
                </a:solidFill>
                <a:uFill>
                  <a:solidFill>
                    <a:srgbClr val="FFFFFF"/>
                  </a:solidFill>
                </a:uFill>
                <a:latin typeface="Century Gothic"/>
              </a:rPr>
              <a:t>Terra               23</a:t>
            </a:r>
            <a:r>
              <a:rPr lang="pt-BR" sz="2000" b="1" i="1" strike="noStrike" spc="-1" baseline="30000">
                <a:solidFill>
                  <a:srgbClr val="53D2FF"/>
                </a:solidFill>
                <a:uFill>
                  <a:solidFill>
                    <a:srgbClr val="FFFFFF"/>
                  </a:solidFill>
                </a:uFill>
                <a:latin typeface="Century Gothic"/>
              </a:rPr>
              <a:t>h </a:t>
            </a:r>
            <a:r>
              <a:rPr lang="pt-BR" sz="2000" b="1" i="1" strike="noStrike" spc="-1">
                <a:solidFill>
                  <a:srgbClr val="53D2FF"/>
                </a:solidFill>
                <a:uFill>
                  <a:solidFill>
                    <a:srgbClr val="FFFFFF"/>
                  </a:solidFill>
                </a:uFill>
                <a:latin typeface="Century Gothic"/>
              </a:rPr>
              <a:t>56</a:t>
            </a:r>
            <a:r>
              <a:rPr lang="pt-BR" sz="2000" b="1" i="1" strike="noStrike" spc="-1" baseline="30000">
                <a:solidFill>
                  <a:srgbClr val="53D2FF"/>
                </a:solidFill>
                <a:uFill>
                  <a:solidFill>
                    <a:srgbClr val="FFFFFF"/>
                  </a:solidFill>
                </a:uFill>
                <a:latin typeface="Century Gothic"/>
              </a:rPr>
              <a:t>min</a:t>
            </a:r>
            <a:r>
              <a:rPr lang="pt-BR" sz="2000" b="1" i="1" strike="noStrike" spc="-1">
                <a:solidFill>
                  <a:srgbClr val="53D2FF"/>
                </a:solidFill>
                <a:uFill>
                  <a:solidFill>
                    <a:srgbClr val="FFFFFF"/>
                  </a:solidFill>
                </a:uFill>
                <a:latin typeface="Century Gothic"/>
              </a:rPr>
              <a:t>    365,25 dias       149,6 milhões km              -</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53D2FF"/>
                </a:solidFill>
                <a:uFill>
                  <a:solidFill>
                    <a:srgbClr val="FFFFFF"/>
                  </a:solidFill>
                </a:uFill>
                <a:latin typeface="Century Gothic"/>
              </a:rPr>
              <a:t>Marte              24</a:t>
            </a:r>
            <a:r>
              <a:rPr lang="pt-BR" sz="2000" b="1" i="1" strike="noStrike" spc="-1" baseline="30000">
                <a:solidFill>
                  <a:srgbClr val="53D2FF"/>
                </a:solidFill>
                <a:uFill>
                  <a:solidFill>
                    <a:srgbClr val="FFFFFF"/>
                  </a:solidFill>
                </a:uFill>
                <a:latin typeface="Century Gothic"/>
              </a:rPr>
              <a:t>h</a:t>
            </a:r>
            <a:r>
              <a:rPr lang="pt-BR" sz="2000" b="1" i="1" strike="noStrike" spc="-1">
                <a:solidFill>
                  <a:srgbClr val="53D2FF"/>
                </a:solidFill>
                <a:uFill>
                  <a:solidFill>
                    <a:srgbClr val="FFFFFF"/>
                  </a:solidFill>
                </a:uFill>
                <a:latin typeface="Century Gothic"/>
              </a:rPr>
              <a:t>37</a:t>
            </a:r>
            <a:r>
              <a:rPr lang="pt-BR" sz="2000" b="1" i="1" strike="noStrike" spc="-1" baseline="30000">
                <a:solidFill>
                  <a:srgbClr val="53D2FF"/>
                </a:solidFill>
                <a:uFill>
                  <a:solidFill>
                    <a:srgbClr val="FFFFFF"/>
                  </a:solidFill>
                </a:uFill>
                <a:latin typeface="Century Gothic"/>
              </a:rPr>
              <a:t>min</a:t>
            </a:r>
            <a:r>
              <a:rPr lang="pt-BR" sz="2000" b="1" i="1" strike="noStrike" spc="-1">
                <a:solidFill>
                  <a:srgbClr val="53D2FF"/>
                </a:solidFill>
                <a:uFill>
                  <a:solidFill>
                    <a:srgbClr val="FFFFFF"/>
                  </a:solidFill>
                </a:uFill>
                <a:latin typeface="Century Gothic"/>
              </a:rPr>
              <a:t>         687 dias       227,9 milhões km     779,9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FFFFCC"/>
                </a:solidFill>
                <a:uFill>
                  <a:solidFill>
                    <a:srgbClr val="FFFFFF"/>
                  </a:solidFill>
                </a:uFill>
                <a:latin typeface="Century Gothic"/>
              </a:rPr>
              <a:t>Júpiter            09</a:t>
            </a:r>
            <a:r>
              <a:rPr lang="pt-BR" sz="2000" b="1" i="1" strike="noStrike" spc="-1" baseline="30000">
                <a:solidFill>
                  <a:srgbClr val="FFFFCC"/>
                </a:solidFill>
                <a:uFill>
                  <a:solidFill>
                    <a:srgbClr val="FFFFFF"/>
                  </a:solidFill>
                </a:uFill>
                <a:latin typeface="Century Gothic"/>
              </a:rPr>
              <a:t>h</a:t>
            </a:r>
            <a:r>
              <a:rPr lang="pt-BR" sz="2000" b="1" i="1" strike="noStrike" spc="-1">
                <a:solidFill>
                  <a:srgbClr val="FFFFCC"/>
                </a:solidFill>
                <a:uFill>
                  <a:solidFill>
                    <a:srgbClr val="FFFFFF"/>
                  </a:solidFill>
                </a:uFill>
                <a:latin typeface="Century Gothic"/>
              </a:rPr>
              <a:t>50</a:t>
            </a:r>
            <a:r>
              <a:rPr lang="pt-BR" sz="2000" b="1" i="1" strike="noStrike" spc="-1" baseline="30000">
                <a:solidFill>
                  <a:srgbClr val="FFFFCC"/>
                </a:solidFill>
                <a:uFill>
                  <a:solidFill>
                    <a:srgbClr val="FFFFFF"/>
                  </a:solidFill>
                </a:uFill>
                <a:latin typeface="Century Gothic"/>
              </a:rPr>
              <a:t>min</a:t>
            </a:r>
            <a:r>
              <a:rPr lang="pt-BR" sz="2000" b="1" i="1" strike="noStrike" spc="-1">
                <a:solidFill>
                  <a:srgbClr val="FFFFCC"/>
                </a:solidFill>
                <a:uFill>
                  <a:solidFill>
                    <a:srgbClr val="FFFFFF"/>
                  </a:solidFill>
                </a:uFill>
                <a:latin typeface="Century Gothic"/>
              </a:rPr>
              <a:t>     11,86 anos       778,3 milhões km     398,9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FFFFCC"/>
                </a:solidFill>
                <a:uFill>
                  <a:solidFill>
                    <a:srgbClr val="FFFFFF"/>
                  </a:solidFill>
                </a:uFill>
                <a:latin typeface="Century Gothic"/>
              </a:rPr>
              <a:t>Saturno          10</a:t>
            </a:r>
            <a:r>
              <a:rPr lang="pt-BR" sz="2000" b="1" i="1" strike="noStrike" spc="-1" baseline="30000">
                <a:solidFill>
                  <a:srgbClr val="FFFFCC"/>
                </a:solidFill>
                <a:uFill>
                  <a:solidFill>
                    <a:srgbClr val="FFFFFF"/>
                  </a:solidFill>
                </a:uFill>
                <a:latin typeface="Century Gothic"/>
              </a:rPr>
              <a:t>h</a:t>
            </a:r>
            <a:r>
              <a:rPr lang="pt-BR" sz="2000" b="1" i="1" strike="noStrike" spc="-1">
                <a:solidFill>
                  <a:srgbClr val="FFFFCC"/>
                </a:solidFill>
                <a:uFill>
                  <a:solidFill>
                    <a:srgbClr val="FFFFFF"/>
                  </a:solidFill>
                </a:uFill>
                <a:latin typeface="Century Gothic"/>
              </a:rPr>
              <a:t>14</a:t>
            </a:r>
            <a:r>
              <a:rPr lang="pt-BR" sz="2000" b="1" i="1" strike="noStrike" spc="-1" baseline="30000">
                <a:solidFill>
                  <a:srgbClr val="FFFFCC"/>
                </a:solidFill>
                <a:uFill>
                  <a:solidFill>
                    <a:srgbClr val="FFFFFF"/>
                  </a:solidFill>
                </a:uFill>
                <a:latin typeface="Century Gothic"/>
              </a:rPr>
              <a:t>min</a:t>
            </a:r>
            <a:r>
              <a:rPr lang="pt-BR" sz="2000" b="1" i="1" strike="noStrike" spc="-1">
                <a:solidFill>
                  <a:srgbClr val="FFFFCC"/>
                </a:solidFill>
                <a:uFill>
                  <a:solidFill>
                    <a:srgbClr val="FFFFFF"/>
                  </a:solidFill>
                </a:uFill>
                <a:latin typeface="Century Gothic"/>
              </a:rPr>
              <a:t>        29,5 anos          1,42 bilhões km    378,1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FFFFCC"/>
                </a:solidFill>
                <a:uFill>
                  <a:solidFill>
                    <a:srgbClr val="FFFFFF"/>
                  </a:solidFill>
                </a:uFill>
                <a:latin typeface="Century Gothic"/>
              </a:rPr>
              <a:t>Urano             17</a:t>
            </a:r>
            <a:r>
              <a:rPr lang="pt-BR" sz="2000" b="1" i="1" strike="noStrike" spc="-1" baseline="30000">
                <a:solidFill>
                  <a:srgbClr val="FFFFCC"/>
                </a:solidFill>
                <a:uFill>
                  <a:solidFill>
                    <a:srgbClr val="FFFFFF"/>
                  </a:solidFill>
                </a:uFill>
                <a:latin typeface="Century Gothic"/>
              </a:rPr>
              <a:t>h</a:t>
            </a:r>
            <a:r>
              <a:rPr lang="pt-BR" sz="2000" b="1" i="1" strike="noStrike" spc="-1">
                <a:solidFill>
                  <a:srgbClr val="FFFFCC"/>
                </a:solidFill>
                <a:uFill>
                  <a:solidFill>
                    <a:srgbClr val="FFFFFF"/>
                  </a:solidFill>
                </a:uFill>
                <a:latin typeface="Century Gothic"/>
              </a:rPr>
              <a:t>14</a:t>
            </a:r>
            <a:r>
              <a:rPr lang="pt-BR" sz="2000" b="1" i="1" strike="noStrike" spc="-1" baseline="30000">
                <a:solidFill>
                  <a:srgbClr val="FFFFCC"/>
                </a:solidFill>
                <a:uFill>
                  <a:solidFill>
                    <a:srgbClr val="FFFFFF"/>
                  </a:solidFill>
                </a:uFill>
                <a:latin typeface="Century Gothic"/>
              </a:rPr>
              <a:t>min</a:t>
            </a:r>
            <a:r>
              <a:rPr lang="pt-BR" sz="2000" b="1" i="1" strike="noStrike" spc="-1">
                <a:solidFill>
                  <a:srgbClr val="FFFFCC"/>
                </a:solidFill>
                <a:uFill>
                  <a:solidFill>
                    <a:srgbClr val="FFFFFF"/>
                  </a:solidFill>
                </a:uFill>
                <a:latin typeface="Century Gothic"/>
              </a:rPr>
              <a:t>          84 anos             2,9 bilhões km    369,7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FFFFCC"/>
                </a:solidFill>
                <a:uFill>
                  <a:solidFill>
                    <a:srgbClr val="FFFFFF"/>
                  </a:solidFill>
                </a:uFill>
                <a:latin typeface="Century Gothic"/>
              </a:rPr>
              <a:t>Netuno           16</a:t>
            </a:r>
            <a:r>
              <a:rPr lang="pt-BR" sz="2000" b="1" i="1" strike="noStrike" spc="-1" baseline="30000">
                <a:solidFill>
                  <a:srgbClr val="FFFFCC"/>
                </a:solidFill>
                <a:uFill>
                  <a:solidFill>
                    <a:srgbClr val="FFFFFF"/>
                  </a:solidFill>
                </a:uFill>
                <a:latin typeface="Century Gothic"/>
              </a:rPr>
              <a:t>h</a:t>
            </a:r>
            <a:r>
              <a:rPr lang="pt-BR" sz="2000" b="1" i="1" strike="noStrike" spc="-1">
                <a:solidFill>
                  <a:srgbClr val="FFFFCC"/>
                </a:solidFill>
                <a:uFill>
                  <a:solidFill>
                    <a:srgbClr val="FFFFFF"/>
                  </a:solidFill>
                </a:uFill>
                <a:latin typeface="Century Gothic"/>
              </a:rPr>
              <a:t>07</a:t>
            </a:r>
            <a:r>
              <a:rPr lang="pt-BR" sz="2000" b="1" i="1" strike="noStrike" spc="-1" baseline="30000">
                <a:solidFill>
                  <a:srgbClr val="FFFFCC"/>
                </a:solidFill>
                <a:uFill>
                  <a:solidFill>
                    <a:srgbClr val="FFFFFF"/>
                  </a:solidFill>
                </a:uFill>
                <a:latin typeface="Century Gothic"/>
              </a:rPr>
              <a:t>min</a:t>
            </a:r>
            <a:r>
              <a:rPr lang="pt-BR" sz="2000" b="1" i="1" strike="noStrike" spc="-1">
                <a:solidFill>
                  <a:srgbClr val="FFFFCC"/>
                </a:solidFill>
                <a:uFill>
                  <a:solidFill>
                    <a:srgbClr val="FFFFFF"/>
                  </a:solidFill>
                </a:uFill>
                <a:latin typeface="Century Gothic"/>
              </a:rPr>
              <a:t>     164,8 anos            4,5 bilhões km    367,5 dias</a:t>
            </a:r>
            <a:endParaRPr lang="pt-BR" sz="1800" b="0" strike="noStrike" spc="-1">
              <a:solidFill>
                <a:srgbClr val="FFFFFF"/>
              </a:solidFill>
              <a:uFill>
                <a:solidFill>
                  <a:srgbClr val="FFFFFF"/>
                </a:solidFill>
              </a:uFill>
              <a:latin typeface="Arial"/>
            </a:endParaRPr>
          </a:p>
          <a:p>
            <a:pPr>
              <a:lnSpc>
                <a:spcPct val="100000"/>
              </a:lnSpc>
            </a:pPr>
            <a:r>
              <a:rPr lang="pt-BR" sz="2200" b="1" i="1" strike="noStrike" spc="-1">
                <a:solidFill>
                  <a:srgbClr val="C00000"/>
                </a:solidFill>
                <a:uFill>
                  <a:solidFill>
                    <a:srgbClr val="FFFFFF"/>
                  </a:solidFill>
                </a:uFill>
                <a:latin typeface="Century Gothic"/>
              </a:rPr>
              <a:t>
</a:t>
            </a:r>
            <a:endParaRPr lang="pt-BR" sz="1800" b="0" strike="noStrike" spc="-1">
              <a:solidFill>
                <a:srgbClr val="FFFFFF"/>
              </a:solidFill>
              <a:uFill>
                <a:solidFill>
                  <a:srgbClr val="FFFFFF"/>
                </a:solidFill>
              </a:uFill>
              <a:latin typeface="Arial"/>
            </a:endParaRPr>
          </a:p>
        </p:txBody>
      </p:sp>
      <p:sp>
        <p:nvSpPr>
          <p:cNvPr id="337" name="CustomShape 2"/>
          <p:cNvSpPr/>
          <p:nvPr/>
        </p:nvSpPr>
        <p:spPr>
          <a:xfrm>
            <a:off x="163080" y="1615320"/>
            <a:ext cx="8838720" cy="70092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1700" b="1" i="1" strike="noStrike" spc="-1">
                <a:solidFill>
                  <a:srgbClr val="FF5229"/>
                </a:solidFill>
                <a:uFill>
                  <a:solidFill>
                    <a:srgbClr val="FFFFFF"/>
                  </a:solidFill>
                </a:uFill>
                <a:latin typeface="Century Gothic"/>
              </a:rPr>
              <a:t> </a:t>
            </a:r>
            <a:r>
              <a:rPr lang="pt-BR" sz="2000" b="1" i="1" strike="noStrike" spc="-1">
                <a:solidFill>
                  <a:srgbClr val="FFFFFF"/>
                </a:solidFill>
                <a:uFill>
                  <a:solidFill>
                    <a:srgbClr val="FFFFFF"/>
                  </a:solidFill>
                </a:uFill>
                <a:latin typeface="Century Gothic"/>
              </a:rPr>
              <a:t>Planeta         Rotação      Translação        Dist. Média Sol       P. Sinódico</a:t>
            </a:r>
            <a:endParaRPr lang="pt-BR" sz="1800" b="0" strike="noStrike" spc="-1">
              <a:solidFill>
                <a:srgbClr val="FFFFFF"/>
              </a:solidFill>
              <a:uFill>
                <a:solidFill>
                  <a:srgbClr val="FFFFFF"/>
                </a:solidFill>
              </a:uFill>
              <a:latin typeface="Arial"/>
            </a:endParaRPr>
          </a:p>
        </p:txBody>
      </p:sp>
      <p:sp>
        <p:nvSpPr>
          <p:cNvPr id="338" name="TextShape 3"/>
          <p:cNvSpPr txBox="1"/>
          <p:nvPr/>
        </p:nvSpPr>
        <p:spPr>
          <a:xfrm>
            <a:off x="357120" y="332640"/>
            <a:ext cx="8229240" cy="928440"/>
          </a:xfrm>
          <a:prstGeom prst="rect">
            <a:avLst/>
          </a:prstGeom>
          <a:noFill/>
          <a:ln>
            <a:noFill/>
          </a:ln>
        </p:spPr>
        <p:txBody>
          <a:bodyPr lIns="92160" tIns="46080" rIns="92160" bIns="46080" anchor="ctr"/>
          <a:lstStyle/>
          <a:p>
            <a:pPr algn="ctr">
              <a:lnSpc>
                <a:spcPct val="100000"/>
              </a:lnSpc>
            </a:pPr>
            <a:r>
              <a:rPr lang="pt-BR" sz="4000" b="1" strike="noStrike" spc="-1">
                <a:solidFill>
                  <a:srgbClr val="FFFFFF"/>
                </a:solidFill>
                <a:uFill>
                  <a:solidFill>
                    <a:srgbClr val="FFFFFF"/>
                  </a:solidFill>
                </a:uFill>
                <a:latin typeface="Century Gothic"/>
              </a:rPr>
              <a:t>Dados orbitais: planetas</a:t>
            </a:r>
            <a:endParaRPr lang="pt-BR" sz="1600" b="0" strike="noStrike" spc="-1">
              <a:solidFill>
                <a:srgbClr val="FF0066"/>
              </a:solidFill>
              <a:uFill>
                <a:solidFill>
                  <a:srgbClr val="FFFFFF"/>
                </a:solidFill>
              </a:uFill>
              <a:latin typeface="Arial"/>
            </a:endParaRPr>
          </a:p>
        </p:txBody>
      </p:sp>
      <p:sp>
        <p:nvSpPr>
          <p:cNvPr id="339" name="Line 4"/>
          <p:cNvSpPr/>
          <p:nvPr/>
        </p:nvSpPr>
        <p:spPr>
          <a:xfrm>
            <a:off x="1547640" y="1992960"/>
            <a:ext cx="360" cy="372672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0" name="Line 5"/>
          <p:cNvSpPr/>
          <p:nvPr/>
        </p:nvSpPr>
        <p:spPr>
          <a:xfrm flipV="1">
            <a:off x="216000" y="5719680"/>
            <a:ext cx="8532360" cy="2448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1" name="Line 6"/>
          <p:cNvSpPr/>
          <p:nvPr/>
        </p:nvSpPr>
        <p:spPr>
          <a:xfrm flipH="1">
            <a:off x="3117240" y="1992960"/>
            <a:ext cx="14400" cy="379044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2" name="Line 7"/>
          <p:cNvSpPr/>
          <p:nvPr/>
        </p:nvSpPr>
        <p:spPr>
          <a:xfrm>
            <a:off x="4860000" y="1975320"/>
            <a:ext cx="0" cy="375444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3" name="Line 8"/>
          <p:cNvSpPr/>
          <p:nvPr/>
        </p:nvSpPr>
        <p:spPr>
          <a:xfrm>
            <a:off x="7380000" y="1992960"/>
            <a:ext cx="360" cy="374292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4" name="Line 9"/>
          <p:cNvSpPr/>
          <p:nvPr/>
        </p:nvSpPr>
        <p:spPr>
          <a:xfrm>
            <a:off x="144000" y="1635840"/>
            <a:ext cx="8686800" cy="36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5" name="Line 10"/>
          <p:cNvSpPr/>
          <p:nvPr/>
        </p:nvSpPr>
        <p:spPr>
          <a:xfrm>
            <a:off x="144000" y="2018520"/>
            <a:ext cx="8686800" cy="36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6" name="CustomShape 11"/>
          <p:cNvSpPr/>
          <p:nvPr/>
        </p:nvSpPr>
        <p:spPr>
          <a:xfrm>
            <a:off x="107640" y="6548760"/>
            <a:ext cx="6534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0" strike="noStrike" spc="-1">
                <a:solidFill>
                  <a:srgbClr val="FFC000"/>
                </a:solidFill>
                <a:uFill>
                  <a:solidFill>
                    <a:srgbClr val="FFFFFF"/>
                  </a:solidFill>
                </a:uFill>
                <a:latin typeface="Century Gothic"/>
              </a:rPr>
              <a:t>Fonte dos dados: Bond, Peter: Exploring the Solar System (2012)</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163080" y="2047320"/>
            <a:ext cx="8838720" cy="39672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1700" b="1" i="1" strike="noStrike" spc="-1" dirty="0">
                <a:solidFill>
                  <a:srgbClr val="FF5229"/>
                </a:solidFill>
                <a:uFill>
                  <a:solidFill>
                    <a:srgbClr val="FFFFFF"/>
                  </a:solidFill>
                </a:uFill>
                <a:latin typeface="Century Gothic"/>
              </a:rPr>
              <a:t>     </a:t>
            </a:r>
            <a:r>
              <a:rPr lang="pt-BR" sz="2000" b="1" i="1" strike="noStrike" spc="-1" dirty="0">
                <a:solidFill>
                  <a:srgbClr val="FFFFFF"/>
                </a:solidFill>
                <a:uFill>
                  <a:solidFill>
                    <a:srgbClr val="FFFFFF"/>
                  </a:solidFill>
                </a:uFill>
                <a:latin typeface="Century Gothic"/>
              </a:rPr>
              <a:t> Nome        Rotação      </a:t>
            </a:r>
            <a:r>
              <a:rPr lang="pt-BR" sz="2000" b="1" i="1" strike="noStrike" spc="-1" dirty="0" smtClean="0">
                <a:solidFill>
                  <a:srgbClr val="FFFFFF"/>
                </a:solidFill>
                <a:uFill>
                  <a:solidFill>
                    <a:srgbClr val="FFFFFF"/>
                  </a:solidFill>
                </a:uFill>
                <a:latin typeface="Century Gothic"/>
              </a:rPr>
              <a:t> Translação      </a:t>
            </a:r>
            <a:r>
              <a:rPr lang="pt-BR" sz="2000" b="1" i="1" strike="noStrike" spc="-1" dirty="0" err="1">
                <a:solidFill>
                  <a:srgbClr val="FFFFFF"/>
                </a:solidFill>
                <a:uFill>
                  <a:solidFill>
                    <a:srgbClr val="FFFFFF"/>
                  </a:solidFill>
                </a:uFill>
                <a:latin typeface="Century Gothic"/>
              </a:rPr>
              <a:t>Dist</a:t>
            </a:r>
            <a:r>
              <a:rPr lang="pt-BR" sz="2000" b="1" i="1" strike="noStrike" spc="-1" dirty="0">
                <a:solidFill>
                  <a:srgbClr val="FFFFFF"/>
                </a:solidFill>
                <a:uFill>
                  <a:solidFill>
                    <a:srgbClr val="FFFFFF"/>
                  </a:solidFill>
                </a:uFill>
                <a:latin typeface="Century Gothic"/>
              </a:rPr>
              <a:t>. Média Sol       Extensão</a:t>
            </a:r>
            <a:endParaRPr lang="pt-BR" sz="1800" b="0" strike="noStrike" spc="-1" dirty="0">
              <a:solidFill>
                <a:srgbClr val="FFFFFF"/>
              </a:solidFill>
              <a:uFill>
                <a:solidFill>
                  <a:srgbClr val="FFFFFF"/>
                </a:solidFill>
              </a:uFill>
              <a:latin typeface="Arial"/>
            </a:endParaRPr>
          </a:p>
        </p:txBody>
      </p:sp>
      <p:sp>
        <p:nvSpPr>
          <p:cNvPr id="348" name="TextShape 2"/>
          <p:cNvSpPr txBox="1"/>
          <p:nvPr/>
        </p:nvSpPr>
        <p:spPr>
          <a:xfrm>
            <a:off x="357120" y="476640"/>
            <a:ext cx="8229240" cy="928440"/>
          </a:xfrm>
          <a:prstGeom prst="rect">
            <a:avLst/>
          </a:prstGeom>
          <a:noFill/>
          <a:ln>
            <a:noFill/>
          </a:ln>
        </p:spPr>
        <p:txBody>
          <a:bodyPr lIns="92160" tIns="46080" rIns="92160" bIns="46080" anchor="ctr"/>
          <a:lstStyle/>
          <a:p>
            <a:pPr algn="ctr">
              <a:lnSpc>
                <a:spcPct val="100000"/>
              </a:lnSpc>
            </a:pPr>
            <a:r>
              <a:rPr lang="pt-BR" sz="4000" b="1" strike="noStrike" spc="-1" dirty="0">
                <a:solidFill>
                  <a:srgbClr val="FFFFFF"/>
                </a:solidFill>
                <a:uFill>
                  <a:solidFill>
                    <a:srgbClr val="FFFFFF"/>
                  </a:solidFill>
                </a:uFill>
                <a:latin typeface="Century Gothic"/>
              </a:rPr>
              <a:t>Dados: planetas anões oficiais
</a:t>
            </a:r>
            <a:endParaRPr lang="pt-BR" sz="1600" b="0" strike="noStrike" spc="-1" dirty="0">
              <a:solidFill>
                <a:srgbClr val="FF0066"/>
              </a:solidFill>
              <a:uFill>
                <a:solidFill>
                  <a:srgbClr val="FFFFFF"/>
                </a:solidFill>
              </a:uFill>
              <a:latin typeface="Arial"/>
            </a:endParaRPr>
          </a:p>
        </p:txBody>
      </p:sp>
      <p:sp>
        <p:nvSpPr>
          <p:cNvPr id="349" name="Line 3"/>
          <p:cNvSpPr/>
          <p:nvPr/>
        </p:nvSpPr>
        <p:spPr>
          <a:xfrm>
            <a:off x="1761480" y="2462400"/>
            <a:ext cx="6480" cy="272304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0" name="Line 4"/>
          <p:cNvSpPr/>
          <p:nvPr/>
        </p:nvSpPr>
        <p:spPr>
          <a:xfrm flipV="1">
            <a:off x="216000" y="5157000"/>
            <a:ext cx="8532360" cy="2448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1" name="Line 5"/>
          <p:cNvSpPr/>
          <p:nvPr/>
        </p:nvSpPr>
        <p:spPr>
          <a:xfrm>
            <a:off x="3334544" y="2455560"/>
            <a:ext cx="13320" cy="272988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2" name="Line 6"/>
          <p:cNvSpPr/>
          <p:nvPr/>
        </p:nvSpPr>
        <p:spPr>
          <a:xfrm flipH="1">
            <a:off x="4996080" y="2448720"/>
            <a:ext cx="7920" cy="270828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3" name="Line 7"/>
          <p:cNvSpPr/>
          <p:nvPr/>
        </p:nvSpPr>
        <p:spPr>
          <a:xfrm>
            <a:off x="7380000" y="2470680"/>
            <a:ext cx="360" cy="266400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4" name="Line 8"/>
          <p:cNvSpPr/>
          <p:nvPr/>
        </p:nvSpPr>
        <p:spPr>
          <a:xfrm>
            <a:off x="144000" y="2067840"/>
            <a:ext cx="8686800" cy="36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5" name="Line 9"/>
          <p:cNvSpPr/>
          <p:nvPr/>
        </p:nvSpPr>
        <p:spPr>
          <a:xfrm>
            <a:off x="144000" y="2450520"/>
            <a:ext cx="8686800" cy="36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6" name="CustomShape 10"/>
          <p:cNvSpPr/>
          <p:nvPr/>
        </p:nvSpPr>
        <p:spPr>
          <a:xfrm>
            <a:off x="107640" y="6548760"/>
            <a:ext cx="6534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0" strike="noStrike" spc="-1">
                <a:solidFill>
                  <a:srgbClr val="FFC000"/>
                </a:solidFill>
                <a:uFill>
                  <a:solidFill>
                    <a:srgbClr val="FFFFFF"/>
                  </a:solidFill>
                </a:uFill>
                <a:latin typeface="Century Gothic"/>
              </a:rPr>
              <a:t>Fonte dos dados: NASA</a:t>
            </a:r>
            <a:endParaRPr lang="pt-BR" sz="1800" b="0" strike="noStrike" spc="-1">
              <a:solidFill>
                <a:srgbClr val="FFFFFF"/>
              </a:solidFill>
              <a:uFill>
                <a:solidFill>
                  <a:srgbClr val="FFFFFF"/>
                </a:solidFill>
              </a:uFill>
              <a:latin typeface="Arial"/>
            </a:endParaRPr>
          </a:p>
        </p:txBody>
      </p:sp>
      <p:sp>
        <p:nvSpPr>
          <p:cNvPr id="357" name="CustomShape 11"/>
          <p:cNvSpPr/>
          <p:nvPr/>
        </p:nvSpPr>
        <p:spPr>
          <a:xfrm>
            <a:off x="182160" y="2663640"/>
            <a:ext cx="9070200" cy="225648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2000" b="1" i="1" strike="noStrike" spc="-1" dirty="0">
                <a:solidFill>
                  <a:srgbClr val="C00000"/>
                </a:solidFill>
                <a:uFill>
                  <a:solidFill>
                    <a:srgbClr val="FFFFFF"/>
                  </a:solidFill>
                </a:uFill>
                <a:latin typeface="Century Gothic"/>
              </a:rPr>
              <a:t>
</a:t>
            </a:r>
            <a:r>
              <a:rPr lang="pt-BR" sz="2000" b="1" i="1" strike="noStrike" spc="-1" dirty="0">
                <a:solidFill>
                  <a:srgbClr val="FF0000"/>
                </a:solidFill>
                <a:uFill>
                  <a:solidFill>
                    <a:srgbClr val="FFFFFF"/>
                  </a:solidFill>
                </a:uFill>
                <a:latin typeface="Century Gothic"/>
              </a:rPr>
              <a:t>Ceres               9,1 horas          4,6 anos     414 milhões km        952 km</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0000"/>
                </a:solidFill>
                <a:uFill>
                  <a:solidFill>
                    <a:srgbClr val="FFFFFF"/>
                  </a:solidFill>
                </a:uFill>
                <a:latin typeface="Century Gothic"/>
              </a:rPr>
              <a:t>Plutão                 6,4 dias         248 anos      5,9 bilhões km       2374 km</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err="1">
                <a:solidFill>
                  <a:srgbClr val="FF0000"/>
                </a:solidFill>
                <a:uFill>
                  <a:solidFill>
                    <a:srgbClr val="FFFFFF"/>
                  </a:solidFill>
                </a:uFill>
                <a:latin typeface="Century Gothic"/>
              </a:rPr>
              <a:t>Haumea</a:t>
            </a:r>
            <a:r>
              <a:rPr lang="pt-BR" sz="2000" b="1" i="1" strike="noStrike" spc="-1" dirty="0">
                <a:solidFill>
                  <a:srgbClr val="FF0000"/>
                </a:solidFill>
                <a:uFill>
                  <a:solidFill>
                    <a:srgbClr val="FFFFFF"/>
                  </a:solidFill>
                </a:uFill>
                <a:latin typeface="Century Gothic"/>
              </a:rPr>
              <a:t>             4 horas       284 anos         6,5 bilhões km       1920 km</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err="1">
                <a:solidFill>
                  <a:srgbClr val="FF0000"/>
                </a:solidFill>
                <a:uFill>
                  <a:solidFill>
                    <a:srgbClr val="FFFFFF"/>
                  </a:solidFill>
                </a:uFill>
                <a:latin typeface="Century Gothic"/>
              </a:rPr>
              <a:t>Makemake</a:t>
            </a:r>
            <a:r>
              <a:rPr lang="pt-BR" sz="2000" b="1" i="1" strike="noStrike" spc="-1" dirty="0">
                <a:solidFill>
                  <a:srgbClr val="FF0000"/>
                </a:solidFill>
                <a:uFill>
                  <a:solidFill>
                    <a:srgbClr val="FFFFFF"/>
                  </a:solidFill>
                </a:uFill>
                <a:latin typeface="Century Gothic"/>
              </a:rPr>
              <a:t>   22,5 horas       310 anos         6,8 bilhões km       1392 km
</a:t>
            </a:r>
            <a:r>
              <a:rPr lang="pt-BR" sz="2000" b="1" i="1" strike="noStrike" spc="-1" dirty="0" err="1">
                <a:solidFill>
                  <a:srgbClr val="FF0000"/>
                </a:solidFill>
                <a:uFill>
                  <a:solidFill>
                    <a:srgbClr val="FFFFFF"/>
                  </a:solidFill>
                </a:uFill>
                <a:latin typeface="Century Gothic"/>
              </a:rPr>
              <a:t>Eris</a:t>
            </a:r>
            <a:r>
              <a:rPr lang="pt-BR" sz="2000" b="1" i="1" strike="noStrike" spc="-1" dirty="0">
                <a:solidFill>
                  <a:srgbClr val="FF0000"/>
                </a:solidFill>
                <a:uFill>
                  <a:solidFill>
                    <a:srgbClr val="FFFFFF"/>
                  </a:solidFill>
                </a:uFill>
                <a:latin typeface="Century Gothic"/>
              </a:rPr>
              <a:t>                 25,9 horas        557 anos      10,1 bilhões km       2336 km   </a:t>
            </a:r>
            <a:r>
              <a:rPr lang="pt-BR" sz="2200" b="1" i="1" strike="noStrike" spc="-1" dirty="0">
                <a:solidFill>
                  <a:srgbClr val="C00000"/>
                </a:solidFill>
                <a:uFill>
                  <a:solidFill>
                    <a:srgbClr val="FFFFFF"/>
                  </a:solidFill>
                </a:uFill>
                <a:latin typeface="Century Gothic"/>
              </a:rPr>
              <a:t>
</a:t>
            </a: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2"/>
          <p:cNvPicPr/>
          <p:nvPr/>
        </p:nvPicPr>
        <p:blipFill>
          <a:blip r:embed="rId3" cstate="print"/>
          <a:stretch/>
        </p:blipFill>
        <p:spPr>
          <a:xfrm>
            <a:off x="0" y="802800"/>
            <a:ext cx="9143640" cy="6054840"/>
          </a:xfrm>
          <a:prstGeom prst="rect">
            <a:avLst/>
          </a:prstGeom>
          <a:ln>
            <a:noFill/>
          </a:ln>
        </p:spPr>
      </p:pic>
      <p:sp>
        <p:nvSpPr>
          <p:cNvPr id="181" name="TextShape 1"/>
          <p:cNvSpPr txBox="1"/>
          <p:nvPr/>
        </p:nvSpPr>
        <p:spPr>
          <a:xfrm>
            <a:off x="685800" y="116640"/>
            <a:ext cx="7772040" cy="1142640"/>
          </a:xfrm>
          <a:prstGeom prst="rect">
            <a:avLst/>
          </a:prstGeom>
          <a:noFill/>
          <a:ln>
            <a:noFill/>
          </a:ln>
        </p:spPr>
        <p:txBody>
          <a:bodyPr lIns="92160" tIns="46080" rIns="92160" bIns="46080" anchor="ctr"/>
          <a:lstStyle/>
          <a:p>
            <a:pPr algn="ctr">
              <a:lnSpc>
                <a:spcPct val="100000"/>
              </a:lnSpc>
            </a:pPr>
            <a:r>
              <a:rPr lang="pt-BR" sz="4400" b="1" strike="noStrike" spc="-1" dirty="0">
                <a:solidFill>
                  <a:srgbClr val="FFFFFF"/>
                </a:solidFill>
                <a:uFill>
                  <a:solidFill>
                    <a:srgbClr val="FFFFFF"/>
                  </a:solidFill>
                </a:uFill>
                <a:latin typeface="Century Gothic"/>
              </a:rPr>
              <a:t>Estrutura do Sistema Solar</a:t>
            </a:r>
            <a:endParaRPr lang="pt-BR" sz="1600" b="0" strike="noStrike" spc="-1" dirty="0">
              <a:solidFill>
                <a:srgbClr val="FF0066"/>
              </a:solidFill>
              <a:uFill>
                <a:solidFill>
                  <a:srgbClr val="FFFFFF"/>
                </a:solidFill>
              </a:uFill>
              <a:latin typeface="Arial"/>
            </a:endParaRPr>
          </a:p>
        </p:txBody>
      </p:sp>
      <p:sp>
        <p:nvSpPr>
          <p:cNvPr id="182" name="CustomShape 2"/>
          <p:cNvSpPr/>
          <p:nvPr/>
        </p:nvSpPr>
        <p:spPr>
          <a:xfrm>
            <a:off x="539640" y="3501000"/>
            <a:ext cx="207144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000" b="0" strike="noStrike" spc="-1" dirty="0">
                <a:solidFill>
                  <a:srgbClr val="FFFFFF"/>
                </a:solidFill>
                <a:uFill>
                  <a:solidFill>
                    <a:srgbClr val="FFFFFF"/>
                  </a:solidFill>
                </a:uFill>
                <a:latin typeface="Century Gothic"/>
              </a:rPr>
              <a:t>Cinturão de asteroides</a:t>
            </a:r>
            <a:endParaRPr lang="pt-BR" sz="1800" b="0" strike="noStrike" spc="-1" dirty="0">
              <a:solidFill>
                <a:srgbClr val="FFFFFF"/>
              </a:solidFill>
              <a:uFill>
                <a:solidFill>
                  <a:srgbClr val="FFFFFF"/>
                </a:solidFill>
              </a:uFill>
              <a:latin typeface="Arial"/>
            </a:endParaRPr>
          </a:p>
        </p:txBody>
      </p:sp>
      <p:sp>
        <p:nvSpPr>
          <p:cNvPr id="183" name="CustomShape 3"/>
          <p:cNvSpPr/>
          <p:nvPr/>
        </p:nvSpPr>
        <p:spPr>
          <a:xfrm>
            <a:off x="5796000" y="3789000"/>
            <a:ext cx="243180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000" b="0" strike="noStrike" spc="-1">
                <a:solidFill>
                  <a:srgbClr val="FFFFFF"/>
                </a:solidFill>
                <a:uFill>
                  <a:solidFill>
                    <a:srgbClr val="FFFFFF"/>
                  </a:solidFill>
                </a:uFill>
                <a:latin typeface="Century Gothic"/>
              </a:rPr>
              <a:t>Cinturão de Edgeworth-Kuiper</a:t>
            </a:r>
            <a:endParaRPr lang="pt-BR" sz="1800" b="0" strike="noStrike" spc="-1">
              <a:solidFill>
                <a:srgbClr val="FFFFFF"/>
              </a:solidFill>
              <a:uFill>
                <a:solidFill>
                  <a:srgbClr val="FFFFFF"/>
                </a:solidFill>
              </a:uFill>
              <a:latin typeface="Arial"/>
            </a:endParaRPr>
          </a:p>
        </p:txBody>
      </p:sp>
      <p:sp>
        <p:nvSpPr>
          <p:cNvPr id="184" name="CustomShape 4"/>
          <p:cNvSpPr/>
          <p:nvPr/>
        </p:nvSpPr>
        <p:spPr>
          <a:xfrm>
            <a:off x="6732360" y="5796000"/>
            <a:ext cx="197928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000" b="0" strike="noStrike" spc="-1">
                <a:solidFill>
                  <a:srgbClr val="FFFFFF"/>
                </a:solidFill>
                <a:uFill>
                  <a:solidFill>
                    <a:srgbClr val="FFFFFF"/>
                  </a:solidFill>
                </a:uFill>
                <a:latin typeface="Century Gothic"/>
              </a:rPr>
              <a:t>Nuvem de Oort</a:t>
            </a:r>
            <a:endParaRPr lang="pt-BR" sz="1800" b="0" strike="noStrike" spc="-1">
              <a:solidFill>
                <a:srgbClr val="FFFFFF"/>
              </a:solidFill>
              <a:uFill>
                <a:solidFill>
                  <a:srgbClr val="FFFFFF"/>
                </a:solidFill>
              </a:uFill>
              <a:latin typeface="Arial"/>
            </a:endParaRPr>
          </a:p>
        </p:txBody>
      </p:sp>
      <p:sp>
        <p:nvSpPr>
          <p:cNvPr id="185" name="CustomShape 5"/>
          <p:cNvSpPr/>
          <p:nvPr/>
        </p:nvSpPr>
        <p:spPr>
          <a:xfrm flipH="1" flipV="1">
            <a:off x="5219280" y="3644280"/>
            <a:ext cx="935640" cy="287640"/>
          </a:xfrm>
          <a:custGeom>
            <a:avLst/>
            <a:gdLst/>
            <a:ahLst/>
            <a:cxnLst/>
            <a:rect l="l" t="t" r="r" b="b"/>
            <a:pathLst>
              <a:path w="21600" h="21600">
                <a:moveTo>
                  <a:pt x="0" y="0"/>
                </a:moveTo>
                <a:lnTo>
                  <a:pt x="21600" y="21600"/>
                </a:lnTo>
              </a:path>
            </a:pathLst>
          </a:custGeom>
          <a:noFill/>
          <a:ln w="25560">
            <a:solidFill>
              <a:schemeClr val="bg1"/>
            </a:solidFill>
            <a:round/>
            <a:tailEnd type="arrow" w="med" len="med"/>
          </a:ln>
        </p:spPr>
        <p:style>
          <a:lnRef idx="0">
            <a:scrgbClr r="0" g="0" b="0"/>
          </a:lnRef>
          <a:fillRef idx="0">
            <a:scrgbClr r="0" g="0" b="0"/>
          </a:fillRef>
          <a:effectRef idx="0">
            <a:scrgbClr r="0" g="0" b="0"/>
          </a:effectRef>
          <a:fontRef idx="minor"/>
        </p:style>
      </p:sp>
      <p:sp>
        <p:nvSpPr>
          <p:cNvPr id="186" name="CustomShape 6"/>
          <p:cNvSpPr/>
          <p:nvPr/>
        </p:nvSpPr>
        <p:spPr>
          <a:xfrm flipH="1">
            <a:off x="1403640" y="4215240"/>
            <a:ext cx="64080" cy="941400"/>
          </a:xfrm>
          <a:custGeom>
            <a:avLst/>
            <a:gdLst/>
            <a:ahLst/>
            <a:cxnLst/>
            <a:rect l="l" t="t" r="r" b="b"/>
            <a:pathLst>
              <a:path w="21600" h="21600">
                <a:moveTo>
                  <a:pt x="0" y="0"/>
                </a:moveTo>
                <a:lnTo>
                  <a:pt x="21600" y="21600"/>
                </a:lnTo>
              </a:path>
            </a:pathLst>
          </a:custGeom>
          <a:noFill/>
          <a:ln w="25560">
            <a:solidFill>
              <a:schemeClr val="bg1"/>
            </a:solidFill>
            <a:round/>
            <a:tailEnd type="arrow" w="med" len="med"/>
          </a:ln>
        </p:spPr>
        <p:style>
          <a:lnRef idx="0">
            <a:scrgbClr r="0" g="0" b="0"/>
          </a:lnRef>
          <a:fillRef idx="0">
            <a:scrgbClr r="0" g="0" b="0"/>
          </a:fillRef>
          <a:effectRef idx="0">
            <a:scrgbClr r="0" g="0" b="0"/>
          </a:effectRef>
          <a:fontRef idx="minor"/>
        </p:style>
      </p:sp>
      <p:sp>
        <p:nvSpPr>
          <p:cNvPr id="187" name="CustomShape 7"/>
          <p:cNvSpPr/>
          <p:nvPr/>
        </p:nvSpPr>
        <p:spPr>
          <a:xfrm>
            <a:off x="432000" y="1303560"/>
            <a:ext cx="8711640" cy="5169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2800" b="0" strike="noStrike" spc="-1" dirty="0">
                <a:solidFill>
                  <a:srgbClr val="FFC000"/>
                </a:solidFill>
                <a:uFill>
                  <a:solidFill>
                    <a:srgbClr val="FFFFFF"/>
                  </a:solidFill>
                </a:uFill>
                <a:latin typeface="Century Gothic"/>
              </a:rPr>
              <a:t> </a:t>
            </a:r>
            <a:r>
              <a:rPr lang="pt-BR" sz="2800" b="1" strike="noStrike" spc="-1" dirty="0">
                <a:solidFill>
                  <a:schemeClr val="bg1"/>
                </a:solidFill>
                <a:uFill>
                  <a:solidFill>
                    <a:srgbClr val="FFFFFF"/>
                  </a:solidFill>
                </a:uFill>
                <a:latin typeface="Century Gothic"/>
              </a:rPr>
              <a:t>NO</a:t>
            </a:r>
            <a:r>
              <a:rPr lang="pt-BR" sz="2800" b="0" strike="noStrike" spc="-1" dirty="0">
                <a:solidFill>
                  <a:srgbClr val="FFC000"/>
                </a:solidFill>
                <a:uFill>
                  <a:solidFill>
                    <a:srgbClr val="FFFFFF"/>
                  </a:solidFill>
                </a:uFill>
                <a:latin typeface="Century Gothic"/>
              </a:rPr>
              <a:t>: entre 30 mil e 100 mil UA</a:t>
            </a:r>
            <a:endParaRPr lang="pt-BR" sz="1800" b="0" strike="noStrike" spc="-1" dirty="0">
              <a:solidFill>
                <a:srgbClr val="FFFFFF"/>
              </a:solidFill>
              <a:uFill>
                <a:solidFill>
                  <a:srgbClr val="FFFFFF"/>
                </a:solidFill>
              </a:uFill>
              <a:latin typeface="Arial"/>
            </a:endParaRPr>
          </a:p>
        </p:txBody>
      </p:sp>
      <p:sp>
        <p:nvSpPr>
          <p:cNvPr id="188" name="CustomShape 8"/>
          <p:cNvSpPr/>
          <p:nvPr/>
        </p:nvSpPr>
        <p:spPr>
          <a:xfrm>
            <a:off x="0" y="6542280"/>
            <a:ext cx="9143640" cy="272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1" strike="noStrike" spc="-1">
                <a:solidFill>
                  <a:srgbClr val="FFC000"/>
                </a:solidFill>
                <a:uFill>
                  <a:solidFill>
                    <a:srgbClr val="FFFFFF"/>
                  </a:solidFill>
                </a:uFill>
                <a:latin typeface="Century Gothic"/>
              </a:rPr>
              <a:t>Crédito da imagem: http://discovermagazine.com/2004/nov/cover#.UjtJr3-O74w</a:t>
            </a:r>
            <a:endParaRPr lang="pt-BR" sz="1800" b="0" strike="noStrike" spc="-1">
              <a:solidFill>
                <a:srgbClr val="FFFFFF"/>
              </a:solidFill>
              <a:uFill>
                <a:solidFill>
                  <a:srgbClr val="FFFFFF"/>
                </a:solidFill>
              </a:uFill>
              <a:latin typeface="Arial"/>
            </a:endParaRPr>
          </a:p>
        </p:txBody>
      </p:sp>
      <p:sp>
        <p:nvSpPr>
          <p:cNvPr id="189" name="CustomShape 9"/>
          <p:cNvSpPr/>
          <p:nvPr/>
        </p:nvSpPr>
        <p:spPr>
          <a:xfrm>
            <a:off x="467640" y="2565000"/>
            <a:ext cx="8711640" cy="5169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2800" b="0" strike="noStrike" spc="-1" dirty="0">
                <a:solidFill>
                  <a:srgbClr val="FFC000"/>
                </a:solidFill>
                <a:uFill>
                  <a:solidFill>
                    <a:srgbClr val="FFFFFF"/>
                  </a:solidFill>
                </a:uFill>
                <a:latin typeface="Century Gothic"/>
              </a:rPr>
              <a:t> </a:t>
            </a:r>
            <a:r>
              <a:rPr lang="pt-BR" sz="2800" b="1" strike="noStrike" spc="-1" dirty="0">
                <a:solidFill>
                  <a:schemeClr val="bg1"/>
                </a:solidFill>
                <a:uFill>
                  <a:solidFill>
                    <a:srgbClr val="FFFFFF"/>
                  </a:solidFill>
                </a:uFill>
                <a:latin typeface="Century Gothic"/>
              </a:rPr>
              <a:t>CA</a:t>
            </a:r>
            <a:r>
              <a:rPr lang="pt-BR" sz="2800" b="0" strike="noStrike" spc="-1" dirty="0">
                <a:solidFill>
                  <a:srgbClr val="FFC000"/>
                </a:solidFill>
                <a:uFill>
                  <a:solidFill>
                    <a:srgbClr val="FFFFFF"/>
                  </a:solidFill>
                </a:uFill>
                <a:latin typeface="Century Gothic"/>
              </a:rPr>
              <a:t>: entre 1,5 e 5 UA</a:t>
            </a:r>
            <a:endParaRPr lang="pt-BR" sz="1800" b="0" strike="noStrike" spc="-1" dirty="0">
              <a:solidFill>
                <a:srgbClr val="FFFFFF"/>
              </a:solidFill>
              <a:uFill>
                <a:solidFill>
                  <a:srgbClr val="FFFFFF"/>
                </a:solidFill>
              </a:uFill>
              <a:latin typeface="Arial"/>
            </a:endParaRPr>
          </a:p>
        </p:txBody>
      </p:sp>
      <p:sp>
        <p:nvSpPr>
          <p:cNvPr id="190" name="CustomShape 10"/>
          <p:cNvSpPr/>
          <p:nvPr/>
        </p:nvSpPr>
        <p:spPr>
          <a:xfrm>
            <a:off x="432000" y="1917000"/>
            <a:ext cx="8711640" cy="5169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2800" b="0" strike="noStrike" spc="-1" dirty="0">
                <a:solidFill>
                  <a:srgbClr val="FFC000"/>
                </a:solidFill>
                <a:uFill>
                  <a:solidFill>
                    <a:srgbClr val="FFFFFF"/>
                  </a:solidFill>
                </a:uFill>
                <a:latin typeface="Century Gothic"/>
              </a:rPr>
              <a:t> </a:t>
            </a:r>
            <a:r>
              <a:rPr lang="pt-BR" sz="2800" b="1" strike="noStrike" spc="-1" dirty="0">
                <a:solidFill>
                  <a:schemeClr val="bg1"/>
                </a:solidFill>
                <a:uFill>
                  <a:solidFill>
                    <a:srgbClr val="FFFFFF"/>
                  </a:solidFill>
                </a:uFill>
                <a:latin typeface="Century Gothic"/>
              </a:rPr>
              <a:t>CE-K</a:t>
            </a:r>
            <a:r>
              <a:rPr lang="pt-BR" sz="2800" b="0" strike="noStrike" spc="-1" dirty="0">
                <a:solidFill>
                  <a:srgbClr val="FFC000"/>
                </a:solidFill>
                <a:uFill>
                  <a:solidFill>
                    <a:srgbClr val="FFFFFF"/>
                  </a:solidFill>
                </a:uFill>
                <a:latin typeface="Century Gothic"/>
              </a:rPr>
              <a:t>: entre 30 e 50 UA</a:t>
            </a: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2000"/>
                                        <p:tgtEl>
                                          <p:spTgt spid="182"/>
                                        </p:tgtEl>
                                      </p:cBhvr>
                                    </p:animEffect>
                                  </p:childTnLst>
                                </p:cTn>
                              </p:par>
                              <p:par>
                                <p:cTn id="8" presetID="10" presetClass="entr" fill="hold" nodeType="withEffect">
                                  <p:stCondLst>
                                    <p:cond delay="0"/>
                                  </p:stCondLst>
                                  <p:childTnLst>
                                    <p:set>
                                      <p:cBhvr>
                                        <p:cTn id="9" dur="1" fill="hold">
                                          <p:stCondLst>
                                            <p:cond delay="0"/>
                                          </p:stCondLst>
                                        </p:cTn>
                                        <p:tgtEl>
                                          <p:spTgt spid="189">
                                            <p:txEl>
                                              <p:pRg st="0" end="22"/>
                                            </p:txEl>
                                          </p:spTgt>
                                        </p:tgtEl>
                                        <p:attrNameLst>
                                          <p:attrName>style.visibility</p:attrName>
                                        </p:attrNameLst>
                                      </p:cBhvr>
                                      <p:to>
                                        <p:strVal val="visible"/>
                                      </p:to>
                                    </p:set>
                                    <p:animEffect transition="in" filter="fade">
                                      <p:cBhvr additive="repl">
                                        <p:cTn id="10" dur="2000"/>
                                        <p:tgtEl>
                                          <p:spTgt spid="189">
                                            <p:txEl>
                                              <p:pRg st="0" end="22"/>
                                            </p:txEl>
                                          </p:spTgt>
                                        </p:tgtEl>
                                      </p:cBhvr>
                                    </p:animEffect>
                                  </p:childTnLst>
                                </p:cTn>
                              </p:par>
                              <p:par>
                                <p:cTn id="11" presetID="10" presetClass="entr" fill="hold"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fade">
                                      <p:cBhvr additive="repl">
                                        <p:cTn id="13" dur="2000"/>
                                        <p:tgtEl>
                                          <p:spTgt spid="1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nodeType="click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fade">
                                      <p:cBhvr additive="repl">
                                        <p:cTn id="18" dur="2000"/>
                                        <p:tgtEl>
                                          <p:spTgt spid="183"/>
                                        </p:tgtEl>
                                      </p:cBhvr>
                                    </p:animEffect>
                                  </p:childTnLst>
                                </p:cTn>
                              </p:par>
                              <p:par>
                                <p:cTn id="19" presetID="10" presetClass="entr" fill="hold" nodeType="withEffect">
                                  <p:stCondLst>
                                    <p:cond delay="0"/>
                                  </p:stCondLst>
                                  <p:childTnLst>
                                    <p:set>
                                      <p:cBhvr>
                                        <p:cTn id="20" dur="1" fill="hold">
                                          <p:stCondLst>
                                            <p:cond delay="0"/>
                                          </p:stCondLst>
                                        </p:cTn>
                                        <p:tgtEl>
                                          <p:spTgt spid="190">
                                            <p:txEl>
                                              <p:pRg st="0" end="24"/>
                                            </p:txEl>
                                          </p:spTgt>
                                        </p:tgtEl>
                                        <p:attrNameLst>
                                          <p:attrName>style.visibility</p:attrName>
                                        </p:attrNameLst>
                                      </p:cBhvr>
                                      <p:to>
                                        <p:strVal val="visible"/>
                                      </p:to>
                                    </p:set>
                                    <p:animEffect transition="in" filter="fade">
                                      <p:cBhvr additive="repl">
                                        <p:cTn id="21" dur="2000"/>
                                        <p:tgtEl>
                                          <p:spTgt spid="190">
                                            <p:txEl>
                                              <p:pRg st="0" end="24"/>
                                            </p:txEl>
                                          </p:spTgt>
                                        </p:tgtEl>
                                      </p:cBhvr>
                                    </p:animEffect>
                                  </p:childTnLst>
                                </p:cTn>
                              </p:par>
                              <p:par>
                                <p:cTn id="22" presetID="10" presetClass="entr" fill="hold" nodeType="withEffect">
                                  <p:stCondLst>
                                    <p:cond delay="0"/>
                                  </p:stCondLst>
                                  <p:childTnLst>
                                    <p:set>
                                      <p:cBhvr>
                                        <p:cTn id="23" dur="1" fill="hold">
                                          <p:stCondLst>
                                            <p:cond delay="0"/>
                                          </p:stCondLst>
                                        </p:cTn>
                                        <p:tgtEl>
                                          <p:spTgt spid="185"/>
                                        </p:tgtEl>
                                        <p:attrNameLst>
                                          <p:attrName>style.visibility</p:attrName>
                                        </p:attrNameLst>
                                      </p:cBhvr>
                                      <p:to>
                                        <p:strVal val="visible"/>
                                      </p:to>
                                    </p:set>
                                    <p:animEffect transition="in" filter="fade">
                                      <p:cBhvr additive="repl">
                                        <p:cTn id="24" dur="2000"/>
                                        <p:tgtEl>
                                          <p:spTgt spid="1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nodeType="click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fade">
                                      <p:cBhvr additive="repl">
                                        <p:cTn id="29" dur="2000"/>
                                        <p:tgtEl>
                                          <p:spTgt spid="184"/>
                                        </p:tgtEl>
                                      </p:cBhvr>
                                    </p:animEffect>
                                  </p:childTnLst>
                                </p:cTn>
                              </p:par>
                              <p:par>
                                <p:cTn id="30" presetID="10" presetClass="entr" fill="hold" nodeType="withEffect">
                                  <p:stCondLst>
                                    <p:cond delay="0"/>
                                  </p:stCondLst>
                                  <p:childTnLst>
                                    <p:set>
                                      <p:cBhvr>
                                        <p:cTn id="31" dur="1" fill="hold">
                                          <p:stCondLst>
                                            <p:cond delay="0"/>
                                          </p:stCondLst>
                                        </p:cTn>
                                        <p:tgtEl>
                                          <p:spTgt spid="187">
                                            <p:txEl>
                                              <p:pRg st="0" end="31"/>
                                            </p:txEl>
                                          </p:spTgt>
                                        </p:tgtEl>
                                        <p:attrNameLst>
                                          <p:attrName>style.visibility</p:attrName>
                                        </p:attrNameLst>
                                      </p:cBhvr>
                                      <p:to>
                                        <p:strVal val="visible"/>
                                      </p:to>
                                    </p:set>
                                    <p:animEffect transition="in" filter="fade">
                                      <p:cBhvr additive="repl">
                                        <p:cTn id="32" dur="2000"/>
                                        <p:tgtEl>
                                          <p:spTgt spid="187">
                                            <p:txEl>
                                              <p:pRg st="0" end="31"/>
                                            </p:txEl>
                                          </p:spTgt>
                                        </p:tgtEl>
                                      </p:cBhvr>
                                    </p:animEffect>
                                  </p:childTnLst>
                                </p:cTn>
                              </p:par>
                            </p:childTnLst>
                          </p:cTn>
                        </p:par>
                        <p:par>
                          <p:cTn id="33" fill="hold">
                            <p:stCondLst>
                              <p:cond delay="2000"/>
                            </p:stCondLst>
                            <p:childTnLst>
                              <p:par>
                                <p:cTn id="34" presetID="10" presetClass="entr" fill="hold" nodeType="afterEffect">
                                  <p:stCondLst>
                                    <p:cond delay="0"/>
                                  </p:stCondLst>
                                  <p:childTnLst>
                                    <p:set>
                                      <p:cBhvr>
                                        <p:cTn id="35" dur="1" fill="hold">
                                          <p:stCondLst>
                                            <p:cond delay="0"/>
                                          </p:stCondLst>
                                        </p:cTn>
                                        <p:tgtEl>
                                          <p:spTgt spid="188"/>
                                        </p:tgtEl>
                                        <p:attrNameLst>
                                          <p:attrName>style.visibility</p:attrName>
                                        </p:attrNameLst>
                                      </p:cBhvr>
                                      <p:to>
                                        <p:strVal val="visible"/>
                                      </p:to>
                                    </p:set>
                                    <p:animEffect transition="in" filter="fade">
                                      <p:cBhvr additive="repl">
                                        <p:cTn id="36" dur="2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714240" y="2643120"/>
            <a:ext cx="7772040" cy="1714320"/>
          </a:xfrm>
          <a:prstGeom prst="rect">
            <a:avLst/>
          </a:prstGeom>
          <a:noFill/>
          <a:ln>
            <a:noFill/>
          </a:ln>
        </p:spPr>
        <p:txBody>
          <a:bodyPr lIns="92160" tIns="46080" rIns="92160" bIns="46080" anchor="ctr"/>
          <a:lstStyle/>
          <a:p>
            <a:pPr algn="ctr">
              <a:lnSpc>
                <a:spcPct val="100000"/>
              </a:lnSpc>
            </a:pPr>
            <a:r>
              <a:rPr lang="pt-BR" sz="4400" b="0" strike="noStrike" spc="-1" dirty="0" smtClean="0">
                <a:solidFill>
                  <a:srgbClr val="FFC000"/>
                </a:solidFill>
                <a:uFill>
                  <a:solidFill>
                    <a:srgbClr val="FFFFFF"/>
                  </a:solidFill>
                </a:uFill>
                <a:latin typeface="Century Gothic"/>
              </a:rPr>
              <a:t>Formação do </a:t>
            </a:r>
          </a:p>
          <a:p>
            <a:pPr algn="ctr">
              <a:lnSpc>
                <a:spcPct val="100000"/>
              </a:lnSpc>
            </a:pPr>
            <a:r>
              <a:rPr lang="pt-BR" sz="4400" b="0" strike="noStrike" spc="-1" dirty="0" smtClean="0">
                <a:solidFill>
                  <a:srgbClr val="FFC000"/>
                </a:solidFill>
                <a:uFill>
                  <a:solidFill>
                    <a:srgbClr val="FFFFFF"/>
                  </a:solidFill>
                </a:uFill>
                <a:latin typeface="Century Gothic"/>
              </a:rPr>
              <a:t>Sistema Solar</a:t>
            </a:r>
            <a:endParaRPr lang="pt-BR" sz="1600" b="0" strike="noStrike" spc="-1" dirty="0">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36576"/>
            <a:ext cx="6193536" cy="6766560"/>
          </a:xfrm>
          <a:prstGeom prst="rect">
            <a:avLst/>
          </a:prstGeom>
        </p:spPr>
      </p:pic>
      <p:sp>
        <p:nvSpPr>
          <p:cNvPr id="3" name="Elipse 2"/>
          <p:cNvSpPr/>
          <p:nvPr/>
        </p:nvSpPr>
        <p:spPr>
          <a:xfrm>
            <a:off x="2826566" y="764704"/>
            <a:ext cx="3185594" cy="1440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827584" y="2105472"/>
            <a:ext cx="3600400" cy="1539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1763688" y="3556911"/>
            <a:ext cx="4968552" cy="16002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2577871" y="404664"/>
            <a:ext cx="986017"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959932" y="2052580"/>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858232" y="3344526"/>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252536" y="4734117"/>
            <a:ext cx="4968552" cy="200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779912" y="5017062"/>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extLst>
      <p:ext uri="{BB962C8B-B14F-4D97-AF65-F5344CB8AC3E}">
        <p14:creationId xmlns:p14="http://schemas.microsoft.com/office/powerpoint/2010/main" val="357552021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45720"/>
            <a:ext cx="6193536" cy="6766560"/>
          </a:xfrm>
          <a:prstGeom prst="rect">
            <a:avLst/>
          </a:prstGeom>
        </p:spPr>
      </p:pic>
      <p:sp>
        <p:nvSpPr>
          <p:cNvPr id="8" name="Elipse 7"/>
          <p:cNvSpPr/>
          <p:nvPr/>
        </p:nvSpPr>
        <p:spPr>
          <a:xfrm>
            <a:off x="827584" y="2105472"/>
            <a:ext cx="3600400" cy="1539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1763688" y="3556911"/>
            <a:ext cx="4968552" cy="16002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959932" y="2052580"/>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858232" y="3344526"/>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252536" y="4734117"/>
            <a:ext cx="4968552" cy="200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779912" y="5017062"/>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45720"/>
            <a:ext cx="6193536" cy="6766560"/>
          </a:xfrm>
          <a:prstGeom prst="rect">
            <a:avLst/>
          </a:prstGeom>
        </p:spPr>
      </p:pic>
      <p:sp>
        <p:nvSpPr>
          <p:cNvPr id="9" name="Elipse 8"/>
          <p:cNvSpPr/>
          <p:nvPr/>
        </p:nvSpPr>
        <p:spPr>
          <a:xfrm>
            <a:off x="1763688" y="3556911"/>
            <a:ext cx="4968552" cy="16002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rot="269312">
            <a:off x="1621026" y="3201654"/>
            <a:ext cx="1124418" cy="720080"/>
          </a:xfrm>
          <a:prstGeom prst="rect">
            <a:avLst/>
          </a:prstGeom>
          <a:gradFill>
            <a:gsLst>
              <a:gs pos="0">
                <a:schemeClr val="accent1">
                  <a:lumMod val="5000"/>
                  <a:lumOff val="95000"/>
                  <a:alpha val="0"/>
                </a:schemeClr>
              </a:gs>
              <a:gs pos="22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779912" y="5017062"/>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4648" y="5083438"/>
            <a:ext cx="6337552" cy="1636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extLst>
      <p:ext uri="{BB962C8B-B14F-4D97-AF65-F5344CB8AC3E}">
        <p14:creationId xmlns:p14="http://schemas.microsoft.com/office/powerpoint/2010/main" val="405769663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45720"/>
            <a:ext cx="6193536" cy="6766560"/>
          </a:xfrm>
          <a:prstGeom prst="rect">
            <a:avLst/>
          </a:prstGeom>
        </p:spPr>
      </p:pic>
      <p:sp>
        <p:nvSpPr>
          <p:cNvPr id="16" name="Retângulo 15"/>
          <p:cNvSpPr/>
          <p:nvPr/>
        </p:nvSpPr>
        <p:spPr>
          <a:xfrm>
            <a:off x="3779912" y="5017062"/>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34648" y="5083438"/>
            <a:ext cx="6337552" cy="1636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extLst>
      <p:ext uri="{BB962C8B-B14F-4D97-AF65-F5344CB8AC3E}">
        <p14:creationId xmlns:p14="http://schemas.microsoft.com/office/powerpoint/2010/main" val="148274857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8082</TotalTime>
  <Words>1159</Words>
  <Application>Microsoft Office PowerPoint</Application>
  <PresentationFormat>Apresentação na tela (4:3)</PresentationFormat>
  <Paragraphs>377</Paragraphs>
  <Slides>35</Slides>
  <Notes>25</Notes>
  <HiddenSlides>0</HiddenSlides>
  <MMClips>0</MMClips>
  <ScaleCrop>false</ScaleCrop>
  <HeadingPairs>
    <vt:vector size="6" baseType="variant">
      <vt:variant>
        <vt:lpstr>Fontes usadas</vt:lpstr>
      </vt:variant>
      <vt:variant>
        <vt:i4>8</vt:i4>
      </vt:variant>
      <vt:variant>
        <vt:lpstr>Tema</vt:lpstr>
      </vt:variant>
      <vt:variant>
        <vt:i4>6</vt:i4>
      </vt:variant>
      <vt:variant>
        <vt:lpstr>Títulos de slides</vt:lpstr>
      </vt:variant>
      <vt:variant>
        <vt:i4>35</vt:i4>
      </vt:variant>
    </vt:vector>
  </HeadingPairs>
  <TitlesOfParts>
    <vt:vector size="49" baseType="lpstr">
      <vt:lpstr>Arial</vt:lpstr>
      <vt:lpstr>Century Gothic</vt:lpstr>
      <vt:lpstr>Courier New</vt:lpstr>
      <vt:lpstr>DejaVu Sans</vt:lpstr>
      <vt:lpstr>StarSymbol</vt:lpstr>
      <vt:lpstr>Symbol</vt:lpstr>
      <vt:lpstr>Times New Roman</vt:lpstr>
      <vt:lpstr>Wingdings</vt:lpstr>
      <vt:lpstr>Office Theme</vt:lpstr>
      <vt:lpstr>Office Theme</vt:lpstr>
      <vt:lpstr>Office Theme</vt:lpstr>
      <vt:lpstr>Office Theme</vt:lpstr>
      <vt:lpstr>Blank Presentation</vt:lpstr>
      <vt:lpstr>1_Blank Presentation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Principais satélites do Sistema Solar</vt:lpstr>
      <vt:lpstr>Apresentação do PowerPoint</vt:lpstr>
      <vt:lpstr>Apresentação do PowerPoint</vt:lpstr>
      <vt:lpstr>Apresentação do PowerPoint</vt:lpstr>
      <vt:lpstr>Apresentação do PowerPoint</vt:lpstr>
      <vt:lpstr>Planetas anões</vt:lpstr>
      <vt:lpstr>Planetas anões...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subject/>
  <dc:creator>Iagusp</dc:creator>
  <dc:description/>
  <cp:lastModifiedBy>andré silva</cp:lastModifiedBy>
  <cp:revision>523</cp:revision>
  <cp:lastPrinted>2000-05-01T12:23:36Z</cp:lastPrinted>
  <dcterms:created xsi:type="dcterms:W3CDTF">1995-06-17T23:31:02Z</dcterms:created>
  <dcterms:modified xsi:type="dcterms:W3CDTF">2019-08-30T20:13:08Z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19</vt:i4>
  </property>
  <property fmtid="{D5CDD505-2E9C-101B-9397-08002B2CF9AE}" pid="8" name="PresentationFormat">
    <vt:lpwstr>Apresentação na tela (4:3)</vt:lpwstr>
  </property>
  <property fmtid="{D5CDD505-2E9C-101B-9397-08002B2CF9AE}" pid="9" name="ScaleCrop">
    <vt:bool>false</vt:bool>
  </property>
  <property fmtid="{D5CDD505-2E9C-101B-9397-08002B2CF9AE}" pid="10" name="ShareDoc">
    <vt:bool>false</vt:bool>
  </property>
  <property fmtid="{D5CDD505-2E9C-101B-9397-08002B2CF9AE}" pid="11" name="Slides">
    <vt:i4>31</vt:i4>
  </property>
</Properties>
</file>