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1319" r:id="rId2"/>
    <p:sldId id="1095" r:id="rId3"/>
    <p:sldId id="1096" r:id="rId4"/>
    <p:sldId id="1190" r:id="rId5"/>
    <p:sldId id="1313" r:id="rId6"/>
    <p:sldId id="1321" r:id="rId7"/>
    <p:sldId id="1320" r:id="rId8"/>
    <p:sldId id="1213" r:id="rId9"/>
    <p:sldId id="1322" r:id="rId10"/>
    <p:sldId id="1314" r:id="rId11"/>
    <p:sldId id="1229" r:id="rId12"/>
    <p:sldId id="1239" r:id="rId13"/>
    <p:sldId id="1243" r:id="rId14"/>
    <p:sldId id="1244" r:id="rId15"/>
    <p:sldId id="1250" r:id="rId16"/>
    <p:sldId id="1307" r:id="rId17"/>
    <p:sldId id="1318" r:id="rId18"/>
    <p:sldId id="1280" r:id="rId19"/>
    <p:sldId id="1286" r:id="rId20"/>
    <p:sldId id="1324" r:id="rId21"/>
    <p:sldId id="1326" r:id="rId22"/>
    <p:sldId id="1327" r:id="rId23"/>
    <p:sldId id="1295" r:id="rId24"/>
    <p:sldId id="1297" r:id="rId25"/>
    <p:sldId id="1285" r:id="rId26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69D8FF"/>
    <a:srgbClr val="3788FF"/>
    <a:srgbClr val="00FF00"/>
    <a:srgbClr val="C3D9FD"/>
    <a:srgbClr val="FFFFCC"/>
    <a:srgbClr val="FDE65D"/>
    <a:srgbClr val="EA8D04"/>
    <a:srgbClr val="FF8989"/>
    <a:srgbClr val="EE8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90230" autoAdjust="0"/>
  </p:normalViewPr>
  <p:slideViewPr>
    <p:cSldViewPr>
      <p:cViewPr varScale="1">
        <p:scale>
          <a:sx n="77" d="100"/>
          <a:sy n="77" d="100"/>
        </p:scale>
        <p:origin x="725" y="58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90"/>
    </p:cViewPr>
  </p:sorterViewPr>
  <p:notesViewPr>
    <p:cSldViewPr>
      <p:cViewPr>
        <p:scale>
          <a:sx n="66" d="100"/>
          <a:sy n="66" d="100"/>
        </p:scale>
        <p:origin x="-2304" y="288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D341A13-8482-4FAF-8002-3EE1133248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0759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70BA4C4-0D03-47D0-9FB9-68CB8D538B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51603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E34BD0-7347-4F98-8CA7-B3865A42940B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234356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Object</a:t>
            </a:r>
            <a:r>
              <a:rPr lang="pt-BR" dirty="0" smtClean="0"/>
              <a:t> </a:t>
            </a:r>
            <a:r>
              <a:rPr lang="pt-BR" dirty="0" err="1" smtClean="0"/>
              <a:t>Name</a:t>
            </a:r>
            <a:r>
              <a:rPr lang="pt-BR" dirty="0" smtClean="0"/>
              <a:t>: </a:t>
            </a:r>
            <a:r>
              <a:rPr lang="pt-BR" dirty="0" err="1" smtClean="0"/>
              <a:t>Ring</a:t>
            </a:r>
            <a:r>
              <a:rPr lang="pt-BR" dirty="0" smtClean="0"/>
              <a:t> </a:t>
            </a:r>
            <a:r>
              <a:rPr lang="pt-BR" dirty="0" err="1" smtClean="0"/>
              <a:t>Nebula</a:t>
            </a:r>
            <a:r>
              <a:rPr lang="pt-BR" dirty="0" smtClean="0"/>
              <a:t>, M57, NGC 6720 </a:t>
            </a:r>
            <a:r>
              <a:rPr lang="pt-BR" dirty="0" err="1" smtClean="0"/>
              <a:t>Object</a:t>
            </a:r>
            <a:r>
              <a:rPr lang="pt-BR" dirty="0" smtClean="0"/>
              <a:t> </a:t>
            </a:r>
            <a:r>
              <a:rPr lang="pt-BR" dirty="0" err="1" smtClean="0"/>
              <a:t>Description</a:t>
            </a:r>
            <a:r>
              <a:rPr lang="pt-BR" dirty="0" smtClean="0"/>
              <a:t>: </a:t>
            </a:r>
            <a:r>
              <a:rPr lang="pt-BR" dirty="0" err="1" smtClean="0"/>
              <a:t>Planetary</a:t>
            </a:r>
            <a:r>
              <a:rPr lang="pt-BR" dirty="0" smtClean="0"/>
              <a:t> </a:t>
            </a:r>
            <a:r>
              <a:rPr lang="pt-BR" dirty="0" err="1" smtClean="0"/>
              <a:t>Nebula</a:t>
            </a:r>
            <a:r>
              <a:rPr lang="pt-BR" dirty="0" smtClean="0"/>
              <a:t> </a:t>
            </a:r>
            <a:r>
              <a:rPr lang="pt-BR" dirty="0" err="1" smtClean="0"/>
              <a:t>Position</a:t>
            </a:r>
            <a:r>
              <a:rPr lang="pt-BR" dirty="0" smtClean="0"/>
              <a:t> (J2000): </a:t>
            </a:r>
            <a:r>
              <a:rPr lang="pt-BR" dirty="0" err="1" smtClean="0"/>
              <a:t>R.A.</a:t>
            </a:r>
            <a:r>
              <a:rPr lang="pt-BR" dirty="0" smtClean="0"/>
              <a:t> 18h 53m 35s</a:t>
            </a:r>
            <a:br>
              <a:rPr lang="pt-BR" dirty="0" smtClean="0"/>
            </a:br>
            <a:r>
              <a:rPr lang="pt-BR" dirty="0" smtClean="0"/>
              <a:t>Dec. 33° 01' 43" </a:t>
            </a:r>
            <a:r>
              <a:rPr lang="pt-BR" dirty="0" err="1" smtClean="0"/>
              <a:t>Constellation</a:t>
            </a:r>
            <a:r>
              <a:rPr lang="pt-BR" dirty="0" smtClean="0"/>
              <a:t>: Lyra </a:t>
            </a:r>
            <a:r>
              <a:rPr lang="pt-BR" dirty="0" err="1" smtClean="0"/>
              <a:t>Distance</a:t>
            </a:r>
            <a:r>
              <a:rPr lang="pt-BR" dirty="0" smtClean="0"/>
              <a:t>: 2,300 </a:t>
            </a:r>
            <a:r>
              <a:rPr lang="pt-BR" dirty="0" err="1" smtClean="0"/>
              <a:t>light-years</a:t>
            </a:r>
            <a:r>
              <a:rPr lang="pt-BR" dirty="0" smtClean="0"/>
              <a:t> (700 </a:t>
            </a:r>
            <a:r>
              <a:rPr lang="pt-BR" dirty="0" err="1" smtClean="0"/>
              <a:t>parsecs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fusca pesa em torno de 800 kg. A colher azul, com volume</a:t>
            </a:r>
            <a:r>
              <a:rPr lang="pt-BR" baseline="0" dirty="0" smtClean="0"/>
              <a:t> de 1 ml (=1centímetro cúbico) equivale a meia colher de café.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16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19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0754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lvl="1" algn="l"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estrela de nêutrons: caroço que sobrou da SN</a:t>
            </a:r>
            <a:endParaRPr lang="pt-BR" sz="1600" b="0" dirty="0" smtClean="0">
              <a:solidFill>
                <a:schemeClr val="accent1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pPr lvl="1" algn="l"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pulsar:</a:t>
            </a:r>
          </a:p>
          <a:p>
            <a:pPr lvl="2" algn="l"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BR" sz="32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rápida rotação: conservação do momento angular</a:t>
            </a:r>
          </a:p>
          <a:p>
            <a:pPr lvl="2" algn="l"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BR" sz="32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campo magnético intensificado com o colapso</a:t>
            </a:r>
          </a:p>
          <a:p>
            <a:pPr lvl="2" algn="l"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BR" sz="32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modelo de farol</a:t>
            </a:r>
            <a:endParaRPr lang="pt-BR" sz="1200" b="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lvl="1" algn="l"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BR" sz="32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todo pulsar é uma estrela de nêutrons mas nem toda estrela de nêutrons é um pulsar</a:t>
            </a:r>
          </a:p>
          <a:p>
            <a:pPr lvl="1" algn="l"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BR" sz="32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Confirmação: objeto no centro de M1</a:t>
            </a:r>
            <a:endParaRPr lang="pt-BR" b="0" dirty="0" smtClean="0">
              <a:solidFill>
                <a:schemeClr val="accent1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pPr lvl="2" algn="l"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endParaRPr lang="pt-BR" sz="3200" b="0" dirty="0" smtClean="0">
              <a:solidFill>
                <a:schemeClr val="accent1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72847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O caminhão mostrado é o </a:t>
            </a:r>
            <a:r>
              <a:rPr lang="pt-BR" sz="1200" b="1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Caterpillar 797B, que carregado pesa em torno de 1000 toneladas.</a:t>
            </a:r>
            <a:endParaRPr lang="pt-BR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36882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23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das imagens: Angelina Jolie: http://lissarankin.com; </a:t>
            </a:r>
            <a:r>
              <a:rPr lang="pt-BR" dirty="0" err="1" smtClean="0"/>
              <a:t>Marlyn</a:t>
            </a:r>
            <a:r>
              <a:rPr lang="pt-BR" dirty="0" smtClean="0"/>
              <a:t> Monroe:</a:t>
            </a:r>
            <a:r>
              <a:rPr lang="pt-BR" baseline="0" dirty="0" smtClean="0"/>
              <a:t> http://pt.my-walls.net;  George Clooney: http://www.people.com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 Mark A. </a:t>
            </a:r>
            <a:r>
              <a:rPr lang="pt-BR" dirty="0" err="1" smtClean="0"/>
              <a:t>Garlick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3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pt-BR" sz="1200" b="0" i="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6694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pt-BR" sz="1200" b="0" i="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498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8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8CAD3-4044-4BE4-8FFC-CE5CC9D5A1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416B7-14CD-4856-B1DB-193A0AFF49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47AC3-A298-4130-864F-AA69841EED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86FA0-AE5E-4EEA-87DF-A325035522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60CA8-1E4C-4861-B69B-83450422E1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46F95-CA7B-47FF-A649-225CEA54C1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ED462-9E70-4298-8803-B7B986DDB3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87C77-B3D2-4F25-BA53-DE448FCEF3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FB460-A035-43A2-A06C-837E95980A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53C3D-ACC6-47C1-AAC7-9DE86365B6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D2715-17DB-4F7C-8AA3-188EBDA88A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7D5D55-3E18-4CE9-A4D4-16E195049B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Red%20Giant%20Sun.mp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pt.aliexpress.com/" TargetMode="External"/><Relationship Id="rId4" Type="http://schemas.openxmlformats.org/officeDocument/2006/relationships/hyperlink" Target="https://parachoquescromados.wordpress.com/tag/fusca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a.int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hyperlink" Target="SN-ESO.mov" TargetMode="External"/><Relationship Id="rId4" Type="http://schemas.openxmlformats.org/officeDocument/2006/relationships/hyperlink" Target="http://www.spacetelescope.org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gisticadescomplicada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Rockstar%20e%20a%20origem%20do%20metal.mp4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1259632" y="3116560"/>
            <a:ext cx="6400800" cy="1752600"/>
          </a:xfrm>
          <a:noFill/>
        </p:spPr>
        <p:txBody>
          <a:bodyPr/>
          <a:lstStyle/>
          <a:p>
            <a:r>
              <a:rPr lang="pt-BR" sz="4400" dirty="0" smtClean="0">
                <a:solidFill>
                  <a:srgbClr val="00CC99"/>
                </a:solidFill>
                <a:latin typeface="Century Gothic" pitchFamily="34" charset="0"/>
              </a:rPr>
              <a:t>As vidas das estrelas</a:t>
            </a:r>
            <a:endParaRPr lang="pt-BR" sz="720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00CC99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00CC99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00CC99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29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30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31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32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33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34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15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16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17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grpSp>
        <p:nvGrpSpPr>
          <p:cNvPr id="18" name="Agrupar 17"/>
          <p:cNvGrpSpPr/>
          <p:nvPr/>
        </p:nvGrpSpPr>
        <p:grpSpPr>
          <a:xfrm>
            <a:off x="2866536" y="88796"/>
            <a:ext cx="4055214" cy="1589724"/>
            <a:chOff x="2843808" y="79211"/>
            <a:chExt cx="4055214" cy="1589724"/>
          </a:xfrm>
        </p:grpSpPr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8364" y="79211"/>
              <a:ext cx="1484665" cy="1424871"/>
            </a:xfrm>
            <a:prstGeom prst="rect">
              <a:avLst/>
            </a:prstGeom>
          </p:spPr>
        </p:pic>
        <p:sp>
          <p:nvSpPr>
            <p:cNvPr id="22" name="Retângulo 21"/>
            <p:cNvSpPr/>
            <p:nvPr/>
          </p:nvSpPr>
          <p:spPr>
            <a:xfrm>
              <a:off x="2843808" y="1330381"/>
              <a:ext cx="405521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pt-BR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b="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Observatório Dietrich </a:t>
              </a:r>
              <a:r>
                <a:rPr lang="pt-BR" b="0" dirty="0" err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Schiel</a:t>
              </a:r>
              <a:endParaRPr lang="pt-BR" b="0" dirty="0" smtClean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15" y="236230"/>
            <a:ext cx="3198118" cy="1362698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4616" y="14160"/>
            <a:ext cx="2655270" cy="246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238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30719">
            <a:off x="3386726" y="3993660"/>
            <a:ext cx="2979544" cy="2629270"/>
          </a:xfrm>
          <a:prstGeom prst="rect">
            <a:avLst/>
          </a:prstGeom>
        </p:spPr>
      </p:pic>
      <p:sp>
        <p:nvSpPr>
          <p:cNvPr id="36" name="Nuvem 35"/>
          <p:cNvSpPr/>
          <p:nvPr/>
        </p:nvSpPr>
        <p:spPr bwMode="auto">
          <a:xfrm rot="4642871">
            <a:off x="196288" y="918150"/>
            <a:ext cx="2448272" cy="2664296"/>
          </a:xfrm>
          <a:prstGeom prst="cloud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C000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1206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Elipse 36"/>
          <p:cNvSpPr>
            <a:spLocks noChangeAspect="1"/>
          </p:cNvSpPr>
          <p:nvPr/>
        </p:nvSpPr>
        <p:spPr bwMode="auto">
          <a:xfrm>
            <a:off x="5975648" y="3573016"/>
            <a:ext cx="3240360" cy="3240360"/>
          </a:xfrm>
          <a:prstGeom prst="ellipse">
            <a:avLst/>
          </a:prstGeom>
          <a:gradFill>
            <a:gsLst>
              <a:gs pos="0">
                <a:srgbClr val="FFC000"/>
              </a:gs>
              <a:gs pos="52000">
                <a:srgbClr val="FF0000"/>
              </a:gs>
              <a:gs pos="78000">
                <a:srgbClr val="FFC000">
                  <a:alpha val="0"/>
                  <a:lumMod val="43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6" name="CaixaDeTexto 135"/>
          <p:cNvSpPr txBox="1"/>
          <p:nvPr/>
        </p:nvSpPr>
        <p:spPr>
          <a:xfrm>
            <a:off x="6516216" y="6536377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  <a:latin typeface="Century Gothic" pitchFamily="34" charset="0"/>
              </a:rPr>
              <a:t>Imagens fora de escala</a:t>
            </a:r>
            <a:endParaRPr lang="pt-BR" sz="12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grpSp>
        <p:nvGrpSpPr>
          <p:cNvPr id="6" name="Grupo 21"/>
          <p:cNvGrpSpPr>
            <a:grpSpLocks noChangeAspect="1"/>
          </p:cNvGrpSpPr>
          <p:nvPr/>
        </p:nvGrpSpPr>
        <p:grpSpPr>
          <a:xfrm>
            <a:off x="5101382" y="2026279"/>
            <a:ext cx="466570" cy="466617"/>
            <a:chOff x="3297125" y="1405912"/>
            <a:chExt cx="864001" cy="864098"/>
          </a:xfrm>
          <a:gradFill>
            <a:gsLst>
              <a:gs pos="100000">
                <a:schemeClr val="tx1">
                  <a:alpha val="51000"/>
                </a:schemeClr>
              </a:gs>
              <a:gs pos="100000">
                <a:schemeClr val="tx1"/>
              </a:gs>
              <a:gs pos="30000">
                <a:srgbClr val="FF0000">
                  <a:alpha val="57000"/>
                </a:srgbClr>
              </a:gs>
            </a:gsLst>
            <a:path path="shape">
              <a:fillToRect l="50000" t="50000" r="50000" b="50000"/>
            </a:path>
          </a:gradFill>
        </p:grpSpPr>
        <p:sp>
          <p:nvSpPr>
            <p:cNvPr id="201" name="Elipse 200"/>
            <p:cNvSpPr>
              <a:spLocks noChangeAspect="1"/>
            </p:cNvSpPr>
            <p:nvPr/>
          </p:nvSpPr>
          <p:spPr bwMode="auto">
            <a:xfrm>
              <a:off x="3563903" y="1700817"/>
              <a:ext cx="288000" cy="288001"/>
            </a:xfrm>
            <a:prstGeom prst="ellipse">
              <a:avLst/>
            </a:prstGeom>
            <a:gradFill>
              <a:gsLst>
                <a:gs pos="6700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02" name="Elipse 201"/>
            <p:cNvSpPr>
              <a:spLocks noChangeAspect="1"/>
            </p:cNvSpPr>
            <p:nvPr/>
          </p:nvSpPr>
          <p:spPr bwMode="auto">
            <a:xfrm>
              <a:off x="3297125" y="1405912"/>
              <a:ext cx="864001" cy="864098"/>
            </a:xfrm>
            <a:prstGeom prst="ellipse">
              <a:avLst/>
            </a:prstGeom>
            <a:gradFill>
              <a:gsLst>
                <a:gs pos="23000">
                  <a:schemeClr val="bg1"/>
                </a:gs>
                <a:gs pos="100000">
                  <a:schemeClr val="tx1">
                    <a:alpha val="0"/>
                  </a:schemeClr>
                </a:gs>
                <a:gs pos="33000">
                  <a:srgbClr val="FFC0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04" name="CaixaDeTexto 203"/>
          <p:cNvSpPr txBox="1"/>
          <p:nvPr/>
        </p:nvSpPr>
        <p:spPr>
          <a:xfrm>
            <a:off x="4644008" y="287442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Sequência Principal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1" name="CaixaDeTexto 220"/>
          <p:cNvSpPr txBox="1"/>
          <p:nvPr/>
        </p:nvSpPr>
        <p:spPr>
          <a:xfrm>
            <a:off x="6804248" y="5940569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Gigante Vermelha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3" name="CaixaDeTexto 222"/>
          <p:cNvSpPr txBox="1"/>
          <p:nvPr/>
        </p:nvSpPr>
        <p:spPr>
          <a:xfrm>
            <a:off x="2303240" y="5949280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Anã </a:t>
            </a:r>
          </a:p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Branca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7" name="Título 1"/>
          <p:cNvSpPr txBox="1">
            <a:spLocks/>
          </p:cNvSpPr>
          <p:nvPr/>
        </p:nvSpPr>
        <p:spPr>
          <a:xfrm>
            <a:off x="107504" y="44624"/>
            <a:ext cx="9036496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Evolução</a:t>
            </a:r>
            <a:r>
              <a:rPr kumimoji="0" lang="pt-BR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de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e</a:t>
            </a: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strelas de pouca massa</a:t>
            </a:r>
          </a:p>
        </p:txBody>
      </p:sp>
      <p:sp>
        <p:nvSpPr>
          <p:cNvPr id="95" name="CaixaDeTexto 94"/>
          <p:cNvSpPr txBox="1"/>
          <p:nvPr/>
        </p:nvSpPr>
        <p:spPr>
          <a:xfrm>
            <a:off x="647056" y="2852936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Nuvem interestelar 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8" name="Text Box 141"/>
          <p:cNvSpPr txBox="1">
            <a:spLocks noChangeArrowheads="1"/>
          </p:cNvSpPr>
          <p:nvPr/>
        </p:nvSpPr>
        <p:spPr bwMode="auto">
          <a:xfrm>
            <a:off x="35496" y="6571064"/>
            <a:ext cx="46440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Crédito :  André Luiz da Silva/CDA/CDCC/USP</a:t>
            </a:r>
            <a:endParaRPr lang="pt-BR" sz="10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grpSp>
        <p:nvGrpSpPr>
          <p:cNvPr id="7" name="Grupo 13"/>
          <p:cNvGrpSpPr>
            <a:grpSpLocks noChangeAspect="1"/>
          </p:cNvGrpSpPr>
          <p:nvPr/>
        </p:nvGrpSpPr>
        <p:grpSpPr>
          <a:xfrm>
            <a:off x="6732240" y="1530503"/>
            <a:ext cx="1440160" cy="1440323"/>
            <a:chOff x="3035404" y="1160768"/>
            <a:chExt cx="1800001" cy="1800200"/>
          </a:xfrm>
        </p:grpSpPr>
        <p:sp>
          <p:nvSpPr>
            <p:cNvPr id="32" name="Elipse 31"/>
            <p:cNvSpPr/>
            <p:nvPr/>
          </p:nvSpPr>
          <p:spPr bwMode="auto">
            <a:xfrm>
              <a:off x="3563888" y="1700808"/>
              <a:ext cx="720000" cy="720000"/>
            </a:xfrm>
            <a:prstGeom prst="ellipse">
              <a:avLst/>
            </a:prstGeom>
            <a:gradFill>
              <a:gsLst>
                <a:gs pos="100000">
                  <a:schemeClr val="tx1"/>
                </a:gs>
                <a:gs pos="7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Elipse 32"/>
            <p:cNvSpPr/>
            <p:nvPr/>
          </p:nvSpPr>
          <p:spPr bwMode="auto">
            <a:xfrm>
              <a:off x="3154656" y="1337186"/>
              <a:ext cx="1528957" cy="1470147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39000"/>
                  </a:schemeClr>
                </a:gs>
                <a:gs pos="100000">
                  <a:schemeClr val="tx1"/>
                </a:gs>
                <a:gs pos="30000">
                  <a:srgbClr val="FF0000">
                    <a:alpha val="5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Elipse 33"/>
            <p:cNvSpPr/>
            <p:nvPr/>
          </p:nvSpPr>
          <p:spPr bwMode="auto">
            <a:xfrm>
              <a:off x="3035404" y="1160768"/>
              <a:ext cx="1800001" cy="18002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7000">
                  <a:schemeClr val="tx1">
                    <a:alpha val="0"/>
                  </a:schemeClr>
                </a:gs>
                <a:gs pos="38000">
                  <a:srgbClr val="EA8D04">
                    <a:alpha val="6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8" name="CaixaDeTexto 37"/>
          <p:cNvSpPr txBox="1"/>
          <p:nvPr/>
        </p:nvSpPr>
        <p:spPr>
          <a:xfrm>
            <a:off x="6660232" y="285293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Subgigante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2" name="CaixaDeTexto 221"/>
          <p:cNvSpPr txBox="1"/>
          <p:nvPr/>
        </p:nvSpPr>
        <p:spPr>
          <a:xfrm>
            <a:off x="4211960" y="5949280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Nebulosa Planetária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575048" y="597076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Anã Negra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8" name="Grupo 47"/>
          <p:cNvGrpSpPr/>
          <p:nvPr/>
        </p:nvGrpSpPr>
        <p:grpSpPr>
          <a:xfrm>
            <a:off x="499905" y="4736777"/>
            <a:ext cx="1659318" cy="1142251"/>
            <a:chOff x="1974712" y="3519279"/>
            <a:chExt cx="1949251" cy="1211747"/>
          </a:xfrm>
        </p:grpSpPr>
        <p:sp>
          <p:nvSpPr>
            <p:cNvPr id="40" name="Fluxograma: Atraso 39"/>
            <p:cNvSpPr/>
            <p:nvPr/>
          </p:nvSpPr>
          <p:spPr bwMode="auto">
            <a:xfrm rot="16787364">
              <a:off x="2537763" y="3584640"/>
              <a:ext cx="1140654" cy="1009932"/>
            </a:xfrm>
            <a:prstGeom prst="flowChartDelay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>
              <a:innerShdw blurRad="127000" dist="88900" dir="2700000">
                <a:prstClr val="black">
                  <a:alpha val="72000"/>
                </a:prstClr>
              </a:inn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CaixaDeTexto 41"/>
            <p:cNvSpPr txBox="1"/>
            <p:nvPr/>
          </p:nvSpPr>
          <p:spPr>
            <a:xfrm rot="681093">
              <a:off x="2632599" y="3817621"/>
              <a:ext cx="9673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 smtClean="0">
                  <a:solidFill>
                    <a:schemeClr val="bg1">
                      <a:lumMod val="50000"/>
                      <a:alpha val="99000"/>
                    </a:schemeClr>
                  </a:solidFill>
                  <a:latin typeface="Castellar" pitchFamily="18" charset="0"/>
                </a:rPr>
                <a:t>R.I.P.</a:t>
              </a:r>
              <a:endParaRPr lang="pt-BR" sz="2000" dirty="0">
                <a:solidFill>
                  <a:schemeClr val="bg1">
                    <a:lumMod val="50000"/>
                    <a:alpha val="99000"/>
                  </a:schemeClr>
                </a:solidFill>
                <a:latin typeface="Castellar" pitchFamily="18" charset="0"/>
              </a:endParaRPr>
            </a:p>
          </p:txBody>
        </p:sp>
        <p:sp>
          <p:nvSpPr>
            <p:cNvPr id="43" name="Forma livre 42"/>
            <p:cNvSpPr/>
            <p:nvPr/>
          </p:nvSpPr>
          <p:spPr bwMode="auto">
            <a:xfrm>
              <a:off x="2626047" y="4179121"/>
              <a:ext cx="289770" cy="41967"/>
            </a:xfrm>
            <a:custGeom>
              <a:avLst/>
              <a:gdLst>
                <a:gd name="connsiteX0" fmla="*/ 0 w 236423"/>
                <a:gd name="connsiteY0" fmla="*/ 0 h 41722"/>
                <a:gd name="connsiteX1" fmla="*/ 20861 w 236423"/>
                <a:gd name="connsiteY1" fmla="*/ 3477 h 41722"/>
                <a:gd name="connsiteX2" fmla="*/ 41722 w 236423"/>
                <a:gd name="connsiteY2" fmla="*/ 10430 h 41722"/>
                <a:gd name="connsiteX3" fmla="*/ 62583 w 236423"/>
                <a:gd name="connsiteY3" fmla="*/ 13907 h 41722"/>
                <a:gd name="connsiteX4" fmla="*/ 93874 w 236423"/>
                <a:gd name="connsiteY4" fmla="*/ 41722 h 41722"/>
                <a:gd name="connsiteX5" fmla="*/ 114735 w 236423"/>
                <a:gd name="connsiteY5" fmla="*/ 38245 h 41722"/>
                <a:gd name="connsiteX6" fmla="*/ 135596 w 236423"/>
                <a:gd name="connsiteY6" fmla="*/ 31291 h 41722"/>
                <a:gd name="connsiteX7" fmla="*/ 146026 w 236423"/>
                <a:gd name="connsiteY7" fmla="*/ 27814 h 41722"/>
                <a:gd name="connsiteX8" fmla="*/ 173841 w 236423"/>
                <a:gd name="connsiteY8" fmla="*/ 20861 h 41722"/>
                <a:gd name="connsiteX9" fmla="*/ 187748 w 236423"/>
                <a:gd name="connsiteY9" fmla="*/ 24338 h 41722"/>
                <a:gd name="connsiteX10" fmla="*/ 198178 w 236423"/>
                <a:gd name="connsiteY10" fmla="*/ 27814 h 41722"/>
                <a:gd name="connsiteX11" fmla="*/ 219039 w 236423"/>
                <a:gd name="connsiteY11" fmla="*/ 13907 h 41722"/>
                <a:gd name="connsiteX12" fmla="*/ 236423 w 236423"/>
                <a:gd name="connsiteY12" fmla="*/ 20861 h 41722"/>
                <a:gd name="connsiteX0" fmla="*/ 0 w 289770"/>
                <a:gd name="connsiteY0" fmla="*/ 0 h 41967"/>
                <a:gd name="connsiteX1" fmla="*/ 20861 w 289770"/>
                <a:gd name="connsiteY1" fmla="*/ 3477 h 41967"/>
                <a:gd name="connsiteX2" fmla="*/ 41722 w 289770"/>
                <a:gd name="connsiteY2" fmla="*/ 10430 h 41967"/>
                <a:gd name="connsiteX3" fmla="*/ 62583 w 289770"/>
                <a:gd name="connsiteY3" fmla="*/ 13907 h 41967"/>
                <a:gd name="connsiteX4" fmla="*/ 93874 w 289770"/>
                <a:gd name="connsiteY4" fmla="*/ 41722 h 41967"/>
                <a:gd name="connsiteX5" fmla="*/ 114735 w 289770"/>
                <a:gd name="connsiteY5" fmla="*/ 38245 h 41967"/>
                <a:gd name="connsiteX6" fmla="*/ 135596 w 289770"/>
                <a:gd name="connsiteY6" fmla="*/ 31291 h 41967"/>
                <a:gd name="connsiteX7" fmla="*/ 146026 w 289770"/>
                <a:gd name="connsiteY7" fmla="*/ 27814 h 41967"/>
                <a:gd name="connsiteX8" fmla="*/ 173841 w 289770"/>
                <a:gd name="connsiteY8" fmla="*/ 20861 h 41967"/>
                <a:gd name="connsiteX9" fmla="*/ 187748 w 289770"/>
                <a:gd name="connsiteY9" fmla="*/ 24338 h 41967"/>
                <a:gd name="connsiteX10" fmla="*/ 198178 w 289770"/>
                <a:gd name="connsiteY10" fmla="*/ 27814 h 41967"/>
                <a:gd name="connsiteX11" fmla="*/ 219039 w 289770"/>
                <a:gd name="connsiteY11" fmla="*/ 13907 h 41967"/>
                <a:gd name="connsiteX12" fmla="*/ 289770 w 289770"/>
                <a:gd name="connsiteY12" fmla="*/ 41967 h 4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770" h="41967">
                  <a:moveTo>
                    <a:pt x="0" y="0"/>
                  </a:moveTo>
                  <a:cubicBezTo>
                    <a:pt x="6954" y="1159"/>
                    <a:pt x="14022" y="1767"/>
                    <a:pt x="20861" y="3477"/>
                  </a:cubicBezTo>
                  <a:cubicBezTo>
                    <a:pt x="27972" y="5255"/>
                    <a:pt x="34492" y="9225"/>
                    <a:pt x="41722" y="10430"/>
                  </a:cubicBezTo>
                  <a:lnTo>
                    <a:pt x="62583" y="13907"/>
                  </a:lnTo>
                  <a:cubicBezTo>
                    <a:pt x="86399" y="37723"/>
                    <a:pt x="75262" y="29313"/>
                    <a:pt x="93874" y="41722"/>
                  </a:cubicBezTo>
                  <a:cubicBezTo>
                    <a:pt x="100828" y="40563"/>
                    <a:pt x="107896" y="39955"/>
                    <a:pt x="114735" y="38245"/>
                  </a:cubicBezTo>
                  <a:cubicBezTo>
                    <a:pt x="121846" y="36467"/>
                    <a:pt x="128642" y="33609"/>
                    <a:pt x="135596" y="31291"/>
                  </a:cubicBezTo>
                  <a:cubicBezTo>
                    <a:pt x="139073" y="30132"/>
                    <a:pt x="142432" y="28533"/>
                    <a:pt x="146026" y="27814"/>
                  </a:cubicBezTo>
                  <a:cubicBezTo>
                    <a:pt x="167004" y="23619"/>
                    <a:pt x="157804" y="26207"/>
                    <a:pt x="173841" y="20861"/>
                  </a:cubicBezTo>
                  <a:cubicBezTo>
                    <a:pt x="178477" y="22020"/>
                    <a:pt x="183153" y="23025"/>
                    <a:pt x="187748" y="24338"/>
                  </a:cubicBezTo>
                  <a:cubicBezTo>
                    <a:pt x="191272" y="25345"/>
                    <a:pt x="194701" y="28973"/>
                    <a:pt x="198178" y="27814"/>
                  </a:cubicBezTo>
                  <a:cubicBezTo>
                    <a:pt x="206106" y="25171"/>
                    <a:pt x="219039" y="13907"/>
                    <a:pt x="219039" y="13907"/>
                  </a:cubicBezTo>
                  <a:cubicBezTo>
                    <a:pt x="234536" y="17782"/>
                    <a:pt x="282914" y="35111"/>
                    <a:pt x="289770" y="41967"/>
                  </a:cubicBezTo>
                </a:path>
              </a:pathLst>
            </a:cu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Forma livre 43"/>
            <p:cNvSpPr/>
            <p:nvPr/>
          </p:nvSpPr>
          <p:spPr bwMode="auto">
            <a:xfrm rot="336398">
              <a:off x="2699791" y="4215883"/>
              <a:ext cx="123897" cy="74263"/>
            </a:xfrm>
            <a:custGeom>
              <a:avLst/>
              <a:gdLst>
                <a:gd name="connsiteX0" fmla="*/ 0 w 236423"/>
                <a:gd name="connsiteY0" fmla="*/ 0 h 41722"/>
                <a:gd name="connsiteX1" fmla="*/ 20861 w 236423"/>
                <a:gd name="connsiteY1" fmla="*/ 3477 h 41722"/>
                <a:gd name="connsiteX2" fmla="*/ 41722 w 236423"/>
                <a:gd name="connsiteY2" fmla="*/ 10430 h 41722"/>
                <a:gd name="connsiteX3" fmla="*/ 62583 w 236423"/>
                <a:gd name="connsiteY3" fmla="*/ 13907 h 41722"/>
                <a:gd name="connsiteX4" fmla="*/ 93874 w 236423"/>
                <a:gd name="connsiteY4" fmla="*/ 41722 h 41722"/>
                <a:gd name="connsiteX5" fmla="*/ 114735 w 236423"/>
                <a:gd name="connsiteY5" fmla="*/ 38245 h 41722"/>
                <a:gd name="connsiteX6" fmla="*/ 135596 w 236423"/>
                <a:gd name="connsiteY6" fmla="*/ 31291 h 41722"/>
                <a:gd name="connsiteX7" fmla="*/ 146026 w 236423"/>
                <a:gd name="connsiteY7" fmla="*/ 27814 h 41722"/>
                <a:gd name="connsiteX8" fmla="*/ 173841 w 236423"/>
                <a:gd name="connsiteY8" fmla="*/ 20861 h 41722"/>
                <a:gd name="connsiteX9" fmla="*/ 187748 w 236423"/>
                <a:gd name="connsiteY9" fmla="*/ 24338 h 41722"/>
                <a:gd name="connsiteX10" fmla="*/ 198178 w 236423"/>
                <a:gd name="connsiteY10" fmla="*/ 27814 h 41722"/>
                <a:gd name="connsiteX11" fmla="*/ 219039 w 236423"/>
                <a:gd name="connsiteY11" fmla="*/ 13907 h 41722"/>
                <a:gd name="connsiteX12" fmla="*/ 236423 w 236423"/>
                <a:gd name="connsiteY12" fmla="*/ 20861 h 41722"/>
                <a:gd name="connsiteX0" fmla="*/ 0 w 219039"/>
                <a:gd name="connsiteY0" fmla="*/ 0 h 41722"/>
                <a:gd name="connsiteX1" fmla="*/ 20861 w 219039"/>
                <a:gd name="connsiteY1" fmla="*/ 3477 h 41722"/>
                <a:gd name="connsiteX2" fmla="*/ 41722 w 219039"/>
                <a:gd name="connsiteY2" fmla="*/ 10430 h 41722"/>
                <a:gd name="connsiteX3" fmla="*/ 62583 w 219039"/>
                <a:gd name="connsiteY3" fmla="*/ 13907 h 41722"/>
                <a:gd name="connsiteX4" fmla="*/ 93874 w 219039"/>
                <a:gd name="connsiteY4" fmla="*/ 41722 h 41722"/>
                <a:gd name="connsiteX5" fmla="*/ 114735 w 219039"/>
                <a:gd name="connsiteY5" fmla="*/ 38245 h 41722"/>
                <a:gd name="connsiteX6" fmla="*/ 135596 w 219039"/>
                <a:gd name="connsiteY6" fmla="*/ 31291 h 41722"/>
                <a:gd name="connsiteX7" fmla="*/ 146026 w 219039"/>
                <a:gd name="connsiteY7" fmla="*/ 27814 h 41722"/>
                <a:gd name="connsiteX8" fmla="*/ 173841 w 219039"/>
                <a:gd name="connsiteY8" fmla="*/ 20861 h 41722"/>
                <a:gd name="connsiteX9" fmla="*/ 187748 w 219039"/>
                <a:gd name="connsiteY9" fmla="*/ 24338 h 41722"/>
                <a:gd name="connsiteX10" fmla="*/ 198178 w 219039"/>
                <a:gd name="connsiteY10" fmla="*/ 27814 h 41722"/>
                <a:gd name="connsiteX11" fmla="*/ 219039 w 219039"/>
                <a:gd name="connsiteY11" fmla="*/ 13907 h 41722"/>
                <a:gd name="connsiteX0" fmla="*/ 0 w 198178"/>
                <a:gd name="connsiteY0" fmla="*/ 0 h 41722"/>
                <a:gd name="connsiteX1" fmla="*/ 20861 w 198178"/>
                <a:gd name="connsiteY1" fmla="*/ 3477 h 41722"/>
                <a:gd name="connsiteX2" fmla="*/ 41722 w 198178"/>
                <a:gd name="connsiteY2" fmla="*/ 10430 h 41722"/>
                <a:gd name="connsiteX3" fmla="*/ 62583 w 198178"/>
                <a:gd name="connsiteY3" fmla="*/ 13907 h 41722"/>
                <a:gd name="connsiteX4" fmla="*/ 93874 w 198178"/>
                <a:gd name="connsiteY4" fmla="*/ 41722 h 41722"/>
                <a:gd name="connsiteX5" fmla="*/ 114735 w 198178"/>
                <a:gd name="connsiteY5" fmla="*/ 38245 h 41722"/>
                <a:gd name="connsiteX6" fmla="*/ 135596 w 198178"/>
                <a:gd name="connsiteY6" fmla="*/ 31291 h 41722"/>
                <a:gd name="connsiteX7" fmla="*/ 146026 w 198178"/>
                <a:gd name="connsiteY7" fmla="*/ 27814 h 41722"/>
                <a:gd name="connsiteX8" fmla="*/ 173841 w 198178"/>
                <a:gd name="connsiteY8" fmla="*/ 20861 h 41722"/>
                <a:gd name="connsiteX9" fmla="*/ 187748 w 198178"/>
                <a:gd name="connsiteY9" fmla="*/ 24338 h 41722"/>
                <a:gd name="connsiteX10" fmla="*/ 198178 w 198178"/>
                <a:gd name="connsiteY10" fmla="*/ 27814 h 41722"/>
                <a:gd name="connsiteX0" fmla="*/ 0 w 198178"/>
                <a:gd name="connsiteY0" fmla="*/ 0 h 44632"/>
                <a:gd name="connsiteX1" fmla="*/ 20861 w 198178"/>
                <a:gd name="connsiteY1" fmla="*/ 3477 h 44632"/>
                <a:gd name="connsiteX2" fmla="*/ 41722 w 198178"/>
                <a:gd name="connsiteY2" fmla="*/ 10430 h 44632"/>
                <a:gd name="connsiteX3" fmla="*/ 62583 w 198178"/>
                <a:gd name="connsiteY3" fmla="*/ 13907 h 44632"/>
                <a:gd name="connsiteX4" fmla="*/ 78808 w 198178"/>
                <a:gd name="connsiteY4" fmla="*/ 44632 h 44632"/>
                <a:gd name="connsiteX5" fmla="*/ 114735 w 198178"/>
                <a:gd name="connsiteY5" fmla="*/ 38245 h 44632"/>
                <a:gd name="connsiteX6" fmla="*/ 135596 w 198178"/>
                <a:gd name="connsiteY6" fmla="*/ 31291 h 44632"/>
                <a:gd name="connsiteX7" fmla="*/ 146026 w 198178"/>
                <a:gd name="connsiteY7" fmla="*/ 27814 h 44632"/>
                <a:gd name="connsiteX8" fmla="*/ 173841 w 198178"/>
                <a:gd name="connsiteY8" fmla="*/ 20861 h 44632"/>
                <a:gd name="connsiteX9" fmla="*/ 187748 w 198178"/>
                <a:gd name="connsiteY9" fmla="*/ 24338 h 44632"/>
                <a:gd name="connsiteX10" fmla="*/ 198178 w 198178"/>
                <a:gd name="connsiteY10" fmla="*/ 27814 h 44632"/>
                <a:gd name="connsiteX0" fmla="*/ 0 w 187748"/>
                <a:gd name="connsiteY0" fmla="*/ 0 h 44632"/>
                <a:gd name="connsiteX1" fmla="*/ 20861 w 187748"/>
                <a:gd name="connsiteY1" fmla="*/ 3477 h 44632"/>
                <a:gd name="connsiteX2" fmla="*/ 41722 w 187748"/>
                <a:gd name="connsiteY2" fmla="*/ 10430 h 44632"/>
                <a:gd name="connsiteX3" fmla="*/ 62583 w 187748"/>
                <a:gd name="connsiteY3" fmla="*/ 13907 h 44632"/>
                <a:gd name="connsiteX4" fmla="*/ 78808 w 187748"/>
                <a:gd name="connsiteY4" fmla="*/ 44632 h 44632"/>
                <a:gd name="connsiteX5" fmla="*/ 114735 w 187748"/>
                <a:gd name="connsiteY5" fmla="*/ 38245 h 44632"/>
                <a:gd name="connsiteX6" fmla="*/ 135596 w 187748"/>
                <a:gd name="connsiteY6" fmla="*/ 31291 h 44632"/>
                <a:gd name="connsiteX7" fmla="*/ 146026 w 187748"/>
                <a:gd name="connsiteY7" fmla="*/ 27814 h 44632"/>
                <a:gd name="connsiteX8" fmla="*/ 173841 w 187748"/>
                <a:gd name="connsiteY8" fmla="*/ 20861 h 44632"/>
                <a:gd name="connsiteX9" fmla="*/ 187748 w 187748"/>
                <a:gd name="connsiteY9" fmla="*/ 24338 h 44632"/>
                <a:gd name="connsiteX0" fmla="*/ 0 w 173841"/>
                <a:gd name="connsiteY0" fmla="*/ 0 h 44632"/>
                <a:gd name="connsiteX1" fmla="*/ 20861 w 173841"/>
                <a:gd name="connsiteY1" fmla="*/ 3477 h 44632"/>
                <a:gd name="connsiteX2" fmla="*/ 41722 w 173841"/>
                <a:gd name="connsiteY2" fmla="*/ 10430 h 44632"/>
                <a:gd name="connsiteX3" fmla="*/ 62583 w 173841"/>
                <a:gd name="connsiteY3" fmla="*/ 13907 h 44632"/>
                <a:gd name="connsiteX4" fmla="*/ 78808 w 173841"/>
                <a:gd name="connsiteY4" fmla="*/ 44632 h 44632"/>
                <a:gd name="connsiteX5" fmla="*/ 114735 w 173841"/>
                <a:gd name="connsiteY5" fmla="*/ 38245 h 44632"/>
                <a:gd name="connsiteX6" fmla="*/ 135596 w 173841"/>
                <a:gd name="connsiteY6" fmla="*/ 31291 h 44632"/>
                <a:gd name="connsiteX7" fmla="*/ 146026 w 173841"/>
                <a:gd name="connsiteY7" fmla="*/ 27814 h 44632"/>
                <a:gd name="connsiteX8" fmla="*/ 173841 w 173841"/>
                <a:gd name="connsiteY8" fmla="*/ 20861 h 44632"/>
                <a:gd name="connsiteX0" fmla="*/ 0 w 146026"/>
                <a:gd name="connsiteY0" fmla="*/ 0 h 44632"/>
                <a:gd name="connsiteX1" fmla="*/ 20861 w 146026"/>
                <a:gd name="connsiteY1" fmla="*/ 3477 h 44632"/>
                <a:gd name="connsiteX2" fmla="*/ 41722 w 146026"/>
                <a:gd name="connsiteY2" fmla="*/ 10430 h 44632"/>
                <a:gd name="connsiteX3" fmla="*/ 62583 w 146026"/>
                <a:gd name="connsiteY3" fmla="*/ 13907 h 44632"/>
                <a:gd name="connsiteX4" fmla="*/ 78808 w 146026"/>
                <a:gd name="connsiteY4" fmla="*/ 44632 h 44632"/>
                <a:gd name="connsiteX5" fmla="*/ 114735 w 146026"/>
                <a:gd name="connsiteY5" fmla="*/ 38245 h 44632"/>
                <a:gd name="connsiteX6" fmla="*/ 135596 w 146026"/>
                <a:gd name="connsiteY6" fmla="*/ 31291 h 44632"/>
                <a:gd name="connsiteX7" fmla="*/ 146026 w 146026"/>
                <a:gd name="connsiteY7" fmla="*/ 27814 h 44632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78808 w 157616"/>
                <a:gd name="connsiteY4" fmla="*/ 44632 h 45352"/>
                <a:gd name="connsiteX5" fmla="*/ 114735 w 157616"/>
                <a:gd name="connsiteY5" fmla="*/ 38245 h 45352"/>
                <a:gd name="connsiteX6" fmla="*/ 135596 w 157616"/>
                <a:gd name="connsiteY6" fmla="*/ 31291 h 45352"/>
                <a:gd name="connsiteX7" fmla="*/ 157616 w 157616"/>
                <a:gd name="connsiteY7" fmla="*/ 44633 h 45352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114735 w 157616"/>
                <a:gd name="connsiteY4" fmla="*/ 38245 h 45352"/>
                <a:gd name="connsiteX5" fmla="*/ 135596 w 157616"/>
                <a:gd name="connsiteY5" fmla="*/ 31291 h 45352"/>
                <a:gd name="connsiteX6" fmla="*/ 157616 w 157616"/>
                <a:gd name="connsiteY6" fmla="*/ 44633 h 45352"/>
                <a:gd name="connsiteX0" fmla="*/ 0 w 157616"/>
                <a:gd name="connsiteY0" fmla="*/ 0 h 45910"/>
                <a:gd name="connsiteX1" fmla="*/ 20861 w 157616"/>
                <a:gd name="connsiteY1" fmla="*/ 3477 h 45910"/>
                <a:gd name="connsiteX2" fmla="*/ 41722 w 157616"/>
                <a:gd name="connsiteY2" fmla="*/ 10430 h 45910"/>
                <a:gd name="connsiteX3" fmla="*/ 62583 w 157616"/>
                <a:gd name="connsiteY3" fmla="*/ 13907 h 45910"/>
                <a:gd name="connsiteX4" fmla="*/ 78809 w 157616"/>
                <a:gd name="connsiteY4" fmla="*/ 45910 h 45910"/>
                <a:gd name="connsiteX5" fmla="*/ 135596 w 157616"/>
                <a:gd name="connsiteY5" fmla="*/ 31291 h 45910"/>
                <a:gd name="connsiteX6" fmla="*/ 157616 w 157616"/>
                <a:gd name="connsiteY6" fmla="*/ 44633 h 45910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135596 w 157616"/>
                <a:gd name="connsiteY4" fmla="*/ 31291 h 45352"/>
                <a:gd name="connsiteX5" fmla="*/ 157616 w 157616"/>
                <a:gd name="connsiteY5" fmla="*/ 44633 h 45352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135596 w 157616"/>
                <a:gd name="connsiteY4" fmla="*/ 31291 h 45352"/>
                <a:gd name="connsiteX5" fmla="*/ 157616 w 157616"/>
                <a:gd name="connsiteY5" fmla="*/ 44633 h 45352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135596 w 157616"/>
                <a:gd name="connsiteY4" fmla="*/ 31291 h 45352"/>
                <a:gd name="connsiteX5" fmla="*/ 157616 w 157616"/>
                <a:gd name="connsiteY5" fmla="*/ 44633 h 45352"/>
                <a:gd name="connsiteX0" fmla="*/ 0 w 135596"/>
                <a:gd name="connsiteY0" fmla="*/ 0 h 39239"/>
                <a:gd name="connsiteX1" fmla="*/ 20861 w 135596"/>
                <a:gd name="connsiteY1" fmla="*/ 3477 h 39239"/>
                <a:gd name="connsiteX2" fmla="*/ 41722 w 135596"/>
                <a:gd name="connsiteY2" fmla="*/ 10430 h 39239"/>
                <a:gd name="connsiteX3" fmla="*/ 62583 w 135596"/>
                <a:gd name="connsiteY3" fmla="*/ 13907 h 39239"/>
                <a:gd name="connsiteX4" fmla="*/ 135596 w 135596"/>
                <a:gd name="connsiteY4" fmla="*/ 31291 h 39239"/>
                <a:gd name="connsiteX0" fmla="*/ 0 w 135596"/>
                <a:gd name="connsiteY0" fmla="*/ 0 h 39239"/>
                <a:gd name="connsiteX1" fmla="*/ 20861 w 135596"/>
                <a:gd name="connsiteY1" fmla="*/ 3477 h 39239"/>
                <a:gd name="connsiteX2" fmla="*/ 41722 w 135596"/>
                <a:gd name="connsiteY2" fmla="*/ 10430 h 39239"/>
                <a:gd name="connsiteX3" fmla="*/ 62583 w 135596"/>
                <a:gd name="connsiteY3" fmla="*/ 13907 h 39239"/>
                <a:gd name="connsiteX4" fmla="*/ 135596 w 135596"/>
                <a:gd name="connsiteY4" fmla="*/ 31291 h 3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596" h="39239">
                  <a:moveTo>
                    <a:pt x="0" y="0"/>
                  </a:moveTo>
                  <a:cubicBezTo>
                    <a:pt x="6954" y="1159"/>
                    <a:pt x="14022" y="1767"/>
                    <a:pt x="20861" y="3477"/>
                  </a:cubicBezTo>
                  <a:cubicBezTo>
                    <a:pt x="27972" y="5255"/>
                    <a:pt x="34492" y="9225"/>
                    <a:pt x="41722" y="10430"/>
                  </a:cubicBezTo>
                  <a:lnTo>
                    <a:pt x="62583" y="13907"/>
                  </a:lnTo>
                  <a:cubicBezTo>
                    <a:pt x="78229" y="17384"/>
                    <a:pt x="111751" y="39239"/>
                    <a:pt x="135596" y="31291"/>
                  </a:cubicBezTo>
                </a:path>
              </a:pathLst>
            </a:cu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Forma livre 44"/>
            <p:cNvSpPr/>
            <p:nvPr/>
          </p:nvSpPr>
          <p:spPr bwMode="auto">
            <a:xfrm>
              <a:off x="3347864" y="3785288"/>
              <a:ext cx="216024" cy="75760"/>
            </a:xfrm>
            <a:custGeom>
              <a:avLst/>
              <a:gdLst>
                <a:gd name="connsiteX0" fmla="*/ 0 w 236423"/>
                <a:gd name="connsiteY0" fmla="*/ 0 h 41722"/>
                <a:gd name="connsiteX1" fmla="*/ 20861 w 236423"/>
                <a:gd name="connsiteY1" fmla="*/ 3477 h 41722"/>
                <a:gd name="connsiteX2" fmla="*/ 41722 w 236423"/>
                <a:gd name="connsiteY2" fmla="*/ 10430 h 41722"/>
                <a:gd name="connsiteX3" fmla="*/ 62583 w 236423"/>
                <a:gd name="connsiteY3" fmla="*/ 13907 h 41722"/>
                <a:gd name="connsiteX4" fmla="*/ 93874 w 236423"/>
                <a:gd name="connsiteY4" fmla="*/ 41722 h 41722"/>
                <a:gd name="connsiteX5" fmla="*/ 114735 w 236423"/>
                <a:gd name="connsiteY5" fmla="*/ 38245 h 41722"/>
                <a:gd name="connsiteX6" fmla="*/ 135596 w 236423"/>
                <a:gd name="connsiteY6" fmla="*/ 31291 h 41722"/>
                <a:gd name="connsiteX7" fmla="*/ 146026 w 236423"/>
                <a:gd name="connsiteY7" fmla="*/ 27814 h 41722"/>
                <a:gd name="connsiteX8" fmla="*/ 173841 w 236423"/>
                <a:gd name="connsiteY8" fmla="*/ 20861 h 41722"/>
                <a:gd name="connsiteX9" fmla="*/ 187748 w 236423"/>
                <a:gd name="connsiteY9" fmla="*/ 24338 h 41722"/>
                <a:gd name="connsiteX10" fmla="*/ 198178 w 236423"/>
                <a:gd name="connsiteY10" fmla="*/ 27814 h 41722"/>
                <a:gd name="connsiteX11" fmla="*/ 219039 w 236423"/>
                <a:gd name="connsiteY11" fmla="*/ 13907 h 41722"/>
                <a:gd name="connsiteX12" fmla="*/ 236423 w 236423"/>
                <a:gd name="connsiteY12" fmla="*/ 20861 h 41722"/>
                <a:gd name="connsiteX0" fmla="*/ 0 w 289770"/>
                <a:gd name="connsiteY0" fmla="*/ 0 h 41967"/>
                <a:gd name="connsiteX1" fmla="*/ 20861 w 289770"/>
                <a:gd name="connsiteY1" fmla="*/ 3477 h 41967"/>
                <a:gd name="connsiteX2" fmla="*/ 41722 w 289770"/>
                <a:gd name="connsiteY2" fmla="*/ 10430 h 41967"/>
                <a:gd name="connsiteX3" fmla="*/ 62583 w 289770"/>
                <a:gd name="connsiteY3" fmla="*/ 13907 h 41967"/>
                <a:gd name="connsiteX4" fmla="*/ 93874 w 289770"/>
                <a:gd name="connsiteY4" fmla="*/ 41722 h 41967"/>
                <a:gd name="connsiteX5" fmla="*/ 114735 w 289770"/>
                <a:gd name="connsiteY5" fmla="*/ 38245 h 41967"/>
                <a:gd name="connsiteX6" fmla="*/ 135596 w 289770"/>
                <a:gd name="connsiteY6" fmla="*/ 31291 h 41967"/>
                <a:gd name="connsiteX7" fmla="*/ 146026 w 289770"/>
                <a:gd name="connsiteY7" fmla="*/ 27814 h 41967"/>
                <a:gd name="connsiteX8" fmla="*/ 173841 w 289770"/>
                <a:gd name="connsiteY8" fmla="*/ 20861 h 41967"/>
                <a:gd name="connsiteX9" fmla="*/ 187748 w 289770"/>
                <a:gd name="connsiteY9" fmla="*/ 24338 h 41967"/>
                <a:gd name="connsiteX10" fmla="*/ 198178 w 289770"/>
                <a:gd name="connsiteY10" fmla="*/ 27814 h 41967"/>
                <a:gd name="connsiteX11" fmla="*/ 219039 w 289770"/>
                <a:gd name="connsiteY11" fmla="*/ 13907 h 41967"/>
                <a:gd name="connsiteX12" fmla="*/ 289770 w 289770"/>
                <a:gd name="connsiteY12" fmla="*/ 41967 h 4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770" h="41967">
                  <a:moveTo>
                    <a:pt x="0" y="0"/>
                  </a:moveTo>
                  <a:cubicBezTo>
                    <a:pt x="6954" y="1159"/>
                    <a:pt x="14022" y="1767"/>
                    <a:pt x="20861" y="3477"/>
                  </a:cubicBezTo>
                  <a:cubicBezTo>
                    <a:pt x="27972" y="5255"/>
                    <a:pt x="34492" y="9225"/>
                    <a:pt x="41722" y="10430"/>
                  </a:cubicBezTo>
                  <a:lnTo>
                    <a:pt x="62583" y="13907"/>
                  </a:lnTo>
                  <a:cubicBezTo>
                    <a:pt x="86399" y="37723"/>
                    <a:pt x="75262" y="29313"/>
                    <a:pt x="93874" y="41722"/>
                  </a:cubicBezTo>
                  <a:cubicBezTo>
                    <a:pt x="100828" y="40563"/>
                    <a:pt x="107896" y="39955"/>
                    <a:pt x="114735" y="38245"/>
                  </a:cubicBezTo>
                  <a:cubicBezTo>
                    <a:pt x="121846" y="36467"/>
                    <a:pt x="128642" y="33609"/>
                    <a:pt x="135596" y="31291"/>
                  </a:cubicBezTo>
                  <a:cubicBezTo>
                    <a:pt x="139073" y="30132"/>
                    <a:pt x="142432" y="28533"/>
                    <a:pt x="146026" y="27814"/>
                  </a:cubicBezTo>
                  <a:cubicBezTo>
                    <a:pt x="167004" y="23619"/>
                    <a:pt x="157804" y="26207"/>
                    <a:pt x="173841" y="20861"/>
                  </a:cubicBezTo>
                  <a:cubicBezTo>
                    <a:pt x="178477" y="22020"/>
                    <a:pt x="183153" y="23025"/>
                    <a:pt x="187748" y="24338"/>
                  </a:cubicBezTo>
                  <a:cubicBezTo>
                    <a:pt x="191272" y="25345"/>
                    <a:pt x="194701" y="28973"/>
                    <a:pt x="198178" y="27814"/>
                  </a:cubicBezTo>
                  <a:cubicBezTo>
                    <a:pt x="206106" y="25171"/>
                    <a:pt x="219039" y="13907"/>
                    <a:pt x="219039" y="13907"/>
                  </a:cubicBezTo>
                  <a:cubicBezTo>
                    <a:pt x="234536" y="17782"/>
                    <a:pt x="282914" y="35111"/>
                    <a:pt x="289770" y="41967"/>
                  </a:cubicBezTo>
                </a:path>
              </a:pathLst>
            </a:cu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Forma livre 45"/>
            <p:cNvSpPr/>
            <p:nvPr/>
          </p:nvSpPr>
          <p:spPr bwMode="auto">
            <a:xfrm rot="20587724">
              <a:off x="2392088" y="4096587"/>
              <a:ext cx="193524" cy="319314"/>
            </a:xfrm>
            <a:custGeom>
              <a:avLst/>
              <a:gdLst>
                <a:gd name="connsiteX0" fmla="*/ 58058 w 193524"/>
                <a:gd name="connsiteY0" fmla="*/ 319314 h 319314"/>
                <a:gd name="connsiteX1" fmla="*/ 60477 w 193524"/>
                <a:gd name="connsiteY1" fmla="*/ 312057 h 319314"/>
                <a:gd name="connsiteX2" fmla="*/ 58058 w 193524"/>
                <a:gd name="connsiteY2" fmla="*/ 304800 h 319314"/>
                <a:gd name="connsiteX3" fmla="*/ 55639 w 193524"/>
                <a:gd name="connsiteY3" fmla="*/ 290286 h 319314"/>
                <a:gd name="connsiteX4" fmla="*/ 50800 w 193524"/>
                <a:gd name="connsiteY4" fmla="*/ 270933 h 319314"/>
                <a:gd name="connsiteX5" fmla="*/ 48381 w 193524"/>
                <a:gd name="connsiteY5" fmla="*/ 261257 h 319314"/>
                <a:gd name="connsiteX6" fmla="*/ 43543 w 193524"/>
                <a:gd name="connsiteY6" fmla="*/ 254000 h 319314"/>
                <a:gd name="connsiteX7" fmla="*/ 38705 w 193524"/>
                <a:gd name="connsiteY7" fmla="*/ 237067 h 319314"/>
                <a:gd name="connsiteX8" fmla="*/ 33867 w 193524"/>
                <a:gd name="connsiteY8" fmla="*/ 229809 h 319314"/>
                <a:gd name="connsiteX9" fmla="*/ 29029 w 193524"/>
                <a:gd name="connsiteY9" fmla="*/ 210457 h 319314"/>
                <a:gd name="connsiteX10" fmla="*/ 26610 w 193524"/>
                <a:gd name="connsiteY10" fmla="*/ 193524 h 319314"/>
                <a:gd name="connsiteX11" fmla="*/ 21772 w 193524"/>
                <a:gd name="connsiteY11" fmla="*/ 179009 h 319314"/>
                <a:gd name="connsiteX12" fmla="*/ 14515 w 193524"/>
                <a:gd name="connsiteY12" fmla="*/ 162076 h 319314"/>
                <a:gd name="connsiteX13" fmla="*/ 7258 w 193524"/>
                <a:gd name="connsiteY13" fmla="*/ 157238 h 319314"/>
                <a:gd name="connsiteX14" fmla="*/ 0 w 193524"/>
                <a:gd name="connsiteY14" fmla="*/ 133048 h 319314"/>
                <a:gd name="connsiteX15" fmla="*/ 2420 w 193524"/>
                <a:gd name="connsiteY15" fmla="*/ 125790 h 319314"/>
                <a:gd name="connsiteX16" fmla="*/ 16934 w 193524"/>
                <a:gd name="connsiteY16" fmla="*/ 130629 h 319314"/>
                <a:gd name="connsiteX17" fmla="*/ 24191 w 193524"/>
                <a:gd name="connsiteY17" fmla="*/ 133048 h 319314"/>
                <a:gd name="connsiteX18" fmla="*/ 38705 w 193524"/>
                <a:gd name="connsiteY18" fmla="*/ 142724 h 319314"/>
                <a:gd name="connsiteX19" fmla="*/ 45962 w 193524"/>
                <a:gd name="connsiteY19" fmla="*/ 147562 h 319314"/>
                <a:gd name="connsiteX20" fmla="*/ 50800 w 193524"/>
                <a:gd name="connsiteY20" fmla="*/ 154819 h 319314"/>
                <a:gd name="connsiteX21" fmla="*/ 55639 w 193524"/>
                <a:gd name="connsiteY21" fmla="*/ 159657 h 319314"/>
                <a:gd name="connsiteX22" fmla="*/ 65315 w 193524"/>
                <a:gd name="connsiteY22" fmla="*/ 171752 h 319314"/>
                <a:gd name="connsiteX23" fmla="*/ 67734 w 193524"/>
                <a:gd name="connsiteY23" fmla="*/ 217714 h 319314"/>
                <a:gd name="connsiteX24" fmla="*/ 70153 w 193524"/>
                <a:gd name="connsiteY24" fmla="*/ 224971 h 319314"/>
                <a:gd name="connsiteX25" fmla="*/ 79829 w 193524"/>
                <a:gd name="connsiteY25" fmla="*/ 239486 h 319314"/>
                <a:gd name="connsiteX26" fmla="*/ 84667 w 193524"/>
                <a:gd name="connsiteY26" fmla="*/ 246743 h 319314"/>
                <a:gd name="connsiteX27" fmla="*/ 89505 w 193524"/>
                <a:gd name="connsiteY27" fmla="*/ 254000 h 319314"/>
                <a:gd name="connsiteX28" fmla="*/ 94343 w 193524"/>
                <a:gd name="connsiteY28" fmla="*/ 263676 h 319314"/>
                <a:gd name="connsiteX29" fmla="*/ 104020 w 193524"/>
                <a:gd name="connsiteY29" fmla="*/ 278190 h 319314"/>
                <a:gd name="connsiteX30" fmla="*/ 106439 w 193524"/>
                <a:gd name="connsiteY30" fmla="*/ 304800 h 319314"/>
                <a:gd name="connsiteX31" fmla="*/ 99181 w 193524"/>
                <a:gd name="connsiteY31" fmla="*/ 280609 h 319314"/>
                <a:gd name="connsiteX32" fmla="*/ 94343 w 193524"/>
                <a:gd name="connsiteY32" fmla="*/ 270933 h 319314"/>
                <a:gd name="connsiteX33" fmla="*/ 91924 w 193524"/>
                <a:gd name="connsiteY33" fmla="*/ 261257 h 319314"/>
                <a:gd name="connsiteX34" fmla="*/ 84667 w 193524"/>
                <a:gd name="connsiteY34" fmla="*/ 241905 h 319314"/>
                <a:gd name="connsiteX35" fmla="*/ 82248 w 193524"/>
                <a:gd name="connsiteY35" fmla="*/ 229809 h 319314"/>
                <a:gd name="connsiteX36" fmla="*/ 77410 w 193524"/>
                <a:gd name="connsiteY36" fmla="*/ 215295 h 319314"/>
                <a:gd name="connsiteX37" fmla="*/ 74991 w 193524"/>
                <a:gd name="connsiteY37" fmla="*/ 87086 h 319314"/>
                <a:gd name="connsiteX38" fmla="*/ 72572 w 193524"/>
                <a:gd name="connsiteY38" fmla="*/ 79829 h 319314"/>
                <a:gd name="connsiteX39" fmla="*/ 84667 w 193524"/>
                <a:gd name="connsiteY39" fmla="*/ 96762 h 319314"/>
                <a:gd name="connsiteX40" fmla="*/ 87086 w 193524"/>
                <a:gd name="connsiteY40" fmla="*/ 106438 h 319314"/>
                <a:gd name="connsiteX41" fmla="*/ 96762 w 193524"/>
                <a:gd name="connsiteY41" fmla="*/ 123371 h 319314"/>
                <a:gd name="connsiteX42" fmla="*/ 99181 w 193524"/>
                <a:gd name="connsiteY42" fmla="*/ 130629 h 319314"/>
                <a:gd name="connsiteX43" fmla="*/ 104020 w 193524"/>
                <a:gd name="connsiteY43" fmla="*/ 137886 h 319314"/>
                <a:gd name="connsiteX44" fmla="*/ 106439 w 193524"/>
                <a:gd name="connsiteY44" fmla="*/ 149981 h 319314"/>
                <a:gd name="connsiteX45" fmla="*/ 111277 w 193524"/>
                <a:gd name="connsiteY45" fmla="*/ 159657 h 319314"/>
                <a:gd name="connsiteX46" fmla="*/ 113696 w 193524"/>
                <a:gd name="connsiteY46" fmla="*/ 166914 h 319314"/>
                <a:gd name="connsiteX47" fmla="*/ 118534 w 193524"/>
                <a:gd name="connsiteY47" fmla="*/ 176590 h 319314"/>
                <a:gd name="connsiteX48" fmla="*/ 120953 w 193524"/>
                <a:gd name="connsiteY48" fmla="*/ 183848 h 319314"/>
                <a:gd name="connsiteX49" fmla="*/ 125791 w 193524"/>
                <a:gd name="connsiteY49" fmla="*/ 193524 h 319314"/>
                <a:gd name="connsiteX50" fmla="*/ 130629 w 193524"/>
                <a:gd name="connsiteY50" fmla="*/ 212876 h 319314"/>
                <a:gd name="connsiteX51" fmla="*/ 135467 w 193524"/>
                <a:gd name="connsiteY51" fmla="*/ 241905 h 319314"/>
                <a:gd name="connsiteX52" fmla="*/ 137886 w 193524"/>
                <a:gd name="connsiteY52" fmla="*/ 256419 h 319314"/>
                <a:gd name="connsiteX53" fmla="*/ 140305 w 193524"/>
                <a:gd name="connsiteY53" fmla="*/ 263676 h 319314"/>
                <a:gd name="connsiteX54" fmla="*/ 142724 w 193524"/>
                <a:gd name="connsiteY54" fmla="*/ 278190 h 319314"/>
                <a:gd name="connsiteX55" fmla="*/ 145143 w 193524"/>
                <a:gd name="connsiteY55" fmla="*/ 290286 h 319314"/>
                <a:gd name="connsiteX56" fmla="*/ 142724 w 193524"/>
                <a:gd name="connsiteY56" fmla="*/ 297543 h 319314"/>
                <a:gd name="connsiteX57" fmla="*/ 135467 w 193524"/>
                <a:gd name="connsiteY57" fmla="*/ 270933 h 319314"/>
                <a:gd name="connsiteX58" fmla="*/ 133048 w 193524"/>
                <a:gd name="connsiteY58" fmla="*/ 263676 h 319314"/>
                <a:gd name="connsiteX59" fmla="*/ 130629 w 193524"/>
                <a:gd name="connsiteY59" fmla="*/ 246743 h 319314"/>
                <a:gd name="connsiteX60" fmla="*/ 125791 w 193524"/>
                <a:gd name="connsiteY60" fmla="*/ 227390 h 319314"/>
                <a:gd name="connsiteX61" fmla="*/ 120953 w 193524"/>
                <a:gd name="connsiteY61" fmla="*/ 205619 h 319314"/>
                <a:gd name="connsiteX62" fmla="*/ 118534 w 193524"/>
                <a:gd name="connsiteY62" fmla="*/ 176590 h 319314"/>
                <a:gd name="connsiteX63" fmla="*/ 113696 w 193524"/>
                <a:gd name="connsiteY63" fmla="*/ 162076 h 319314"/>
                <a:gd name="connsiteX64" fmla="*/ 116115 w 193524"/>
                <a:gd name="connsiteY64" fmla="*/ 31448 h 319314"/>
                <a:gd name="connsiteX65" fmla="*/ 118534 w 193524"/>
                <a:gd name="connsiteY65" fmla="*/ 38705 h 319314"/>
                <a:gd name="connsiteX66" fmla="*/ 123372 w 193524"/>
                <a:gd name="connsiteY66" fmla="*/ 48381 h 319314"/>
                <a:gd name="connsiteX67" fmla="*/ 125791 w 193524"/>
                <a:gd name="connsiteY67" fmla="*/ 58057 h 319314"/>
                <a:gd name="connsiteX68" fmla="*/ 130629 w 193524"/>
                <a:gd name="connsiteY68" fmla="*/ 67733 h 319314"/>
                <a:gd name="connsiteX69" fmla="*/ 133048 w 193524"/>
                <a:gd name="connsiteY69" fmla="*/ 77409 h 319314"/>
                <a:gd name="connsiteX70" fmla="*/ 135467 w 193524"/>
                <a:gd name="connsiteY70" fmla="*/ 84667 h 319314"/>
                <a:gd name="connsiteX71" fmla="*/ 140305 w 193524"/>
                <a:gd name="connsiteY71" fmla="*/ 101600 h 319314"/>
                <a:gd name="connsiteX72" fmla="*/ 142724 w 193524"/>
                <a:gd name="connsiteY72" fmla="*/ 120952 h 319314"/>
                <a:gd name="connsiteX73" fmla="*/ 149981 w 193524"/>
                <a:gd name="connsiteY73" fmla="*/ 152400 h 319314"/>
                <a:gd name="connsiteX74" fmla="*/ 154820 w 193524"/>
                <a:gd name="connsiteY74" fmla="*/ 188686 h 319314"/>
                <a:gd name="connsiteX75" fmla="*/ 157239 w 193524"/>
                <a:gd name="connsiteY75" fmla="*/ 195943 h 319314"/>
                <a:gd name="connsiteX76" fmla="*/ 159658 w 193524"/>
                <a:gd name="connsiteY76" fmla="*/ 208038 h 319314"/>
                <a:gd name="connsiteX77" fmla="*/ 157239 w 193524"/>
                <a:gd name="connsiteY77" fmla="*/ 285448 h 319314"/>
                <a:gd name="connsiteX78" fmla="*/ 154820 w 193524"/>
                <a:gd name="connsiteY78" fmla="*/ 278190 h 319314"/>
                <a:gd name="connsiteX79" fmla="*/ 152400 w 193524"/>
                <a:gd name="connsiteY79" fmla="*/ 268514 h 319314"/>
                <a:gd name="connsiteX80" fmla="*/ 147562 w 193524"/>
                <a:gd name="connsiteY80" fmla="*/ 246743 h 319314"/>
                <a:gd name="connsiteX81" fmla="*/ 145143 w 193524"/>
                <a:gd name="connsiteY81" fmla="*/ 222552 h 319314"/>
                <a:gd name="connsiteX82" fmla="*/ 140305 w 193524"/>
                <a:gd name="connsiteY82" fmla="*/ 205619 h 319314"/>
                <a:gd name="connsiteX83" fmla="*/ 145143 w 193524"/>
                <a:gd name="connsiteY83" fmla="*/ 99181 h 319314"/>
                <a:gd name="connsiteX84" fmla="*/ 147562 w 193524"/>
                <a:gd name="connsiteY84" fmla="*/ 89505 h 319314"/>
                <a:gd name="connsiteX85" fmla="*/ 152400 w 193524"/>
                <a:gd name="connsiteY85" fmla="*/ 67733 h 319314"/>
                <a:gd name="connsiteX86" fmla="*/ 154820 w 193524"/>
                <a:gd name="connsiteY86" fmla="*/ 48381 h 319314"/>
                <a:gd name="connsiteX87" fmla="*/ 157239 w 193524"/>
                <a:gd name="connsiteY87" fmla="*/ 38705 h 319314"/>
                <a:gd name="connsiteX88" fmla="*/ 159658 w 193524"/>
                <a:gd name="connsiteY88" fmla="*/ 24190 h 319314"/>
                <a:gd name="connsiteX89" fmla="*/ 162077 w 193524"/>
                <a:gd name="connsiteY89" fmla="*/ 14514 h 319314"/>
                <a:gd name="connsiteX90" fmla="*/ 164496 w 193524"/>
                <a:gd name="connsiteY90" fmla="*/ 0 h 319314"/>
                <a:gd name="connsiteX91" fmla="*/ 169334 w 193524"/>
                <a:gd name="connsiteY91" fmla="*/ 7257 h 319314"/>
                <a:gd name="connsiteX92" fmla="*/ 176591 w 193524"/>
                <a:gd name="connsiteY92" fmla="*/ 24190 h 319314"/>
                <a:gd name="connsiteX93" fmla="*/ 179010 w 193524"/>
                <a:gd name="connsiteY93" fmla="*/ 31448 h 319314"/>
                <a:gd name="connsiteX94" fmla="*/ 183848 w 193524"/>
                <a:gd name="connsiteY94" fmla="*/ 38705 h 319314"/>
                <a:gd name="connsiteX95" fmla="*/ 186267 w 193524"/>
                <a:gd name="connsiteY95" fmla="*/ 48381 h 319314"/>
                <a:gd name="connsiteX96" fmla="*/ 191105 w 193524"/>
                <a:gd name="connsiteY96" fmla="*/ 74990 h 319314"/>
                <a:gd name="connsiteX97" fmla="*/ 193524 w 193524"/>
                <a:gd name="connsiteY97" fmla="*/ 84667 h 319314"/>
                <a:gd name="connsiteX98" fmla="*/ 191105 w 193524"/>
                <a:gd name="connsiteY98" fmla="*/ 154819 h 319314"/>
                <a:gd name="connsiteX99" fmla="*/ 186267 w 193524"/>
                <a:gd name="connsiteY99" fmla="*/ 186267 h 319314"/>
                <a:gd name="connsiteX100" fmla="*/ 183848 w 193524"/>
                <a:gd name="connsiteY100" fmla="*/ 193524 h 319314"/>
                <a:gd name="connsiteX101" fmla="*/ 176591 w 193524"/>
                <a:gd name="connsiteY101" fmla="*/ 222552 h 319314"/>
                <a:gd name="connsiteX102" fmla="*/ 174172 w 193524"/>
                <a:gd name="connsiteY102" fmla="*/ 229809 h 319314"/>
                <a:gd name="connsiteX103" fmla="*/ 169334 w 193524"/>
                <a:gd name="connsiteY103" fmla="*/ 237067 h 319314"/>
                <a:gd name="connsiteX104" fmla="*/ 164496 w 193524"/>
                <a:gd name="connsiteY104" fmla="*/ 254000 h 319314"/>
                <a:gd name="connsiteX105" fmla="*/ 159658 w 193524"/>
                <a:gd name="connsiteY105" fmla="*/ 261257 h 319314"/>
                <a:gd name="connsiteX106" fmla="*/ 154820 w 193524"/>
                <a:gd name="connsiteY106" fmla="*/ 275771 h 31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3524" h="319314">
                  <a:moveTo>
                    <a:pt x="58058" y="319314"/>
                  </a:moveTo>
                  <a:cubicBezTo>
                    <a:pt x="58864" y="316895"/>
                    <a:pt x="60477" y="314607"/>
                    <a:pt x="60477" y="312057"/>
                  </a:cubicBezTo>
                  <a:cubicBezTo>
                    <a:pt x="60477" y="309507"/>
                    <a:pt x="58611" y="307289"/>
                    <a:pt x="58058" y="304800"/>
                  </a:cubicBezTo>
                  <a:cubicBezTo>
                    <a:pt x="56994" y="300012"/>
                    <a:pt x="56667" y="295082"/>
                    <a:pt x="55639" y="290286"/>
                  </a:cubicBezTo>
                  <a:cubicBezTo>
                    <a:pt x="54246" y="283784"/>
                    <a:pt x="52413" y="277384"/>
                    <a:pt x="50800" y="270933"/>
                  </a:cubicBezTo>
                  <a:cubicBezTo>
                    <a:pt x="49994" y="267708"/>
                    <a:pt x="50225" y="264023"/>
                    <a:pt x="48381" y="261257"/>
                  </a:cubicBezTo>
                  <a:cubicBezTo>
                    <a:pt x="46768" y="258838"/>
                    <a:pt x="44843" y="256600"/>
                    <a:pt x="43543" y="254000"/>
                  </a:cubicBezTo>
                  <a:cubicBezTo>
                    <a:pt x="38837" y="244588"/>
                    <a:pt x="43353" y="247914"/>
                    <a:pt x="38705" y="237067"/>
                  </a:cubicBezTo>
                  <a:cubicBezTo>
                    <a:pt x="37560" y="234395"/>
                    <a:pt x="35480" y="232228"/>
                    <a:pt x="33867" y="229809"/>
                  </a:cubicBezTo>
                  <a:cubicBezTo>
                    <a:pt x="32254" y="223358"/>
                    <a:pt x="29969" y="217039"/>
                    <a:pt x="29029" y="210457"/>
                  </a:cubicBezTo>
                  <a:cubicBezTo>
                    <a:pt x="28223" y="204813"/>
                    <a:pt x="27892" y="199080"/>
                    <a:pt x="26610" y="193524"/>
                  </a:cubicBezTo>
                  <a:cubicBezTo>
                    <a:pt x="25463" y="188555"/>
                    <a:pt x="23009" y="183957"/>
                    <a:pt x="21772" y="179009"/>
                  </a:cubicBezTo>
                  <a:cubicBezTo>
                    <a:pt x="19921" y="171607"/>
                    <a:pt x="20083" y="167644"/>
                    <a:pt x="14515" y="162076"/>
                  </a:cubicBezTo>
                  <a:cubicBezTo>
                    <a:pt x="12459" y="160020"/>
                    <a:pt x="9677" y="158851"/>
                    <a:pt x="7258" y="157238"/>
                  </a:cubicBezTo>
                  <a:cubicBezTo>
                    <a:pt x="2442" y="147605"/>
                    <a:pt x="0" y="145093"/>
                    <a:pt x="0" y="133048"/>
                  </a:cubicBezTo>
                  <a:cubicBezTo>
                    <a:pt x="0" y="130498"/>
                    <a:pt x="1613" y="128209"/>
                    <a:pt x="2420" y="125790"/>
                  </a:cubicBezTo>
                  <a:lnTo>
                    <a:pt x="16934" y="130629"/>
                  </a:lnTo>
                  <a:cubicBezTo>
                    <a:pt x="19353" y="131435"/>
                    <a:pt x="22069" y="131634"/>
                    <a:pt x="24191" y="133048"/>
                  </a:cubicBezTo>
                  <a:lnTo>
                    <a:pt x="38705" y="142724"/>
                  </a:lnTo>
                  <a:lnTo>
                    <a:pt x="45962" y="147562"/>
                  </a:lnTo>
                  <a:cubicBezTo>
                    <a:pt x="47575" y="149981"/>
                    <a:pt x="48984" y="152549"/>
                    <a:pt x="50800" y="154819"/>
                  </a:cubicBezTo>
                  <a:cubicBezTo>
                    <a:pt x="52225" y="156600"/>
                    <a:pt x="54465" y="157701"/>
                    <a:pt x="55639" y="159657"/>
                  </a:cubicBezTo>
                  <a:cubicBezTo>
                    <a:pt x="63430" y="172641"/>
                    <a:pt x="50859" y="162115"/>
                    <a:pt x="65315" y="171752"/>
                  </a:cubicBezTo>
                  <a:cubicBezTo>
                    <a:pt x="66121" y="187073"/>
                    <a:pt x="66345" y="202435"/>
                    <a:pt x="67734" y="217714"/>
                  </a:cubicBezTo>
                  <a:cubicBezTo>
                    <a:pt x="67965" y="220253"/>
                    <a:pt x="68915" y="222742"/>
                    <a:pt x="70153" y="224971"/>
                  </a:cubicBezTo>
                  <a:cubicBezTo>
                    <a:pt x="72977" y="230054"/>
                    <a:pt x="76604" y="234648"/>
                    <a:pt x="79829" y="239486"/>
                  </a:cubicBezTo>
                  <a:lnTo>
                    <a:pt x="84667" y="246743"/>
                  </a:lnTo>
                  <a:cubicBezTo>
                    <a:pt x="86280" y="249162"/>
                    <a:pt x="88205" y="251400"/>
                    <a:pt x="89505" y="254000"/>
                  </a:cubicBezTo>
                  <a:cubicBezTo>
                    <a:pt x="91118" y="257225"/>
                    <a:pt x="92488" y="260584"/>
                    <a:pt x="94343" y="263676"/>
                  </a:cubicBezTo>
                  <a:cubicBezTo>
                    <a:pt x="97335" y="268662"/>
                    <a:pt x="104020" y="278190"/>
                    <a:pt x="104020" y="278190"/>
                  </a:cubicBezTo>
                  <a:cubicBezTo>
                    <a:pt x="109476" y="300017"/>
                    <a:pt x="110961" y="291235"/>
                    <a:pt x="106439" y="304800"/>
                  </a:cubicBezTo>
                  <a:cubicBezTo>
                    <a:pt x="104702" y="297853"/>
                    <a:pt x="102127" y="286502"/>
                    <a:pt x="99181" y="280609"/>
                  </a:cubicBezTo>
                  <a:cubicBezTo>
                    <a:pt x="97568" y="277384"/>
                    <a:pt x="95609" y="274309"/>
                    <a:pt x="94343" y="270933"/>
                  </a:cubicBezTo>
                  <a:cubicBezTo>
                    <a:pt x="93176" y="267820"/>
                    <a:pt x="93091" y="264370"/>
                    <a:pt x="91924" y="261257"/>
                  </a:cubicBezTo>
                  <a:cubicBezTo>
                    <a:pt x="84274" y="240857"/>
                    <a:pt x="89182" y="262225"/>
                    <a:pt x="84667" y="241905"/>
                  </a:cubicBezTo>
                  <a:cubicBezTo>
                    <a:pt x="83775" y="237891"/>
                    <a:pt x="83330" y="233776"/>
                    <a:pt x="82248" y="229809"/>
                  </a:cubicBezTo>
                  <a:cubicBezTo>
                    <a:pt x="80906" y="224889"/>
                    <a:pt x="77410" y="215295"/>
                    <a:pt x="77410" y="215295"/>
                  </a:cubicBezTo>
                  <a:cubicBezTo>
                    <a:pt x="76604" y="172559"/>
                    <a:pt x="76517" y="129803"/>
                    <a:pt x="74991" y="87086"/>
                  </a:cubicBezTo>
                  <a:cubicBezTo>
                    <a:pt x="74900" y="84538"/>
                    <a:pt x="70291" y="78689"/>
                    <a:pt x="72572" y="79829"/>
                  </a:cubicBezTo>
                  <a:cubicBezTo>
                    <a:pt x="74072" y="80579"/>
                    <a:pt x="83002" y="94264"/>
                    <a:pt x="84667" y="96762"/>
                  </a:cubicBezTo>
                  <a:cubicBezTo>
                    <a:pt x="85473" y="99987"/>
                    <a:pt x="85919" y="103325"/>
                    <a:pt x="87086" y="106438"/>
                  </a:cubicBezTo>
                  <a:cubicBezTo>
                    <a:pt x="89717" y="113453"/>
                    <a:pt x="92752" y="117355"/>
                    <a:pt x="96762" y="123371"/>
                  </a:cubicBezTo>
                  <a:cubicBezTo>
                    <a:pt x="97568" y="125790"/>
                    <a:pt x="98040" y="128348"/>
                    <a:pt x="99181" y="130629"/>
                  </a:cubicBezTo>
                  <a:cubicBezTo>
                    <a:pt x="100481" y="133229"/>
                    <a:pt x="102999" y="135164"/>
                    <a:pt x="104020" y="137886"/>
                  </a:cubicBezTo>
                  <a:cubicBezTo>
                    <a:pt x="105464" y="141736"/>
                    <a:pt x="105139" y="146080"/>
                    <a:pt x="106439" y="149981"/>
                  </a:cubicBezTo>
                  <a:cubicBezTo>
                    <a:pt x="107579" y="153402"/>
                    <a:pt x="109857" y="156343"/>
                    <a:pt x="111277" y="159657"/>
                  </a:cubicBezTo>
                  <a:cubicBezTo>
                    <a:pt x="112281" y="162001"/>
                    <a:pt x="112692" y="164570"/>
                    <a:pt x="113696" y="166914"/>
                  </a:cubicBezTo>
                  <a:cubicBezTo>
                    <a:pt x="115116" y="170228"/>
                    <a:pt x="117114" y="173276"/>
                    <a:pt x="118534" y="176590"/>
                  </a:cubicBezTo>
                  <a:cubicBezTo>
                    <a:pt x="119539" y="178934"/>
                    <a:pt x="119948" y="181504"/>
                    <a:pt x="120953" y="183848"/>
                  </a:cubicBezTo>
                  <a:cubicBezTo>
                    <a:pt x="122373" y="187162"/>
                    <a:pt x="124651" y="190103"/>
                    <a:pt x="125791" y="193524"/>
                  </a:cubicBezTo>
                  <a:cubicBezTo>
                    <a:pt x="127894" y="199832"/>
                    <a:pt x="130629" y="212876"/>
                    <a:pt x="130629" y="212876"/>
                  </a:cubicBezTo>
                  <a:cubicBezTo>
                    <a:pt x="136065" y="256363"/>
                    <a:pt x="130139" y="215267"/>
                    <a:pt x="135467" y="241905"/>
                  </a:cubicBezTo>
                  <a:cubicBezTo>
                    <a:pt x="136429" y="246714"/>
                    <a:pt x="136822" y="251631"/>
                    <a:pt x="137886" y="256419"/>
                  </a:cubicBezTo>
                  <a:cubicBezTo>
                    <a:pt x="138439" y="258908"/>
                    <a:pt x="139752" y="261187"/>
                    <a:pt x="140305" y="263676"/>
                  </a:cubicBezTo>
                  <a:cubicBezTo>
                    <a:pt x="141369" y="268464"/>
                    <a:pt x="141847" y="273364"/>
                    <a:pt x="142724" y="278190"/>
                  </a:cubicBezTo>
                  <a:cubicBezTo>
                    <a:pt x="143460" y="282236"/>
                    <a:pt x="144337" y="286254"/>
                    <a:pt x="145143" y="290286"/>
                  </a:cubicBezTo>
                  <a:cubicBezTo>
                    <a:pt x="144337" y="292705"/>
                    <a:pt x="144527" y="299346"/>
                    <a:pt x="142724" y="297543"/>
                  </a:cubicBezTo>
                  <a:cubicBezTo>
                    <a:pt x="139264" y="294083"/>
                    <a:pt x="136727" y="275972"/>
                    <a:pt x="135467" y="270933"/>
                  </a:cubicBezTo>
                  <a:cubicBezTo>
                    <a:pt x="134849" y="268459"/>
                    <a:pt x="133854" y="266095"/>
                    <a:pt x="133048" y="263676"/>
                  </a:cubicBezTo>
                  <a:cubicBezTo>
                    <a:pt x="132242" y="258032"/>
                    <a:pt x="131747" y="252334"/>
                    <a:pt x="130629" y="246743"/>
                  </a:cubicBezTo>
                  <a:cubicBezTo>
                    <a:pt x="129325" y="240223"/>
                    <a:pt x="127095" y="233910"/>
                    <a:pt x="125791" y="227390"/>
                  </a:cubicBezTo>
                  <a:cubicBezTo>
                    <a:pt x="122720" y="212035"/>
                    <a:pt x="124369" y="219284"/>
                    <a:pt x="120953" y="205619"/>
                  </a:cubicBezTo>
                  <a:cubicBezTo>
                    <a:pt x="120147" y="195943"/>
                    <a:pt x="120130" y="186168"/>
                    <a:pt x="118534" y="176590"/>
                  </a:cubicBezTo>
                  <a:cubicBezTo>
                    <a:pt x="117696" y="171560"/>
                    <a:pt x="113696" y="162076"/>
                    <a:pt x="113696" y="162076"/>
                  </a:cubicBezTo>
                  <a:cubicBezTo>
                    <a:pt x="114502" y="118533"/>
                    <a:pt x="114408" y="74965"/>
                    <a:pt x="116115" y="31448"/>
                  </a:cubicBezTo>
                  <a:cubicBezTo>
                    <a:pt x="116215" y="28900"/>
                    <a:pt x="117530" y="36361"/>
                    <a:pt x="118534" y="38705"/>
                  </a:cubicBezTo>
                  <a:cubicBezTo>
                    <a:pt x="119954" y="42019"/>
                    <a:pt x="122106" y="45005"/>
                    <a:pt x="123372" y="48381"/>
                  </a:cubicBezTo>
                  <a:cubicBezTo>
                    <a:pt x="124539" y="51494"/>
                    <a:pt x="124624" y="54944"/>
                    <a:pt x="125791" y="58057"/>
                  </a:cubicBezTo>
                  <a:cubicBezTo>
                    <a:pt x="127057" y="61433"/>
                    <a:pt x="129363" y="64357"/>
                    <a:pt x="130629" y="67733"/>
                  </a:cubicBezTo>
                  <a:cubicBezTo>
                    <a:pt x="131796" y="70846"/>
                    <a:pt x="132135" y="74212"/>
                    <a:pt x="133048" y="77409"/>
                  </a:cubicBezTo>
                  <a:cubicBezTo>
                    <a:pt x="133749" y="79861"/>
                    <a:pt x="134766" y="82215"/>
                    <a:pt x="135467" y="84667"/>
                  </a:cubicBezTo>
                  <a:cubicBezTo>
                    <a:pt x="141539" y="105921"/>
                    <a:pt x="134507" y="84206"/>
                    <a:pt x="140305" y="101600"/>
                  </a:cubicBezTo>
                  <a:cubicBezTo>
                    <a:pt x="141111" y="108051"/>
                    <a:pt x="141526" y="114562"/>
                    <a:pt x="142724" y="120952"/>
                  </a:cubicBezTo>
                  <a:cubicBezTo>
                    <a:pt x="146001" y="138431"/>
                    <a:pt x="147840" y="137410"/>
                    <a:pt x="149981" y="152400"/>
                  </a:cubicBezTo>
                  <a:cubicBezTo>
                    <a:pt x="152079" y="167089"/>
                    <a:pt x="151778" y="175001"/>
                    <a:pt x="154820" y="188686"/>
                  </a:cubicBezTo>
                  <a:cubicBezTo>
                    <a:pt x="155373" y="191175"/>
                    <a:pt x="156621" y="193469"/>
                    <a:pt x="157239" y="195943"/>
                  </a:cubicBezTo>
                  <a:cubicBezTo>
                    <a:pt x="158236" y="199932"/>
                    <a:pt x="158852" y="204006"/>
                    <a:pt x="159658" y="208038"/>
                  </a:cubicBezTo>
                  <a:cubicBezTo>
                    <a:pt x="158852" y="233841"/>
                    <a:pt x="159015" y="259693"/>
                    <a:pt x="157239" y="285448"/>
                  </a:cubicBezTo>
                  <a:cubicBezTo>
                    <a:pt x="157064" y="287992"/>
                    <a:pt x="155521" y="280642"/>
                    <a:pt x="154820" y="278190"/>
                  </a:cubicBezTo>
                  <a:cubicBezTo>
                    <a:pt x="153907" y="274993"/>
                    <a:pt x="153121" y="271759"/>
                    <a:pt x="152400" y="268514"/>
                  </a:cubicBezTo>
                  <a:cubicBezTo>
                    <a:pt x="146247" y="240829"/>
                    <a:pt x="153471" y="270378"/>
                    <a:pt x="147562" y="246743"/>
                  </a:cubicBezTo>
                  <a:cubicBezTo>
                    <a:pt x="146756" y="238679"/>
                    <a:pt x="146289" y="230574"/>
                    <a:pt x="145143" y="222552"/>
                  </a:cubicBezTo>
                  <a:cubicBezTo>
                    <a:pt x="144384" y="217237"/>
                    <a:pt x="142028" y="210788"/>
                    <a:pt x="140305" y="205619"/>
                  </a:cubicBezTo>
                  <a:cubicBezTo>
                    <a:pt x="141223" y="171653"/>
                    <a:pt x="138819" y="133961"/>
                    <a:pt x="145143" y="99181"/>
                  </a:cubicBezTo>
                  <a:cubicBezTo>
                    <a:pt x="145738" y="95910"/>
                    <a:pt x="146910" y="92765"/>
                    <a:pt x="147562" y="89505"/>
                  </a:cubicBezTo>
                  <a:cubicBezTo>
                    <a:pt x="151819" y="68217"/>
                    <a:pt x="147692" y="81857"/>
                    <a:pt x="152400" y="67733"/>
                  </a:cubicBezTo>
                  <a:cubicBezTo>
                    <a:pt x="153207" y="61282"/>
                    <a:pt x="153751" y="54793"/>
                    <a:pt x="154820" y="48381"/>
                  </a:cubicBezTo>
                  <a:cubicBezTo>
                    <a:pt x="155367" y="45102"/>
                    <a:pt x="156587" y="41965"/>
                    <a:pt x="157239" y="38705"/>
                  </a:cubicBezTo>
                  <a:cubicBezTo>
                    <a:pt x="158201" y="33895"/>
                    <a:pt x="158696" y="29000"/>
                    <a:pt x="159658" y="24190"/>
                  </a:cubicBezTo>
                  <a:cubicBezTo>
                    <a:pt x="160310" y="20930"/>
                    <a:pt x="161425" y="17774"/>
                    <a:pt x="162077" y="14514"/>
                  </a:cubicBezTo>
                  <a:cubicBezTo>
                    <a:pt x="163039" y="9705"/>
                    <a:pt x="163690" y="4838"/>
                    <a:pt x="164496" y="0"/>
                  </a:cubicBezTo>
                  <a:cubicBezTo>
                    <a:pt x="166109" y="2419"/>
                    <a:pt x="168189" y="4585"/>
                    <a:pt x="169334" y="7257"/>
                  </a:cubicBezTo>
                  <a:cubicBezTo>
                    <a:pt x="178706" y="29126"/>
                    <a:pt x="164445" y="5971"/>
                    <a:pt x="176591" y="24190"/>
                  </a:cubicBezTo>
                  <a:cubicBezTo>
                    <a:pt x="177397" y="26609"/>
                    <a:pt x="177870" y="29167"/>
                    <a:pt x="179010" y="31448"/>
                  </a:cubicBezTo>
                  <a:cubicBezTo>
                    <a:pt x="180310" y="34048"/>
                    <a:pt x="182703" y="36033"/>
                    <a:pt x="183848" y="38705"/>
                  </a:cubicBezTo>
                  <a:cubicBezTo>
                    <a:pt x="185158" y="41761"/>
                    <a:pt x="185546" y="45136"/>
                    <a:pt x="186267" y="48381"/>
                  </a:cubicBezTo>
                  <a:cubicBezTo>
                    <a:pt x="191454" y="71722"/>
                    <a:pt x="185856" y="48742"/>
                    <a:pt x="191105" y="74990"/>
                  </a:cubicBezTo>
                  <a:cubicBezTo>
                    <a:pt x="191757" y="78250"/>
                    <a:pt x="192718" y="81441"/>
                    <a:pt x="193524" y="84667"/>
                  </a:cubicBezTo>
                  <a:cubicBezTo>
                    <a:pt x="192718" y="108051"/>
                    <a:pt x="192403" y="131457"/>
                    <a:pt x="191105" y="154819"/>
                  </a:cubicBezTo>
                  <a:cubicBezTo>
                    <a:pt x="190962" y="157390"/>
                    <a:pt x="187068" y="182661"/>
                    <a:pt x="186267" y="186267"/>
                  </a:cubicBezTo>
                  <a:cubicBezTo>
                    <a:pt x="185714" y="188756"/>
                    <a:pt x="184401" y="191035"/>
                    <a:pt x="183848" y="193524"/>
                  </a:cubicBezTo>
                  <a:cubicBezTo>
                    <a:pt x="177333" y="222840"/>
                    <a:pt x="186367" y="193224"/>
                    <a:pt x="176591" y="222552"/>
                  </a:cubicBezTo>
                  <a:cubicBezTo>
                    <a:pt x="175785" y="224971"/>
                    <a:pt x="175586" y="227687"/>
                    <a:pt x="174172" y="229809"/>
                  </a:cubicBezTo>
                  <a:cubicBezTo>
                    <a:pt x="172559" y="232228"/>
                    <a:pt x="170634" y="234466"/>
                    <a:pt x="169334" y="237067"/>
                  </a:cubicBezTo>
                  <a:cubicBezTo>
                    <a:pt x="164625" y="246486"/>
                    <a:pt x="169149" y="243143"/>
                    <a:pt x="164496" y="254000"/>
                  </a:cubicBezTo>
                  <a:cubicBezTo>
                    <a:pt x="163351" y="256672"/>
                    <a:pt x="161271" y="258838"/>
                    <a:pt x="159658" y="261257"/>
                  </a:cubicBezTo>
                  <a:cubicBezTo>
                    <a:pt x="156802" y="272682"/>
                    <a:pt x="158726" y="267959"/>
                    <a:pt x="154820" y="275771"/>
                  </a:cubicBezTo>
                </a:path>
              </a:pathLst>
            </a:custGeom>
            <a:solidFill>
              <a:srgbClr val="92D050"/>
            </a:soli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Forma livre 46"/>
            <p:cNvSpPr/>
            <p:nvPr/>
          </p:nvSpPr>
          <p:spPr bwMode="auto">
            <a:xfrm>
              <a:off x="3362855" y="4320419"/>
              <a:ext cx="344759" cy="273352"/>
            </a:xfrm>
            <a:custGeom>
              <a:avLst/>
              <a:gdLst>
                <a:gd name="connsiteX0" fmla="*/ 28650 w 344759"/>
                <a:gd name="connsiteY0" fmla="*/ 273352 h 273352"/>
                <a:gd name="connsiteX1" fmla="*/ 23812 w 344759"/>
                <a:gd name="connsiteY1" fmla="*/ 258838 h 273352"/>
                <a:gd name="connsiteX2" fmla="*/ 18974 w 344759"/>
                <a:gd name="connsiteY2" fmla="*/ 234647 h 273352"/>
                <a:gd name="connsiteX3" fmla="*/ 14136 w 344759"/>
                <a:gd name="connsiteY3" fmla="*/ 200781 h 273352"/>
                <a:gd name="connsiteX4" fmla="*/ 9298 w 344759"/>
                <a:gd name="connsiteY4" fmla="*/ 186267 h 273352"/>
                <a:gd name="connsiteX5" fmla="*/ 6879 w 344759"/>
                <a:gd name="connsiteY5" fmla="*/ 179009 h 273352"/>
                <a:gd name="connsiteX6" fmla="*/ 2040 w 344759"/>
                <a:gd name="connsiteY6" fmla="*/ 174171 h 273352"/>
                <a:gd name="connsiteX7" fmla="*/ 11717 w 344759"/>
                <a:gd name="connsiteY7" fmla="*/ 176590 h 273352"/>
                <a:gd name="connsiteX8" fmla="*/ 16555 w 344759"/>
                <a:gd name="connsiteY8" fmla="*/ 186267 h 273352"/>
                <a:gd name="connsiteX9" fmla="*/ 26231 w 344759"/>
                <a:gd name="connsiteY9" fmla="*/ 200781 h 273352"/>
                <a:gd name="connsiteX10" fmla="*/ 28650 w 344759"/>
                <a:gd name="connsiteY10" fmla="*/ 208038 h 273352"/>
                <a:gd name="connsiteX11" fmla="*/ 38326 w 344759"/>
                <a:gd name="connsiteY11" fmla="*/ 222552 h 273352"/>
                <a:gd name="connsiteX12" fmla="*/ 43164 w 344759"/>
                <a:gd name="connsiteY12" fmla="*/ 229809 h 273352"/>
                <a:gd name="connsiteX13" fmla="*/ 45583 w 344759"/>
                <a:gd name="connsiteY13" fmla="*/ 237067 h 273352"/>
                <a:gd name="connsiteX14" fmla="*/ 50421 w 344759"/>
                <a:gd name="connsiteY14" fmla="*/ 246743 h 273352"/>
                <a:gd name="connsiteX15" fmla="*/ 48002 w 344759"/>
                <a:gd name="connsiteY15" fmla="*/ 239486 h 273352"/>
                <a:gd name="connsiteX16" fmla="*/ 45583 w 344759"/>
                <a:gd name="connsiteY16" fmla="*/ 229809 h 273352"/>
                <a:gd name="connsiteX17" fmla="*/ 43164 w 344759"/>
                <a:gd name="connsiteY17" fmla="*/ 222552 h 273352"/>
                <a:gd name="connsiteX18" fmla="*/ 40745 w 344759"/>
                <a:gd name="connsiteY18" fmla="*/ 208038 h 273352"/>
                <a:gd name="connsiteX19" fmla="*/ 43164 w 344759"/>
                <a:gd name="connsiteY19" fmla="*/ 176590 h 273352"/>
                <a:gd name="connsiteX20" fmla="*/ 45583 w 344759"/>
                <a:gd name="connsiteY20" fmla="*/ 183847 h 273352"/>
                <a:gd name="connsiteX21" fmla="*/ 50421 w 344759"/>
                <a:gd name="connsiteY21" fmla="*/ 205619 h 273352"/>
                <a:gd name="connsiteX22" fmla="*/ 57679 w 344759"/>
                <a:gd name="connsiteY22" fmla="*/ 237067 h 273352"/>
                <a:gd name="connsiteX23" fmla="*/ 60098 w 344759"/>
                <a:gd name="connsiteY23" fmla="*/ 244324 h 273352"/>
                <a:gd name="connsiteX24" fmla="*/ 67355 w 344759"/>
                <a:gd name="connsiteY24" fmla="*/ 258838 h 273352"/>
                <a:gd name="connsiteX25" fmla="*/ 69774 w 344759"/>
                <a:gd name="connsiteY25" fmla="*/ 251581 h 273352"/>
                <a:gd name="connsiteX26" fmla="*/ 67355 w 344759"/>
                <a:gd name="connsiteY26" fmla="*/ 244324 h 273352"/>
                <a:gd name="connsiteX27" fmla="*/ 62517 w 344759"/>
                <a:gd name="connsiteY27" fmla="*/ 222552 h 273352"/>
                <a:gd name="connsiteX28" fmla="*/ 60098 w 344759"/>
                <a:gd name="connsiteY28" fmla="*/ 164495 h 273352"/>
                <a:gd name="connsiteX29" fmla="*/ 55259 w 344759"/>
                <a:gd name="connsiteY29" fmla="*/ 125790 h 273352"/>
                <a:gd name="connsiteX30" fmla="*/ 60098 w 344759"/>
                <a:gd name="connsiteY30" fmla="*/ 133047 h 273352"/>
                <a:gd name="connsiteX31" fmla="*/ 64936 w 344759"/>
                <a:gd name="connsiteY31" fmla="*/ 137886 h 273352"/>
                <a:gd name="connsiteX32" fmla="*/ 67355 w 344759"/>
                <a:gd name="connsiteY32" fmla="*/ 145143 h 273352"/>
                <a:gd name="connsiteX33" fmla="*/ 74612 w 344759"/>
                <a:gd name="connsiteY33" fmla="*/ 154819 h 273352"/>
                <a:gd name="connsiteX34" fmla="*/ 86707 w 344759"/>
                <a:gd name="connsiteY34" fmla="*/ 169333 h 273352"/>
                <a:gd name="connsiteX35" fmla="*/ 89126 w 344759"/>
                <a:gd name="connsiteY35" fmla="*/ 176590 h 273352"/>
                <a:gd name="connsiteX36" fmla="*/ 89126 w 344759"/>
                <a:gd name="connsiteY36" fmla="*/ 251581 h 273352"/>
                <a:gd name="connsiteX37" fmla="*/ 89126 w 344759"/>
                <a:gd name="connsiteY37" fmla="*/ 58057 h 273352"/>
                <a:gd name="connsiteX38" fmla="*/ 98802 w 344759"/>
                <a:gd name="connsiteY38" fmla="*/ 72571 h 273352"/>
                <a:gd name="connsiteX39" fmla="*/ 101221 w 344759"/>
                <a:gd name="connsiteY39" fmla="*/ 82247 h 273352"/>
                <a:gd name="connsiteX40" fmla="*/ 106059 w 344759"/>
                <a:gd name="connsiteY40" fmla="*/ 87086 h 273352"/>
                <a:gd name="connsiteX41" fmla="*/ 110898 w 344759"/>
                <a:gd name="connsiteY41" fmla="*/ 101600 h 273352"/>
                <a:gd name="connsiteX42" fmla="*/ 113317 w 344759"/>
                <a:gd name="connsiteY42" fmla="*/ 108857 h 273352"/>
                <a:gd name="connsiteX43" fmla="*/ 122993 w 344759"/>
                <a:gd name="connsiteY43" fmla="*/ 123371 h 273352"/>
                <a:gd name="connsiteX44" fmla="*/ 127831 w 344759"/>
                <a:gd name="connsiteY44" fmla="*/ 130628 h 273352"/>
                <a:gd name="connsiteX45" fmla="*/ 130250 w 344759"/>
                <a:gd name="connsiteY45" fmla="*/ 137886 h 273352"/>
                <a:gd name="connsiteX46" fmla="*/ 135088 w 344759"/>
                <a:gd name="connsiteY46" fmla="*/ 147562 h 273352"/>
                <a:gd name="connsiteX47" fmla="*/ 139926 w 344759"/>
                <a:gd name="connsiteY47" fmla="*/ 171752 h 273352"/>
                <a:gd name="connsiteX48" fmla="*/ 142345 w 344759"/>
                <a:gd name="connsiteY48" fmla="*/ 179009 h 273352"/>
                <a:gd name="connsiteX49" fmla="*/ 139926 w 344759"/>
                <a:gd name="connsiteY49" fmla="*/ 210457 h 273352"/>
                <a:gd name="connsiteX50" fmla="*/ 135088 w 344759"/>
                <a:gd name="connsiteY50" fmla="*/ 217714 h 273352"/>
                <a:gd name="connsiteX51" fmla="*/ 127831 w 344759"/>
                <a:gd name="connsiteY51" fmla="*/ 215295 h 273352"/>
                <a:gd name="connsiteX52" fmla="*/ 125412 w 344759"/>
                <a:gd name="connsiteY52" fmla="*/ 203200 h 273352"/>
                <a:gd name="connsiteX53" fmla="*/ 130250 w 344759"/>
                <a:gd name="connsiteY53" fmla="*/ 125790 h 273352"/>
                <a:gd name="connsiteX54" fmla="*/ 135088 w 344759"/>
                <a:gd name="connsiteY54" fmla="*/ 111276 h 273352"/>
                <a:gd name="connsiteX55" fmla="*/ 137507 w 344759"/>
                <a:gd name="connsiteY55" fmla="*/ 104019 h 273352"/>
                <a:gd name="connsiteX56" fmla="*/ 142345 w 344759"/>
                <a:gd name="connsiteY56" fmla="*/ 96762 h 273352"/>
                <a:gd name="connsiteX57" fmla="*/ 147183 w 344759"/>
                <a:gd name="connsiteY57" fmla="*/ 79828 h 273352"/>
                <a:gd name="connsiteX58" fmla="*/ 152021 w 344759"/>
                <a:gd name="connsiteY58" fmla="*/ 72571 h 273352"/>
                <a:gd name="connsiteX59" fmla="*/ 161698 w 344759"/>
                <a:gd name="connsiteY59" fmla="*/ 58057 h 273352"/>
                <a:gd name="connsiteX60" fmla="*/ 173793 w 344759"/>
                <a:gd name="connsiteY60" fmla="*/ 36286 h 273352"/>
                <a:gd name="connsiteX61" fmla="*/ 183469 w 344759"/>
                <a:gd name="connsiteY61" fmla="*/ 21771 h 273352"/>
                <a:gd name="connsiteX62" fmla="*/ 185888 w 344759"/>
                <a:gd name="connsiteY62" fmla="*/ 14514 h 273352"/>
                <a:gd name="connsiteX63" fmla="*/ 197983 w 344759"/>
                <a:gd name="connsiteY63" fmla="*/ 0 h 273352"/>
                <a:gd name="connsiteX64" fmla="*/ 200402 w 344759"/>
                <a:gd name="connsiteY64" fmla="*/ 9676 h 273352"/>
                <a:gd name="connsiteX65" fmla="*/ 195564 w 344759"/>
                <a:gd name="connsiteY65" fmla="*/ 43543 h 273352"/>
                <a:gd name="connsiteX66" fmla="*/ 193145 w 344759"/>
                <a:gd name="connsiteY66" fmla="*/ 55638 h 273352"/>
                <a:gd name="connsiteX67" fmla="*/ 190726 w 344759"/>
                <a:gd name="connsiteY67" fmla="*/ 65314 h 273352"/>
                <a:gd name="connsiteX68" fmla="*/ 188307 w 344759"/>
                <a:gd name="connsiteY68" fmla="*/ 118533 h 273352"/>
                <a:gd name="connsiteX69" fmla="*/ 185888 w 344759"/>
                <a:gd name="connsiteY69" fmla="*/ 128209 h 273352"/>
                <a:gd name="connsiteX70" fmla="*/ 181050 w 344759"/>
                <a:gd name="connsiteY70" fmla="*/ 149981 h 273352"/>
                <a:gd name="connsiteX71" fmla="*/ 176212 w 344759"/>
                <a:gd name="connsiteY71" fmla="*/ 164495 h 273352"/>
                <a:gd name="connsiteX72" fmla="*/ 171374 w 344759"/>
                <a:gd name="connsiteY72" fmla="*/ 174171 h 273352"/>
                <a:gd name="connsiteX73" fmla="*/ 164117 w 344759"/>
                <a:gd name="connsiteY73" fmla="*/ 188686 h 273352"/>
                <a:gd name="connsiteX74" fmla="*/ 161698 w 344759"/>
                <a:gd name="connsiteY74" fmla="*/ 205619 h 273352"/>
                <a:gd name="connsiteX75" fmla="*/ 164117 w 344759"/>
                <a:gd name="connsiteY75" fmla="*/ 181428 h 273352"/>
                <a:gd name="connsiteX76" fmla="*/ 168955 w 344759"/>
                <a:gd name="connsiteY76" fmla="*/ 174171 h 273352"/>
                <a:gd name="connsiteX77" fmla="*/ 171374 w 344759"/>
                <a:gd name="connsiteY77" fmla="*/ 164495 h 273352"/>
                <a:gd name="connsiteX78" fmla="*/ 173793 w 344759"/>
                <a:gd name="connsiteY78" fmla="*/ 157238 h 273352"/>
                <a:gd name="connsiteX79" fmla="*/ 176212 w 344759"/>
                <a:gd name="connsiteY79" fmla="*/ 145143 h 273352"/>
                <a:gd name="connsiteX80" fmla="*/ 183469 w 344759"/>
                <a:gd name="connsiteY80" fmla="*/ 135467 h 273352"/>
                <a:gd name="connsiteX81" fmla="*/ 197983 w 344759"/>
                <a:gd name="connsiteY81" fmla="*/ 106438 h 273352"/>
                <a:gd name="connsiteX82" fmla="*/ 202821 w 344759"/>
                <a:gd name="connsiteY82" fmla="*/ 99181 h 273352"/>
                <a:gd name="connsiteX83" fmla="*/ 217336 w 344759"/>
                <a:gd name="connsiteY83" fmla="*/ 84667 h 273352"/>
                <a:gd name="connsiteX84" fmla="*/ 229431 w 344759"/>
                <a:gd name="connsiteY84" fmla="*/ 70152 h 273352"/>
                <a:gd name="connsiteX85" fmla="*/ 251202 w 344759"/>
                <a:gd name="connsiteY85" fmla="*/ 58057 h 273352"/>
                <a:gd name="connsiteX86" fmla="*/ 265717 w 344759"/>
                <a:gd name="connsiteY86" fmla="*/ 45962 h 273352"/>
                <a:gd name="connsiteX87" fmla="*/ 275393 w 344759"/>
                <a:gd name="connsiteY87" fmla="*/ 31447 h 273352"/>
                <a:gd name="connsiteX88" fmla="*/ 277812 w 344759"/>
                <a:gd name="connsiteY88" fmla="*/ 38705 h 273352"/>
                <a:gd name="connsiteX89" fmla="*/ 272974 w 344759"/>
                <a:gd name="connsiteY89" fmla="*/ 53219 h 273352"/>
                <a:gd name="connsiteX90" fmla="*/ 260879 w 344759"/>
                <a:gd name="connsiteY90" fmla="*/ 70152 h 273352"/>
                <a:gd name="connsiteX91" fmla="*/ 256040 w 344759"/>
                <a:gd name="connsiteY91" fmla="*/ 84667 h 273352"/>
                <a:gd name="connsiteX92" fmla="*/ 241526 w 344759"/>
                <a:gd name="connsiteY92" fmla="*/ 101600 h 273352"/>
                <a:gd name="connsiteX93" fmla="*/ 234269 w 344759"/>
                <a:gd name="connsiteY93" fmla="*/ 118533 h 273352"/>
                <a:gd name="connsiteX94" fmla="*/ 229431 w 344759"/>
                <a:gd name="connsiteY94" fmla="*/ 133047 h 273352"/>
                <a:gd name="connsiteX95" fmla="*/ 224593 w 344759"/>
                <a:gd name="connsiteY95" fmla="*/ 142724 h 273352"/>
                <a:gd name="connsiteX96" fmla="*/ 222174 w 344759"/>
                <a:gd name="connsiteY96" fmla="*/ 152400 h 273352"/>
                <a:gd name="connsiteX97" fmla="*/ 219755 w 344759"/>
                <a:gd name="connsiteY97" fmla="*/ 159657 h 273352"/>
                <a:gd name="connsiteX98" fmla="*/ 217336 w 344759"/>
                <a:gd name="connsiteY98" fmla="*/ 169333 h 273352"/>
                <a:gd name="connsiteX99" fmla="*/ 214917 w 344759"/>
                <a:gd name="connsiteY99" fmla="*/ 176590 h 273352"/>
                <a:gd name="connsiteX100" fmla="*/ 210079 w 344759"/>
                <a:gd name="connsiteY100" fmla="*/ 203200 h 273352"/>
                <a:gd name="connsiteX101" fmla="*/ 212498 w 344759"/>
                <a:gd name="connsiteY101" fmla="*/ 191105 h 273352"/>
                <a:gd name="connsiteX102" fmla="*/ 217336 w 344759"/>
                <a:gd name="connsiteY102" fmla="*/ 183847 h 273352"/>
                <a:gd name="connsiteX103" fmla="*/ 222174 w 344759"/>
                <a:gd name="connsiteY103" fmla="*/ 169333 h 273352"/>
                <a:gd name="connsiteX104" fmla="*/ 229431 w 344759"/>
                <a:gd name="connsiteY104" fmla="*/ 159657 h 273352"/>
                <a:gd name="connsiteX105" fmla="*/ 239107 w 344759"/>
                <a:gd name="connsiteY105" fmla="*/ 145143 h 273352"/>
                <a:gd name="connsiteX106" fmla="*/ 258459 w 344759"/>
                <a:gd name="connsiteY106" fmla="*/ 125790 h 273352"/>
                <a:gd name="connsiteX107" fmla="*/ 270555 w 344759"/>
                <a:gd name="connsiteY107" fmla="*/ 116114 h 273352"/>
                <a:gd name="connsiteX108" fmla="*/ 277812 w 344759"/>
                <a:gd name="connsiteY108" fmla="*/ 113695 h 273352"/>
                <a:gd name="connsiteX109" fmla="*/ 299583 w 344759"/>
                <a:gd name="connsiteY109" fmla="*/ 99181 h 273352"/>
                <a:gd name="connsiteX110" fmla="*/ 306840 w 344759"/>
                <a:gd name="connsiteY110" fmla="*/ 94343 h 273352"/>
                <a:gd name="connsiteX111" fmla="*/ 311679 w 344759"/>
                <a:gd name="connsiteY111" fmla="*/ 89505 h 273352"/>
                <a:gd name="connsiteX112" fmla="*/ 316517 w 344759"/>
                <a:gd name="connsiteY112" fmla="*/ 82247 h 273352"/>
                <a:gd name="connsiteX113" fmla="*/ 323774 w 344759"/>
                <a:gd name="connsiteY113" fmla="*/ 77409 h 273352"/>
                <a:gd name="connsiteX114" fmla="*/ 321355 w 344759"/>
                <a:gd name="connsiteY114" fmla="*/ 84667 h 273352"/>
                <a:gd name="connsiteX115" fmla="*/ 306840 w 344759"/>
                <a:gd name="connsiteY115" fmla="*/ 106438 h 273352"/>
                <a:gd name="connsiteX116" fmla="*/ 302002 w 344759"/>
                <a:gd name="connsiteY116" fmla="*/ 113695 h 273352"/>
                <a:gd name="connsiteX117" fmla="*/ 287488 w 344759"/>
                <a:gd name="connsiteY117" fmla="*/ 125790 h 273352"/>
                <a:gd name="connsiteX118" fmla="*/ 272974 w 344759"/>
                <a:gd name="connsiteY118" fmla="*/ 145143 h 273352"/>
                <a:gd name="connsiteX119" fmla="*/ 263298 w 344759"/>
                <a:gd name="connsiteY119" fmla="*/ 164495 h 273352"/>
                <a:gd name="connsiteX120" fmla="*/ 260879 w 344759"/>
                <a:gd name="connsiteY120" fmla="*/ 171752 h 273352"/>
                <a:gd name="connsiteX121" fmla="*/ 256040 w 344759"/>
                <a:gd name="connsiteY121" fmla="*/ 181428 h 273352"/>
                <a:gd name="connsiteX122" fmla="*/ 251202 w 344759"/>
                <a:gd name="connsiteY122" fmla="*/ 198362 h 273352"/>
                <a:gd name="connsiteX123" fmla="*/ 248783 w 344759"/>
                <a:gd name="connsiteY123" fmla="*/ 212876 h 273352"/>
                <a:gd name="connsiteX124" fmla="*/ 253621 w 344759"/>
                <a:gd name="connsiteY124" fmla="*/ 198362 h 273352"/>
                <a:gd name="connsiteX125" fmla="*/ 258459 w 344759"/>
                <a:gd name="connsiteY125" fmla="*/ 191105 h 273352"/>
                <a:gd name="connsiteX126" fmla="*/ 260879 w 344759"/>
                <a:gd name="connsiteY126" fmla="*/ 183847 h 273352"/>
                <a:gd name="connsiteX127" fmla="*/ 268136 w 344759"/>
                <a:gd name="connsiteY127" fmla="*/ 179009 h 273352"/>
                <a:gd name="connsiteX128" fmla="*/ 282650 w 344759"/>
                <a:gd name="connsiteY128" fmla="*/ 159657 h 273352"/>
                <a:gd name="connsiteX129" fmla="*/ 287488 w 344759"/>
                <a:gd name="connsiteY129" fmla="*/ 149981 h 273352"/>
                <a:gd name="connsiteX130" fmla="*/ 302002 w 344759"/>
                <a:gd name="connsiteY130" fmla="*/ 140305 h 273352"/>
                <a:gd name="connsiteX131" fmla="*/ 309259 w 344759"/>
                <a:gd name="connsiteY131" fmla="*/ 133047 h 273352"/>
                <a:gd name="connsiteX132" fmla="*/ 328612 w 344759"/>
                <a:gd name="connsiteY132" fmla="*/ 123371 h 273352"/>
                <a:gd name="connsiteX133" fmla="*/ 335869 w 344759"/>
                <a:gd name="connsiteY133" fmla="*/ 120952 h 273352"/>
                <a:gd name="connsiteX134" fmla="*/ 343126 w 344759"/>
                <a:gd name="connsiteY134" fmla="*/ 116114 h 273352"/>
                <a:gd name="connsiteX135" fmla="*/ 340707 w 344759"/>
                <a:gd name="connsiteY135" fmla="*/ 125790 h 273352"/>
                <a:gd name="connsiteX136" fmla="*/ 331031 w 344759"/>
                <a:gd name="connsiteY136" fmla="*/ 142724 h 273352"/>
                <a:gd name="connsiteX137" fmla="*/ 328612 w 344759"/>
                <a:gd name="connsiteY137" fmla="*/ 149981 h 273352"/>
                <a:gd name="connsiteX138" fmla="*/ 323774 w 344759"/>
                <a:gd name="connsiteY138" fmla="*/ 157238 h 273352"/>
                <a:gd name="connsiteX139" fmla="*/ 321355 w 344759"/>
                <a:gd name="connsiteY139" fmla="*/ 164495 h 273352"/>
                <a:gd name="connsiteX140" fmla="*/ 314098 w 344759"/>
                <a:gd name="connsiteY140" fmla="*/ 171752 h 273352"/>
                <a:gd name="connsiteX141" fmla="*/ 306840 w 344759"/>
                <a:gd name="connsiteY141" fmla="*/ 183847 h 273352"/>
                <a:gd name="connsiteX142" fmla="*/ 304421 w 344759"/>
                <a:gd name="connsiteY142" fmla="*/ 191105 h 273352"/>
                <a:gd name="connsiteX143" fmla="*/ 299583 w 344759"/>
                <a:gd name="connsiteY143" fmla="*/ 198362 h 273352"/>
                <a:gd name="connsiteX144" fmla="*/ 297164 w 344759"/>
                <a:gd name="connsiteY144" fmla="*/ 205619 h 273352"/>
                <a:gd name="connsiteX145" fmla="*/ 292326 w 344759"/>
                <a:gd name="connsiteY145" fmla="*/ 212876 h 273352"/>
                <a:gd name="connsiteX146" fmla="*/ 294745 w 344759"/>
                <a:gd name="connsiteY146" fmla="*/ 205619 h 273352"/>
                <a:gd name="connsiteX147" fmla="*/ 299583 w 344759"/>
                <a:gd name="connsiteY147" fmla="*/ 198362 h 273352"/>
                <a:gd name="connsiteX148" fmla="*/ 309259 w 344759"/>
                <a:gd name="connsiteY148" fmla="*/ 181428 h 273352"/>
                <a:gd name="connsiteX149" fmla="*/ 316517 w 344759"/>
                <a:gd name="connsiteY149" fmla="*/ 162076 h 273352"/>
                <a:gd name="connsiteX150" fmla="*/ 331031 w 344759"/>
                <a:gd name="connsiteY150" fmla="*/ 152400 h 273352"/>
                <a:gd name="connsiteX151" fmla="*/ 338288 w 344759"/>
                <a:gd name="connsiteY151" fmla="*/ 147562 h 273352"/>
                <a:gd name="connsiteX152" fmla="*/ 343126 w 344759"/>
                <a:gd name="connsiteY152" fmla="*/ 154819 h 273352"/>
                <a:gd name="connsiteX153" fmla="*/ 335869 w 344759"/>
                <a:gd name="connsiteY153" fmla="*/ 176590 h 273352"/>
                <a:gd name="connsiteX154" fmla="*/ 333450 w 344759"/>
                <a:gd name="connsiteY154" fmla="*/ 183847 h 273352"/>
                <a:gd name="connsiteX155" fmla="*/ 321355 w 344759"/>
                <a:gd name="connsiteY155" fmla="*/ 195943 h 273352"/>
                <a:gd name="connsiteX156" fmla="*/ 311679 w 344759"/>
                <a:gd name="connsiteY156" fmla="*/ 210457 h 273352"/>
                <a:gd name="connsiteX157" fmla="*/ 309259 w 344759"/>
                <a:gd name="connsiteY157" fmla="*/ 217714 h 273352"/>
                <a:gd name="connsiteX158" fmla="*/ 299583 w 344759"/>
                <a:gd name="connsiteY158" fmla="*/ 227390 h 27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344759" h="273352">
                  <a:moveTo>
                    <a:pt x="28650" y="273352"/>
                  </a:moveTo>
                  <a:cubicBezTo>
                    <a:pt x="27037" y="268514"/>
                    <a:pt x="24533" y="263886"/>
                    <a:pt x="23812" y="258838"/>
                  </a:cubicBezTo>
                  <a:cubicBezTo>
                    <a:pt x="21032" y="239380"/>
                    <a:pt x="23196" y="247314"/>
                    <a:pt x="18974" y="234647"/>
                  </a:cubicBezTo>
                  <a:cubicBezTo>
                    <a:pt x="17361" y="223358"/>
                    <a:pt x="17742" y="211599"/>
                    <a:pt x="14136" y="200781"/>
                  </a:cubicBezTo>
                  <a:lnTo>
                    <a:pt x="9298" y="186267"/>
                  </a:lnTo>
                  <a:cubicBezTo>
                    <a:pt x="8492" y="183848"/>
                    <a:pt x="8682" y="180812"/>
                    <a:pt x="6879" y="179009"/>
                  </a:cubicBezTo>
                  <a:cubicBezTo>
                    <a:pt x="5266" y="177396"/>
                    <a:pt x="0" y="175191"/>
                    <a:pt x="2040" y="174171"/>
                  </a:cubicBezTo>
                  <a:cubicBezTo>
                    <a:pt x="5014" y="172684"/>
                    <a:pt x="8491" y="175784"/>
                    <a:pt x="11717" y="176590"/>
                  </a:cubicBezTo>
                  <a:cubicBezTo>
                    <a:pt x="13330" y="179816"/>
                    <a:pt x="14700" y="183175"/>
                    <a:pt x="16555" y="186267"/>
                  </a:cubicBezTo>
                  <a:cubicBezTo>
                    <a:pt x="19546" y="191253"/>
                    <a:pt x="24392" y="195265"/>
                    <a:pt x="26231" y="200781"/>
                  </a:cubicBezTo>
                  <a:cubicBezTo>
                    <a:pt x="27037" y="203200"/>
                    <a:pt x="27412" y="205809"/>
                    <a:pt x="28650" y="208038"/>
                  </a:cubicBezTo>
                  <a:cubicBezTo>
                    <a:pt x="31474" y="213121"/>
                    <a:pt x="35101" y="217714"/>
                    <a:pt x="38326" y="222552"/>
                  </a:cubicBezTo>
                  <a:lnTo>
                    <a:pt x="43164" y="229809"/>
                  </a:lnTo>
                  <a:cubicBezTo>
                    <a:pt x="43970" y="232228"/>
                    <a:pt x="44578" y="234723"/>
                    <a:pt x="45583" y="237067"/>
                  </a:cubicBezTo>
                  <a:cubicBezTo>
                    <a:pt x="47003" y="240381"/>
                    <a:pt x="51561" y="250164"/>
                    <a:pt x="50421" y="246743"/>
                  </a:cubicBezTo>
                  <a:cubicBezTo>
                    <a:pt x="49615" y="244324"/>
                    <a:pt x="48702" y="241938"/>
                    <a:pt x="48002" y="239486"/>
                  </a:cubicBezTo>
                  <a:cubicBezTo>
                    <a:pt x="47089" y="236289"/>
                    <a:pt x="46496" y="233006"/>
                    <a:pt x="45583" y="229809"/>
                  </a:cubicBezTo>
                  <a:cubicBezTo>
                    <a:pt x="44883" y="227357"/>
                    <a:pt x="43717" y="225041"/>
                    <a:pt x="43164" y="222552"/>
                  </a:cubicBezTo>
                  <a:cubicBezTo>
                    <a:pt x="42100" y="217764"/>
                    <a:pt x="41551" y="212876"/>
                    <a:pt x="40745" y="208038"/>
                  </a:cubicBezTo>
                  <a:cubicBezTo>
                    <a:pt x="41551" y="197555"/>
                    <a:pt x="41102" y="186899"/>
                    <a:pt x="43164" y="176590"/>
                  </a:cubicBezTo>
                  <a:cubicBezTo>
                    <a:pt x="43664" y="174090"/>
                    <a:pt x="45030" y="181358"/>
                    <a:pt x="45583" y="183847"/>
                  </a:cubicBezTo>
                  <a:cubicBezTo>
                    <a:pt x="51259" y="209392"/>
                    <a:pt x="44975" y="189282"/>
                    <a:pt x="50421" y="205619"/>
                  </a:cubicBezTo>
                  <a:cubicBezTo>
                    <a:pt x="53562" y="227603"/>
                    <a:pt x="51037" y="217141"/>
                    <a:pt x="57679" y="237067"/>
                  </a:cubicBezTo>
                  <a:cubicBezTo>
                    <a:pt x="58485" y="239486"/>
                    <a:pt x="58684" y="242202"/>
                    <a:pt x="60098" y="244324"/>
                  </a:cubicBezTo>
                  <a:cubicBezTo>
                    <a:pt x="66350" y="253703"/>
                    <a:pt x="64017" y="248823"/>
                    <a:pt x="67355" y="258838"/>
                  </a:cubicBezTo>
                  <a:cubicBezTo>
                    <a:pt x="68161" y="256419"/>
                    <a:pt x="69774" y="254131"/>
                    <a:pt x="69774" y="251581"/>
                  </a:cubicBezTo>
                  <a:cubicBezTo>
                    <a:pt x="69774" y="249031"/>
                    <a:pt x="67908" y="246813"/>
                    <a:pt x="67355" y="244324"/>
                  </a:cubicBezTo>
                  <a:cubicBezTo>
                    <a:pt x="61679" y="218779"/>
                    <a:pt x="67963" y="238889"/>
                    <a:pt x="62517" y="222552"/>
                  </a:cubicBezTo>
                  <a:cubicBezTo>
                    <a:pt x="61711" y="203200"/>
                    <a:pt x="61478" y="183815"/>
                    <a:pt x="60098" y="164495"/>
                  </a:cubicBezTo>
                  <a:cubicBezTo>
                    <a:pt x="58242" y="138515"/>
                    <a:pt x="49432" y="178237"/>
                    <a:pt x="55259" y="125790"/>
                  </a:cubicBezTo>
                  <a:cubicBezTo>
                    <a:pt x="55580" y="122900"/>
                    <a:pt x="58282" y="130777"/>
                    <a:pt x="60098" y="133047"/>
                  </a:cubicBezTo>
                  <a:cubicBezTo>
                    <a:pt x="61523" y="134828"/>
                    <a:pt x="63323" y="136273"/>
                    <a:pt x="64936" y="137886"/>
                  </a:cubicBezTo>
                  <a:cubicBezTo>
                    <a:pt x="65742" y="140305"/>
                    <a:pt x="66090" y="142929"/>
                    <a:pt x="67355" y="145143"/>
                  </a:cubicBezTo>
                  <a:cubicBezTo>
                    <a:pt x="69355" y="148643"/>
                    <a:pt x="72269" y="151538"/>
                    <a:pt x="74612" y="154819"/>
                  </a:cubicBezTo>
                  <a:cubicBezTo>
                    <a:pt x="83032" y="166606"/>
                    <a:pt x="75413" y="158039"/>
                    <a:pt x="86707" y="169333"/>
                  </a:cubicBezTo>
                  <a:cubicBezTo>
                    <a:pt x="87513" y="171752"/>
                    <a:pt x="88508" y="174116"/>
                    <a:pt x="89126" y="176590"/>
                  </a:cubicBezTo>
                  <a:cubicBezTo>
                    <a:pt x="95877" y="203596"/>
                    <a:pt x="90592" y="213474"/>
                    <a:pt x="89126" y="251581"/>
                  </a:cubicBezTo>
                  <a:cubicBezTo>
                    <a:pt x="72303" y="184288"/>
                    <a:pt x="78180" y="211298"/>
                    <a:pt x="89126" y="58057"/>
                  </a:cubicBezTo>
                  <a:cubicBezTo>
                    <a:pt x="89540" y="52257"/>
                    <a:pt x="98802" y="72571"/>
                    <a:pt x="98802" y="72571"/>
                  </a:cubicBezTo>
                  <a:cubicBezTo>
                    <a:pt x="99608" y="75796"/>
                    <a:pt x="99734" y="79273"/>
                    <a:pt x="101221" y="82247"/>
                  </a:cubicBezTo>
                  <a:cubicBezTo>
                    <a:pt x="102241" y="84287"/>
                    <a:pt x="105039" y="85046"/>
                    <a:pt x="106059" y="87086"/>
                  </a:cubicBezTo>
                  <a:cubicBezTo>
                    <a:pt x="108340" y="91647"/>
                    <a:pt x="109285" y="96762"/>
                    <a:pt x="110898" y="101600"/>
                  </a:cubicBezTo>
                  <a:cubicBezTo>
                    <a:pt x="111704" y="104019"/>
                    <a:pt x="111903" y="106735"/>
                    <a:pt x="113317" y="108857"/>
                  </a:cubicBezTo>
                  <a:lnTo>
                    <a:pt x="122993" y="123371"/>
                  </a:lnTo>
                  <a:lnTo>
                    <a:pt x="127831" y="130628"/>
                  </a:lnTo>
                  <a:cubicBezTo>
                    <a:pt x="128637" y="133047"/>
                    <a:pt x="129245" y="135542"/>
                    <a:pt x="130250" y="137886"/>
                  </a:cubicBezTo>
                  <a:cubicBezTo>
                    <a:pt x="131670" y="141200"/>
                    <a:pt x="133822" y="144186"/>
                    <a:pt x="135088" y="147562"/>
                  </a:cubicBezTo>
                  <a:cubicBezTo>
                    <a:pt x="137717" y="154572"/>
                    <a:pt x="138406" y="164911"/>
                    <a:pt x="139926" y="171752"/>
                  </a:cubicBezTo>
                  <a:cubicBezTo>
                    <a:pt x="140479" y="174241"/>
                    <a:pt x="141539" y="176590"/>
                    <a:pt x="142345" y="179009"/>
                  </a:cubicBezTo>
                  <a:cubicBezTo>
                    <a:pt x="141539" y="189492"/>
                    <a:pt x="141863" y="200123"/>
                    <a:pt x="139926" y="210457"/>
                  </a:cubicBezTo>
                  <a:cubicBezTo>
                    <a:pt x="139390" y="213314"/>
                    <a:pt x="137787" y="216634"/>
                    <a:pt x="135088" y="217714"/>
                  </a:cubicBezTo>
                  <a:cubicBezTo>
                    <a:pt x="132721" y="218661"/>
                    <a:pt x="130250" y="216101"/>
                    <a:pt x="127831" y="215295"/>
                  </a:cubicBezTo>
                  <a:cubicBezTo>
                    <a:pt x="127025" y="211263"/>
                    <a:pt x="125412" y="207312"/>
                    <a:pt x="125412" y="203200"/>
                  </a:cubicBezTo>
                  <a:cubicBezTo>
                    <a:pt x="125412" y="176394"/>
                    <a:pt x="122726" y="150872"/>
                    <a:pt x="130250" y="125790"/>
                  </a:cubicBezTo>
                  <a:cubicBezTo>
                    <a:pt x="131715" y="120905"/>
                    <a:pt x="133475" y="116114"/>
                    <a:pt x="135088" y="111276"/>
                  </a:cubicBezTo>
                  <a:cubicBezTo>
                    <a:pt x="135894" y="108857"/>
                    <a:pt x="136093" y="106141"/>
                    <a:pt x="137507" y="104019"/>
                  </a:cubicBezTo>
                  <a:cubicBezTo>
                    <a:pt x="139120" y="101600"/>
                    <a:pt x="141045" y="99362"/>
                    <a:pt x="142345" y="96762"/>
                  </a:cubicBezTo>
                  <a:cubicBezTo>
                    <a:pt x="147052" y="87348"/>
                    <a:pt x="142533" y="90679"/>
                    <a:pt x="147183" y="79828"/>
                  </a:cubicBezTo>
                  <a:cubicBezTo>
                    <a:pt x="148328" y="77156"/>
                    <a:pt x="150579" y="75095"/>
                    <a:pt x="152021" y="72571"/>
                  </a:cubicBezTo>
                  <a:cubicBezTo>
                    <a:pt x="159831" y="58903"/>
                    <a:pt x="153074" y="66679"/>
                    <a:pt x="161698" y="58057"/>
                  </a:cubicBezTo>
                  <a:cubicBezTo>
                    <a:pt x="167618" y="40298"/>
                    <a:pt x="162930" y="47149"/>
                    <a:pt x="173793" y="36286"/>
                  </a:cubicBezTo>
                  <a:cubicBezTo>
                    <a:pt x="179544" y="19030"/>
                    <a:pt x="171390" y="39890"/>
                    <a:pt x="183469" y="21771"/>
                  </a:cubicBezTo>
                  <a:cubicBezTo>
                    <a:pt x="184883" y="19649"/>
                    <a:pt x="184748" y="16795"/>
                    <a:pt x="185888" y="14514"/>
                  </a:cubicBezTo>
                  <a:cubicBezTo>
                    <a:pt x="189256" y="7778"/>
                    <a:pt x="192633" y="5350"/>
                    <a:pt x="197983" y="0"/>
                  </a:cubicBezTo>
                  <a:cubicBezTo>
                    <a:pt x="198789" y="3225"/>
                    <a:pt x="200402" y="6351"/>
                    <a:pt x="200402" y="9676"/>
                  </a:cubicBezTo>
                  <a:cubicBezTo>
                    <a:pt x="200402" y="46514"/>
                    <a:pt x="200041" y="25635"/>
                    <a:pt x="195564" y="43543"/>
                  </a:cubicBezTo>
                  <a:cubicBezTo>
                    <a:pt x="194567" y="47532"/>
                    <a:pt x="194037" y="51624"/>
                    <a:pt x="193145" y="55638"/>
                  </a:cubicBezTo>
                  <a:cubicBezTo>
                    <a:pt x="192424" y="58883"/>
                    <a:pt x="191532" y="62089"/>
                    <a:pt x="190726" y="65314"/>
                  </a:cubicBezTo>
                  <a:cubicBezTo>
                    <a:pt x="189920" y="83054"/>
                    <a:pt x="189669" y="100827"/>
                    <a:pt x="188307" y="118533"/>
                  </a:cubicBezTo>
                  <a:cubicBezTo>
                    <a:pt x="188052" y="121848"/>
                    <a:pt x="186609" y="124964"/>
                    <a:pt x="185888" y="128209"/>
                  </a:cubicBezTo>
                  <a:cubicBezTo>
                    <a:pt x="183915" y="137090"/>
                    <a:pt x="183579" y="141551"/>
                    <a:pt x="181050" y="149981"/>
                  </a:cubicBezTo>
                  <a:cubicBezTo>
                    <a:pt x="179585" y="154866"/>
                    <a:pt x="178493" y="159934"/>
                    <a:pt x="176212" y="164495"/>
                  </a:cubicBezTo>
                  <a:cubicBezTo>
                    <a:pt x="174599" y="167720"/>
                    <a:pt x="172794" y="170857"/>
                    <a:pt x="171374" y="174171"/>
                  </a:cubicBezTo>
                  <a:cubicBezTo>
                    <a:pt x="165364" y="188194"/>
                    <a:pt x="173415" y="174736"/>
                    <a:pt x="164117" y="188686"/>
                  </a:cubicBezTo>
                  <a:cubicBezTo>
                    <a:pt x="163311" y="194330"/>
                    <a:pt x="161698" y="211321"/>
                    <a:pt x="161698" y="205619"/>
                  </a:cubicBezTo>
                  <a:cubicBezTo>
                    <a:pt x="161698" y="197515"/>
                    <a:pt x="162295" y="189324"/>
                    <a:pt x="164117" y="181428"/>
                  </a:cubicBezTo>
                  <a:cubicBezTo>
                    <a:pt x="164771" y="178595"/>
                    <a:pt x="167342" y="176590"/>
                    <a:pt x="168955" y="174171"/>
                  </a:cubicBezTo>
                  <a:cubicBezTo>
                    <a:pt x="169761" y="170946"/>
                    <a:pt x="170461" y="167692"/>
                    <a:pt x="171374" y="164495"/>
                  </a:cubicBezTo>
                  <a:cubicBezTo>
                    <a:pt x="172074" y="162043"/>
                    <a:pt x="173175" y="159712"/>
                    <a:pt x="173793" y="157238"/>
                  </a:cubicBezTo>
                  <a:cubicBezTo>
                    <a:pt x="174790" y="153249"/>
                    <a:pt x="174542" y="148900"/>
                    <a:pt x="176212" y="145143"/>
                  </a:cubicBezTo>
                  <a:cubicBezTo>
                    <a:pt x="177849" y="141459"/>
                    <a:pt x="181050" y="138692"/>
                    <a:pt x="183469" y="135467"/>
                  </a:cubicBezTo>
                  <a:cubicBezTo>
                    <a:pt x="190146" y="115436"/>
                    <a:pt x="185478" y="125195"/>
                    <a:pt x="197983" y="106438"/>
                  </a:cubicBezTo>
                  <a:cubicBezTo>
                    <a:pt x="199596" y="104019"/>
                    <a:pt x="200765" y="101237"/>
                    <a:pt x="202821" y="99181"/>
                  </a:cubicBezTo>
                  <a:cubicBezTo>
                    <a:pt x="207659" y="94343"/>
                    <a:pt x="213541" y="90360"/>
                    <a:pt x="217336" y="84667"/>
                  </a:cubicBezTo>
                  <a:cubicBezTo>
                    <a:pt x="220906" y="79311"/>
                    <a:pt x="223842" y="73878"/>
                    <a:pt x="229431" y="70152"/>
                  </a:cubicBezTo>
                  <a:cubicBezTo>
                    <a:pt x="241296" y="62242"/>
                    <a:pt x="236638" y="77475"/>
                    <a:pt x="251202" y="58057"/>
                  </a:cubicBezTo>
                  <a:cubicBezTo>
                    <a:pt x="259989" y="46341"/>
                    <a:pt x="254634" y="49656"/>
                    <a:pt x="265717" y="45962"/>
                  </a:cubicBezTo>
                  <a:cubicBezTo>
                    <a:pt x="266369" y="43355"/>
                    <a:pt x="267532" y="29482"/>
                    <a:pt x="275393" y="31447"/>
                  </a:cubicBezTo>
                  <a:cubicBezTo>
                    <a:pt x="277867" y="32066"/>
                    <a:pt x="277006" y="36286"/>
                    <a:pt x="277812" y="38705"/>
                  </a:cubicBezTo>
                  <a:cubicBezTo>
                    <a:pt x="276199" y="43543"/>
                    <a:pt x="276034" y="49139"/>
                    <a:pt x="272974" y="53219"/>
                  </a:cubicBezTo>
                  <a:cubicBezTo>
                    <a:pt x="271999" y="54519"/>
                    <a:pt x="262165" y="67258"/>
                    <a:pt x="260879" y="70152"/>
                  </a:cubicBezTo>
                  <a:cubicBezTo>
                    <a:pt x="258808" y="74813"/>
                    <a:pt x="259646" y="81061"/>
                    <a:pt x="256040" y="84667"/>
                  </a:cubicBezTo>
                  <a:cubicBezTo>
                    <a:pt x="245932" y="94775"/>
                    <a:pt x="250836" y="89187"/>
                    <a:pt x="241526" y="101600"/>
                  </a:cubicBezTo>
                  <a:cubicBezTo>
                    <a:pt x="233739" y="124960"/>
                    <a:pt x="246226" y="88641"/>
                    <a:pt x="234269" y="118533"/>
                  </a:cubicBezTo>
                  <a:cubicBezTo>
                    <a:pt x="232375" y="123268"/>
                    <a:pt x="231711" y="128486"/>
                    <a:pt x="229431" y="133047"/>
                  </a:cubicBezTo>
                  <a:cubicBezTo>
                    <a:pt x="227818" y="136273"/>
                    <a:pt x="225859" y="139347"/>
                    <a:pt x="224593" y="142724"/>
                  </a:cubicBezTo>
                  <a:cubicBezTo>
                    <a:pt x="223426" y="145837"/>
                    <a:pt x="223087" y="149203"/>
                    <a:pt x="222174" y="152400"/>
                  </a:cubicBezTo>
                  <a:cubicBezTo>
                    <a:pt x="221474" y="154852"/>
                    <a:pt x="220455" y="157205"/>
                    <a:pt x="219755" y="159657"/>
                  </a:cubicBezTo>
                  <a:cubicBezTo>
                    <a:pt x="218842" y="162854"/>
                    <a:pt x="218249" y="166136"/>
                    <a:pt x="217336" y="169333"/>
                  </a:cubicBezTo>
                  <a:cubicBezTo>
                    <a:pt x="216636" y="171785"/>
                    <a:pt x="215617" y="174138"/>
                    <a:pt x="214917" y="176590"/>
                  </a:cubicBezTo>
                  <a:cubicBezTo>
                    <a:pt x="212800" y="183999"/>
                    <a:pt x="210079" y="196349"/>
                    <a:pt x="210079" y="203200"/>
                  </a:cubicBezTo>
                  <a:cubicBezTo>
                    <a:pt x="210079" y="207312"/>
                    <a:pt x="211054" y="194955"/>
                    <a:pt x="212498" y="191105"/>
                  </a:cubicBezTo>
                  <a:cubicBezTo>
                    <a:pt x="213519" y="188383"/>
                    <a:pt x="216155" y="186504"/>
                    <a:pt x="217336" y="183847"/>
                  </a:cubicBezTo>
                  <a:cubicBezTo>
                    <a:pt x="219407" y="179187"/>
                    <a:pt x="219114" y="173413"/>
                    <a:pt x="222174" y="169333"/>
                  </a:cubicBezTo>
                  <a:cubicBezTo>
                    <a:pt x="224593" y="166108"/>
                    <a:pt x="227119" y="162960"/>
                    <a:pt x="229431" y="159657"/>
                  </a:cubicBezTo>
                  <a:cubicBezTo>
                    <a:pt x="232765" y="154894"/>
                    <a:pt x="234996" y="149255"/>
                    <a:pt x="239107" y="145143"/>
                  </a:cubicBezTo>
                  <a:lnTo>
                    <a:pt x="258459" y="125790"/>
                  </a:lnTo>
                  <a:cubicBezTo>
                    <a:pt x="262958" y="121292"/>
                    <a:pt x="264454" y="119164"/>
                    <a:pt x="270555" y="116114"/>
                  </a:cubicBezTo>
                  <a:cubicBezTo>
                    <a:pt x="272836" y="114974"/>
                    <a:pt x="275583" y="114933"/>
                    <a:pt x="277812" y="113695"/>
                  </a:cubicBezTo>
                  <a:lnTo>
                    <a:pt x="299583" y="99181"/>
                  </a:lnTo>
                  <a:cubicBezTo>
                    <a:pt x="302002" y="97568"/>
                    <a:pt x="304784" y="96399"/>
                    <a:pt x="306840" y="94343"/>
                  </a:cubicBezTo>
                  <a:cubicBezTo>
                    <a:pt x="308453" y="92730"/>
                    <a:pt x="310254" y="91286"/>
                    <a:pt x="311679" y="89505"/>
                  </a:cubicBezTo>
                  <a:cubicBezTo>
                    <a:pt x="313495" y="87235"/>
                    <a:pt x="314461" y="84303"/>
                    <a:pt x="316517" y="82247"/>
                  </a:cubicBezTo>
                  <a:cubicBezTo>
                    <a:pt x="318573" y="80191"/>
                    <a:pt x="321355" y="79022"/>
                    <a:pt x="323774" y="77409"/>
                  </a:cubicBezTo>
                  <a:cubicBezTo>
                    <a:pt x="322968" y="79828"/>
                    <a:pt x="322593" y="82438"/>
                    <a:pt x="321355" y="84667"/>
                  </a:cubicBezTo>
                  <a:cubicBezTo>
                    <a:pt x="321341" y="84692"/>
                    <a:pt x="309267" y="102798"/>
                    <a:pt x="306840" y="106438"/>
                  </a:cubicBezTo>
                  <a:cubicBezTo>
                    <a:pt x="305227" y="108857"/>
                    <a:pt x="304421" y="112082"/>
                    <a:pt x="302002" y="113695"/>
                  </a:cubicBezTo>
                  <a:cubicBezTo>
                    <a:pt x="295065" y="118320"/>
                    <a:pt x="293075" y="118961"/>
                    <a:pt x="287488" y="125790"/>
                  </a:cubicBezTo>
                  <a:cubicBezTo>
                    <a:pt x="282382" y="132031"/>
                    <a:pt x="276580" y="137931"/>
                    <a:pt x="272974" y="145143"/>
                  </a:cubicBezTo>
                  <a:cubicBezTo>
                    <a:pt x="269749" y="151594"/>
                    <a:pt x="265579" y="157653"/>
                    <a:pt x="263298" y="164495"/>
                  </a:cubicBezTo>
                  <a:cubicBezTo>
                    <a:pt x="262492" y="166914"/>
                    <a:pt x="261884" y="169408"/>
                    <a:pt x="260879" y="171752"/>
                  </a:cubicBezTo>
                  <a:cubicBezTo>
                    <a:pt x="259458" y="175067"/>
                    <a:pt x="257461" y="178113"/>
                    <a:pt x="256040" y="181428"/>
                  </a:cubicBezTo>
                  <a:cubicBezTo>
                    <a:pt x="254312" y="185460"/>
                    <a:pt x="251969" y="194529"/>
                    <a:pt x="251202" y="198362"/>
                  </a:cubicBezTo>
                  <a:cubicBezTo>
                    <a:pt x="250240" y="203171"/>
                    <a:pt x="243878" y="212876"/>
                    <a:pt x="248783" y="212876"/>
                  </a:cubicBezTo>
                  <a:cubicBezTo>
                    <a:pt x="253883" y="212876"/>
                    <a:pt x="250792" y="202605"/>
                    <a:pt x="253621" y="198362"/>
                  </a:cubicBezTo>
                  <a:cubicBezTo>
                    <a:pt x="255234" y="195943"/>
                    <a:pt x="257159" y="193705"/>
                    <a:pt x="258459" y="191105"/>
                  </a:cubicBezTo>
                  <a:cubicBezTo>
                    <a:pt x="259600" y="188824"/>
                    <a:pt x="259286" y="185838"/>
                    <a:pt x="260879" y="183847"/>
                  </a:cubicBezTo>
                  <a:cubicBezTo>
                    <a:pt x="262695" y="181577"/>
                    <a:pt x="265717" y="180622"/>
                    <a:pt x="268136" y="179009"/>
                  </a:cubicBezTo>
                  <a:cubicBezTo>
                    <a:pt x="279847" y="155588"/>
                    <a:pt x="264311" y="184109"/>
                    <a:pt x="282650" y="159657"/>
                  </a:cubicBezTo>
                  <a:cubicBezTo>
                    <a:pt x="284814" y="156772"/>
                    <a:pt x="285392" y="152915"/>
                    <a:pt x="287488" y="149981"/>
                  </a:cubicBezTo>
                  <a:cubicBezTo>
                    <a:pt x="293151" y="142053"/>
                    <a:pt x="294032" y="142962"/>
                    <a:pt x="302002" y="140305"/>
                  </a:cubicBezTo>
                  <a:cubicBezTo>
                    <a:pt x="304421" y="137886"/>
                    <a:pt x="306373" y="134884"/>
                    <a:pt x="309259" y="133047"/>
                  </a:cubicBezTo>
                  <a:cubicBezTo>
                    <a:pt x="315344" y="129175"/>
                    <a:pt x="321770" y="125652"/>
                    <a:pt x="328612" y="123371"/>
                  </a:cubicBezTo>
                  <a:cubicBezTo>
                    <a:pt x="331031" y="122565"/>
                    <a:pt x="333588" y="122092"/>
                    <a:pt x="335869" y="120952"/>
                  </a:cubicBezTo>
                  <a:cubicBezTo>
                    <a:pt x="338469" y="119652"/>
                    <a:pt x="340707" y="117727"/>
                    <a:pt x="343126" y="116114"/>
                  </a:cubicBezTo>
                  <a:cubicBezTo>
                    <a:pt x="342320" y="119339"/>
                    <a:pt x="341874" y="122677"/>
                    <a:pt x="340707" y="125790"/>
                  </a:cubicBezTo>
                  <a:cubicBezTo>
                    <a:pt x="334344" y="142758"/>
                    <a:pt x="338050" y="128685"/>
                    <a:pt x="331031" y="142724"/>
                  </a:cubicBezTo>
                  <a:cubicBezTo>
                    <a:pt x="329891" y="145005"/>
                    <a:pt x="329752" y="147700"/>
                    <a:pt x="328612" y="149981"/>
                  </a:cubicBezTo>
                  <a:cubicBezTo>
                    <a:pt x="327312" y="152581"/>
                    <a:pt x="325074" y="154638"/>
                    <a:pt x="323774" y="157238"/>
                  </a:cubicBezTo>
                  <a:cubicBezTo>
                    <a:pt x="322634" y="159519"/>
                    <a:pt x="322769" y="162373"/>
                    <a:pt x="321355" y="164495"/>
                  </a:cubicBezTo>
                  <a:cubicBezTo>
                    <a:pt x="319457" y="167341"/>
                    <a:pt x="316517" y="169333"/>
                    <a:pt x="314098" y="171752"/>
                  </a:cubicBezTo>
                  <a:cubicBezTo>
                    <a:pt x="307245" y="192312"/>
                    <a:pt x="316804" y="167242"/>
                    <a:pt x="306840" y="183847"/>
                  </a:cubicBezTo>
                  <a:cubicBezTo>
                    <a:pt x="305528" y="186034"/>
                    <a:pt x="305561" y="188824"/>
                    <a:pt x="304421" y="191105"/>
                  </a:cubicBezTo>
                  <a:cubicBezTo>
                    <a:pt x="303121" y="193705"/>
                    <a:pt x="300883" y="195762"/>
                    <a:pt x="299583" y="198362"/>
                  </a:cubicBezTo>
                  <a:cubicBezTo>
                    <a:pt x="298443" y="200643"/>
                    <a:pt x="298304" y="203338"/>
                    <a:pt x="297164" y="205619"/>
                  </a:cubicBezTo>
                  <a:cubicBezTo>
                    <a:pt x="295864" y="208219"/>
                    <a:pt x="295233" y="212876"/>
                    <a:pt x="292326" y="212876"/>
                  </a:cubicBezTo>
                  <a:cubicBezTo>
                    <a:pt x="289776" y="212876"/>
                    <a:pt x="293605" y="207900"/>
                    <a:pt x="294745" y="205619"/>
                  </a:cubicBezTo>
                  <a:cubicBezTo>
                    <a:pt x="296045" y="203019"/>
                    <a:pt x="298283" y="200962"/>
                    <a:pt x="299583" y="198362"/>
                  </a:cubicBezTo>
                  <a:cubicBezTo>
                    <a:pt x="308819" y="179890"/>
                    <a:pt x="291709" y="204831"/>
                    <a:pt x="309259" y="181428"/>
                  </a:cubicBezTo>
                  <a:cubicBezTo>
                    <a:pt x="310609" y="176030"/>
                    <a:pt x="312302" y="166291"/>
                    <a:pt x="316517" y="162076"/>
                  </a:cubicBezTo>
                  <a:cubicBezTo>
                    <a:pt x="320629" y="157964"/>
                    <a:pt x="326193" y="155625"/>
                    <a:pt x="331031" y="152400"/>
                  </a:cubicBezTo>
                  <a:lnTo>
                    <a:pt x="338288" y="147562"/>
                  </a:lnTo>
                  <a:cubicBezTo>
                    <a:pt x="339901" y="149981"/>
                    <a:pt x="342805" y="151930"/>
                    <a:pt x="343126" y="154819"/>
                  </a:cubicBezTo>
                  <a:cubicBezTo>
                    <a:pt x="344759" y="169517"/>
                    <a:pt x="340742" y="166843"/>
                    <a:pt x="335869" y="176590"/>
                  </a:cubicBezTo>
                  <a:cubicBezTo>
                    <a:pt x="334729" y="178871"/>
                    <a:pt x="334980" y="181807"/>
                    <a:pt x="333450" y="183847"/>
                  </a:cubicBezTo>
                  <a:cubicBezTo>
                    <a:pt x="330029" y="188409"/>
                    <a:pt x="324518" y="191199"/>
                    <a:pt x="321355" y="195943"/>
                  </a:cubicBezTo>
                  <a:cubicBezTo>
                    <a:pt x="318130" y="200781"/>
                    <a:pt x="313518" y="204941"/>
                    <a:pt x="311679" y="210457"/>
                  </a:cubicBezTo>
                  <a:cubicBezTo>
                    <a:pt x="310872" y="212876"/>
                    <a:pt x="310852" y="215723"/>
                    <a:pt x="309259" y="217714"/>
                  </a:cubicBezTo>
                  <a:cubicBezTo>
                    <a:pt x="293693" y="237169"/>
                    <a:pt x="307525" y="211507"/>
                    <a:pt x="299583" y="227390"/>
                  </a:cubicBezTo>
                </a:path>
              </a:pathLst>
            </a:custGeom>
            <a:solidFill>
              <a:srgbClr val="92D050"/>
            </a:soli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Forma livre 40"/>
            <p:cNvSpPr/>
            <p:nvPr/>
          </p:nvSpPr>
          <p:spPr bwMode="auto">
            <a:xfrm>
              <a:off x="1974712" y="4347214"/>
              <a:ext cx="1949251" cy="383812"/>
            </a:xfrm>
            <a:custGeom>
              <a:avLst/>
              <a:gdLst>
                <a:gd name="connsiteX0" fmla="*/ 0 w 1936474"/>
                <a:gd name="connsiteY0" fmla="*/ 135834 h 465482"/>
                <a:gd name="connsiteX1" fmla="*/ 387626 w 1936474"/>
                <a:gd name="connsiteY1" fmla="*/ 16565 h 465482"/>
                <a:gd name="connsiteX2" fmla="*/ 506896 w 1936474"/>
                <a:gd name="connsiteY2" fmla="*/ 36443 h 465482"/>
                <a:gd name="connsiteX3" fmla="*/ 775252 w 1936474"/>
                <a:gd name="connsiteY3" fmla="*/ 185530 h 465482"/>
                <a:gd name="connsiteX4" fmla="*/ 775252 w 1936474"/>
                <a:gd name="connsiteY4" fmla="*/ 185530 h 465482"/>
                <a:gd name="connsiteX5" fmla="*/ 944218 w 1936474"/>
                <a:gd name="connsiteY5" fmla="*/ 294860 h 465482"/>
                <a:gd name="connsiteX6" fmla="*/ 1103244 w 1936474"/>
                <a:gd name="connsiteY6" fmla="*/ 304799 h 465482"/>
                <a:gd name="connsiteX7" fmla="*/ 1331844 w 1936474"/>
                <a:gd name="connsiteY7" fmla="*/ 235225 h 465482"/>
                <a:gd name="connsiteX8" fmla="*/ 1570383 w 1936474"/>
                <a:gd name="connsiteY8" fmla="*/ 235225 h 465482"/>
                <a:gd name="connsiteX9" fmla="*/ 1679713 w 1936474"/>
                <a:gd name="connsiteY9" fmla="*/ 434008 h 465482"/>
                <a:gd name="connsiteX10" fmla="*/ 29818 w 1936474"/>
                <a:gd name="connsiteY10" fmla="*/ 424069 h 465482"/>
                <a:gd name="connsiteX11" fmla="*/ 29818 w 1936474"/>
                <a:gd name="connsiteY11" fmla="*/ 424069 h 465482"/>
                <a:gd name="connsiteX0" fmla="*/ 0 w 1936474"/>
                <a:gd name="connsiteY0" fmla="*/ 120810 h 450458"/>
                <a:gd name="connsiteX1" fmla="*/ 387626 w 1936474"/>
                <a:gd name="connsiteY1" fmla="*/ 1541 h 450458"/>
                <a:gd name="connsiteX2" fmla="*/ 498445 w 1936474"/>
                <a:gd name="connsiteY2" fmla="*/ 111561 h 450458"/>
                <a:gd name="connsiteX3" fmla="*/ 775252 w 1936474"/>
                <a:gd name="connsiteY3" fmla="*/ 170506 h 450458"/>
                <a:gd name="connsiteX4" fmla="*/ 775252 w 1936474"/>
                <a:gd name="connsiteY4" fmla="*/ 170506 h 450458"/>
                <a:gd name="connsiteX5" fmla="*/ 944218 w 1936474"/>
                <a:gd name="connsiteY5" fmla="*/ 279836 h 450458"/>
                <a:gd name="connsiteX6" fmla="*/ 1103244 w 1936474"/>
                <a:gd name="connsiteY6" fmla="*/ 289775 h 450458"/>
                <a:gd name="connsiteX7" fmla="*/ 1331844 w 1936474"/>
                <a:gd name="connsiteY7" fmla="*/ 220201 h 450458"/>
                <a:gd name="connsiteX8" fmla="*/ 1570383 w 1936474"/>
                <a:gd name="connsiteY8" fmla="*/ 220201 h 450458"/>
                <a:gd name="connsiteX9" fmla="*/ 1679713 w 1936474"/>
                <a:gd name="connsiteY9" fmla="*/ 418984 h 450458"/>
                <a:gd name="connsiteX10" fmla="*/ 29818 w 1936474"/>
                <a:gd name="connsiteY10" fmla="*/ 409045 h 450458"/>
                <a:gd name="connsiteX11" fmla="*/ 29818 w 1936474"/>
                <a:gd name="connsiteY11" fmla="*/ 409045 h 450458"/>
                <a:gd name="connsiteX0" fmla="*/ 0 w 1936474"/>
                <a:gd name="connsiteY0" fmla="*/ 87179 h 416827"/>
                <a:gd name="connsiteX1" fmla="*/ 329265 w 1936474"/>
                <a:gd name="connsiteY1" fmla="*/ 1541 h 416827"/>
                <a:gd name="connsiteX2" fmla="*/ 498445 w 1936474"/>
                <a:gd name="connsiteY2" fmla="*/ 77930 h 416827"/>
                <a:gd name="connsiteX3" fmla="*/ 775252 w 1936474"/>
                <a:gd name="connsiteY3" fmla="*/ 136875 h 416827"/>
                <a:gd name="connsiteX4" fmla="*/ 775252 w 1936474"/>
                <a:gd name="connsiteY4" fmla="*/ 136875 h 416827"/>
                <a:gd name="connsiteX5" fmla="*/ 944218 w 1936474"/>
                <a:gd name="connsiteY5" fmla="*/ 246205 h 416827"/>
                <a:gd name="connsiteX6" fmla="*/ 1103244 w 1936474"/>
                <a:gd name="connsiteY6" fmla="*/ 256144 h 416827"/>
                <a:gd name="connsiteX7" fmla="*/ 1331844 w 1936474"/>
                <a:gd name="connsiteY7" fmla="*/ 186570 h 416827"/>
                <a:gd name="connsiteX8" fmla="*/ 1570383 w 1936474"/>
                <a:gd name="connsiteY8" fmla="*/ 186570 h 416827"/>
                <a:gd name="connsiteX9" fmla="*/ 1679713 w 1936474"/>
                <a:gd name="connsiteY9" fmla="*/ 385353 h 416827"/>
                <a:gd name="connsiteX10" fmla="*/ 29818 w 1936474"/>
                <a:gd name="connsiteY10" fmla="*/ 375414 h 416827"/>
                <a:gd name="connsiteX11" fmla="*/ 29818 w 1936474"/>
                <a:gd name="connsiteY11" fmla="*/ 375414 h 416827"/>
                <a:gd name="connsiteX0" fmla="*/ 0 w 1936474"/>
                <a:gd name="connsiteY0" fmla="*/ 87179 h 416827"/>
                <a:gd name="connsiteX1" fmla="*/ 329265 w 1936474"/>
                <a:gd name="connsiteY1" fmla="*/ 1541 h 416827"/>
                <a:gd name="connsiteX2" fmla="*/ 498445 w 1936474"/>
                <a:gd name="connsiteY2" fmla="*/ 77930 h 416827"/>
                <a:gd name="connsiteX3" fmla="*/ 775252 w 1936474"/>
                <a:gd name="connsiteY3" fmla="*/ 136875 h 416827"/>
                <a:gd name="connsiteX4" fmla="*/ 775252 w 1936474"/>
                <a:gd name="connsiteY4" fmla="*/ 136875 h 416827"/>
                <a:gd name="connsiteX5" fmla="*/ 1005985 w 1936474"/>
                <a:gd name="connsiteY5" fmla="*/ 230708 h 416827"/>
                <a:gd name="connsiteX6" fmla="*/ 1103244 w 1936474"/>
                <a:gd name="connsiteY6" fmla="*/ 256144 h 416827"/>
                <a:gd name="connsiteX7" fmla="*/ 1331844 w 1936474"/>
                <a:gd name="connsiteY7" fmla="*/ 186570 h 416827"/>
                <a:gd name="connsiteX8" fmla="*/ 1570383 w 1936474"/>
                <a:gd name="connsiteY8" fmla="*/ 186570 h 416827"/>
                <a:gd name="connsiteX9" fmla="*/ 1679713 w 1936474"/>
                <a:gd name="connsiteY9" fmla="*/ 385353 h 416827"/>
                <a:gd name="connsiteX10" fmla="*/ 29818 w 1936474"/>
                <a:gd name="connsiteY10" fmla="*/ 375414 h 416827"/>
                <a:gd name="connsiteX11" fmla="*/ 29818 w 1936474"/>
                <a:gd name="connsiteY11" fmla="*/ 375414 h 416827"/>
                <a:gd name="connsiteX0" fmla="*/ 0 w 1936474"/>
                <a:gd name="connsiteY0" fmla="*/ 87179 h 416827"/>
                <a:gd name="connsiteX1" fmla="*/ 329265 w 1936474"/>
                <a:gd name="connsiteY1" fmla="*/ 1541 h 416827"/>
                <a:gd name="connsiteX2" fmla="*/ 498445 w 1936474"/>
                <a:gd name="connsiteY2" fmla="*/ 77930 h 416827"/>
                <a:gd name="connsiteX3" fmla="*/ 775252 w 1936474"/>
                <a:gd name="connsiteY3" fmla="*/ 136875 h 416827"/>
                <a:gd name="connsiteX4" fmla="*/ 775252 w 1936474"/>
                <a:gd name="connsiteY4" fmla="*/ 136875 h 416827"/>
                <a:gd name="connsiteX5" fmla="*/ 1005985 w 1936474"/>
                <a:gd name="connsiteY5" fmla="*/ 230708 h 416827"/>
                <a:gd name="connsiteX6" fmla="*/ 1175164 w 1936474"/>
                <a:gd name="connsiteY6" fmla="*/ 230708 h 416827"/>
                <a:gd name="connsiteX7" fmla="*/ 1331844 w 1936474"/>
                <a:gd name="connsiteY7" fmla="*/ 186570 h 416827"/>
                <a:gd name="connsiteX8" fmla="*/ 1570383 w 1936474"/>
                <a:gd name="connsiteY8" fmla="*/ 186570 h 416827"/>
                <a:gd name="connsiteX9" fmla="*/ 1679713 w 1936474"/>
                <a:gd name="connsiteY9" fmla="*/ 385353 h 416827"/>
                <a:gd name="connsiteX10" fmla="*/ 29818 w 1936474"/>
                <a:gd name="connsiteY10" fmla="*/ 375414 h 416827"/>
                <a:gd name="connsiteX11" fmla="*/ 29818 w 1936474"/>
                <a:gd name="connsiteY11" fmla="*/ 375414 h 416827"/>
                <a:gd name="connsiteX0" fmla="*/ 0 w 1936474"/>
                <a:gd name="connsiteY0" fmla="*/ 85638 h 415286"/>
                <a:gd name="connsiteX1" fmla="*/ 75495 w 1936474"/>
                <a:gd name="connsiteY1" fmla="*/ 76389 h 415286"/>
                <a:gd name="connsiteX2" fmla="*/ 329265 w 1936474"/>
                <a:gd name="connsiteY2" fmla="*/ 0 h 415286"/>
                <a:gd name="connsiteX3" fmla="*/ 498445 w 1936474"/>
                <a:gd name="connsiteY3" fmla="*/ 76389 h 415286"/>
                <a:gd name="connsiteX4" fmla="*/ 775252 w 1936474"/>
                <a:gd name="connsiteY4" fmla="*/ 135334 h 415286"/>
                <a:gd name="connsiteX5" fmla="*/ 775252 w 1936474"/>
                <a:gd name="connsiteY5" fmla="*/ 135334 h 415286"/>
                <a:gd name="connsiteX6" fmla="*/ 1005985 w 1936474"/>
                <a:gd name="connsiteY6" fmla="*/ 229167 h 415286"/>
                <a:gd name="connsiteX7" fmla="*/ 1175164 w 1936474"/>
                <a:gd name="connsiteY7" fmla="*/ 229167 h 415286"/>
                <a:gd name="connsiteX8" fmla="*/ 1331844 w 1936474"/>
                <a:gd name="connsiteY8" fmla="*/ 185029 h 415286"/>
                <a:gd name="connsiteX9" fmla="*/ 1570383 w 1936474"/>
                <a:gd name="connsiteY9" fmla="*/ 185029 h 415286"/>
                <a:gd name="connsiteX10" fmla="*/ 1679713 w 1936474"/>
                <a:gd name="connsiteY10" fmla="*/ 383812 h 415286"/>
                <a:gd name="connsiteX11" fmla="*/ 29818 w 1936474"/>
                <a:gd name="connsiteY11" fmla="*/ 373873 h 415286"/>
                <a:gd name="connsiteX12" fmla="*/ 29818 w 1936474"/>
                <a:gd name="connsiteY12" fmla="*/ 373873 h 415286"/>
                <a:gd name="connsiteX0" fmla="*/ 0 w 1936474"/>
                <a:gd name="connsiteY0" fmla="*/ 85638 h 415286"/>
                <a:gd name="connsiteX1" fmla="*/ 75495 w 1936474"/>
                <a:gd name="connsiteY1" fmla="*/ 76389 h 415286"/>
                <a:gd name="connsiteX2" fmla="*/ 329265 w 1936474"/>
                <a:gd name="connsiteY2" fmla="*/ 0 h 415286"/>
                <a:gd name="connsiteX3" fmla="*/ 498445 w 1936474"/>
                <a:gd name="connsiteY3" fmla="*/ 76389 h 415286"/>
                <a:gd name="connsiteX4" fmla="*/ 775252 w 1936474"/>
                <a:gd name="connsiteY4" fmla="*/ 135334 h 415286"/>
                <a:gd name="connsiteX5" fmla="*/ 775252 w 1936474"/>
                <a:gd name="connsiteY5" fmla="*/ 135334 h 415286"/>
                <a:gd name="connsiteX6" fmla="*/ 1005985 w 1936474"/>
                <a:gd name="connsiteY6" fmla="*/ 229167 h 415286"/>
                <a:gd name="connsiteX7" fmla="*/ 1175164 w 1936474"/>
                <a:gd name="connsiteY7" fmla="*/ 229167 h 415286"/>
                <a:gd name="connsiteX8" fmla="*/ 1331844 w 1936474"/>
                <a:gd name="connsiteY8" fmla="*/ 185029 h 415286"/>
                <a:gd name="connsiteX9" fmla="*/ 1570383 w 1936474"/>
                <a:gd name="connsiteY9" fmla="*/ 185029 h 415286"/>
                <a:gd name="connsiteX10" fmla="*/ 1679713 w 1936474"/>
                <a:gd name="connsiteY10" fmla="*/ 383812 h 415286"/>
                <a:gd name="connsiteX11" fmla="*/ 29818 w 1936474"/>
                <a:gd name="connsiteY11" fmla="*/ 373873 h 415286"/>
                <a:gd name="connsiteX12" fmla="*/ 29818 w 1936474"/>
                <a:gd name="connsiteY12" fmla="*/ 373873 h 415286"/>
                <a:gd name="connsiteX0" fmla="*/ 251649 w 2188123"/>
                <a:gd name="connsiteY0" fmla="*/ 85638 h 415286"/>
                <a:gd name="connsiteX1" fmla="*/ 327144 w 2188123"/>
                <a:gd name="connsiteY1" fmla="*/ 76389 h 415286"/>
                <a:gd name="connsiteX2" fmla="*/ 580914 w 2188123"/>
                <a:gd name="connsiteY2" fmla="*/ 0 h 415286"/>
                <a:gd name="connsiteX3" fmla="*/ 750094 w 2188123"/>
                <a:gd name="connsiteY3" fmla="*/ 76389 h 415286"/>
                <a:gd name="connsiteX4" fmla="*/ 1026901 w 2188123"/>
                <a:gd name="connsiteY4" fmla="*/ 135334 h 415286"/>
                <a:gd name="connsiteX5" fmla="*/ 1026901 w 2188123"/>
                <a:gd name="connsiteY5" fmla="*/ 135334 h 415286"/>
                <a:gd name="connsiteX6" fmla="*/ 1257634 w 2188123"/>
                <a:gd name="connsiteY6" fmla="*/ 229167 h 415286"/>
                <a:gd name="connsiteX7" fmla="*/ 1426813 w 2188123"/>
                <a:gd name="connsiteY7" fmla="*/ 229167 h 415286"/>
                <a:gd name="connsiteX8" fmla="*/ 1583493 w 2188123"/>
                <a:gd name="connsiteY8" fmla="*/ 185029 h 415286"/>
                <a:gd name="connsiteX9" fmla="*/ 1822032 w 2188123"/>
                <a:gd name="connsiteY9" fmla="*/ 185029 h 415286"/>
                <a:gd name="connsiteX10" fmla="*/ 1931362 w 2188123"/>
                <a:gd name="connsiteY10" fmla="*/ 383812 h 415286"/>
                <a:gd name="connsiteX11" fmla="*/ 281467 w 2188123"/>
                <a:gd name="connsiteY11" fmla="*/ 373873 h 415286"/>
                <a:gd name="connsiteX12" fmla="*/ 242554 w 2188123"/>
                <a:gd name="connsiteY12" fmla="*/ 381945 h 415286"/>
                <a:gd name="connsiteX0" fmla="*/ 251650 w 2188124"/>
                <a:gd name="connsiteY0" fmla="*/ 85638 h 415286"/>
                <a:gd name="connsiteX1" fmla="*/ 327145 w 2188124"/>
                <a:gd name="connsiteY1" fmla="*/ 76389 h 415286"/>
                <a:gd name="connsiteX2" fmla="*/ 580915 w 2188124"/>
                <a:gd name="connsiteY2" fmla="*/ 0 h 415286"/>
                <a:gd name="connsiteX3" fmla="*/ 750095 w 2188124"/>
                <a:gd name="connsiteY3" fmla="*/ 76389 h 415286"/>
                <a:gd name="connsiteX4" fmla="*/ 1026902 w 2188124"/>
                <a:gd name="connsiteY4" fmla="*/ 135334 h 415286"/>
                <a:gd name="connsiteX5" fmla="*/ 1026902 w 2188124"/>
                <a:gd name="connsiteY5" fmla="*/ 135334 h 415286"/>
                <a:gd name="connsiteX6" fmla="*/ 1257635 w 2188124"/>
                <a:gd name="connsiteY6" fmla="*/ 229167 h 415286"/>
                <a:gd name="connsiteX7" fmla="*/ 1426814 w 2188124"/>
                <a:gd name="connsiteY7" fmla="*/ 229167 h 415286"/>
                <a:gd name="connsiteX8" fmla="*/ 1583494 w 2188124"/>
                <a:gd name="connsiteY8" fmla="*/ 185029 h 415286"/>
                <a:gd name="connsiteX9" fmla="*/ 1822033 w 2188124"/>
                <a:gd name="connsiteY9" fmla="*/ 185029 h 415286"/>
                <a:gd name="connsiteX10" fmla="*/ 1931363 w 2188124"/>
                <a:gd name="connsiteY10" fmla="*/ 383812 h 415286"/>
                <a:gd name="connsiteX11" fmla="*/ 281468 w 2188124"/>
                <a:gd name="connsiteY11" fmla="*/ 373873 h 415286"/>
                <a:gd name="connsiteX12" fmla="*/ 242555 w 2188124"/>
                <a:gd name="connsiteY12" fmla="*/ 381945 h 415286"/>
                <a:gd name="connsiteX0" fmla="*/ 251650 w 1949251"/>
                <a:gd name="connsiteY0" fmla="*/ 85638 h 415286"/>
                <a:gd name="connsiteX1" fmla="*/ 327145 w 1949251"/>
                <a:gd name="connsiteY1" fmla="*/ 76389 h 415286"/>
                <a:gd name="connsiteX2" fmla="*/ 580915 w 1949251"/>
                <a:gd name="connsiteY2" fmla="*/ 0 h 415286"/>
                <a:gd name="connsiteX3" fmla="*/ 750095 w 1949251"/>
                <a:gd name="connsiteY3" fmla="*/ 76389 h 415286"/>
                <a:gd name="connsiteX4" fmla="*/ 1026902 w 1949251"/>
                <a:gd name="connsiteY4" fmla="*/ 135334 h 415286"/>
                <a:gd name="connsiteX5" fmla="*/ 1026902 w 1949251"/>
                <a:gd name="connsiteY5" fmla="*/ 135334 h 415286"/>
                <a:gd name="connsiteX6" fmla="*/ 1257635 w 1949251"/>
                <a:gd name="connsiteY6" fmla="*/ 229167 h 415286"/>
                <a:gd name="connsiteX7" fmla="*/ 1426814 w 1949251"/>
                <a:gd name="connsiteY7" fmla="*/ 229167 h 415286"/>
                <a:gd name="connsiteX8" fmla="*/ 1583494 w 1949251"/>
                <a:gd name="connsiteY8" fmla="*/ 185029 h 415286"/>
                <a:gd name="connsiteX9" fmla="*/ 1822033 w 1949251"/>
                <a:gd name="connsiteY9" fmla="*/ 185029 h 415286"/>
                <a:gd name="connsiteX10" fmla="*/ 1931363 w 1949251"/>
                <a:gd name="connsiteY10" fmla="*/ 383812 h 415286"/>
                <a:gd name="connsiteX11" fmla="*/ 281468 w 1949251"/>
                <a:gd name="connsiteY11" fmla="*/ 373873 h 415286"/>
                <a:gd name="connsiteX12" fmla="*/ 242555 w 1949251"/>
                <a:gd name="connsiteY12" fmla="*/ 381945 h 415286"/>
                <a:gd name="connsiteX0" fmla="*/ 251650 w 1949251"/>
                <a:gd name="connsiteY0" fmla="*/ 85638 h 401413"/>
                <a:gd name="connsiteX1" fmla="*/ 327145 w 1949251"/>
                <a:gd name="connsiteY1" fmla="*/ 76389 h 401413"/>
                <a:gd name="connsiteX2" fmla="*/ 580915 w 1949251"/>
                <a:gd name="connsiteY2" fmla="*/ 0 h 401413"/>
                <a:gd name="connsiteX3" fmla="*/ 750095 w 1949251"/>
                <a:gd name="connsiteY3" fmla="*/ 76389 h 401413"/>
                <a:gd name="connsiteX4" fmla="*/ 1026902 w 1949251"/>
                <a:gd name="connsiteY4" fmla="*/ 135334 h 401413"/>
                <a:gd name="connsiteX5" fmla="*/ 1026902 w 1949251"/>
                <a:gd name="connsiteY5" fmla="*/ 135334 h 401413"/>
                <a:gd name="connsiteX6" fmla="*/ 1257635 w 1949251"/>
                <a:gd name="connsiteY6" fmla="*/ 229167 h 401413"/>
                <a:gd name="connsiteX7" fmla="*/ 1426814 w 1949251"/>
                <a:gd name="connsiteY7" fmla="*/ 229167 h 401413"/>
                <a:gd name="connsiteX8" fmla="*/ 1583494 w 1949251"/>
                <a:gd name="connsiteY8" fmla="*/ 185029 h 401413"/>
                <a:gd name="connsiteX9" fmla="*/ 1822033 w 1949251"/>
                <a:gd name="connsiteY9" fmla="*/ 185029 h 401413"/>
                <a:gd name="connsiteX10" fmla="*/ 1931363 w 1949251"/>
                <a:gd name="connsiteY10" fmla="*/ 383812 h 401413"/>
                <a:gd name="connsiteX11" fmla="*/ 281468 w 1949251"/>
                <a:gd name="connsiteY11" fmla="*/ 373873 h 401413"/>
                <a:gd name="connsiteX12" fmla="*/ 242555 w 1949251"/>
                <a:gd name="connsiteY12" fmla="*/ 381945 h 401413"/>
                <a:gd name="connsiteX0" fmla="*/ 251650 w 1949251"/>
                <a:gd name="connsiteY0" fmla="*/ 85638 h 383812"/>
                <a:gd name="connsiteX1" fmla="*/ 327145 w 1949251"/>
                <a:gd name="connsiteY1" fmla="*/ 76389 h 383812"/>
                <a:gd name="connsiteX2" fmla="*/ 580915 w 1949251"/>
                <a:gd name="connsiteY2" fmla="*/ 0 h 383812"/>
                <a:gd name="connsiteX3" fmla="*/ 750095 w 1949251"/>
                <a:gd name="connsiteY3" fmla="*/ 76389 h 383812"/>
                <a:gd name="connsiteX4" fmla="*/ 1026902 w 1949251"/>
                <a:gd name="connsiteY4" fmla="*/ 135334 h 383812"/>
                <a:gd name="connsiteX5" fmla="*/ 1026902 w 1949251"/>
                <a:gd name="connsiteY5" fmla="*/ 135334 h 383812"/>
                <a:gd name="connsiteX6" fmla="*/ 1257635 w 1949251"/>
                <a:gd name="connsiteY6" fmla="*/ 229167 h 383812"/>
                <a:gd name="connsiteX7" fmla="*/ 1426814 w 1949251"/>
                <a:gd name="connsiteY7" fmla="*/ 229167 h 383812"/>
                <a:gd name="connsiteX8" fmla="*/ 1583494 w 1949251"/>
                <a:gd name="connsiteY8" fmla="*/ 185029 h 383812"/>
                <a:gd name="connsiteX9" fmla="*/ 1822033 w 1949251"/>
                <a:gd name="connsiteY9" fmla="*/ 185029 h 383812"/>
                <a:gd name="connsiteX10" fmla="*/ 1931363 w 1949251"/>
                <a:gd name="connsiteY10" fmla="*/ 383812 h 383812"/>
                <a:gd name="connsiteX11" fmla="*/ 281468 w 1949251"/>
                <a:gd name="connsiteY11" fmla="*/ 373873 h 383812"/>
                <a:gd name="connsiteX12" fmla="*/ 242555 w 1949251"/>
                <a:gd name="connsiteY12" fmla="*/ 381945 h 383812"/>
                <a:gd name="connsiteX0" fmla="*/ 251650 w 1949251"/>
                <a:gd name="connsiteY0" fmla="*/ 85638 h 383812"/>
                <a:gd name="connsiteX1" fmla="*/ 327145 w 1949251"/>
                <a:gd name="connsiteY1" fmla="*/ 76389 h 383812"/>
                <a:gd name="connsiteX2" fmla="*/ 580915 w 1949251"/>
                <a:gd name="connsiteY2" fmla="*/ 0 h 383812"/>
                <a:gd name="connsiteX3" fmla="*/ 750095 w 1949251"/>
                <a:gd name="connsiteY3" fmla="*/ 76389 h 383812"/>
                <a:gd name="connsiteX4" fmla="*/ 1026902 w 1949251"/>
                <a:gd name="connsiteY4" fmla="*/ 135334 h 383812"/>
                <a:gd name="connsiteX5" fmla="*/ 1026902 w 1949251"/>
                <a:gd name="connsiteY5" fmla="*/ 135334 h 383812"/>
                <a:gd name="connsiteX6" fmla="*/ 1257635 w 1949251"/>
                <a:gd name="connsiteY6" fmla="*/ 229167 h 383812"/>
                <a:gd name="connsiteX7" fmla="*/ 1426814 w 1949251"/>
                <a:gd name="connsiteY7" fmla="*/ 229167 h 383812"/>
                <a:gd name="connsiteX8" fmla="*/ 1583494 w 1949251"/>
                <a:gd name="connsiteY8" fmla="*/ 185029 h 383812"/>
                <a:gd name="connsiteX9" fmla="*/ 1822033 w 1949251"/>
                <a:gd name="connsiteY9" fmla="*/ 185029 h 383812"/>
                <a:gd name="connsiteX10" fmla="*/ 1931363 w 1949251"/>
                <a:gd name="connsiteY10" fmla="*/ 383812 h 383812"/>
                <a:gd name="connsiteX11" fmla="*/ 281468 w 1949251"/>
                <a:gd name="connsiteY11" fmla="*/ 373873 h 383812"/>
                <a:gd name="connsiteX12" fmla="*/ 242555 w 1949251"/>
                <a:gd name="connsiteY12" fmla="*/ 381945 h 38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251" h="383812">
                  <a:moveTo>
                    <a:pt x="251650" y="85638"/>
                  </a:moveTo>
                  <a:cubicBezTo>
                    <a:pt x="253252" y="84124"/>
                    <a:pt x="335528" y="104239"/>
                    <a:pt x="327145" y="76389"/>
                  </a:cubicBezTo>
                  <a:cubicBezTo>
                    <a:pt x="382022" y="62116"/>
                    <a:pt x="510423" y="0"/>
                    <a:pt x="580915" y="0"/>
                  </a:cubicBezTo>
                  <a:cubicBezTo>
                    <a:pt x="651407" y="0"/>
                    <a:pt x="675764" y="53833"/>
                    <a:pt x="750095" y="76389"/>
                  </a:cubicBezTo>
                  <a:cubicBezTo>
                    <a:pt x="824426" y="98945"/>
                    <a:pt x="980768" y="125510"/>
                    <a:pt x="1026902" y="135334"/>
                  </a:cubicBezTo>
                  <a:lnTo>
                    <a:pt x="1026902" y="135334"/>
                  </a:lnTo>
                  <a:cubicBezTo>
                    <a:pt x="1055063" y="153556"/>
                    <a:pt x="1190983" y="213528"/>
                    <a:pt x="1257635" y="229167"/>
                  </a:cubicBezTo>
                  <a:cubicBezTo>
                    <a:pt x="1324287" y="244806"/>
                    <a:pt x="1372504" y="236523"/>
                    <a:pt x="1426814" y="229167"/>
                  </a:cubicBezTo>
                  <a:cubicBezTo>
                    <a:pt x="1481124" y="221811"/>
                    <a:pt x="1517624" y="192385"/>
                    <a:pt x="1583494" y="185029"/>
                  </a:cubicBezTo>
                  <a:cubicBezTo>
                    <a:pt x="1649364" y="177673"/>
                    <a:pt x="1764055" y="151899"/>
                    <a:pt x="1822033" y="185029"/>
                  </a:cubicBezTo>
                  <a:cubicBezTo>
                    <a:pt x="1880011" y="218159"/>
                    <a:pt x="1949251" y="181054"/>
                    <a:pt x="1931363" y="383812"/>
                  </a:cubicBezTo>
                  <a:lnTo>
                    <a:pt x="281468" y="373873"/>
                  </a:lnTo>
                  <a:cubicBezTo>
                    <a:pt x="0" y="373562"/>
                    <a:pt x="255526" y="379254"/>
                    <a:pt x="242555" y="381945"/>
                  </a:cubicBezTo>
                </a:path>
              </a:pathLst>
            </a:custGeom>
            <a:gradFill flip="none" rotWithShape="1">
              <a:gsLst>
                <a:gs pos="3000">
                  <a:schemeClr val="bg1">
                    <a:lumMod val="95000"/>
                  </a:schemeClr>
                </a:gs>
                <a:gs pos="55000">
                  <a:srgbClr val="640000"/>
                </a:gs>
              </a:gsLst>
              <a:lin ang="2700000" scaled="1"/>
              <a:tileRect/>
            </a:gradFill>
            <a:ln w="19050" cap="flat" cmpd="sng" algn="ctr">
              <a:solidFill>
                <a:schemeClr val="tx1">
                  <a:alpha val="3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5" name="CaixaDeTexto 64"/>
          <p:cNvSpPr txBox="1"/>
          <p:nvPr/>
        </p:nvSpPr>
        <p:spPr>
          <a:xfrm>
            <a:off x="3131840" y="285293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Protoestrela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68" name="Conector de seta reta 67"/>
          <p:cNvCxnSpPr/>
          <p:nvPr/>
        </p:nvCxnSpPr>
        <p:spPr bwMode="auto">
          <a:xfrm>
            <a:off x="2591272" y="2204864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69" name="Conector de seta reta 68"/>
          <p:cNvCxnSpPr/>
          <p:nvPr/>
        </p:nvCxnSpPr>
        <p:spPr bwMode="auto">
          <a:xfrm>
            <a:off x="4319464" y="2247688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0" name="Conector de seta reta 69"/>
          <p:cNvCxnSpPr/>
          <p:nvPr/>
        </p:nvCxnSpPr>
        <p:spPr bwMode="auto">
          <a:xfrm>
            <a:off x="6012160" y="2237960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1" name="Conector de seta reta 70"/>
          <p:cNvCxnSpPr/>
          <p:nvPr/>
        </p:nvCxnSpPr>
        <p:spPr bwMode="auto">
          <a:xfrm rot="5400000">
            <a:off x="7236296" y="3723725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2" name="Conector de seta reta 71"/>
          <p:cNvCxnSpPr/>
          <p:nvPr/>
        </p:nvCxnSpPr>
        <p:spPr bwMode="auto">
          <a:xfrm rot="10800000">
            <a:off x="5903640" y="5229200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3" name="Conector de seta reta 72"/>
          <p:cNvCxnSpPr/>
          <p:nvPr/>
        </p:nvCxnSpPr>
        <p:spPr bwMode="auto">
          <a:xfrm rot="10800000">
            <a:off x="3383361" y="5229200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4" name="Conector de seta reta 73"/>
          <p:cNvCxnSpPr/>
          <p:nvPr/>
        </p:nvCxnSpPr>
        <p:spPr bwMode="auto">
          <a:xfrm rot="10800000">
            <a:off x="2087217" y="5229200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grpSp>
        <p:nvGrpSpPr>
          <p:cNvPr id="9" name="Grupo 127"/>
          <p:cNvGrpSpPr/>
          <p:nvPr/>
        </p:nvGrpSpPr>
        <p:grpSpPr>
          <a:xfrm>
            <a:off x="2591872" y="4797152"/>
            <a:ext cx="828000" cy="828000"/>
            <a:chOff x="7877310" y="781558"/>
            <a:chExt cx="828000" cy="828000"/>
          </a:xfrm>
        </p:grpSpPr>
        <p:sp>
          <p:nvSpPr>
            <p:cNvPr id="66" name="Elipse 65"/>
            <p:cNvSpPr>
              <a:spLocks/>
            </p:cNvSpPr>
            <p:nvPr/>
          </p:nvSpPr>
          <p:spPr bwMode="auto">
            <a:xfrm>
              <a:off x="7877310" y="781558"/>
              <a:ext cx="828000" cy="828000"/>
            </a:xfrm>
            <a:prstGeom prst="ellipse">
              <a:avLst/>
            </a:prstGeom>
            <a:gradFill flip="none" rotWithShape="1">
              <a:gsLst>
                <a:gs pos="79000">
                  <a:srgbClr val="3788FF">
                    <a:alpha val="0"/>
                  </a:srgbClr>
                </a:gs>
                <a:gs pos="18000">
                  <a:srgbClr val="3788FF">
                    <a:alpha val="86000"/>
                  </a:srgbClr>
                </a:gs>
                <a:gs pos="0">
                  <a:srgbClr val="3788FF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Elipse 66"/>
            <p:cNvSpPr>
              <a:spLocks noChangeAspect="1"/>
            </p:cNvSpPr>
            <p:nvPr/>
          </p:nvSpPr>
          <p:spPr bwMode="auto">
            <a:xfrm>
              <a:off x="8231068" y="1131468"/>
              <a:ext cx="120438" cy="120439"/>
            </a:xfrm>
            <a:prstGeom prst="ellipse">
              <a:avLst/>
            </a:prstGeom>
            <a:gradFill>
              <a:gsLst>
                <a:gs pos="97000">
                  <a:srgbClr val="7030A0">
                    <a:alpha val="28000"/>
                  </a:srgbClr>
                </a:gs>
                <a:gs pos="48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" name="Grupo 3"/>
          <p:cNvGrpSpPr/>
          <p:nvPr/>
        </p:nvGrpSpPr>
        <p:grpSpPr>
          <a:xfrm rot="1541103">
            <a:off x="3149004" y="999656"/>
            <a:ext cx="1253270" cy="2512305"/>
            <a:chOff x="3130586" y="982365"/>
            <a:chExt cx="1253270" cy="2512305"/>
          </a:xfrm>
        </p:grpSpPr>
        <p:grpSp>
          <p:nvGrpSpPr>
            <p:cNvPr id="11" name="Grupo 63"/>
            <p:cNvGrpSpPr/>
            <p:nvPr/>
          </p:nvGrpSpPr>
          <p:grpSpPr>
            <a:xfrm>
              <a:off x="3311352" y="1355798"/>
              <a:ext cx="866978" cy="1785170"/>
              <a:chOff x="3203848" y="1240054"/>
              <a:chExt cx="866978" cy="1785170"/>
            </a:xfrm>
          </p:grpSpPr>
          <p:sp>
            <p:nvSpPr>
              <p:cNvPr id="61" name="Triângulo isósceles 60"/>
              <p:cNvSpPr/>
              <p:nvPr/>
            </p:nvSpPr>
            <p:spPr bwMode="auto">
              <a:xfrm rot="1323555">
                <a:off x="3379648" y="2016381"/>
                <a:ext cx="227578" cy="1008843"/>
              </a:xfrm>
              <a:prstGeom prst="triangle">
                <a:avLst/>
              </a:prstGeom>
              <a:gradFill flip="none" rotWithShape="1">
                <a:gsLst>
                  <a:gs pos="96000">
                    <a:srgbClr val="C00000">
                      <a:alpha val="45000"/>
                    </a:srgbClr>
                  </a:gs>
                  <a:gs pos="77000">
                    <a:srgbClr val="EA8D04"/>
                  </a:gs>
                  <a:gs pos="51000">
                    <a:srgbClr val="FFFF00"/>
                  </a:gs>
                  <a:gs pos="34000">
                    <a:schemeClr val="bg1"/>
                  </a:gs>
                </a:gsLst>
                <a:lin ang="5400000" scaled="0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2" name="Grupo 129"/>
              <p:cNvGrpSpPr>
                <a:grpSpLocks noChangeAspect="1"/>
              </p:cNvGrpSpPr>
              <p:nvPr/>
            </p:nvGrpSpPr>
            <p:grpSpPr>
              <a:xfrm>
                <a:off x="3203848" y="1240054"/>
                <a:ext cx="866978" cy="1080388"/>
                <a:chOff x="7812360" y="4260967"/>
                <a:chExt cx="1008112" cy="1256265"/>
              </a:xfrm>
            </p:grpSpPr>
            <p:sp>
              <p:nvSpPr>
                <p:cNvPr id="51" name="Elipse 50"/>
                <p:cNvSpPr/>
                <p:nvPr/>
              </p:nvSpPr>
              <p:spPr bwMode="auto">
                <a:xfrm rot="1350372">
                  <a:off x="7812360" y="5157192"/>
                  <a:ext cx="1008112" cy="360040"/>
                </a:xfrm>
                <a:prstGeom prst="ellipse">
                  <a:avLst/>
                </a:prstGeom>
                <a:gradFill>
                  <a:gsLst>
                    <a:gs pos="74000">
                      <a:srgbClr val="C00000"/>
                    </a:gs>
                    <a:gs pos="63000">
                      <a:srgbClr val="640000"/>
                    </a:gs>
                    <a:gs pos="94000">
                      <a:srgbClr val="640000">
                        <a:alpha val="58000"/>
                      </a:srgbClr>
                    </a:gs>
                    <a:gs pos="39000">
                      <a:srgbClr val="EA8D04"/>
                    </a:gs>
                    <a:gs pos="34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Triângulo isósceles 51"/>
                <p:cNvSpPr/>
                <p:nvPr/>
              </p:nvSpPr>
              <p:spPr bwMode="auto">
                <a:xfrm rot="12022476">
                  <a:off x="8366797" y="4260967"/>
                  <a:ext cx="264625" cy="1173073"/>
                </a:xfrm>
                <a:prstGeom prst="triangle">
                  <a:avLst/>
                </a:prstGeom>
                <a:gradFill flip="none" rotWithShape="1">
                  <a:gsLst>
                    <a:gs pos="96000">
                      <a:srgbClr val="C00000">
                        <a:alpha val="45000"/>
                      </a:srgbClr>
                    </a:gs>
                    <a:gs pos="77000">
                      <a:srgbClr val="EA8D04"/>
                    </a:gs>
                    <a:gs pos="51000">
                      <a:srgbClr val="FFFF00"/>
                    </a:gs>
                    <a:gs pos="34000">
                      <a:schemeClr val="bg1"/>
                    </a:gs>
                  </a:gsLst>
                  <a:lin ang="5400000" scaled="0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55" name="Elipse 54"/>
              <p:cNvSpPr>
                <a:spLocks noChangeAspect="1"/>
              </p:cNvSpPr>
              <p:nvPr/>
            </p:nvSpPr>
            <p:spPr bwMode="auto">
              <a:xfrm>
                <a:off x="3411074" y="1925260"/>
                <a:ext cx="466570" cy="466617"/>
              </a:xfrm>
              <a:prstGeom prst="ellipse">
                <a:avLst/>
              </a:prstGeom>
              <a:gradFill>
                <a:gsLst>
                  <a:gs pos="23000">
                    <a:schemeClr val="bg1"/>
                  </a:gs>
                  <a:gs pos="100000">
                    <a:schemeClr val="tx1">
                      <a:alpha val="0"/>
                    </a:schemeClr>
                  </a:gs>
                  <a:gs pos="33000">
                    <a:srgbClr val="FFC000"/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" name="Lua 1"/>
            <p:cNvSpPr/>
            <p:nvPr/>
          </p:nvSpPr>
          <p:spPr bwMode="auto">
            <a:xfrm rot="17686469">
              <a:off x="3136167" y="3127650"/>
              <a:ext cx="361439" cy="372601"/>
            </a:xfrm>
            <a:prstGeom prst="moon">
              <a:avLst>
                <a:gd name="adj" fmla="val 30136"/>
              </a:avLst>
            </a:prstGeom>
            <a:gradFill flip="none" rotWithShape="1">
              <a:gsLst>
                <a:gs pos="55000">
                  <a:srgbClr val="C00000">
                    <a:alpha val="47000"/>
                  </a:srgbClr>
                </a:gs>
                <a:gs pos="12000">
                  <a:srgbClr val="FFC000"/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Lua 74"/>
            <p:cNvSpPr/>
            <p:nvPr/>
          </p:nvSpPr>
          <p:spPr bwMode="auto">
            <a:xfrm rot="6493962">
              <a:off x="4016836" y="976784"/>
              <a:ext cx="361439" cy="372601"/>
            </a:xfrm>
            <a:prstGeom prst="moon">
              <a:avLst>
                <a:gd name="adj" fmla="val 30136"/>
              </a:avLst>
            </a:prstGeom>
            <a:gradFill flip="none" rotWithShape="1">
              <a:gsLst>
                <a:gs pos="55000">
                  <a:srgbClr val="C00000">
                    <a:alpha val="48000"/>
                  </a:srgbClr>
                </a:gs>
                <a:gs pos="12000">
                  <a:srgbClr val="FFC000"/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204" grpId="0"/>
      <p:bldP spid="221" grpId="0"/>
      <p:bldP spid="223" grpId="0"/>
      <p:bldP spid="95" grpId="0"/>
      <p:bldP spid="138" grpId="0"/>
      <p:bldP spid="38" grpId="0"/>
      <p:bldP spid="222" grpId="0"/>
      <p:bldP spid="39" grpId="0"/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764704"/>
            <a:ext cx="7162800" cy="770168"/>
          </a:xfrm>
        </p:spPr>
        <p:txBody>
          <a:bodyPr lIns="92160" tIns="46080" rIns="92160" bIns="46080">
            <a:spAutoFit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gigante vermelha Sol</a:t>
            </a: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l="3119" b="2607"/>
          <a:stretch>
            <a:fillRect/>
          </a:stretch>
        </p:blipFill>
        <p:spPr bwMode="auto">
          <a:xfrm>
            <a:off x="3203848" y="2457450"/>
            <a:ext cx="2549304" cy="255572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Text Box 141"/>
          <p:cNvSpPr txBox="1">
            <a:spLocks noChangeArrowheads="1"/>
          </p:cNvSpPr>
          <p:nvPr/>
        </p:nvSpPr>
        <p:spPr bwMode="auto">
          <a:xfrm>
            <a:off x="107504" y="6581001"/>
            <a:ext cx="11112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Crédito: ESO</a:t>
            </a:r>
            <a:endParaRPr lang="pt-B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 descr="http://imgsrc.hubblesite.org/hu/db/images/hs-2013-13-a-large_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7" y="0"/>
            <a:ext cx="7387433" cy="6858000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51520" y="44624"/>
            <a:ext cx="889248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Nebulosa do anel (M 57)</a:t>
            </a:r>
            <a:endParaRPr lang="pt-BR" sz="4000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pt-BR" sz="280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endParaRPr lang="pt-BR" sz="24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6581775"/>
            <a:ext cx="6786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imagem: Telescópio Espacial Hubble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irius B, the white-dwarf companion to Sirius, compared to the size of Earth"/>
          <p:cNvPicPr>
            <a:picLocks noChangeAspect="1" noChangeArrowheads="1"/>
          </p:cNvPicPr>
          <p:nvPr/>
        </p:nvPicPr>
        <p:blipFill>
          <a:blip r:embed="rId2" cstate="print">
            <a:lum contrast="34000"/>
          </a:blip>
          <a:srcRect/>
          <a:stretch>
            <a:fillRect/>
          </a:stretch>
        </p:blipFill>
        <p:spPr bwMode="auto">
          <a:xfrm>
            <a:off x="0" y="836712"/>
            <a:ext cx="9191148" cy="6021289"/>
          </a:xfrm>
          <a:prstGeom prst="rect">
            <a:avLst/>
          </a:prstGeom>
          <a:noFill/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r>
              <a:rPr lang="pt-BR" sz="4000" smtClean="0">
                <a:solidFill>
                  <a:schemeClr val="bg1"/>
                </a:solidFill>
                <a:latin typeface="Century Gothic" pitchFamily="34" charset="0"/>
              </a:rPr>
              <a:t>Tamanho de uma anã branca</a:t>
            </a:r>
          </a:p>
        </p:txBody>
      </p:sp>
      <p:sp>
        <p:nvSpPr>
          <p:cNvPr id="5" name="Text Box 141"/>
          <p:cNvSpPr txBox="1">
            <a:spLocks noChangeArrowheads="1"/>
          </p:cNvSpPr>
          <p:nvPr/>
        </p:nvSpPr>
        <p:spPr bwMode="auto">
          <a:xfrm>
            <a:off x="215281" y="6536377"/>
            <a:ext cx="74334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imagem: 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</a:rPr>
              <a:t>http://ircamera.as.arizona.edu/NatSci102/NatSci102/lectures/starevolution.htm</a:t>
            </a:r>
            <a:endParaRPr lang="pt-B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4644008" y="1196752"/>
            <a:ext cx="4499992" cy="5184576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irius B, the white-dwarf companion to Sirius, compared to the size of Earth"/>
          <p:cNvPicPr>
            <a:picLocks noChangeAspect="1" noChangeArrowheads="1"/>
          </p:cNvPicPr>
          <p:nvPr/>
        </p:nvPicPr>
        <p:blipFill>
          <a:blip r:embed="rId2" cstate="print">
            <a:lum contrast="34000"/>
          </a:blip>
          <a:srcRect/>
          <a:stretch>
            <a:fillRect/>
          </a:stretch>
        </p:blipFill>
        <p:spPr bwMode="auto">
          <a:xfrm>
            <a:off x="-15498" y="836712"/>
            <a:ext cx="9191148" cy="6021289"/>
          </a:xfrm>
          <a:prstGeom prst="rect">
            <a:avLst/>
          </a:prstGeom>
          <a:noFill/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r>
              <a:rPr lang="pt-BR" sz="4000" smtClean="0">
                <a:solidFill>
                  <a:schemeClr val="bg1"/>
                </a:solidFill>
                <a:latin typeface="Century Gothic" pitchFamily="34" charset="0"/>
              </a:rPr>
              <a:t>Tamanho de uma anã branca</a:t>
            </a:r>
          </a:p>
        </p:txBody>
      </p:sp>
      <p:sp>
        <p:nvSpPr>
          <p:cNvPr id="5" name="Text Box 141"/>
          <p:cNvSpPr txBox="1">
            <a:spLocks noChangeArrowheads="1"/>
          </p:cNvSpPr>
          <p:nvPr/>
        </p:nvSpPr>
        <p:spPr bwMode="auto">
          <a:xfrm>
            <a:off x="215281" y="6536377"/>
            <a:ext cx="74334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imagem: 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</a:rPr>
              <a:t>http://ircamera.as.arizona.edu/NatSci102/NatSci102/lectures/starevolution.htm</a:t>
            </a:r>
            <a:endParaRPr lang="pt-B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Densidade de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uma anã branca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0040" y="1340768"/>
            <a:ext cx="7772400" cy="252792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pt-BR" sz="4800" dirty="0" smtClean="0">
              <a:latin typeface="Century Gothic" pitchFamily="34" charset="0"/>
            </a:endParaRPr>
          </a:p>
          <a:p>
            <a:pPr algn="ctr">
              <a:buClr>
                <a:schemeClr val="bg1"/>
              </a:buClr>
              <a:buNone/>
            </a:pPr>
            <a:r>
              <a:rPr lang="el-GR" sz="4400" b="0" dirty="0" smtClean="0">
                <a:solidFill>
                  <a:schemeClr val="bg1"/>
                </a:solidFill>
                <a:latin typeface="Century Gothic" pitchFamily="34" charset="0"/>
              </a:rPr>
              <a:t>ρ</a:t>
            </a:r>
            <a:r>
              <a:rPr lang="pt-BR" sz="4400" b="0" baseline="-25000" dirty="0" smtClean="0">
                <a:solidFill>
                  <a:schemeClr val="bg1"/>
                </a:solidFill>
                <a:latin typeface="Century Gothic" pitchFamily="34" charset="0"/>
              </a:rPr>
              <a:t>ab</a:t>
            </a:r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l-GR" sz="4400" b="0" dirty="0" smtClean="0">
                <a:solidFill>
                  <a:schemeClr val="bg1"/>
                </a:solidFill>
                <a:latin typeface="Century Gothic" pitchFamily="34" charset="0"/>
              </a:rPr>
              <a:t>≈</a:t>
            </a:r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</a:rPr>
              <a:t> 10</a:t>
            </a:r>
            <a:r>
              <a:rPr lang="pt-BR" sz="4400" b="0" baseline="30000" dirty="0" smtClean="0">
                <a:solidFill>
                  <a:schemeClr val="bg1"/>
                </a:solidFill>
                <a:latin typeface="Century Gothic" pitchFamily="34" charset="0"/>
              </a:rPr>
              <a:t>10</a:t>
            </a:r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</a:rPr>
              <a:t> kg/m</a:t>
            </a:r>
            <a:r>
              <a:rPr lang="pt-BR" sz="4400" b="0" baseline="30000" dirty="0" smtClean="0">
                <a:solidFill>
                  <a:schemeClr val="bg1"/>
                </a:solidFill>
                <a:latin typeface="Century Gothic" pitchFamily="34" charset="0"/>
              </a:rPr>
              <a:t>3</a:t>
            </a:r>
          </a:p>
          <a:p>
            <a:pPr>
              <a:buClr>
                <a:schemeClr val="bg1"/>
              </a:buClr>
              <a:buNone/>
            </a:pPr>
            <a:endParaRPr lang="pt-BR" sz="4400" b="0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26" name="Picture 2" descr="https://parachoquescromados.files.wordpress.com/2011/01/fusca-19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6010" y="4077072"/>
            <a:ext cx="2091974" cy="1465462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1520" y="4365104"/>
            <a:ext cx="18356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12 x     </a:t>
            </a:r>
            <a:endParaRPr kumimoji="0" lang="pt-BR" sz="4400" b="0" i="0" u="none" strike="noStrike" kern="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6474822"/>
            <a:ext cx="896448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Crédito das imagens: fusca: 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  <a:hlinkClick r:id="rId4"/>
              </a:rPr>
              <a:t>https://parachoquescromados.wordpress.com/tag/fusca/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 colheres: 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  <a:hlinkClick r:id="rId5"/>
              </a:rPr>
              <a:t>http://pt.aliexpress.com</a:t>
            </a:r>
            <a:endParaRPr lang="pt-BR" sz="1100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algn="l"/>
            <a:endParaRPr lang="pt-BR" sz="1200" dirty="0">
              <a:solidFill>
                <a:schemeClr val="accent1"/>
              </a:solidFill>
            </a:endParaRPr>
          </a:p>
        </p:txBody>
      </p:sp>
      <p:pic>
        <p:nvPicPr>
          <p:cNvPr id="1028" name="Picture 4" descr="http://img.alibaba.com/img/pb/809/391/727/727391809_16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6640" y="3573016"/>
            <a:ext cx="3300258" cy="2411388"/>
          </a:xfrm>
          <a:prstGeom prst="rect">
            <a:avLst/>
          </a:prstGeom>
          <a:noFill/>
        </p:spPr>
      </p:pic>
      <p:sp>
        <p:nvSpPr>
          <p:cNvPr id="8" name="Seta para a direita 7"/>
          <p:cNvSpPr/>
          <p:nvPr/>
        </p:nvSpPr>
        <p:spPr bwMode="auto">
          <a:xfrm rot="1186150">
            <a:off x="4399716" y="4944237"/>
            <a:ext cx="1821692" cy="576064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" name="Chave esquerda 9"/>
          <p:cNvSpPr/>
          <p:nvPr/>
        </p:nvSpPr>
        <p:spPr bwMode="auto">
          <a:xfrm rot="16200000">
            <a:off x="2483768" y="3789041"/>
            <a:ext cx="504056" cy="3816424"/>
          </a:xfrm>
          <a:prstGeom prst="leftBrace">
            <a:avLst>
              <a:gd name="adj1" fmla="val 44167"/>
              <a:gd name="adj2" fmla="val 48119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971600" y="5949280"/>
            <a:ext cx="349188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10 toneladas</a:t>
            </a:r>
            <a:endParaRPr kumimoji="0" lang="pt-BR" sz="2400" b="0" i="0" u="none" strike="noStrike" kern="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 animBg="1"/>
      <p:bldP spid="11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1940663"/>
            <a:ext cx="7162800" cy="2309051"/>
          </a:xfrm>
        </p:spPr>
        <p:txBody>
          <a:bodyPr lIns="92160" tIns="46080" rIns="92160" bIns="4608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4800" b="0" dirty="0" smtClean="0">
                <a:solidFill>
                  <a:schemeClr val="bg1"/>
                </a:solidFill>
                <a:latin typeface="Century Gothic" pitchFamily="34" charset="0"/>
              </a:rPr>
              <a:t>Evolução de estrelas de grande massa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1"/>
          <p:cNvGrpSpPr/>
          <p:nvPr/>
        </p:nvGrpSpPr>
        <p:grpSpPr>
          <a:xfrm>
            <a:off x="3708304" y="3212976"/>
            <a:ext cx="3600000" cy="3600000"/>
            <a:chOff x="1422071" y="555165"/>
            <a:chExt cx="6947329" cy="6948056"/>
          </a:xfrm>
        </p:grpSpPr>
        <p:sp>
          <p:nvSpPr>
            <p:cNvPr id="83" name="Elipse 82"/>
            <p:cNvSpPr>
              <a:spLocks noChangeAspect="1"/>
            </p:cNvSpPr>
            <p:nvPr/>
          </p:nvSpPr>
          <p:spPr bwMode="auto">
            <a:xfrm>
              <a:off x="1422071" y="555165"/>
              <a:ext cx="6947329" cy="6948056"/>
            </a:xfrm>
            <a:prstGeom prst="ellipse">
              <a:avLst/>
            </a:prstGeom>
            <a:gradFill>
              <a:gsLst>
                <a:gs pos="94000">
                  <a:srgbClr val="5D33C7">
                    <a:alpha val="0"/>
                  </a:srgbClr>
                </a:gs>
                <a:gs pos="33000">
                  <a:srgbClr val="3788FF"/>
                </a:gs>
                <a:gs pos="14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Estrela de 12 Pontos 83"/>
            <p:cNvSpPr/>
            <p:nvPr/>
          </p:nvSpPr>
          <p:spPr bwMode="auto">
            <a:xfrm>
              <a:off x="2195735" y="1332075"/>
              <a:ext cx="5400001" cy="5400000"/>
            </a:xfrm>
            <a:prstGeom prst="star12">
              <a:avLst>
                <a:gd name="adj" fmla="val 9487"/>
              </a:avLst>
            </a:prstGeom>
            <a:gradFill>
              <a:gsLst>
                <a:gs pos="78000">
                  <a:srgbClr val="CCECFF">
                    <a:alpha val="49000"/>
                  </a:srgbClr>
                </a:gs>
                <a:gs pos="57000">
                  <a:schemeClr val="bg1"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upo 84"/>
          <p:cNvGrpSpPr/>
          <p:nvPr/>
        </p:nvGrpSpPr>
        <p:grpSpPr>
          <a:xfrm>
            <a:off x="2198256" y="4113390"/>
            <a:ext cx="1797680" cy="1763482"/>
            <a:chOff x="2433809" y="1882345"/>
            <a:chExt cx="4578344" cy="4050289"/>
          </a:xfrm>
        </p:grpSpPr>
        <p:grpSp>
          <p:nvGrpSpPr>
            <p:cNvPr id="4" name="Grupo 85"/>
            <p:cNvGrpSpPr/>
            <p:nvPr/>
          </p:nvGrpSpPr>
          <p:grpSpPr>
            <a:xfrm>
              <a:off x="2433809" y="1882345"/>
              <a:ext cx="4578344" cy="4050289"/>
              <a:chOff x="4074835" y="2091736"/>
              <a:chExt cx="4578344" cy="4050289"/>
            </a:xfrm>
          </p:grpSpPr>
          <p:grpSp>
            <p:nvGrpSpPr>
              <p:cNvPr id="5" name="Grupo 106"/>
              <p:cNvGrpSpPr/>
              <p:nvPr/>
            </p:nvGrpSpPr>
            <p:grpSpPr>
              <a:xfrm>
                <a:off x="4074835" y="2091736"/>
                <a:ext cx="4578344" cy="4050289"/>
                <a:chOff x="2706683" y="2091736"/>
                <a:chExt cx="4578344" cy="4050289"/>
              </a:xfrm>
            </p:grpSpPr>
            <p:grpSp>
              <p:nvGrpSpPr>
                <p:cNvPr id="6" name="Grupo 117"/>
                <p:cNvGrpSpPr/>
                <p:nvPr/>
              </p:nvGrpSpPr>
              <p:grpSpPr>
                <a:xfrm rot="20700000">
                  <a:off x="2706683" y="2091736"/>
                  <a:ext cx="4578344" cy="4050289"/>
                  <a:chOff x="2197873" y="2103940"/>
                  <a:chExt cx="4578344" cy="4050289"/>
                </a:xfrm>
              </p:grpSpPr>
              <p:grpSp>
                <p:nvGrpSpPr>
                  <p:cNvPr id="7" name="Grupo 158"/>
                  <p:cNvGrpSpPr/>
                  <p:nvPr/>
                </p:nvGrpSpPr>
                <p:grpSpPr>
                  <a:xfrm>
                    <a:off x="2197873" y="2103940"/>
                    <a:ext cx="4578344" cy="4050289"/>
                    <a:chOff x="3769371" y="1730973"/>
                    <a:chExt cx="3395045" cy="3360360"/>
                  </a:xfrm>
                </p:grpSpPr>
                <p:grpSp>
                  <p:nvGrpSpPr>
                    <p:cNvPr id="8" name="Grupo 191"/>
                    <p:cNvGrpSpPr/>
                    <p:nvPr/>
                  </p:nvGrpSpPr>
                  <p:grpSpPr>
                    <a:xfrm rot="380658">
                      <a:off x="3769371" y="1730973"/>
                      <a:ext cx="3395045" cy="3360360"/>
                      <a:chOff x="4438984" y="1372327"/>
                      <a:chExt cx="3395045" cy="3360360"/>
                    </a:xfrm>
                  </p:grpSpPr>
                  <p:sp>
                    <p:nvSpPr>
                      <p:cNvPr id="196" name="Lua 195"/>
                      <p:cNvSpPr/>
                      <p:nvPr/>
                    </p:nvSpPr>
                    <p:spPr bwMode="auto">
                      <a:xfrm rot="18434177">
                        <a:off x="5503475" y="3396274"/>
                        <a:ext cx="180659" cy="256500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198" name="Lua 197"/>
                      <p:cNvSpPr/>
                      <p:nvPr/>
                    </p:nvSpPr>
                    <p:spPr bwMode="auto">
                      <a:xfrm rot="9434177">
                        <a:off x="6586781" y="2502946"/>
                        <a:ext cx="420285" cy="504960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42000"/>
                            </a:schemeClr>
                          </a:gs>
                          <a:gs pos="93000">
                            <a:schemeClr val="bg1"/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199" name="Lua 198"/>
                      <p:cNvSpPr/>
                      <p:nvPr/>
                    </p:nvSpPr>
                    <p:spPr bwMode="auto">
                      <a:xfrm rot="434177">
                        <a:off x="5307333" y="2568159"/>
                        <a:ext cx="420285" cy="629906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00" name="Lua 199"/>
                      <p:cNvSpPr/>
                      <p:nvPr/>
                    </p:nvSpPr>
                    <p:spPr bwMode="auto">
                      <a:xfrm rot="13034177">
                        <a:off x="6395105" y="2996501"/>
                        <a:ext cx="375646" cy="456312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03" name="Lua 202"/>
                      <p:cNvSpPr/>
                      <p:nvPr/>
                    </p:nvSpPr>
                    <p:spPr bwMode="auto">
                      <a:xfrm rot="2234177">
                        <a:off x="5358614" y="2467761"/>
                        <a:ext cx="420285" cy="504960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05" name="Lua 204"/>
                      <p:cNvSpPr/>
                      <p:nvPr/>
                    </p:nvSpPr>
                    <p:spPr bwMode="auto">
                      <a:xfrm rot="19334177">
                        <a:off x="5331963" y="3205891"/>
                        <a:ext cx="375646" cy="456312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06" name="Lua 205"/>
                      <p:cNvSpPr/>
                      <p:nvPr/>
                    </p:nvSpPr>
                    <p:spPr bwMode="auto">
                      <a:xfrm rot="13934177">
                        <a:off x="6125879" y="3089743"/>
                        <a:ext cx="470229" cy="364529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07" name="Nuvem 206"/>
                      <p:cNvSpPr/>
                      <p:nvPr/>
                    </p:nvSpPr>
                    <p:spPr bwMode="auto">
                      <a:xfrm rot="11855328">
                        <a:off x="4438984" y="1379344"/>
                        <a:ext cx="3395045" cy="3353343"/>
                      </a:xfrm>
                      <a:prstGeom prst="cloud">
                        <a:avLst/>
                      </a:prstGeom>
                      <a:gradFill flip="none" rotWithShape="1">
                        <a:gsLst>
                          <a:gs pos="0">
                            <a:schemeClr val="tx1">
                              <a:alpha val="0"/>
                            </a:schemeClr>
                          </a:gs>
                          <a:gs pos="19000">
                            <a:srgbClr val="FFC000">
                              <a:alpha val="3000"/>
                            </a:srgbClr>
                          </a:gs>
                          <a:gs pos="37000">
                            <a:srgbClr val="FF7900">
                              <a:alpha val="44000"/>
                            </a:srgbClr>
                          </a:gs>
                          <a:gs pos="92000">
                            <a:srgbClr val="EE8800">
                              <a:alpha val="200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  <a:tileRect/>
                      </a:gradFill>
                      <a:ln w="12065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grpSp>
                    <p:nvGrpSpPr>
                      <p:cNvPr id="9" name="Grupo 41"/>
                      <p:cNvGrpSpPr/>
                      <p:nvPr/>
                    </p:nvGrpSpPr>
                    <p:grpSpPr>
                      <a:xfrm rot="1247221">
                        <a:off x="4997473" y="1372327"/>
                        <a:ext cx="2322629" cy="3177580"/>
                        <a:chOff x="2403423" y="3096665"/>
                        <a:chExt cx="2295045" cy="3010350"/>
                      </a:xfrm>
                    </p:grpSpPr>
                    <p:sp>
                      <p:nvSpPr>
                        <p:cNvPr id="217" name="Nuvem 216"/>
                        <p:cNvSpPr/>
                        <p:nvPr/>
                      </p:nvSpPr>
                      <p:spPr bwMode="auto">
                        <a:xfrm rot="12600000">
                          <a:off x="2403423" y="3096665"/>
                          <a:ext cx="2295045" cy="3010350"/>
                        </a:xfrm>
                        <a:prstGeom prst="cloud">
                          <a:avLst/>
                        </a:prstGeom>
                        <a:gradFill flip="none" rotWithShape="1">
                          <a:gsLst>
                            <a:gs pos="4000">
                              <a:schemeClr val="tx1">
                                <a:alpha val="0"/>
                              </a:schemeClr>
                            </a:gs>
                            <a:gs pos="11000">
                              <a:srgbClr val="00FF00"/>
                            </a:gs>
                            <a:gs pos="98000">
                              <a:srgbClr val="C00000">
                                <a:alpha val="0"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  <a:tileRect/>
                        </a:gradFill>
                        <a:ln w="12065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pt-BR" sz="16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66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8" name="Nuvem 217"/>
                        <p:cNvSpPr/>
                        <p:nvPr/>
                      </p:nvSpPr>
                      <p:spPr bwMode="auto">
                        <a:xfrm rot="7730160">
                          <a:off x="2390291" y="3838416"/>
                          <a:ext cx="2111348" cy="1667538"/>
                        </a:xfrm>
                        <a:prstGeom prst="cloud">
                          <a:avLst/>
                        </a:prstGeom>
                        <a:gradFill flip="none" rotWithShape="1">
                          <a:gsLst>
                            <a:gs pos="66000">
                              <a:srgbClr val="69D8FF">
                                <a:lumMod val="96000"/>
                              </a:srgbClr>
                            </a:gs>
                            <a:gs pos="14000">
                              <a:srgbClr val="69D8FF"/>
                            </a:gs>
                            <a:gs pos="96000">
                              <a:srgbClr val="FFFF00">
                                <a:alpha val="5000"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  <a:tileRect/>
                        </a:gradFill>
                        <a:ln w="12065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pt-BR" sz="16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66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</p:grpSp>
                  <p:sp>
                    <p:nvSpPr>
                      <p:cNvPr id="209" name="Lua 208"/>
                      <p:cNvSpPr/>
                      <p:nvPr/>
                    </p:nvSpPr>
                    <p:spPr bwMode="auto">
                      <a:xfrm rot="14573881">
                        <a:off x="6007951" y="2546281"/>
                        <a:ext cx="392015" cy="1210018"/>
                      </a:xfrm>
                      <a:prstGeom prst="moon">
                        <a:avLst>
                          <a:gd name="adj" fmla="val 7574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66000"/>
                            </a:schemeClr>
                          </a:gs>
                          <a:gs pos="89000">
                            <a:schemeClr val="bg1">
                              <a:alpha val="0"/>
                            </a:schemeClr>
                          </a:gs>
                          <a:gs pos="100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12" name="Lua 211"/>
                      <p:cNvSpPr/>
                      <p:nvPr/>
                    </p:nvSpPr>
                    <p:spPr bwMode="auto">
                      <a:xfrm rot="17598350">
                        <a:off x="5406056" y="2826123"/>
                        <a:ext cx="234331" cy="650184"/>
                      </a:xfrm>
                      <a:prstGeom prst="moon">
                        <a:avLst>
                          <a:gd name="adj" fmla="val 12828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54000"/>
                            </a:schemeClr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13" name="Lua 212"/>
                      <p:cNvSpPr/>
                      <p:nvPr/>
                    </p:nvSpPr>
                    <p:spPr bwMode="auto">
                      <a:xfrm rot="18434177">
                        <a:off x="5468396" y="3250947"/>
                        <a:ext cx="420285" cy="653511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43000"/>
                            </a:schemeClr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14" name="Lua 213"/>
                      <p:cNvSpPr/>
                      <p:nvPr/>
                    </p:nvSpPr>
                    <p:spPr bwMode="auto">
                      <a:xfrm rot="8534177">
                        <a:off x="6227416" y="2267778"/>
                        <a:ext cx="294731" cy="503818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45000"/>
                            </a:schemeClr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15" name="Lua 214"/>
                      <p:cNvSpPr/>
                      <p:nvPr/>
                    </p:nvSpPr>
                    <p:spPr bwMode="auto">
                      <a:xfrm rot="17273881">
                        <a:off x="5723466" y="2936751"/>
                        <a:ext cx="416077" cy="917051"/>
                      </a:xfrm>
                      <a:prstGeom prst="moon">
                        <a:avLst>
                          <a:gd name="adj" fmla="val 7574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48000"/>
                            </a:schemeClr>
                          </a:gs>
                          <a:gs pos="89000">
                            <a:schemeClr val="bg1">
                              <a:alpha val="0"/>
                            </a:schemeClr>
                          </a:gs>
                          <a:gs pos="100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16" name="Lua 215"/>
                      <p:cNvSpPr/>
                      <p:nvPr/>
                    </p:nvSpPr>
                    <p:spPr bwMode="auto">
                      <a:xfrm rot="11234177">
                        <a:off x="6142616" y="2608395"/>
                        <a:ext cx="645615" cy="781748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33000"/>
                            </a:schemeClr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</p:grpSp>
                <p:sp>
                  <p:nvSpPr>
                    <p:cNvPr id="193" name="Triângulo isósceles 192"/>
                    <p:cNvSpPr/>
                    <p:nvPr/>
                  </p:nvSpPr>
                  <p:spPr bwMode="auto">
                    <a:xfrm rot="8100000">
                      <a:off x="5551140" y="2197354"/>
                      <a:ext cx="302558" cy="1711678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75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94" name="Triângulo isósceles 193"/>
                    <p:cNvSpPr/>
                    <p:nvPr/>
                  </p:nvSpPr>
                  <p:spPr bwMode="auto">
                    <a:xfrm rot="6300000">
                      <a:off x="5244063" y="2248057"/>
                      <a:ext cx="329714" cy="1259792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95" name="Triângulo isósceles 194"/>
                    <p:cNvSpPr/>
                    <p:nvPr/>
                  </p:nvSpPr>
                  <p:spPr bwMode="auto">
                    <a:xfrm rot="4500000">
                      <a:off x="4963444" y="2103362"/>
                      <a:ext cx="494171" cy="1711678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0" name="Grupo 159"/>
                  <p:cNvGrpSpPr/>
                  <p:nvPr/>
                </p:nvGrpSpPr>
                <p:grpSpPr>
                  <a:xfrm rot="20700000">
                    <a:off x="3855828" y="3101186"/>
                    <a:ext cx="1229286" cy="543293"/>
                    <a:chOff x="6468449" y="2496965"/>
                    <a:chExt cx="2623388" cy="1433672"/>
                  </a:xfrm>
                </p:grpSpPr>
                <p:sp>
                  <p:nvSpPr>
                    <p:cNvPr id="189" name="Triângulo isósceles 188"/>
                    <p:cNvSpPr/>
                    <p:nvPr/>
                  </p:nvSpPr>
                  <p:spPr bwMode="auto">
                    <a:xfrm rot="7200000">
                      <a:off x="7260053" y="1911390"/>
                      <a:ext cx="775844" cy="194699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90" name="Triângulo isósceles 189"/>
                    <p:cNvSpPr/>
                    <p:nvPr/>
                  </p:nvSpPr>
                  <p:spPr bwMode="auto">
                    <a:xfrm rot="18000000">
                      <a:off x="7585463" y="2424262"/>
                      <a:ext cx="1146026" cy="186672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91" name="Triângulo isósceles 190"/>
                    <p:cNvSpPr/>
                    <p:nvPr/>
                  </p:nvSpPr>
                  <p:spPr bwMode="auto">
                    <a:xfrm rot="18614316">
                      <a:off x="7159179" y="1882497"/>
                      <a:ext cx="926805" cy="2308265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1" name="Grupo 160"/>
                  <p:cNvGrpSpPr/>
                  <p:nvPr/>
                </p:nvGrpSpPr>
                <p:grpSpPr>
                  <a:xfrm rot="2700000">
                    <a:off x="4704045" y="3228333"/>
                    <a:ext cx="1202502" cy="874724"/>
                    <a:chOff x="6247877" y="2001448"/>
                    <a:chExt cx="2566237" cy="2308263"/>
                  </a:xfrm>
                </p:grpSpPr>
                <p:sp>
                  <p:nvSpPr>
                    <p:cNvPr id="184" name="Triângulo isósceles 183"/>
                    <p:cNvSpPr/>
                    <p:nvPr/>
                  </p:nvSpPr>
                  <p:spPr bwMode="auto">
                    <a:xfrm rot="7200000">
                      <a:off x="7026005" y="2200494"/>
                      <a:ext cx="775845" cy="194699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85" name="Triângulo isósceles 184"/>
                    <p:cNvSpPr/>
                    <p:nvPr/>
                  </p:nvSpPr>
                  <p:spPr bwMode="auto">
                    <a:xfrm rot="19800000">
                      <a:off x="7789411" y="2001448"/>
                      <a:ext cx="926805" cy="230826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86" name="Triângulo isósceles 185"/>
                    <p:cNvSpPr/>
                    <p:nvPr/>
                  </p:nvSpPr>
                  <p:spPr bwMode="auto">
                    <a:xfrm rot="16200000">
                      <a:off x="6938607" y="1905031"/>
                      <a:ext cx="926805" cy="2308266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87" name="Triângulo isósceles 186"/>
                    <p:cNvSpPr/>
                    <p:nvPr/>
                  </p:nvSpPr>
                  <p:spPr bwMode="auto">
                    <a:xfrm rot="7200000">
                      <a:off x="7320507" y="2702240"/>
                      <a:ext cx="772179" cy="158597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65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p:txBody>
                </p:sp>
                <p:sp>
                  <p:nvSpPr>
                    <p:cNvPr id="188" name="Triângulo isósceles 187"/>
                    <p:cNvSpPr/>
                    <p:nvPr/>
                  </p:nvSpPr>
                  <p:spPr bwMode="auto">
                    <a:xfrm rot="7200000">
                      <a:off x="7356265" y="2402049"/>
                      <a:ext cx="624475" cy="2291222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9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p:txBody>
                </p:sp>
              </p:grpSp>
              <p:grpSp>
                <p:nvGrpSpPr>
                  <p:cNvPr id="12" name="Grupo 161"/>
                  <p:cNvGrpSpPr/>
                  <p:nvPr/>
                </p:nvGrpSpPr>
                <p:grpSpPr>
                  <a:xfrm rot="8100000">
                    <a:off x="4356959" y="4085650"/>
                    <a:ext cx="1125848" cy="874724"/>
                    <a:chOff x="6468567" y="2001453"/>
                    <a:chExt cx="2402649" cy="2308263"/>
                  </a:xfrm>
                </p:grpSpPr>
                <p:sp>
                  <p:nvSpPr>
                    <p:cNvPr id="179" name="Triângulo isósceles 178"/>
                    <p:cNvSpPr/>
                    <p:nvPr/>
                  </p:nvSpPr>
                  <p:spPr bwMode="auto">
                    <a:xfrm rot="7200000">
                      <a:off x="7260053" y="1911390"/>
                      <a:ext cx="775844" cy="194699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80" name="Triângulo isósceles 179"/>
                    <p:cNvSpPr/>
                    <p:nvPr/>
                  </p:nvSpPr>
                  <p:spPr bwMode="auto">
                    <a:xfrm rot="18900000">
                      <a:off x="7789411" y="2001453"/>
                      <a:ext cx="926805" cy="230826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81" name="Triângulo isósceles 180"/>
                    <p:cNvSpPr/>
                    <p:nvPr/>
                  </p:nvSpPr>
                  <p:spPr bwMode="auto">
                    <a:xfrm rot="16200000">
                      <a:off x="7253681" y="1680098"/>
                      <a:ext cx="926806" cy="2308265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82" name="Triângulo isósceles 181"/>
                    <p:cNvSpPr/>
                    <p:nvPr/>
                  </p:nvSpPr>
                  <p:spPr bwMode="auto">
                    <a:xfrm rot="7200000">
                      <a:off x="7554555" y="2413133"/>
                      <a:ext cx="772179" cy="158597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65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p:txBody>
                </p:sp>
                <p:sp>
                  <p:nvSpPr>
                    <p:cNvPr id="183" name="Triângulo isósceles 182"/>
                    <p:cNvSpPr/>
                    <p:nvPr/>
                  </p:nvSpPr>
                  <p:spPr bwMode="auto">
                    <a:xfrm rot="5400000">
                      <a:off x="7301941" y="1957470"/>
                      <a:ext cx="624475" cy="229122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9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p:txBody>
                </p:sp>
              </p:grpSp>
              <p:grpSp>
                <p:nvGrpSpPr>
                  <p:cNvPr id="13" name="Grupo 162"/>
                  <p:cNvGrpSpPr/>
                  <p:nvPr/>
                </p:nvGrpSpPr>
                <p:grpSpPr>
                  <a:xfrm rot="17100000">
                    <a:off x="2923642" y="3580842"/>
                    <a:ext cx="1125848" cy="874724"/>
                    <a:chOff x="6468567" y="2001448"/>
                    <a:chExt cx="2402649" cy="2308263"/>
                  </a:xfrm>
                </p:grpSpPr>
                <p:sp>
                  <p:nvSpPr>
                    <p:cNvPr id="174" name="Triângulo isósceles 173"/>
                    <p:cNvSpPr/>
                    <p:nvPr/>
                  </p:nvSpPr>
                  <p:spPr bwMode="auto">
                    <a:xfrm rot="7200000">
                      <a:off x="7260053" y="1911390"/>
                      <a:ext cx="775844" cy="194699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75" name="Triângulo isósceles 174"/>
                    <p:cNvSpPr/>
                    <p:nvPr/>
                  </p:nvSpPr>
                  <p:spPr bwMode="auto">
                    <a:xfrm rot="19800000">
                      <a:off x="7789411" y="2001448"/>
                      <a:ext cx="926805" cy="230826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76" name="Triângulo isósceles 175"/>
                    <p:cNvSpPr/>
                    <p:nvPr/>
                  </p:nvSpPr>
                  <p:spPr bwMode="auto">
                    <a:xfrm rot="16200000">
                      <a:off x="7253681" y="1680098"/>
                      <a:ext cx="926806" cy="2308265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77" name="Triângulo isósceles 176"/>
                    <p:cNvSpPr/>
                    <p:nvPr/>
                  </p:nvSpPr>
                  <p:spPr bwMode="auto">
                    <a:xfrm rot="7200000">
                      <a:off x="7554555" y="2413133"/>
                      <a:ext cx="772179" cy="158597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65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p:txBody>
                </p:sp>
                <p:sp>
                  <p:nvSpPr>
                    <p:cNvPr id="178" name="Triângulo isósceles 177"/>
                    <p:cNvSpPr/>
                    <p:nvPr/>
                  </p:nvSpPr>
                  <p:spPr bwMode="auto">
                    <a:xfrm rot="5400000">
                      <a:off x="7301941" y="1957470"/>
                      <a:ext cx="624475" cy="229122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9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p:txBody>
                </p:sp>
              </p:grpSp>
              <p:grpSp>
                <p:nvGrpSpPr>
                  <p:cNvPr id="14" name="Grupo 163"/>
                  <p:cNvGrpSpPr/>
                  <p:nvPr/>
                </p:nvGrpSpPr>
                <p:grpSpPr>
                  <a:xfrm rot="12600000">
                    <a:off x="3179216" y="4070072"/>
                    <a:ext cx="1181221" cy="874724"/>
                    <a:chOff x="6468567" y="2001448"/>
                    <a:chExt cx="2520819" cy="2308263"/>
                  </a:xfrm>
                </p:grpSpPr>
                <p:sp>
                  <p:nvSpPr>
                    <p:cNvPr id="169" name="Triângulo isósceles 168"/>
                    <p:cNvSpPr/>
                    <p:nvPr/>
                  </p:nvSpPr>
                  <p:spPr bwMode="auto">
                    <a:xfrm rot="7200000">
                      <a:off x="7627967" y="1522235"/>
                      <a:ext cx="775845" cy="194699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70" name="Triângulo isósceles 169"/>
                    <p:cNvSpPr/>
                    <p:nvPr/>
                  </p:nvSpPr>
                  <p:spPr bwMode="auto">
                    <a:xfrm rot="19800000">
                      <a:off x="7789411" y="2001448"/>
                      <a:ext cx="926805" cy="230826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71" name="Triângulo isósceles 170"/>
                    <p:cNvSpPr/>
                    <p:nvPr/>
                  </p:nvSpPr>
                  <p:spPr bwMode="auto">
                    <a:xfrm rot="16200000">
                      <a:off x="7253681" y="1680098"/>
                      <a:ext cx="926806" cy="2308265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72" name="Triângulo isósceles 171"/>
                    <p:cNvSpPr/>
                    <p:nvPr/>
                  </p:nvSpPr>
                  <p:spPr bwMode="auto">
                    <a:xfrm rot="7200000">
                      <a:off x="7554555" y="2413133"/>
                      <a:ext cx="772179" cy="158597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65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p:txBody>
                </p:sp>
                <p:sp>
                  <p:nvSpPr>
                    <p:cNvPr id="173" name="Triângulo isósceles 172"/>
                    <p:cNvSpPr/>
                    <p:nvPr/>
                  </p:nvSpPr>
                  <p:spPr bwMode="auto">
                    <a:xfrm rot="5400000">
                      <a:off x="7301941" y="1957470"/>
                      <a:ext cx="624475" cy="229122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9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p:txBody>
                </p:sp>
              </p:grpSp>
              <p:grpSp>
                <p:nvGrpSpPr>
                  <p:cNvPr id="15" name="Grupo 164"/>
                  <p:cNvGrpSpPr/>
                  <p:nvPr/>
                </p:nvGrpSpPr>
                <p:grpSpPr>
                  <a:xfrm rot="12600000">
                    <a:off x="2982354" y="3957474"/>
                    <a:ext cx="1196159" cy="874724"/>
                    <a:chOff x="6318523" y="2001448"/>
                    <a:chExt cx="2552693" cy="2308263"/>
                  </a:xfrm>
                </p:grpSpPr>
                <p:sp>
                  <p:nvSpPr>
                    <p:cNvPr id="166" name="Triângulo isósceles 165"/>
                    <p:cNvSpPr/>
                    <p:nvPr/>
                  </p:nvSpPr>
                  <p:spPr bwMode="auto">
                    <a:xfrm rot="7200000">
                      <a:off x="6904096" y="2389698"/>
                      <a:ext cx="775845" cy="1946991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67" name="Triângulo isósceles 166"/>
                    <p:cNvSpPr/>
                    <p:nvPr/>
                  </p:nvSpPr>
                  <p:spPr bwMode="auto">
                    <a:xfrm rot="19800000">
                      <a:off x="7789411" y="2001448"/>
                      <a:ext cx="926805" cy="230826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68" name="Triângulo isósceles 167"/>
                    <p:cNvSpPr/>
                    <p:nvPr/>
                  </p:nvSpPr>
                  <p:spPr bwMode="auto">
                    <a:xfrm rot="18000000">
                      <a:off x="7253681" y="1680099"/>
                      <a:ext cx="926805" cy="2308265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</p:grpSp>
            <p:grpSp>
              <p:nvGrpSpPr>
                <p:cNvPr id="16" name="Grupo 118"/>
                <p:cNvGrpSpPr/>
                <p:nvPr/>
              </p:nvGrpSpPr>
              <p:grpSpPr>
                <a:xfrm rot="20700000">
                  <a:off x="4444603" y="4676404"/>
                  <a:ext cx="888671" cy="362564"/>
                  <a:chOff x="7115996" y="3546255"/>
                  <a:chExt cx="888671" cy="362564"/>
                </a:xfrm>
              </p:grpSpPr>
              <p:sp>
                <p:nvSpPr>
                  <p:cNvPr id="157" name="Triângulo isósceles 156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65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58" name="Triângulo isósceles 157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65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sp>
              <p:nvSpPr>
                <p:cNvPr id="120" name="Triângulo isósceles 119"/>
                <p:cNvSpPr/>
                <p:nvPr/>
              </p:nvSpPr>
              <p:spPr bwMode="auto">
                <a:xfrm rot="17100000">
                  <a:off x="5253256" y="3669854"/>
                  <a:ext cx="524293" cy="738523"/>
                </a:xfrm>
                <a:prstGeom prst="triangle">
                  <a:avLst/>
                </a:prstGeom>
                <a:gradFill>
                  <a:gsLst>
                    <a:gs pos="0">
                      <a:srgbClr val="FF0000">
                        <a:alpha val="30000"/>
                        <a:lumMod val="3000"/>
                        <a:lumOff val="97000"/>
                      </a:srgbClr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grpSp>
              <p:nvGrpSpPr>
                <p:cNvPr id="17" name="Grupo 120"/>
                <p:cNvGrpSpPr/>
                <p:nvPr/>
              </p:nvGrpSpPr>
              <p:grpSpPr>
                <a:xfrm rot="2700000">
                  <a:off x="3511858" y="4475804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154" name="Triângulo isósceles 153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5" name="Triângulo isósceles 154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56" name="Triângulo isósceles 155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18" name="Grupo 121"/>
                <p:cNvGrpSpPr/>
                <p:nvPr/>
              </p:nvGrpSpPr>
              <p:grpSpPr>
                <a:xfrm rot="2700000">
                  <a:off x="3664258" y="4628204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151" name="Triângulo isósceles 150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2" name="Triângulo isósceles 151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53" name="Triângulo isósceles 152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19" name="Grupo 122"/>
                <p:cNvGrpSpPr/>
                <p:nvPr/>
              </p:nvGrpSpPr>
              <p:grpSpPr>
                <a:xfrm rot="900000">
                  <a:off x="3984708" y="4721087"/>
                  <a:ext cx="592264" cy="510254"/>
                  <a:chOff x="6991209" y="3101685"/>
                  <a:chExt cx="994187" cy="1081620"/>
                </a:xfrm>
              </p:grpSpPr>
              <p:sp>
                <p:nvSpPr>
                  <p:cNvPr id="148" name="Triângulo isósceles 147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9" name="Triângulo isósceles 148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50" name="Triângulo isósceles 149"/>
                  <p:cNvSpPr/>
                  <p:nvPr/>
                </p:nvSpPr>
                <p:spPr bwMode="auto">
                  <a:xfrm rot="15300000">
                    <a:off x="7467504" y="3327504"/>
                    <a:ext cx="292619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20" name="Grupo 123"/>
                <p:cNvGrpSpPr/>
                <p:nvPr/>
              </p:nvGrpSpPr>
              <p:grpSpPr>
                <a:xfrm rot="3600000">
                  <a:off x="3466196" y="4210938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145" name="Triângulo isósceles 144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6" name="Triângulo isósceles 145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47" name="Triângulo isósceles 146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21" name="Grupo 124"/>
                <p:cNvGrpSpPr/>
                <p:nvPr/>
              </p:nvGrpSpPr>
              <p:grpSpPr>
                <a:xfrm rot="2700000">
                  <a:off x="3583866" y="4724230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142" name="Triângulo isósceles 141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3" name="Triângulo isósceles 142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44" name="Triângulo isósceles 143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22" name="Grupo 125"/>
                <p:cNvGrpSpPr/>
                <p:nvPr/>
              </p:nvGrpSpPr>
              <p:grpSpPr>
                <a:xfrm rot="4500000">
                  <a:off x="3415105" y="4212576"/>
                  <a:ext cx="667010" cy="623080"/>
                  <a:chOff x="7030728" y="2688233"/>
                  <a:chExt cx="1119655" cy="1320785"/>
                </a:xfrm>
              </p:grpSpPr>
              <p:sp>
                <p:nvSpPr>
                  <p:cNvPr id="139" name="Triângulo isósceles 138"/>
                  <p:cNvSpPr/>
                  <p:nvPr/>
                </p:nvSpPr>
                <p:spPr bwMode="auto">
                  <a:xfrm rot="18900000">
                    <a:off x="7030728" y="2688233"/>
                    <a:ext cx="269425" cy="132078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0" name="Triângulo isósceles 139"/>
                  <p:cNvSpPr/>
                  <p:nvPr/>
                </p:nvSpPr>
                <p:spPr bwMode="auto">
                  <a:xfrm rot="16200000">
                    <a:off x="7365836" y="3275141"/>
                    <a:ext cx="292619" cy="743164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41" name="Triângulo isósceles 140"/>
                  <p:cNvSpPr/>
                  <p:nvPr/>
                </p:nvSpPr>
                <p:spPr bwMode="auto">
                  <a:xfrm rot="15300000">
                    <a:off x="7632491" y="3230071"/>
                    <a:ext cx="292619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sp>
              <p:nvSpPr>
                <p:cNvPr id="127" name="Triângulo isósceles 126"/>
                <p:cNvSpPr/>
                <p:nvPr/>
              </p:nvSpPr>
              <p:spPr bwMode="auto">
                <a:xfrm rot="4500000">
                  <a:off x="4167760" y="3051493"/>
                  <a:ext cx="360240" cy="1081621"/>
                </a:xfrm>
                <a:prstGeom prst="triangle">
                  <a:avLst/>
                </a:prstGeom>
                <a:gradFill>
                  <a:gsLst>
                    <a:gs pos="0">
                      <a:srgbClr val="FF0000">
                        <a:alpha val="30000"/>
                        <a:lumMod val="19000"/>
                        <a:lumOff val="81000"/>
                      </a:srgbClr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8" name="Triângulo isósceles 127"/>
                <p:cNvSpPr/>
                <p:nvPr/>
              </p:nvSpPr>
              <p:spPr bwMode="auto">
                <a:xfrm rot="17100000">
                  <a:off x="5536398" y="3817596"/>
                  <a:ext cx="208667" cy="480943"/>
                </a:xfrm>
                <a:prstGeom prst="triangle">
                  <a:avLst/>
                </a:prstGeom>
                <a:gradFill>
                  <a:gsLst>
                    <a:gs pos="0">
                      <a:srgbClr val="FF0000">
                        <a:alpha val="73000"/>
                        <a:lumMod val="2000"/>
                        <a:lumOff val="98000"/>
                      </a:srgbClr>
                    </a:gs>
                    <a:gs pos="92000">
                      <a:schemeClr val="tx1">
                        <a:lumMod val="0"/>
                        <a:lumOff val="100000"/>
                        <a:alpha val="1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grpSp>
              <p:nvGrpSpPr>
                <p:cNvPr id="23" name="Grupo 128"/>
                <p:cNvGrpSpPr/>
                <p:nvPr/>
              </p:nvGrpSpPr>
              <p:grpSpPr>
                <a:xfrm rot="13500000">
                  <a:off x="5312058" y="2996038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134" name="Triângulo isósceles 133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5" name="Triângulo isósceles 134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37" name="Triângulo isósceles 136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24" name="Grupo 129"/>
                <p:cNvGrpSpPr/>
                <p:nvPr/>
              </p:nvGrpSpPr>
              <p:grpSpPr>
                <a:xfrm rot="14400000">
                  <a:off x="5482420" y="3041700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131" name="Triângulo isósceles 130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2" name="Triângulo isósceles 131"/>
                  <p:cNvSpPr/>
                  <p:nvPr/>
                </p:nvSpPr>
                <p:spPr bwMode="auto">
                  <a:xfrm rot="17100000">
                    <a:off x="7394353" y="3274821"/>
                    <a:ext cx="292619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33" name="Triângulo isósceles 132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</p:grpSp>
          <p:grpSp>
            <p:nvGrpSpPr>
              <p:cNvPr id="25" name="Grupo 107"/>
              <p:cNvGrpSpPr/>
              <p:nvPr/>
            </p:nvGrpSpPr>
            <p:grpSpPr>
              <a:xfrm rot="2700000">
                <a:off x="6284893" y="3277707"/>
                <a:ext cx="1073635" cy="1419788"/>
                <a:chOff x="2483768" y="1065069"/>
                <a:chExt cx="1073635" cy="1419788"/>
              </a:xfrm>
            </p:grpSpPr>
            <p:grpSp>
              <p:nvGrpSpPr>
                <p:cNvPr id="26" name="Grupo 113"/>
                <p:cNvGrpSpPr/>
                <p:nvPr/>
              </p:nvGrpSpPr>
              <p:grpSpPr>
                <a:xfrm>
                  <a:off x="2483768" y="1411222"/>
                  <a:ext cx="1073635" cy="1073635"/>
                  <a:chOff x="5804175" y="1411222"/>
                  <a:chExt cx="1073635" cy="1073635"/>
                </a:xfrm>
              </p:grpSpPr>
              <p:sp>
                <p:nvSpPr>
                  <p:cNvPr id="116" name="Triângulo isósceles 115"/>
                  <p:cNvSpPr/>
                  <p:nvPr/>
                </p:nvSpPr>
                <p:spPr bwMode="auto">
                  <a:xfrm rot="13500000">
                    <a:off x="6222669" y="1627246"/>
                    <a:ext cx="236647" cy="107363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49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</a:t>
                    </a:r>
                  </a:p>
                </p:txBody>
              </p:sp>
              <p:sp>
                <p:nvSpPr>
                  <p:cNvPr id="117" name="Triângulo isósceles 116"/>
                  <p:cNvSpPr/>
                  <p:nvPr/>
                </p:nvSpPr>
                <p:spPr bwMode="auto">
                  <a:xfrm rot="12600000">
                    <a:off x="6375069" y="1411222"/>
                    <a:ext cx="236647" cy="107363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49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</a:t>
                    </a:r>
                  </a:p>
                </p:txBody>
              </p:sp>
            </p:grpSp>
            <p:sp>
              <p:nvSpPr>
                <p:cNvPr id="115" name="Triângulo isósceles 114"/>
                <p:cNvSpPr/>
                <p:nvPr/>
              </p:nvSpPr>
              <p:spPr bwMode="auto">
                <a:xfrm rot="11700000">
                  <a:off x="3194739" y="1065069"/>
                  <a:ext cx="236647" cy="1073635"/>
                </a:xfrm>
                <a:prstGeom prst="triangle">
                  <a:avLst/>
                </a:prstGeom>
                <a:gradFill>
                  <a:gsLst>
                    <a:gs pos="0">
                      <a:schemeClr val="bg1">
                        <a:alpha val="49000"/>
                      </a:schemeClr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rPr>
                    <a:t>  </a:t>
                  </a:r>
                </a:p>
              </p:txBody>
            </p:sp>
          </p:grpSp>
          <p:grpSp>
            <p:nvGrpSpPr>
              <p:cNvPr id="27" name="Grupo 108"/>
              <p:cNvGrpSpPr/>
              <p:nvPr/>
            </p:nvGrpSpPr>
            <p:grpSpPr>
              <a:xfrm rot="2700000">
                <a:off x="6234540" y="3225426"/>
                <a:ext cx="1073635" cy="1481039"/>
                <a:chOff x="2483768" y="1003818"/>
                <a:chExt cx="1073635" cy="1481039"/>
              </a:xfrm>
            </p:grpSpPr>
            <p:grpSp>
              <p:nvGrpSpPr>
                <p:cNvPr id="28" name="Grupo 109"/>
                <p:cNvGrpSpPr/>
                <p:nvPr/>
              </p:nvGrpSpPr>
              <p:grpSpPr>
                <a:xfrm>
                  <a:off x="2483768" y="1411222"/>
                  <a:ext cx="1073635" cy="1073635"/>
                  <a:chOff x="5804175" y="1411222"/>
                  <a:chExt cx="1073635" cy="1073635"/>
                </a:xfrm>
              </p:grpSpPr>
              <p:sp>
                <p:nvSpPr>
                  <p:cNvPr id="112" name="Triângulo isósceles 111"/>
                  <p:cNvSpPr/>
                  <p:nvPr/>
                </p:nvSpPr>
                <p:spPr bwMode="auto">
                  <a:xfrm rot="13500000">
                    <a:off x="6222669" y="1627246"/>
                    <a:ext cx="236647" cy="107363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49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</a:t>
                    </a:r>
                  </a:p>
                </p:txBody>
              </p:sp>
              <p:sp>
                <p:nvSpPr>
                  <p:cNvPr id="113" name="Triângulo isósceles 112"/>
                  <p:cNvSpPr/>
                  <p:nvPr/>
                </p:nvSpPr>
                <p:spPr bwMode="auto">
                  <a:xfrm rot="12600000">
                    <a:off x="6375069" y="1411222"/>
                    <a:ext cx="236647" cy="107363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49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</a:t>
                    </a:r>
                  </a:p>
                </p:txBody>
              </p:sp>
            </p:grpSp>
            <p:sp>
              <p:nvSpPr>
                <p:cNvPr id="111" name="Triângulo isósceles 110"/>
                <p:cNvSpPr/>
                <p:nvPr/>
              </p:nvSpPr>
              <p:spPr bwMode="auto">
                <a:xfrm rot="11700000">
                  <a:off x="3306358" y="1003818"/>
                  <a:ext cx="236647" cy="1073635"/>
                </a:xfrm>
                <a:prstGeom prst="triangle">
                  <a:avLst/>
                </a:prstGeom>
                <a:gradFill>
                  <a:gsLst>
                    <a:gs pos="0">
                      <a:schemeClr val="bg1">
                        <a:alpha val="49000"/>
                      </a:schemeClr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rPr>
                    <a:t>  </a:t>
                  </a:r>
                </a:p>
              </p:txBody>
            </p:sp>
          </p:grpSp>
        </p:grpSp>
        <p:sp>
          <p:nvSpPr>
            <p:cNvPr id="87" name="Triângulo isósceles 86"/>
            <p:cNvSpPr/>
            <p:nvPr/>
          </p:nvSpPr>
          <p:spPr bwMode="auto">
            <a:xfrm rot="5710895">
              <a:off x="4813566" y="2687462"/>
              <a:ext cx="293777" cy="1333491"/>
            </a:xfrm>
            <a:prstGeom prst="triangle">
              <a:avLst/>
            </a:prstGeom>
            <a:gradFill>
              <a:gsLst>
                <a:gs pos="0">
                  <a:schemeClr val="bg1">
                    <a:alpha val="7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29" name="Grupo 87"/>
            <p:cNvGrpSpPr/>
            <p:nvPr/>
          </p:nvGrpSpPr>
          <p:grpSpPr>
            <a:xfrm rot="9900000">
              <a:off x="3966353" y="3297394"/>
              <a:ext cx="678735" cy="1823405"/>
              <a:chOff x="4697898" y="4815192"/>
              <a:chExt cx="1023200" cy="2300501"/>
            </a:xfrm>
          </p:grpSpPr>
          <p:sp>
            <p:nvSpPr>
              <p:cNvPr id="105" name="Triângulo isósceles 104"/>
              <p:cNvSpPr/>
              <p:nvPr/>
            </p:nvSpPr>
            <p:spPr bwMode="auto">
              <a:xfrm rot="8100000">
                <a:off x="4697898" y="4815192"/>
                <a:ext cx="487521" cy="1726641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6" name="Triângulo isósceles 105"/>
              <p:cNvSpPr/>
              <p:nvPr/>
            </p:nvSpPr>
            <p:spPr bwMode="auto">
              <a:xfrm rot="8100000">
                <a:off x="5313087" y="5052581"/>
                <a:ext cx="408011" cy="206311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0" name="Grupo 88"/>
            <p:cNvGrpSpPr/>
            <p:nvPr/>
          </p:nvGrpSpPr>
          <p:grpSpPr>
            <a:xfrm rot="19800000">
              <a:off x="3755216" y="3092140"/>
              <a:ext cx="1683008" cy="1635248"/>
              <a:chOff x="3743999" y="4873344"/>
              <a:chExt cx="2537153" cy="2063112"/>
            </a:xfrm>
          </p:grpSpPr>
          <p:sp>
            <p:nvSpPr>
              <p:cNvPr id="102" name="Triângulo isósceles 101"/>
              <p:cNvSpPr/>
              <p:nvPr/>
            </p:nvSpPr>
            <p:spPr bwMode="auto">
              <a:xfrm rot="7200000">
                <a:off x="5045590" y="4639270"/>
                <a:ext cx="408011" cy="206311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3" name="Triângulo isósceles 102"/>
              <p:cNvSpPr/>
              <p:nvPr/>
            </p:nvSpPr>
            <p:spPr bwMode="auto">
              <a:xfrm rot="6300000">
                <a:off x="4571549" y="4473658"/>
                <a:ext cx="408011" cy="206311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4" name="Triângulo isósceles 103"/>
              <p:cNvSpPr/>
              <p:nvPr/>
            </p:nvSpPr>
            <p:spPr bwMode="auto">
              <a:xfrm rot="8100000">
                <a:off x="5438536" y="4873344"/>
                <a:ext cx="408011" cy="206311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1" name="Grupo 89"/>
            <p:cNvGrpSpPr/>
            <p:nvPr/>
          </p:nvGrpSpPr>
          <p:grpSpPr>
            <a:xfrm rot="16200000">
              <a:off x="3707824" y="3206899"/>
              <a:ext cx="752680" cy="1095790"/>
              <a:chOff x="4453721" y="4929349"/>
              <a:chExt cx="1498096" cy="1382504"/>
            </a:xfrm>
          </p:grpSpPr>
          <p:sp>
            <p:nvSpPr>
              <p:cNvPr id="100" name="Triângulo isósceles 99"/>
              <p:cNvSpPr/>
              <p:nvPr/>
            </p:nvSpPr>
            <p:spPr bwMode="auto">
              <a:xfrm rot="9900000">
                <a:off x="5308149" y="4929349"/>
                <a:ext cx="643668" cy="1307777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1" name="Triângulo isósceles 100"/>
              <p:cNvSpPr/>
              <p:nvPr/>
            </p:nvSpPr>
            <p:spPr bwMode="auto">
              <a:xfrm rot="11700000">
                <a:off x="4453721" y="5004076"/>
                <a:ext cx="643667" cy="1307777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27" name="Grupo 90"/>
            <p:cNvGrpSpPr/>
            <p:nvPr/>
          </p:nvGrpSpPr>
          <p:grpSpPr>
            <a:xfrm rot="6300000">
              <a:off x="4516789" y="3163140"/>
              <a:ext cx="1368555" cy="1368552"/>
              <a:chOff x="3674180" y="4571626"/>
              <a:chExt cx="2063112" cy="1726637"/>
            </a:xfrm>
          </p:grpSpPr>
          <p:sp>
            <p:nvSpPr>
              <p:cNvPr id="98" name="Triângulo isósceles 97"/>
              <p:cNvSpPr/>
              <p:nvPr/>
            </p:nvSpPr>
            <p:spPr bwMode="auto">
              <a:xfrm rot="9794781">
                <a:off x="4517791" y="4571626"/>
                <a:ext cx="487520" cy="1726637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9" name="Triângulo isósceles 98"/>
              <p:cNvSpPr/>
              <p:nvPr/>
            </p:nvSpPr>
            <p:spPr bwMode="auto">
              <a:xfrm rot="7200000">
                <a:off x="4501730" y="4255588"/>
                <a:ext cx="408012" cy="206311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92" name="Triângulo isósceles 91"/>
            <p:cNvSpPr/>
            <p:nvPr/>
          </p:nvSpPr>
          <p:spPr bwMode="auto">
            <a:xfrm rot="17100000">
              <a:off x="4266168" y="3595296"/>
              <a:ext cx="100934" cy="848638"/>
            </a:xfrm>
            <a:prstGeom prst="triangle">
              <a:avLst/>
            </a:prstGeom>
            <a:gradFill>
              <a:gsLst>
                <a:gs pos="0">
                  <a:schemeClr val="bg1">
                    <a:alpha val="7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228" name="Grupo 92"/>
            <p:cNvGrpSpPr/>
            <p:nvPr/>
          </p:nvGrpSpPr>
          <p:grpSpPr>
            <a:xfrm rot="17100000">
              <a:off x="4558346" y="2880640"/>
              <a:ext cx="519219" cy="1663121"/>
              <a:chOff x="4930544" y="3719478"/>
              <a:chExt cx="1262265" cy="6722922"/>
            </a:xfrm>
          </p:grpSpPr>
          <p:sp>
            <p:nvSpPr>
              <p:cNvPr id="94" name="Triângulo isósceles 93"/>
              <p:cNvSpPr/>
              <p:nvPr/>
            </p:nvSpPr>
            <p:spPr bwMode="auto">
              <a:xfrm rot="9000000">
                <a:off x="5242479" y="3719478"/>
                <a:ext cx="245379" cy="3430503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6" name="Triângulo isósceles 95"/>
              <p:cNvSpPr/>
              <p:nvPr/>
            </p:nvSpPr>
            <p:spPr bwMode="auto">
              <a:xfrm rot="19800000">
                <a:off x="4930544" y="7011895"/>
                <a:ext cx="245379" cy="3430505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7" name="Triângulo isósceles 96"/>
              <p:cNvSpPr/>
              <p:nvPr/>
            </p:nvSpPr>
            <p:spPr bwMode="auto">
              <a:xfrm rot="8100000">
                <a:off x="5784798" y="4030659"/>
                <a:ext cx="408011" cy="2063108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229" name="Grupo 78"/>
          <p:cNvGrpSpPr>
            <a:grpSpLocks noChangeAspect="1"/>
          </p:cNvGrpSpPr>
          <p:nvPr/>
        </p:nvGrpSpPr>
        <p:grpSpPr>
          <a:xfrm rot="5400000">
            <a:off x="5874992" y="3594378"/>
            <a:ext cx="6545880" cy="6545880"/>
            <a:chOff x="2317619" y="-6868143"/>
            <a:chExt cx="13680000" cy="13680000"/>
          </a:xfrm>
        </p:grpSpPr>
        <p:sp>
          <p:nvSpPr>
            <p:cNvPr id="80" name="Arco 79"/>
            <p:cNvSpPr>
              <a:spLocks noChangeAspect="1"/>
            </p:cNvSpPr>
            <p:nvPr/>
          </p:nvSpPr>
          <p:spPr bwMode="auto">
            <a:xfrm rot="10800000">
              <a:off x="2317619" y="-6868143"/>
              <a:ext cx="13680000" cy="13680000"/>
            </a:xfrm>
            <a:prstGeom prst="arc">
              <a:avLst/>
            </a:prstGeom>
            <a:gradFill flip="none" rotWithShape="1">
              <a:gsLst>
                <a:gs pos="65000">
                  <a:srgbClr val="FE732F">
                    <a:alpha val="5000"/>
                  </a:srgbClr>
                </a:gs>
                <a:gs pos="49000">
                  <a:srgbClr val="C00000">
                    <a:alpha val="93000"/>
                  </a:srgbClr>
                </a:gs>
                <a:gs pos="0">
                  <a:srgbClr val="FDE65D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Arco 80"/>
            <p:cNvSpPr>
              <a:spLocks noChangeAspect="1"/>
            </p:cNvSpPr>
            <p:nvPr/>
          </p:nvSpPr>
          <p:spPr bwMode="auto">
            <a:xfrm rot="10800000">
              <a:off x="3744000" y="-5400000"/>
              <a:ext cx="10800000" cy="10800000"/>
            </a:xfrm>
            <a:prstGeom prst="arc">
              <a:avLst/>
            </a:prstGeom>
            <a:gradFill flip="none" rotWithShape="1">
              <a:gsLst>
                <a:gs pos="59000">
                  <a:srgbClr val="C00000"/>
                </a:gs>
                <a:gs pos="9000">
                  <a:srgbClr val="FDE65D"/>
                </a:gs>
              </a:gsLst>
              <a:path path="circle">
                <a:fillToRect t="100000" r="100000"/>
              </a:path>
              <a:tileRect l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charset="0"/>
              </a:endParaRPr>
            </a:p>
          </p:txBody>
        </p:sp>
      </p:grpSp>
      <p:grpSp>
        <p:nvGrpSpPr>
          <p:cNvPr id="230" name="Grupo 8"/>
          <p:cNvGrpSpPr>
            <a:grpSpLocks noChangeAspect="1"/>
          </p:cNvGrpSpPr>
          <p:nvPr/>
        </p:nvGrpSpPr>
        <p:grpSpPr>
          <a:xfrm>
            <a:off x="6588224" y="1108130"/>
            <a:ext cx="2235550" cy="2282770"/>
            <a:chOff x="3223674" y="1072897"/>
            <a:chExt cx="1705377" cy="1741394"/>
          </a:xfrm>
        </p:grpSpPr>
        <p:sp>
          <p:nvSpPr>
            <p:cNvPr id="77" name="Elipse 76"/>
            <p:cNvSpPr/>
            <p:nvPr/>
          </p:nvSpPr>
          <p:spPr bwMode="auto">
            <a:xfrm>
              <a:off x="3223674" y="1072897"/>
              <a:ext cx="1705377" cy="1741394"/>
            </a:xfrm>
            <a:prstGeom prst="ellipse">
              <a:avLst/>
            </a:prstGeom>
            <a:gradFill flip="none" rotWithShape="1">
              <a:gsLst>
                <a:gs pos="100000">
                  <a:srgbClr val="3788FF">
                    <a:alpha val="9000"/>
                  </a:srgbClr>
                </a:gs>
                <a:gs pos="100000">
                  <a:schemeClr val="tx1"/>
                </a:gs>
                <a:gs pos="56000">
                  <a:srgbClr val="69D8FF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Elipse 77"/>
            <p:cNvSpPr>
              <a:spLocks noChangeAspect="1"/>
            </p:cNvSpPr>
            <p:nvPr/>
          </p:nvSpPr>
          <p:spPr bwMode="auto">
            <a:xfrm>
              <a:off x="3516430" y="1378324"/>
              <a:ext cx="1125958" cy="112595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rgbClr val="69D8FF"/>
                </a:gs>
                <a:gs pos="87000">
                  <a:srgbClr val="CCECFF">
                    <a:lumMod val="93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6" name="Nuvem 35"/>
          <p:cNvSpPr/>
          <p:nvPr/>
        </p:nvSpPr>
        <p:spPr bwMode="auto">
          <a:xfrm rot="4642871">
            <a:off x="196288" y="918150"/>
            <a:ext cx="2448272" cy="2664296"/>
          </a:xfrm>
          <a:prstGeom prst="cloud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C000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1206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6" name="CaixaDeTexto 135"/>
          <p:cNvSpPr txBox="1"/>
          <p:nvPr/>
        </p:nvSpPr>
        <p:spPr>
          <a:xfrm>
            <a:off x="5940152" y="6554327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Imagens fora de escala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4" name="CaixaDeTexto 203"/>
          <p:cNvSpPr txBox="1"/>
          <p:nvPr/>
        </p:nvSpPr>
        <p:spPr>
          <a:xfrm>
            <a:off x="4716016" y="299695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Sequência Principal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1" name="CaixaDeTexto 220"/>
          <p:cNvSpPr txBox="1"/>
          <p:nvPr/>
        </p:nvSpPr>
        <p:spPr>
          <a:xfrm>
            <a:off x="7524328" y="4788441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Supergigante</a:t>
            </a:r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vermelha, fusão até o Fe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3" name="CaixaDeTexto 222"/>
          <p:cNvSpPr txBox="1"/>
          <p:nvPr/>
        </p:nvSpPr>
        <p:spPr>
          <a:xfrm>
            <a:off x="2339752" y="573285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Resto de SN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7" name="Título 1"/>
          <p:cNvSpPr txBox="1">
            <a:spLocks/>
          </p:cNvSpPr>
          <p:nvPr/>
        </p:nvSpPr>
        <p:spPr>
          <a:xfrm>
            <a:off x="107504" y="44624"/>
            <a:ext cx="9036496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Evolução</a:t>
            </a:r>
            <a:r>
              <a:rPr kumimoji="0" lang="pt-BR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de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e</a:t>
            </a: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strelas massivas</a:t>
            </a:r>
          </a:p>
        </p:txBody>
      </p:sp>
      <p:sp>
        <p:nvSpPr>
          <p:cNvPr id="95" name="CaixaDeTexto 94"/>
          <p:cNvSpPr txBox="1"/>
          <p:nvPr/>
        </p:nvSpPr>
        <p:spPr>
          <a:xfrm>
            <a:off x="647056" y="299695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Nuvem interestelar 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8" name="Text Box 141"/>
          <p:cNvSpPr txBox="1">
            <a:spLocks noChangeArrowheads="1"/>
          </p:cNvSpPr>
          <p:nvPr/>
        </p:nvSpPr>
        <p:spPr bwMode="auto">
          <a:xfrm>
            <a:off x="35496" y="6525344"/>
            <a:ext cx="46440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Crédito :  André Luiz da Silva/CDA/CDCC/USP</a:t>
            </a:r>
            <a:endParaRPr lang="pt-BR" sz="10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6948264" y="306896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Fusão do He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2" name="CaixaDeTexto 221"/>
          <p:cNvSpPr txBox="1"/>
          <p:nvPr/>
        </p:nvSpPr>
        <p:spPr>
          <a:xfrm>
            <a:off x="4572000" y="573325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Supernova 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179512" y="5661248"/>
            <a:ext cx="1907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Estrela de nêutrons ou Buraco Negro</a:t>
            </a:r>
          </a:p>
        </p:txBody>
      </p:sp>
      <p:grpSp>
        <p:nvGrpSpPr>
          <p:cNvPr id="231" name="Grupo 47"/>
          <p:cNvGrpSpPr/>
          <p:nvPr/>
        </p:nvGrpSpPr>
        <p:grpSpPr>
          <a:xfrm>
            <a:off x="251520" y="4446589"/>
            <a:ext cx="1659318" cy="1142251"/>
            <a:chOff x="1974712" y="3519279"/>
            <a:chExt cx="1949251" cy="1211747"/>
          </a:xfrm>
        </p:grpSpPr>
        <p:sp>
          <p:nvSpPr>
            <p:cNvPr id="40" name="Fluxograma: Atraso 39"/>
            <p:cNvSpPr/>
            <p:nvPr/>
          </p:nvSpPr>
          <p:spPr bwMode="auto">
            <a:xfrm rot="16787364">
              <a:off x="2537763" y="3584640"/>
              <a:ext cx="1140654" cy="1009932"/>
            </a:xfrm>
            <a:prstGeom prst="flowChartDelay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>
              <a:innerShdw blurRad="127000" dist="88900" dir="2700000">
                <a:prstClr val="black">
                  <a:alpha val="72000"/>
                </a:prstClr>
              </a:inn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CaixaDeTexto 41"/>
            <p:cNvSpPr txBox="1"/>
            <p:nvPr/>
          </p:nvSpPr>
          <p:spPr>
            <a:xfrm rot="681093">
              <a:off x="2632599" y="3817621"/>
              <a:ext cx="9673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 smtClean="0">
                  <a:solidFill>
                    <a:schemeClr val="bg1">
                      <a:lumMod val="50000"/>
                      <a:alpha val="99000"/>
                    </a:schemeClr>
                  </a:solidFill>
                  <a:latin typeface="Castellar" pitchFamily="18" charset="0"/>
                </a:rPr>
                <a:t>R.I.P.</a:t>
              </a:r>
              <a:endParaRPr lang="pt-BR" sz="2000" dirty="0">
                <a:solidFill>
                  <a:schemeClr val="bg1">
                    <a:lumMod val="50000"/>
                    <a:alpha val="99000"/>
                  </a:schemeClr>
                </a:solidFill>
                <a:latin typeface="Castellar" pitchFamily="18" charset="0"/>
              </a:endParaRPr>
            </a:p>
          </p:txBody>
        </p:sp>
        <p:sp>
          <p:nvSpPr>
            <p:cNvPr id="43" name="Forma livre 42"/>
            <p:cNvSpPr/>
            <p:nvPr/>
          </p:nvSpPr>
          <p:spPr bwMode="auto">
            <a:xfrm>
              <a:off x="2626047" y="4179121"/>
              <a:ext cx="289770" cy="41967"/>
            </a:xfrm>
            <a:custGeom>
              <a:avLst/>
              <a:gdLst>
                <a:gd name="connsiteX0" fmla="*/ 0 w 236423"/>
                <a:gd name="connsiteY0" fmla="*/ 0 h 41722"/>
                <a:gd name="connsiteX1" fmla="*/ 20861 w 236423"/>
                <a:gd name="connsiteY1" fmla="*/ 3477 h 41722"/>
                <a:gd name="connsiteX2" fmla="*/ 41722 w 236423"/>
                <a:gd name="connsiteY2" fmla="*/ 10430 h 41722"/>
                <a:gd name="connsiteX3" fmla="*/ 62583 w 236423"/>
                <a:gd name="connsiteY3" fmla="*/ 13907 h 41722"/>
                <a:gd name="connsiteX4" fmla="*/ 93874 w 236423"/>
                <a:gd name="connsiteY4" fmla="*/ 41722 h 41722"/>
                <a:gd name="connsiteX5" fmla="*/ 114735 w 236423"/>
                <a:gd name="connsiteY5" fmla="*/ 38245 h 41722"/>
                <a:gd name="connsiteX6" fmla="*/ 135596 w 236423"/>
                <a:gd name="connsiteY6" fmla="*/ 31291 h 41722"/>
                <a:gd name="connsiteX7" fmla="*/ 146026 w 236423"/>
                <a:gd name="connsiteY7" fmla="*/ 27814 h 41722"/>
                <a:gd name="connsiteX8" fmla="*/ 173841 w 236423"/>
                <a:gd name="connsiteY8" fmla="*/ 20861 h 41722"/>
                <a:gd name="connsiteX9" fmla="*/ 187748 w 236423"/>
                <a:gd name="connsiteY9" fmla="*/ 24338 h 41722"/>
                <a:gd name="connsiteX10" fmla="*/ 198178 w 236423"/>
                <a:gd name="connsiteY10" fmla="*/ 27814 h 41722"/>
                <a:gd name="connsiteX11" fmla="*/ 219039 w 236423"/>
                <a:gd name="connsiteY11" fmla="*/ 13907 h 41722"/>
                <a:gd name="connsiteX12" fmla="*/ 236423 w 236423"/>
                <a:gd name="connsiteY12" fmla="*/ 20861 h 41722"/>
                <a:gd name="connsiteX0" fmla="*/ 0 w 289770"/>
                <a:gd name="connsiteY0" fmla="*/ 0 h 41967"/>
                <a:gd name="connsiteX1" fmla="*/ 20861 w 289770"/>
                <a:gd name="connsiteY1" fmla="*/ 3477 h 41967"/>
                <a:gd name="connsiteX2" fmla="*/ 41722 w 289770"/>
                <a:gd name="connsiteY2" fmla="*/ 10430 h 41967"/>
                <a:gd name="connsiteX3" fmla="*/ 62583 w 289770"/>
                <a:gd name="connsiteY3" fmla="*/ 13907 h 41967"/>
                <a:gd name="connsiteX4" fmla="*/ 93874 w 289770"/>
                <a:gd name="connsiteY4" fmla="*/ 41722 h 41967"/>
                <a:gd name="connsiteX5" fmla="*/ 114735 w 289770"/>
                <a:gd name="connsiteY5" fmla="*/ 38245 h 41967"/>
                <a:gd name="connsiteX6" fmla="*/ 135596 w 289770"/>
                <a:gd name="connsiteY6" fmla="*/ 31291 h 41967"/>
                <a:gd name="connsiteX7" fmla="*/ 146026 w 289770"/>
                <a:gd name="connsiteY7" fmla="*/ 27814 h 41967"/>
                <a:gd name="connsiteX8" fmla="*/ 173841 w 289770"/>
                <a:gd name="connsiteY8" fmla="*/ 20861 h 41967"/>
                <a:gd name="connsiteX9" fmla="*/ 187748 w 289770"/>
                <a:gd name="connsiteY9" fmla="*/ 24338 h 41967"/>
                <a:gd name="connsiteX10" fmla="*/ 198178 w 289770"/>
                <a:gd name="connsiteY10" fmla="*/ 27814 h 41967"/>
                <a:gd name="connsiteX11" fmla="*/ 219039 w 289770"/>
                <a:gd name="connsiteY11" fmla="*/ 13907 h 41967"/>
                <a:gd name="connsiteX12" fmla="*/ 289770 w 289770"/>
                <a:gd name="connsiteY12" fmla="*/ 41967 h 4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770" h="41967">
                  <a:moveTo>
                    <a:pt x="0" y="0"/>
                  </a:moveTo>
                  <a:cubicBezTo>
                    <a:pt x="6954" y="1159"/>
                    <a:pt x="14022" y="1767"/>
                    <a:pt x="20861" y="3477"/>
                  </a:cubicBezTo>
                  <a:cubicBezTo>
                    <a:pt x="27972" y="5255"/>
                    <a:pt x="34492" y="9225"/>
                    <a:pt x="41722" y="10430"/>
                  </a:cubicBezTo>
                  <a:lnTo>
                    <a:pt x="62583" y="13907"/>
                  </a:lnTo>
                  <a:cubicBezTo>
                    <a:pt x="86399" y="37723"/>
                    <a:pt x="75262" y="29313"/>
                    <a:pt x="93874" y="41722"/>
                  </a:cubicBezTo>
                  <a:cubicBezTo>
                    <a:pt x="100828" y="40563"/>
                    <a:pt x="107896" y="39955"/>
                    <a:pt x="114735" y="38245"/>
                  </a:cubicBezTo>
                  <a:cubicBezTo>
                    <a:pt x="121846" y="36467"/>
                    <a:pt x="128642" y="33609"/>
                    <a:pt x="135596" y="31291"/>
                  </a:cubicBezTo>
                  <a:cubicBezTo>
                    <a:pt x="139073" y="30132"/>
                    <a:pt x="142432" y="28533"/>
                    <a:pt x="146026" y="27814"/>
                  </a:cubicBezTo>
                  <a:cubicBezTo>
                    <a:pt x="167004" y="23619"/>
                    <a:pt x="157804" y="26207"/>
                    <a:pt x="173841" y="20861"/>
                  </a:cubicBezTo>
                  <a:cubicBezTo>
                    <a:pt x="178477" y="22020"/>
                    <a:pt x="183153" y="23025"/>
                    <a:pt x="187748" y="24338"/>
                  </a:cubicBezTo>
                  <a:cubicBezTo>
                    <a:pt x="191272" y="25345"/>
                    <a:pt x="194701" y="28973"/>
                    <a:pt x="198178" y="27814"/>
                  </a:cubicBezTo>
                  <a:cubicBezTo>
                    <a:pt x="206106" y="25171"/>
                    <a:pt x="219039" y="13907"/>
                    <a:pt x="219039" y="13907"/>
                  </a:cubicBezTo>
                  <a:cubicBezTo>
                    <a:pt x="234536" y="17782"/>
                    <a:pt x="282914" y="35111"/>
                    <a:pt x="289770" y="41967"/>
                  </a:cubicBezTo>
                </a:path>
              </a:pathLst>
            </a:cu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Forma livre 43"/>
            <p:cNvSpPr/>
            <p:nvPr/>
          </p:nvSpPr>
          <p:spPr bwMode="auto">
            <a:xfrm rot="336398">
              <a:off x="2699791" y="4215883"/>
              <a:ext cx="123897" cy="74263"/>
            </a:xfrm>
            <a:custGeom>
              <a:avLst/>
              <a:gdLst>
                <a:gd name="connsiteX0" fmla="*/ 0 w 236423"/>
                <a:gd name="connsiteY0" fmla="*/ 0 h 41722"/>
                <a:gd name="connsiteX1" fmla="*/ 20861 w 236423"/>
                <a:gd name="connsiteY1" fmla="*/ 3477 h 41722"/>
                <a:gd name="connsiteX2" fmla="*/ 41722 w 236423"/>
                <a:gd name="connsiteY2" fmla="*/ 10430 h 41722"/>
                <a:gd name="connsiteX3" fmla="*/ 62583 w 236423"/>
                <a:gd name="connsiteY3" fmla="*/ 13907 h 41722"/>
                <a:gd name="connsiteX4" fmla="*/ 93874 w 236423"/>
                <a:gd name="connsiteY4" fmla="*/ 41722 h 41722"/>
                <a:gd name="connsiteX5" fmla="*/ 114735 w 236423"/>
                <a:gd name="connsiteY5" fmla="*/ 38245 h 41722"/>
                <a:gd name="connsiteX6" fmla="*/ 135596 w 236423"/>
                <a:gd name="connsiteY6" fmla="*/ 31291 h 41722"/>
                <a:gd name="connsiteX7" fmla="*/ 146026 w 236423"/>
                <a:gd name="connsiteY7" fmla="*/ 27814 h 41722"/>
                <a:gd name="connsiteX8" fmla="*/ 173841 w 236423"/>
                <a:gd name="connsiteY8" fmla="*/ 20861 h 41722"/>
                <a:gd name="connsiteX9" fmla="*/ 187748 w 236423"/>
                <a:gd name="connsiteY9" fmla="*/ 24338 h 41722"/>
                <a:gd name="connsiteX10" fmla="*/ 198178 w 236423"/>
                <a:gd name="connsiteY10" fmla="*/ 27814 h 41722"/>
                <a:gd name="connsiteX11" fmla="*/ 219039 w 236423"/>
                <a:gd name="connsiteY11" fmla="*/ 13907 h 41722"/>
                <a:gd name="connsiteX12" fmla="*/ 236423 w 236423"/>
                <a:gd name="connsiteY12" fmla="*/ 20861 h 41722"/>
                <a:gd name="connsiteX0" fmla="*/ 0 w 219039"/>
                <a:gd name="connsiteY0" fmla="*/ 0 h 41722"/>
                <a:gd name="connsiteX1" fmla="*/ 20861 w 219039"/>
                <a:gd name="connsiteY1" fmla="*/ 3477 h 41722"/>
                <a:gd name="connsiteX2" fmla="*/ 41722 w 219039"/>
                <a:gd name="connsiteY2" fmla="*/ 10430 h 41722"/>
                <a:gd name="connsiteX3" fmla="*/ 62583 w 219039"/>
                <a:gd name="connsiteY3" fmla="*/ 13907 h 41722"/>
                <a:gd name="connsiteX4" fmla="*/ 93874 w 219039"/>
                <a:gd name="connsiteY4" fmla="*/ 41722 h 41722"/>
                <a:gd name="connsiteX5" fmla="*/ 114735 w 219039"/>
                <a:gd name="connsiteY5" fmla="*/ 38245 h 41722"/>
                <a:gd name="connsiteX6" fmla="*/ 135596 w 219039"/>
                <a:gd name="connsiteY6" fmla="*/ 31291 h 41722"/>
                <a:gd name="connsiteX7" fmla="*/ 146026 w 219039"/>
                <a:gd name="connsiteY7" fmla="*/ 27814 h 41722"/>
                <a:gd name="connsiteX8" fmla="*/ 173841 w 219039"/>
                <a:gd name="connsiteY8" fmla="*/ 20861 h 41722"/>
                <a:gd name="connsiteX9" fmla="*/ 187748 w 219039"/>
                <a:gd name="connsiteY9" fmla="*/ 24338 h 41722"/>
                <a:gd name="connsiteX10" fmla="*/ 198178 w 219039"/>
                <a:gd name="connsiteY10" fmla="*/ 27814 h 41722"/>
                <a:gd name="connsiteX11" fmla="*/ 219039 w 219039"/>
                <a:gd name="connsiteY11" fmla="*/ 13907 h 41722"/>
                <a:gd name="connsiteX0" fmla="*/ 0 w 198178"/>
                <a:gd name="connsiteY0" fmla="*/ 0 h 41722"/>
                <a:gd name="connsiteX1" fmla="*/ 20861 w 198178"/>
                <a:gd name="connsiteY1" fmla="*/ 3477 h 41722"/>
                <a:gd name="connsiteX2" fmla="*/ 41722 w 198178"/>
                <a:gd name="connsiteY2" fmla="*/ 10430 h 41722"/>
                <a:gd name="connsiteX3" fmla="*/ 62583 w 198178"/>
                <a:gd name="connsiteY3" fmla="*/ 13907 h 41722"/>
                <a:gd name="connsiteX4" fmla="*/ 93874 w 198178"/>
                <a:gd name="connsiteY4" fmla="*/ 41722 h 41722"/>
                <a:gd name="connsiteX5" fmla="*/ 114735 w 198178"/>
                <a:gd name="connsiteY5" fmla="*/ 38245 h 41722"/>
                <a:gd name="connsiteX6" fmla="*/ 135596 w 198178"/>
                <a:gd name="connsiteY6" fmla="*/ 31291 h 41722"/>
                <a:gd name="connsiteX7" fmla="*/ 146026 w 198178"/>
                <a:gd name="connsiteY7" fmla="*/ 27814 h 41722"/>
                <a:gd name="connsiteX8" fmla="*/ 173841 w 198178"/>
                <a:gd name="connsiteY8" fmla="*/ 20861 h 41722"/>
                <a:gd name="connsiteX9" fmla="*/ 187748 w 198178"/>
                <a:gd name="connsiteY9" fmla="*/ 24338 h 41722"/>
                <a:gd name="connsiteX10" fmla="*/ 198178 w 198178"/>
                <a:gd name="connsiteY10" fmla="*/ 27814 h 41722"/>
                <a:gd name="connsiteX0" fmla="*/ 0 w 198178"/>
                <a:gd name="connsiteY0" fmla="*/ 0 h 44632"/>
                <a:gd name="connsiteX1" fmla="*/ 20861 w 198178"/>
                <a:gd name="connsiteY1" fmla="*/ 3477 h 44632"/>
                <a:gd name="connsiteX2" fmla="*/ 41722 w 198178"/>
                <a:gd name="connsiteY2" fmla="*/ 10430 h 44632"/>
                <a:gd name="connsiteX3" fmla="*/ 62583 w 198178"/>
                <a:gd name="connsiteY3" fmla="*/ 13907 h 44632"/>
                <a:gd name="connsiteX4" fmla="*/ 78808 w 198178"/>
                <a:gd name="connsiteY4" fmla="*/ 44632 h 44632"/>
                <a:gd name="connsiteX5" fmla="*/ 114735 w 198178"/>
                <a:gd name="connsiteY5" fmla="*/ 38245 h 44632"/>
                <a:gd name="connsiteX6" fmla="*/ 135596 w 198178"/>
                <a:gd name="connsiteY6" fmla="*/ 31291 h 44632"/>
                <a:gd name="connsiteX7" fmla="*/ 146026 w 198178"/>
                <a:gd name="connsiteY7" fmla="*/ 27814 h 44632"/>
                <a:gd name="connsiteX8" fmla="*/ 173841 w 198178"/>
                <a:gd name="connsiteY8" fmla="*/ 20861 h 44632"/>
                <a:gd name="connsiteX9" fmla="*/ 187748 w 198178"/>
                <a:gd name="connsiteY9" fmla="*/ 24338 h 44632"/>
                <a:gd name="connsiteX10" fmla="*/ 198178 w 198178"/>
                <a:gd name="connsiteY10" fmla="*/ 27814 h 44632"/>
                <a:gd name="connsiteX0" fmla="*/ 0 w 187748"/>
                <a:gd name="connsiteY0" fmla="*/ 0 h 44632"/>
                <a:gd name="connsiteX1" fmla="*/ 20861 w 187748"/>
                <a:gd name="connsiteY1" fmla="*/ 3477 h 44632"/>
                <a:gd name="connsiteX2" fmla="*/ 41722 w 187748"/>
                <a:gd name="connsiteY2" fmla="*/ 10430 h 44632"/>
                <a:gd name="connsiteX3" fmla="*/ 62583 w 187748"/>
                <a:gd name="connsiteY3" fmla="*/ 13907 h 44632"/>
                <a:gd name="connsiteX4" fmla="*/ 78808 w 187748"/>
                <a:gd name="connsiteY4" fmla="*/ 44632 h 44632"/>
                <a:gd name="connsiteX5" fmla="*/ 114735 w 187748"/>
                <a:gd name="connsiteY5" fmla="*/ 38245 h 44632"/>
                <a:gd name="connsiteX6" fmla="*/ 135596 w 187748"/>
                <a:gd name="connsiteY6" fmla="*/ 31291 h 44632"/>
                <a:gd name="connsiteX7" fmla="*/ 146026 w 187748"/>
                <a:gd name="connsiteY7" fmla="*/ 27814 h 44632"/>
                <a:gd name="connsiteX8" fmla="*/ 173841 w 187748"/>
                <a:gd name="connsiteY8" fmla="*/ 20861 h 44632"/>
                <a:gd name="connsiteX9" fmla="*/ 187748 w 187748"/>
                <a:gd name="connsiteY9" fmla="*/ 24338 h 44632"/>
                <a:gd name="connsiteX0" fmla="*/ 0 w 173841"/>
                <a:gd name="connsiteY0" fmla="*/ 0 h 44632"/>
                <a:gd name="connsiteX1" fmla="*/ 20861 w 173841"/>
                <a:gd name="connsiteY1" fmla="*/ 3477 h 44632"/>
                <a:gd name="connsiteX2" fmla="*/ 41722 w 173841"/>
                <a:gd name="connsiteY2" fmla="*/ 10430 h 44632"/>
                <a:gd name="connsiteX3" fmla="*/ 62583 w 173841"/>
                <a:gd name="connsiteY3" fmla="*/ 13907 h 44632"/>
                <a:gd name="connsiteX4" fmla="*/ 78808 w 173841"/>
                <a:gd name="connsiteY4" fmla="*/ 44632 h 44632"/>
                <a:gd name="connsiteX5" fmla="*/ 114735 w 173841"/>
                <a:gd name="connsiteY5" fmla="*/ 38245 h 44632"/>
                <a:gd name="connsiteX6" fmla="*/ 135596 w 173841"/>
                <a:gd name="connsiteY6" fmla="*/ 31291 h 44632"/>
                <a:gd name="connsiteX7" fmla="*/ 146026 w 173841"/>
                <a:gd name="connsiteY7" fmla="*/ 27814 h 44632"/>
                <a:gd name="connsiteX8" fmla="*/ 173841 w 173841"/>
                <a:gd name="connsiteY8" fmla="*/ 20861 h 44632"/>
                <a:gd name="connsiteX0" fmla="*/ 0 w 146026"/>
                <a:gd name="connsiteY0" fmla="*/ 0 h 44632"/>
                <a:gd name="connsiteX1" fmla="*/ 20861 w 146026"/>
                <a:gd name="connsiteY1" fmla="*/ 3477 h 44632"/>
                <a:gd name="connsiteX2" fmla="*/ 41722 w 146026"/>
                <a:gd name="connsiteY2" fmla="*/ 10430 h 44632"/>
                <a:gd name="connsiteX3" fmla="*/ 62583 w 146026"/>
                <a:gd name="connsiteY3" fmla="*/ 13907 h 44632"/>
                <a:gd name="connsiteX4" fmla="*/ 78808 w 146026"/>
                <a:gd name="connsiteY4" fmla="*/ 44632 h 44632"/>
                <a:gd name="connsiteX5" fmla="*/ 114735 w 146026"/>
                <a:gd name="connsiteY5" fmla="*/ 38245 h 44632"/>
                <a:gd name="connsiteX6" fmla="*/ 135596 w 146026"/>
                <a:gd name="connsiteY6" fmla="*/ 31291 h 44632"/>
                <a:gd name="connsiteX7" fmla="*/ 146026 w 146026"/>
                <a:gd name="connsiteY7" fmla="*/ 27814 h 44632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78808 w 157616"/>
                <a:gd name="connsiteY4" fmla="*/ 44632 h 45352"/>
                <a:gd name="connsiteX5" fmla="*/ 114735 w 157616"/>
                <a:gd name="connsiteY5" fmla="*/ 38245 h 45352"/>
                <a:gd name="connsiteX6" fmla="*/ 135596 w 157616"/>
                <a:gd name="connsiteY6" fmla="*/ 31291 h 45352"/>
                <a:gd name="connsiteX7" fmla="*/ 157616 w 157616"/>
                <a:gd name="connsiteY7" fmla="*/ 44633 h 45352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114735 w 157616"/>
                <a:gd name="connsiteY4" fmla="*/ 38245 h 45352"/>
                <a:gd name="connsiteX5" fmla="*/ 135596 w 157616"/>
                <a:gd name="connsiteY5" fmla="*/ 31291 h 45352"/>
                <a:gd name="connsiteX6" fmla="*/ 157616 w 157616"/>
                <a:gd name="connsiteY6" fmla="*/ 44633 h 45352"/>
                <a:gd name="connsiteX0" fmla="*/ 0 w 157616"/>
                <a:gd name="connsiteY0" fmla="*/ 0 h 45910"/>
                <a:gd name="connsiteX1" fmla="*/ 20861 w 157616"/>
                <a:gd name="connsiteY1" fmla="*/ 3477 h 45910"/>
                <a:gd name="connsiteX2" fmla="*/ 41722 w 157616"/>
                <a:gd name="connsiteY2" fmla="*/ 10430 h 45910"/>
                <a:gd name="connsiteX3" fmla="*/ 62583 w 157616"/>
                <a:gd name="connsiteY3" fmla="*/ 13907 h 45910"/>
                <a:gd name="connsiteX4" fmla="*/ 78809 w 157616"/>
                <a:gd name="connsiteY4" fmla="*/ 45910 h 45910"/>
                <a:gd name="connsiteX5" fmla="*/ 135596 w 157616"/>
                <a:gd name="connsiteY5" fmla="*/ 31291 h 45910"/>
                <a:gd name="connsiteX6" fmla="*/ 157616 w 157616"/>
                <a:gd name="connsiteY6" fmla="*/ 44633 h 45910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135596 w 157616"/>
                <a:gd name="connsiteY4" fmla="*/ 31291 h 45352"/>
                <a:gd name="connsiteX5" fmla="*/ 157616 w 157616"/>
                <a:gd name="connsiteY5" fmla="*/ 44633 h 45352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135596 w 157616"/>
                <a:gd name="connsiteY4" fmla="*/ 31291 h 45352"/>
                <a:gd name="connsiteX5" fmla="*/ 157616 w 157616"/>
                <a:gd name="connsiteY5" fmla="*/ 44633 h 45352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135596 w 157616"/>
                <a:gd name="connsiteY4" fmla="*/ 31291 h 45352"/>
                <a:gd name="connsiteX5" fmla="*/ 157616 w 157616"/>
                <a:gd name="connsiteY5" fmla="*/ 44633 h 45352"/>
                <a:gd name="connsiteX0" fmla="*/ 0 w 135596"/>
                <a:gd name="connsiteY0" fmla="*/ 0 h 39239"/>
                <a:gd name="connsiteX1" fmla="*/ 20861 w 135596"/>
                <a:gd name="connsiteY1" fmla="*/ 3477 h 39239"/>
                <a:gd name="connsiteX2" fmla="*/ 41722 w 135596"/>
                <a:gd name="connsiteY2" fmla="*/ 10430 h 39239"/>
                <a:gd name="connsiteX3" fmla="*/ 62583 w 135596"/>
                <a:gd name="connsiteY3" fmla="*/ 13907 h 39239"/>
                <a:gd name="connsiteX4" fmla="*/ 135596 w 135596"/>
                <a:gd name="connsiteY4" fmla="*/ 31291 h 39239"/>
                <a:gd name="connsiteX0" fmla="*/ 0 w 135596"/>
                <a:gd name="connsiteY0" fmla="*/ 0 h 39239"/>
                <a:gd name="connsiteX1" fmla="*/ 20861 w 135596"/>
                <a:gd name="connsiteY1" fmla="*/ 3477 h 39239"/>
                <a:gd name="connsiteX2" fmla="*/ 41722 w 135596"/>
                <a:gd name="connsiteY2" fmla="*/ 10430 h 39239"/>
                <a:gd name="connsiteX3" fmla="*/ 62583 w 135596"/>
                <a:gd name="connsiteY3" fmla="*/ 13907 h 39239"/>
                <a:gd name="connsiteX4" fmla="*/ 135596 w 135596"/>
                <a:gd name="connsiteY4" fmla="*/ 31291 h 3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596" h="39239">
                  <a:moveTo>
                    <a:pt x="0" y="0"/>
                  </a:moveTo>
                  <a:cubicBezTo>
                    <a:pt x="6954" y="1159"/>
                    <a:pt x="14022" y="1767"/>
                    <a:pt x="20861" y="3477"/>
                  </a:cubicBezTo>
                  <a:cubicBezTo>
                    <a:pt x="27972" y="5255"/>
                    <a:pt x="34492" y="9225"/>
                    <a:pt x="41722" y="10430"/>
                  </a:cubicBezTo>
                  <a:lnTo>
                    <a:pt x="62583" y="13907"/>
                  </a:lnTo>
                  <a:cubicBezTo>
                    <a:pt x="78229" y="17384"/>
                    <a:pt x="111751" y="39239"/>
                    <a:pt x="135596" y="31291"/>
                  </a:cubicBezTo>
                </a:path>
              </a:pathLst>
            </a:cu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Forma livre 44"/>
            <p:cNvSpPr/>
            <p:nvPr/>
          </p:nvSpPr>
          <p:spPr bwMode="auto">
            <a:xfrm>
              <a:off x="3347864" y="3785288"/>
              <a:ext cx="216024" cy="75760"/>
            </a:xfrm>
            <a:custGeom>
              <a:avLst/>
              <a:gdLst>
                <a:gd name="connsiteX0" fmla="*/ 0 w 236423"/>
                <a:gd name="connsiteY0" fmla="*/ 0 h 41722"/>
                <a:gd name="connsiteX1" fmla="*/ 20861 w 236423"/>
                <a:gd name="connsiteY1" fmla="*/ 3477 h 41722"/>
                <a:gd name="connsiteX2" fmla="*/ 41722 w 236423"/>
                <a:gd name="connsiteY2" fmla="*/ 10430 h 41722"/>
                <a:gd name="connsiteX3" fmla="*/ 62583 w 236423"/>
                <a:gd name="connsiteY3" fmla="*/ 13907 h 41722"/>
                <a:gd name="connsiteX4" fmla="*/ 93874 w 236423"/>
                <a:gd name="connsiteY4" fmla="*/ 41722 h 41722"/>
                <a:gd name="connsiteX5" fmla="*/ 114735 w 236423"/>
                <a:gd name="connsiteY5" fmla="*/ 38245 h 41722"/>
                <a:gd name="connsiteX6" fmla="*/ 135596 w 236423"/>
                <a:gd name="connsiteY6" fmla="*/ 31291 h 41722"/>
                <a:gd name="connsiteX7" fmla="*/ 146026 w 236423"/>
                <a:gd name="connsiteY7" fmla="*/ 27814 h 41722"/>
                <a:gd name="connsiteX8" fmla="*/ 173841 w 236423"/>
                <a:gd name="connsiteY8" fmla="*/ 20861 h 41722"/>
                <a:gd name="connsiteX9" fmla="*/ 187748 w 236423"/>
                <a:gd name="connsiteY9" fmla="*/ 24338 h 41722"/>
                <a:gd name="connsiteX10" fmla="*/ 198178 w 236423"/>
                <a:gd name="connsiteY10" fmla="*/ 27814 h 41722"/>
                <a:gd name="connsiteX11" fmla="*/ 219039 w 236423"/>
                <a:gd name="connsiteY11" fmla="*/ 13907 h 41722"/>
                <a:gd name="connsiteX12" fmla="*/ 236423 w 236423"/>
                <a:gd name="connsiteY12" fmla="*/ 20861 h 41722"/>
                <a:gd name="connsiteX0" fmla="*/ 0 w 289770"/>
                <a:gd name="connsiteY0" fmla="*/ 0 h 41967"/>
                <a:gd name="connsiteX1" fmla="*/ 20861 w 289770"/>
                <a:gd name="connsiteY1" fmla="*/ 3477 h 41967"/>
                <a:gd name="connsiteX2" fmla="*/ 41722 w 289770"/>
                <a:gd name="connsiteY2" fmla="*/ 10430 h 41967"/>
                <a:gd name="connsiteX3" fmla="*/ 62583 w 289770"/>
                <a:gd name="connsiteY3" fmla="*/ 13907 h 41967"/>
                <a:gd name="connsiteX4" fmla="*/ 93874 w 289770"/>
                <a:gd name="connsiteY4" fmla="*/ 41722 h 41967"/>
                <a:gd name="connsiteX5" fmla="*/ 114735 w 289770"/>
                <a:gd name="connsiteY5" fmla="*/ 38245 h 41967"/>
                <a:gd name="connsiteX6" fmla="*/ 135596 w 289770"/>
                <a:gd name="connsiteY6" fmla="*/ 31291 h 41967"/>
                <a:gd name="connsiteX7" fmla="*/ 146026 w 289770"/>
                <a:gd name="connsiteY7" fmla="*/ 27814 h 41967"/>
                <a:gd name="connsiteX8" fmla="*/ 173841 w 289770"/>
                <a:gd name="connsiteY8" fmla="*/ 20861 h 41967"/>
                <a:gd name="connsiteX9" fmla="*/ 187748 w 289770"/>
                <a:gd name="connsiteY9" fmla="*/ 24338 h 41967"/>
                <a:gd name="connsiteX10" fmla="*/ 198178 w 289770"/>
                <a:gd name="connsiteY10" fmla="*/ 27814 h 41967"/>
                <a:gd name="connsiteX11" fmla="*/ 219039 w 289770"/>
                <a:gd name="connsiteY11" fmla="*/ 13907 h 41967"/>
                <a:gd name="connsiteX12" fmla="*/ 289770 w 289770"/>
                <a:gd name="connsiteY12" fmla="*/ 41967 h 4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770" h="41967">
                  <a:moveTo>
                    <a:pt x="0" y="0"/>
                  </a:moveTo>
                  <a:cubicBezTo>
                    <a:pt x="6954" y="1159"/>
                    <a:pt x="14022" y="1767"/>
                    <a:pt x="20861" y="3477"/>
                  </a:cubicBezTo>
                  <a:cubicBezTo>
                    <a:pt x="27972" y="5255"/>
                    <a:pt x="34492" y="9225"/>
                    <a:pt x="41722" y="10430"/>
                  </a:cubicBezTo>
                  <a:lnTo>
                    <a:pt x="62583" y="13907"/>
                  </a:lnTo>
                  <a:cubicBezTo>
                    <a:pt x="86399" y="37723"/>
                    <a:pt x="75262" y="29313"/>
                    <a:pt x="93874" y="41722"/>
                  </a:cubicBezTo>
                  <a:cubicBezTo>
                    <a:pt x="100828" y="40563"/>
                    <a:pt x="107896" y="39955"/>
                    <a:pt x="114735" y="38245"/>
                  </a:cubicBezTo>
                  <a:cubicBezTo>
                    <a:pt x="121846" y="36467"/>
                    <a:pt x="128642" y="33609"/>
                    <a:pt x="135596" y="31291"/>
                  </a:cubicBezTo>
                  <a:cubicBezTo>
                    <a:pt x="139073" y="30132"/>
                    <a:pt x="142432" y="28533"/>
                    <a:pt x="146026" y="27814"/>
                  </a:cubicBezTo>
                  <a:cubicBezTo>
                    <a:pt x="167004" y="23619"/>
                    <a:pt x="157804" y="26207"/>
                    <a:pt x="173841" y="20861"/>
                  </a:cubicBezTo>
                  <a:cubicBezTo>
                    <a:pt x="178477" y="22020"/>
                    <a:pt x="183153" y="23025"/>
                    <a:pt x="187748" y="24338"/>
                  </a:cubicBezTo>
                  <a:cubicBezTo>
                    <a:pt x="191272" y="25345"/>
                    <a:pt x="194701" y="28973"/>
                    <a:pt x="198178" y="27814"/>
                  </a:cubicBezTo>
                  <a:cubicBezTo>
                    <a:pt x="206106" y="25171"/>
                    <a:pt x="219039" y="13907"/>
                    <a:pt x="219039" y="13907"/>
                  </a:cubicBezTo>
                  <a:cubicBezTo>
                    <a:pt x="234536" y="17782"/>
                    <a:pt x="282914" y="35111"/>
                    <a:pt x="289770" y="41967"/>
                  </a:cubicBezTo>
                </a:path>
              </a:pathLst>
            </a:cu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Forma livre 45"/>
            <p:cNvSpPr/>
            <p:nvPr/>
          </p:nvSpPr>
          <p:spPr bwMode="auto">
            <a:xfrm rot="20587724">
              <a:off x="2392088" y="4096587"/>
              <a:ext cx="193524" cy="319314"/>
            </a:xfrm>
            <a:custGeom>
              <a:avLst/>
              <a:gdLst>
                <a:gd name="connsiteX0" fmla="*/ 58058 w 193524"/>
                <a:gd name="connsiteY0" fmla="*/ 319314 h 319314"/>
                <a:gd name="connsiteX1" fmla="*/ 60477 w 193524"/>
                <a:gd name="connsiteY1" fmla="*/ 312057 h 319314"/>
                <a:gd name="connsiteX2" fmla="*/ 58058 w 193524"/>
                <a:gd name="connsiteY2" fmla="*/ 304800 h 319314"/>
                <a:gd name="connsiteX3" fmla="*/ 55639 w 193524"/>
                <a:gd name="connsiteY3" fmla="*/ 290286 h 319314"/>
                <a:gd name="connsiteX4" fmla="*/ 50800 w 193524"/>
                <a:gd name="connsiteY4" fmla="*/ 270933 h 319314"/>
                <a:gd name="connsiteX5" fmla="*/ 48381 w 193524"/>
                <a:gd name="connsiteY5" fmla="*/ 261257 h 319314"/>
                <a:gd name="connsiteX6" fmla="*/ 43543 w 193524"/>
                <a:gd name="connsiteY6" fmla="*/ 254000 h 319314"/>
                <a:gd name="connsiteX7" fmla="*/ 38705 w 193524"/>
                <a:gd name="connsiteY7" fmla="*/ 237067 h 319314"/>
                <a:gd name="connsiteX8" fmla="*/ 33867 w 193524"/>
                <a:gd name="connsiteY8" fmla="*/ 229809 h 319314"/>
                <a:gd name="connsiteX9" fmla="*/ 29029 w 193524"/>
                <a:gd name="connsiteY9" fmla="*/ 210457 h 319314"/>
                <a:gd name="connsiteX10" fmla="*/ 26610 w 193524"/>
                <a:gd name="connsiteY10" fmla="*/ 193524 h 319314"/>
                <a:gd name="connsiteX11" fmla="*/ 21772 w 193524"/>
                <a:gd name="connsiteY11" fmla="*/ 179009 h 319314"/>
                <a:gd name="connsiteX12" fmla="*/ 14515 w 193524"/>
                <a:gd name="connsiteY12" fmla="*/ 162076 h 319314"/>
                <a:gd name="connsiteX13" fmla="*/ 7258 w 193524"/>
                <a:gd name="connsiteY13" fmla="*/ 157238 h 319314"/>
                <a:gd name="connsiteX14" fmla="*/ 0 w 193524"/>
                <a:gd name="connsiteY14" fmla="*/ 133048 h 319314"/>
                <a:gd name="connsiteX15" fmla="*/ 2420 w 193524"/>
                <a:gd name="connsiteY15" fmla="*/ 125790 h 319314"/>
                <a:gd name="connsiteX16" fmla="*/ 16934 w 193524"/>
                <a:gd name="connsiteY16" fmla="*/ 130629 h 319314"/>
                <a:gd name="connsiteX17" fmla="*/ 24191 w 193524"/>
                <a:gd name="connsiteY17" fmla="*/ 133048 h 319314"/>
                <a:gd name="connsiteX18" fmla="*/ 38705 w 193524"/>
                <a:gd name="connsiteY18" fmla="*/ 142724 h 319314"/>
                <a:gd name="connsiteX19" fmla="*/ 45962 w 193524"/>
                <a:gd name="connsiteY19" fmla="*/ 147562 h 319314"/>
                <a:gd name="connsiteX20" fmla="*/ 50800 w 193524"/>
                <a:gd name="connsiteY20" fmla="*/ 154819 h 319314"/>
                <a:gd name="connsiteX21" fmla="*/ 55639 w 193524"/>
                <a:gd name="connsiteY21" fmla="*/ 159657 h 319314"/>
                <a:gd name="connsiteX22" fmla="*/ 65315 w 193524"/>
                <a:gd name="connsiteY22" fmla="*/ 171752 h 319314"/>
                <a:gd name="connsiteX23" fmla="*/ 67734 w 193524"/>
                <a:gd name="connsiteY23" fmla="*/ 217714 h 319314"/>
                <a:gd name="connsiteX24" fmla="*/ 70153 w 193524"/>
                <a:gd name="connsiteY24" fmla="*/ 224971 h 319314"/>
                <a:gd name="connsiteX25" fmla="*/ 79829 w 193524"/>
                <a:gd name="connsiteY25" fmla="*/ 239486 h 319314"/>
                <a:gd name="connsiteX26" fmla="*/ 84667 w 193524"/>
                <a:gd name="connsiteY26" fmla="*/ 246743 h 319314"/>
                <a:gd name="connsiteX27" fmla="*/ 89505 w 193524"/>
                <a:gd name="connsiteY27" fmla="*/ 254000 h 319314"/>
                <a:gd name="connsiteX28" fmla="*/ 94343 w 193524"/>
                <a:gd name="connsiteY28" fmla="*/ 263676 h 319314"/>
                <a:gd name="connsiteX29" fmla="*/ 104020 w 193524"/>
                <a:gd name="connsiteY29" fmla="*/ 278190 h 319314"/>
                <a:gd name="connsiteX30" fmla="*/ 106439 w 193524"/>
                <a:gd name="connsiteY30" fmla="*/ 304800 h 319314"/>
                <a:gd name="connsiteX31" fmla="*/ 99181 w 193524"/>
                <a:gd name="connsiteY31" fmla="*/ 280609 h 319314"/>
                <a:gd name="connsiteX32" fmla="*/ 94343 w 193524"/>
                <a:gd name="connsiteY32" fmla="*/ 270933 h 319314"/>
                <a:gd name="connsiteX33" fmla="*/ 91924 w 193524"/>
                <a:gd name="connsiteY33" fmla="*/ 261257 h 319314"/>
                <a:gd name="connsiteX34" fmla="*/ 84667 w 193524"/>
                <a:gd name="connsiteY34" fmla="*/ 241905 h 319314"/>
                <a:gd name="connsiteX35" fmla="*/ 82248 w 193524"/>
                <a:gd name="connsiteY35" fmla="*/ 229809 h 319314"/>
                <a:gd name="connsiteX36" fmla="*/ 77410 w 193524"/>
                <a:gd name="connsiteY36" fmla="*/ 215295 h 319314"/>
                <a:gd name="connsiteX37" fmla="*/ 74991 w 193524"/>
                <a:gd name="connsiteY37" fmla="*/ 87086 h 319314"/>
                <a:gd name="connsiteX38" fmla="*/ 72572 w 193524"/>
                <a:gd name="connsiteY38" fmla="*/ 79829 h 319314"/>
                <a:gd name="connsiteX39" fmla="*/ 84667 w 193524"/>
                <a:gd name="connsiteY39" fmla="*/ 96762 h 319314"/>
                <a:gd name="connsiteX40" fmla="*/ 87086 w 193524"/>
                <a:gd name="connsiteY40" fmla="*/ 106438 h 319314"/>
                <a:gd name="connsiteX41" fmla="*/ 96762 w 193524"/>
                <a:gd name="connsiteY41" fmla="*/ 123371 h 319314"/>
                <a:gd name="connsiteX42" fmla="*/ 99181 w 193524"/>
                <a:gd name="connsiteY42" fmla="*/ 130629 h 319314"/>
                <a:gd name="connsiteX43" fmla="*/ 104020 w 193524"/>
                <a:gd name="connsiteY43" fmla="*/ 137886 h 319314"/>
                <a:gd name="connsiteX44" fmla="*/ 106439 w 193524"/>
                <a:gd name="connsiteY44" fmla="*/ 149981 h 319314"/>
                <a:gd name="connsiteX45" fmla="*/ 111277 w 193524"/>
                <a:gd name="connsiteY45" fmla="*/ 159657 h 319314"/>
                <a:gd name="connsiteX46" fmla="*/ 113696 w 193524"/>
                <a:gd name="connsiteY46" fmla="*/ 166914 h 319314"/>
                <a:gd name="connsiteX47" fmla="*/ 118534 w 193524"/>
                <a:gd name="connsiteY47" fmla="*/ 176590 h 319314"/>
                <a:gd name="connsiteX48" fmla="*/ 120953 w 193524"/>
                <a:gd name="connsiteY48" fmla="*/ 183848 h 319314"/>
                <a:gd name="connsiteX49" fmla="*/ 125791 w 193524"/>
                <a:gd name="connsiteY49" fmla="*/ 193524 h 319314"/>
                <a:gd name="connsiteX50" fmla="*/ 130629 w 193524"/>
                <a:gd name="connsiteY50" fmla="*/ 212876 h 319314"/>
                <a:gd name="connsiteX51" fmla="*/ 135467 w 193524"/>
                <a:gd name="connsiteY51" fmla="*/ 241905 h 319314"/>
                <a:gd name="connsiteX52" fmla="*/ 137886 w 193524"/>
                <a:gd name="connsiteY52" fmla="*/ 256419 h 319314"/>
                <a:gd name="connsiteX53" fmla="*/ 140305 w 193524"/>
                <a:gd name="connsiteY53" fmla="*/ 263676 h 319314"/>
                <a:gd name="connsiteX54" fmla="*/ 142724 w 193524"/>
                <a:gd name="connsiteY54" fmla="*/ 278190 h 319314"/>
                <a:gd name="connsiteX55" fmla="*/ 145143 w 193524"/>
                <a:gd name="connsiteY55" fmla="*/ 290286 h 319314"/>
                <a:gd name="connsiteX56" fmla="*/ 142724 w 193524"/>
                <a:gd name="connsiteY56" fmla="*/ 297543 h 319314"/>
                <a:gd name="connsiteX57" fmla="*/ 135467 w 193524"/>
                <a:gd name="connsiteY57" fmla="*/ 270933 h 319314"/>
                <a:gd name="connsiteX58" fmla="*/ 133048 w 193524"/>
                <a:gd name="connsiteY58" fmla="*/ 263676 h 319314"/>
                <a:gd name="connsiteX59" fmla="*/ 130629 w 193524"/>
                <a:gd name="connsiteY59" fmla="*/ 246743 h 319314"/>
                <a:gd name="connsiteX60" fmla="*/ 125791 w 193524"/>
                <a:gd name="connsiteY60" fmla="*/ 227390 h 319314"/>
                <a:gd name="connsiteX61" fmla="*/ 120953 w 193524"/>
                <a:gd name="connsiteY61" fmla="*/ 205619 h 319314"/>
                <a:gd name="connsiteX62" fmla="*/ 118534 w 193524"/>
                <a:gd name="connsiteY62" fmla="*/ 176590 h 319314"/>
                <a:gd name="connsiteX63" fmla="*/ 113696 w 193524"/>
                <a:gd name="connsiteY63" fmla="*/ 162076 h 319314"/>
                <a:gd name="connsiteX64" fmla="*/ 116115 w 193524"/>
                <a:gd name="connsiteY64" fmla="*/ 31448 h 319314"/>
                <a:gd name="connsiteX65" fmla="*/ 118534 w 193524"/>
                <a:gd name="connsiteY65" fmla="*/ 38705 h 319314"/>
                <a:gd name="connsiteX66" fmla="*/ 123372 w 193524"/>
                <a:gd name="connsiteY66" fmla="*/ 48381 h 319314"/>
                <a:gd name="connsiteX67" fmla="*/ 125791 w 193524"/>
                <a:gd name="connsiteY67" fmla="*/ 58057 h 319314"/>
                <a:gd name="connsiteX68" fmla="*/ 130629 w 193524"/>
                <a:gd name="connsiteY68" fmla="*/ 67733 h 319314"/>
                <a:gd name="connsiteX69" fmla="*/ 133048 w 193524"/>
                <a:gd name="connsiteY69" fmla="*/ 77409 h 319314"/>
                <a:gd name="connsiteX70" fmla="*/ 135467 w 193524"/>
                <a:gd name="connsiteY70" fmla="*/ 84667 h 319314"/>
                <a:gd name="connsiteX71" fmla="*/ 140305 w 193524"/>
                <a:gd name="connsiteY71" fmla="*/ 101600 h 319314"/>
                <a:gd name="connsiteX72" fmla="*/ 142724 w 193524"/>
                <a:gd name="connsiteY72" fmla="*/ 120952 h 319314"/>
                <a:gd name="connsiteX73" fmla="*/ 149981 w 193524"/>
                <a:gd name="connsiteY73" fmla="*/ 152400 h 319314"/>
                <a:gd name="connsiteX74" fmla="*/ 154820 w 193524"/>
                <a:gd name="connsiteY74" fmla="*/ 188686 h 319314"/>
                <a:gd name="connsiteX75" fmla="*/ 157239 w 193524"/>
                <a:gd name="connsiteY75" fmla="*/ 195943 h 319314"/>
                <a:gd name="connsiteX76" fmla="*/ 159658 w 193524"/>
                <a:gd name="connsiteY76" fmla="*/ 208038 h 319314"/>
                <a:gd name="connsiteX77" fmla="*/ 157239 w 193524"/>
                <a:gd name="connsiteY77" fmla="*/ 285448 h 319314"/>
                <a:gd name="connsiteX78" fmla="*/ 154820 w 193524"/>
                <a:gd name="connsiteY78" fmla="*/ 278190 h 319314"/>
                <a:gd name="connsiteX79" fmla="*/ 152400 w 193524"/>
                <a:gd name="connsiteY79" fmla="*/ 268514 h 319314"/>
                <a:gd name="connsiteX80" fmla="*/ 147562 w 193524"/>
                <a:gd name="connsiteY80" fmla="*/ 246743 h 319314"/>
                <a:gd name="connsiteX81" fmla="*/ 145143 w 193524"/>
                <a:gd name="connsiteY81" fmla="*/ 222552 h 319314"/>
                <a:gd name="connsiteX82" fmla="*/ 140305 w 193524"/>
                <a:gd name="connsiteY82" fmla="*/ 205619 h 319314"/>
                <a:gd name="connsiteX83" fmla="*/ 145143 w 193524"/>
                <a:gd name="connsiteY83" fmla="*/ 99181 h 319314"/>
                <a:gd name="connsiteX84" fmla="*/ 147562 w 193524"/>
                <a:gd name="connsiteY84" fmla="*/ 89505 h 319314"/>
                <a:gd name="connsiteX85" fmla="*/ 152400 w 193524"/>
                <a:gd name="connsiteY85" fmla="*/ 67733 h 319314"/>
                <a:gd name="connsiteX86" fmla="*/ 154820 w 193524"/>
                <a:gd name="connsiteY86" fmla="*/ 48381 h 319314"/>
                <a:gd name="connsiteX87" fmla="*/ 157239 w 193524"/>
                <a:gd name="connsiteY87" fmla="*/ 38705 h 319314"/>
                <a:gd name="connsiteX88" fmla="*/ 159658 w 193524"/>
                <a:gd name="connsiteY88" fmla="*/ 24190 h 319314"/>
                <a:gd name="connsiteX89" fmla="*/ 162077 w 193524"/>
                <a:gd name="connsiteY89" fmla="*/ 14514 h 319314"/>
                <a:gd name="connsiteX90" fmla="*/ 164496 w 193524"/>
                <a:gd name="connsiteY90" fmla="*/ 0 h 319314"/>
                <a:gd name="connsiteX91" fmla="*/ 169334 w 193524"/>
                <a:gd name="connsiteY91" fmla="*/ 7257 h 319314"/>
                <a:gd name="connsiteX92" fmla="*/ 176591 w 193524"/>
                <a:gd name="connsiteY92" fmla="*/ 24190 h 319314"/>
                <a:gd name="connsiteX93" fmla="*/ 179010 w 193524"/>
                <a:gd name="connsiteY93" fmla="*/ 31448 h 319314"/>
                <a:gd name="connsiteX94" fmla="*/ 183848 w 193524"/>
                <a:gd name="connsiteY94" fmla="*/ 38705 h 319314"/>
                <a:gd name="connsiteX95" fmla="*/ 186267 w 193524"/>
                <a:gd name="connsiteY95" fmla="*/ 48381 h 319314"/>
                <a:gd name="connsiteX96" fmla="*/ 191105 w 193524"/>
                <a:gd name="connsiteY96" fmla="*/ 74990 h 319314"/>
                <a:gd name="connsiteX97" fmla="*/ 193524 w 193524"/>
                <a:gd name="connsiteY97" fmla="*/ 84667 h 319314"/>
                <a:gd name="connsiteX98" fmla="*/ 191105 w 193524"/>
                <a:gd name="connsiteY98" fmla="*/ 154819 h 319314"/>
                <a:gd name="connsiteX99" fmla="*/ 186267 w 193524"/>
                <a:gd name="connsiteY99" fmla="*/ 186267 h 319314"/>
                <a:gd name="connsiteX100" fmla="*/ 183848 w 193524"/>
                <a:gd name="connsiteY100" fmla="*/ 193524 h 319314"/>
                <a:gd name="connsiteX101" fmla="*/ 176591 w 193524"/>
                <a:gd name="connsiteY101" fmla="*/ 222552 h 319314"/>
                <a:gd name="connsiteX102" fmla="*/ 174172 w 193524"/>
                <a:gd name="connsiteY102" fmla="*/ 229809 h 319314"/>
                <a:gd name="connsiteX103" fmla="*/ 169334 w 193524"/>
                <a:gd name="connsiteY103" fmla="*/ 237067 h 319314"/>
                <a:gd name="connsiteX104" fmla="*/ 164496 w 193524"/>
                <a:gd name="connsiteY104" fmla="*/ 254000 h 319314"/>
                <a:gd name="connsiteX105" fmla="*/ 159658 w 193524"/>
                <a:gd name="connsiteY105" fmla="*/ 261257 h 319314"/>
                <a:gd name="connsiteX106" fmla="*/ 154820 w 193524"/>
                <a:gd name="connsiteY106" fmla="*/ 275771 h 31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3524" h="319314">
                  <a:moveTo>
                    <a:pt x="58058" y="319314"/>
                  </a:moveTo>
                  <a:cubicBezTo>
                    <a:pt x="58864" y="316895"/>
                    <a:pt x="60477" y="314607"/>
                    <a:pt x="60477" y="312057"/>
                  </a:cubicBezTo>
                  <a:cubicBezTo>
                    <a:pt x="60477" y="309507"/>
                    <a:pt x="58611" y="307289"/>
                    <a:pt x="58058" y="304800"/>
                  </a:cubicBezTo>
                  <a:cubicBezTo>
                    <a:pt x="56994" y="300012"/>
                    <a:pt x="56667" y="295082"/>
                    <a:pt x="55639" y="290286"/>
                  </a:cubicBezTo>
                  <a:cubicBezTo>
                    <a:pt x="54246" y="283784"/>
                    <a:pt x="52413" y="277384"/>
                    <a:pt x="50800" y="270933"/>
                  </a:cubicBezTo>
                  <a:cubicBezTo>
                    <a:pt x="49994" y="267708"/>
                    <a:pt x="50225" y="264023"/>
                    <a:pt x="48381" y="261257"/>
                  </a:cubicBezTo>
                  <a:cubicBezTo>
                    <a:pt x="46768" y="258838"/>
                    <a:pt x="44843" y="256600"/>
                    <a:pt x="43543" y="254000"/>
                  </a:cubicBezTo>
                  <a:cubicBezTo>
                    <a:pt x="38837" y="244588"/>
                    <a:pt x="43353" y="247914"/>
                    <a:pt x="38705" y="237067"/>
                  </a:cubicBezTo>
                  <a:cubicBezTo>
                    <a:pt x="37560" y="234395"/>
                    <a:pt x="35480" y="232228"/>
                    <a:pt x="33867" y="229809"/>
                  </a:cubicBezTo>
                  <a:cubicBezTo>
                    <a:pt x="32254" y="223358"/>
                    <a:pt x="29969" y="217039"/>
                    <a:pt x="29029" y="210457"/>
                  </a:cubicBezTo>
                  <a:cubicBezTo>
                    <a:pt x="28223" y="204813"/>
                    <a:pt x="27892" y="199080"/>
                    <a:pt x="26610" y="193524"/>
                  </a:cubicBezTo>
                  <a:cubicBezTo>
                    <a:pt x="25463" y="188555"/>
                    <a:pt x="23009" y="183957"/>
                    <a:pt x="21772" y="179009"/>
                  </a:cubicBezTo>
                  <a:cubicBezTo>
                    <a:pt x="19921" y="171607"/>
                    <a:pt x="20083" y="167644"/>
                    <a:pt x="14515" y="162076"/>
                  </a:cubicBezTo>
                  <a:cubicBezTo>
                    <a:pt x="12459" y="160020"/>
                    <a:pt x="9677" y="158851"/>
                    <a:pt x="7258" y="157238"/>
                  </a:cubicBezTo>
                  <a:cubicBezTo>
                    <a:pt x="2442" y="147605"/>
                    <a:pt x="0" y="145093"/>
                    <a:pt x="0" y="133048"/>
                  </a:cubicBezTo>
                  <a:cubicBezTo>
                    <a:pt x="0" y="130498"/>
                    <a:pt x="1613" y="128209"/>
                    <a:pt x="2420" y="125790"/>
                  </a:cubicBezTo>
                  <a:lnTo>
                    <a:pt x="16934" y="130629"/>
                  </a:lnTo>
                  <a:cubicBezTo>
                    <a:pt x="19353" y="131435"/>
                    <a:pt x="22069" y="131634"/>
                    <a:pt x="24191" y="133048"/>
                  </a:cubicBezTo>
                  <a:lnTo>
                    <a:pt x="38705" y="142724"/>
                  </a:lnTo>
                  <a:lnTo>
                    <a:pt x="45962" y="147562"/>
                  </a:lnTo>
                  <a:cubicBezTo>
                    <a:pt x="47575" y="149981"/>
                    <a:pt x="48984" y="152549"/>
                    <a:pt x="50800" y="154819"/>
                  </a:cubicBezTo>
                  <a:cubicBezTo>
                    <a:pt x="52225" y="156600"/>
                    <a:pt x="54465" y="157701"/>
                    <a:pt x="55639" y="159657"/>
                  </a:cubicBezTo>
                  <a:cubicBezTo>
                    <a:pt x="63430" y="172641"/>
                    <a:pt x="50859" y="162115"/>
                    <a:pt x="65315" y="171752"/>
                  </a:cubicBezTo>
                  <a:cubicBezTo>
                    <a:pt x="66121" y="187073"/>
                    <a:pt x="66345" y="202435"/>
                    <a:pt x="67734" y="217714"/>
                  </a:cubicBezTo>
                  <a:cubicBezTo>
                    <a:pt x="67965" y="220253"/>
                    <a:pt x="68915" y="222742"/>
                    <a:pt x="70153" y="224971"/>
                  </a:cubicBezTo>
                  <a:cubicBezTo>
                    <a:pt x="72977" y="230054"/>
                    <a:pt x="76604" y="234648"/>
                    <a:pt x="79829" y="239486"/>
                  </a:cubicBezTo>
                  <a:lnTo>
                    <a:pt x="84667" y="246743"/>
                  </a:lnTo>
                  <a:cubicBezTo>
                    <a:pt x="86280" y="249162"/>
                    <a:pt x="88205" y="251400"/>
                    <a:pt x="89505" y="254000"/>
                  </a:cubicBezTo>
                  <a:cubicBezTo>
                    <a:pt x="91118" y="257225"/>
                    <a:pt x="92488" y="260584"/>
                    <a:pt x="94343" y="263676"/>
                  </a:cubicBezTo>
                  <a:cubicBezTo>
                    <a:pt x="97335" y="268662"/>
                    <a:pt x="104020" y="278190"/>
                    <a:pt x="104020" y="278190"/>
                  </a:cubicBezTo>
                  <a:cubicBezTo>
                    <a:pt x="109476" y="300017"/>
                    <a:pt x="110961" y="291235"/>
                    <a:pt x="106439" y="304800"/>
                  </a:cubicBezTo>
                  <a:cubicBezTo>
                    <a:pt x="104702" y="297853"/>
                    <a:pt x="102127" y="286502"/>
                    <a:pt x="99181" y="280609"/>
                  </a:cubicBezTo>
                  <a:cubicBezTo>
                    <a:pt x="97568" y="277384"/>
                    <a:pt x="95609" y="274309"/>
                    <a:pt x="94343" y="270933"/>
                  </a:cubicBezTo>
                  <a:cubicBezTo>
                    <a:pt x="93176" y="267820"/>
                    <a:pt x="93091" y="264370"/>
                    <a:pt x="91924" y="261257"/>
                  </a:cubicBezTo>
                  <a:cubicBezTo>
                    <a:pt x="84274" y="240857"/>
                    <a:pt x="89182" y="262225"/>
                    <a:pt x="84667" y="241905"/>
                  </a:cubicBezTo>
                  <a:cubicBezTo>
                    <a:pt x="83775" y="237891"/>
                    <a:pt x="83330" y="233776"/>
                    <a:pt x="82248" y="229809"/>
                  </a:cubicBezTo>
                  <a:cubicBezTo>
                    <a:pt x="80906" y="224889"/>
                    <a:pt x="77410" y="215295"/>
                    <a:pt x="77410" y="215295"/>
                  </a:cubicBezTo>
                  <a:cubicBezTo>
                    <a:pt x="76604" y="172559"/>
                    <a:pt x="76517" y="129803"/>
                    <a:pt x="74991" y="87086"/>
                  </a:cubicBezTo>
                  <a:cubicBezTo>
                    <a:pt x="74900" y="84538"/>
                    <a:pt x="70291" y="78689"/>
                    <a:pt x="72572" y="79829"/>
                  </a:cubicBezTo>
                  <a:cubicBezTo>
                    <a:pt x="74072" y="80579"/>
                    <a:pt x="83002" y="94264"/>
                    <a:pt x="84667" y="96762"/>
                  </a:cubicBezTo>
                  <a:cubicBezTo>
                    <a:pt x="85473" y="99987"/>
                    <a:pt x="85919" y="103325"/>
                    <a:pt x="87086" y="106438"/>
                  </a:cubicBezTo>
                  <a:cubicBezTo>
                    <a:pt x="89717" y="113453"/>
                    <a:pt x="92752" y="117355"/>
                    <a:pt x="96762" y="123371"/>
                  </a:cubicBezTo>
                  <a:cubicBezTo>
                    <a:pt x="97568" y="125790"/>
                    <a:pt x="98040" y="128348"/>
                    <a:pt x="99181" y="130629"/>
                  </a:cubicBezTo>
                  <a:cubicBezTo>
                    <a:pt x="100481" y="133229"/>
                    <a:pt x="102999" y="135164"/>
                    <a:pt x="104020" y="137886"/>
                  </a:cubicBezTo>
                  <a:cubicBezTo>
                    <a:pt x="105464" y="141736"/>
                    <a:pt x="105139" y="146080"/>
                    <a:pt x="106439" y="149981"/>
                  </a:cubicBezTo>
                  <a:cubicBezTo>
                    <a:pt x="107579" y="153402"/>
                    <a:pt x="109857" y="156343"/>
                    <a:pt x="111277" y="159657"/>
                  </a:cubicBezTo>
                  <a:cubicBezTo>
                    <a:pt x="112281" y="162001"/>
                    <a:pt x="112692" y="164570"/>
                    <a:pt x="113696" y="166914"/>
                  </a:cubicBezTo>
                  <a:cubicBezTo>
                    <a:pt x="115116" y="170228"/>
                    <a:pt x="117114" y="173276"/>
                    <a:pt x="118534" y="176590"/>
                  </a:cubicBezTo>
                  <a:cubicBezTo>
                    <a:pt x="119539" y="178934"/>
                    <a:pt x="119948" y="181504"/>
                    <a:pt x="120953" y="183848"/>
                  </a:cubicBezTo>
                  <a:cubicBezTo>
                    <a:pt x="122373" y="187162"/>
                    <a:pt x="124651" y="190103"/>
                    <a:pt x="125791" y="193524"/>
                  </a:cubicBezTo>
                  <a:cubicBezTo>
                    <a:pt x="127894" y="199832"/>
                    <a:pt x="130629" y="212876"/>
                    <a:pt x="130629" y="212876"/>
                  </a:cubicBezTo>
                  <a:cubicBezTo>
                    <a:pt x="136065" y="256363"/>
                    <a:pt x="130139" y="215267"/>
                    <a:pt x="135467" y="241905"/>
                  </a:cubicBezTo>
                  <a:cubicBezTo>
                    <a:pt x="136429" y="246714"/>
                    <a:pt x="136822" y="251631"/>
                    <a:pt x="137886" y="256419"/>
                  </a:cubicBezTo>
                  <a:cubicBezTo>
                    <a:pt x="138439" y="258908"/>
                    <a:pt x="139752" y="261187"/>
                    <a:pt x="140305" y="263676"/>
                  </a:cubicBezTo>
                  <a:cubicBezTo>
                    <a:pt x="141369" y="268464"/>
                    <a:pt x="141847" y="273364"/>
                    <a:pt x="142724" y="278190"/>
                  </a:cubicBezTo>
                  <a:cubicBezTo>
                    <a:pt x="143460" y="282236"/>
                    <a:pt x="144337" y="286254"/>
                    <a:pt x="145143" y="290286"/>
                  </a:cubicBezTo>
                  <a:cubicBezTo>
                    <a:pt x="144337" y="292705"/>
                    <a:pt x="144527" y="299346"/>
                    <a:pt x="142724" y="297543"/>
                  </a:cubicBezTo>
                  <a:cubicBezTo>
                    <a:pt x="139264" y="294083"/>
                    <a:pt x="136727" y="275972"/>
                    <a:pt x="135467" y="270933"/>
                  </a:cubicBezTo>
                  <a:cubicBezTo>
                    <a:pt x="134849" y="268459"/>
                    <a:pt x="133854" y="266095"/>
                    <a:pt x="133048" y="263676"/>
                  </a:cubicBezTo>
                  <a:cubicBezTo>
                    <a:pt x="132242" y="258032"/>
                    <a:pt x="131747" y="252334"/>
                    <a:pt x="130629" y="246743"/>
                  </a:cubicBezTo>
                  <a:cubicBezTo>
                    <a:pt x="129325" y="240223"/>
                    <a:pt x="127095" y="233910"/>
                    <a:pt x="125791" y="227390"/>
                  </a:cubicBezTo>
                  <a:cubicBezTo>
                    <a:pt x="122720" y="212035"/>
                    <a:pt x="124369" y="219284"/>
                    <a:pt x="120953" y="205619"/>
                  </a:cubicBezTo>
                  <a:cubicBezTo>
                    <a:pt x="120147" y="195943"/>
                    <a:pt x="120130" y="186168"/>
                    <a:pt x="118534" y="176590"/>
                  </a:cubicBezTo>
                  <a:cubicBezTo>
                    <a:pt x="117696" y="171560"/>
                    <a:pt x="113696" y="162076"/>
                    <a:pt x="113696" y="162076"/>
                  </a:cubicBezTo>
                  <a:cubicBezTo>
                    <a:pt x="114502" y="118533"/>
                    <a:pt x="114408" y="74965"/>
                    <a:pt x="116115" y="31448"/>
                  </a:cubicBezTo>
                  <a:cubicBezTo>
                    <a:pt x="116215" y="28900"/>
                    <a:pt x="117530" y="36361"/>
                    <a:pt x="118534" y="38705"/>
                  </a:cubicBezTo>
                  <a:cubicBezTo>
                    <a:pt x="119954" y="42019"/>
                    <a:pt x="122106" y="45005"/>
                    <a:pt x="123372" y="48381"/>
                  </a:cubicBezTo>
                  <a:cubicBezTo>
                    <a:pt x="124539" y="51494"/>
                    <a:pt x="124624" y="54944"/>
                    <a:pt x="125791" y="58057"/>
                  </a:cubicBezTo>
                  <a:cubicBezTo>
                    <a:pt x="127057" y="61433"/>
                    <a:pt x="129363" y="64357"/>
                    <a:pt x="130629" y="67733"/>
                  </a:cubicBezTo>
                  <a:cubicBezTo>
                    <a:pt x="131796" y="70846"/>
                    <a:pt x="132135" y="74212"/>
                    <a:pt x="133048" y="77409"/>
                  </a:cubicBezTo>
                  <a:cubicBezTo>
                    <a:pt x="133749" y="79861"/>
                    <a:pt x="134766" y="82215"/>
                    <a:pt x="135467" y="84667"/>
                  </a:cubicBezTo>
                  <a:cubicBezTo>
                    <a:pt x="141539" y="105921"/>
                    <a:pt x="134507" y="84206"/>
                    <a:pt x="140305" y="101600"/>
                  </a:cubicBezTo>
                  <a:cubicBezTo>
                    <a:pt x="141111" y="108051"/>
                    <a:pt x="141526" y="114562"/>
                    <a:pt x="142724" y="120952"/>
                  </a:cubicBezTo>
                  <a:cubicBezTo>
                    <a:pt x="146001" y="138431"/>
                    <a:pt x="147840" y="137410"/>
                    <a:pt x="149981" y="152400"/>
                  </a:cubicBezTo>
                  <a:cubicBezTo>
                    <a:pt x="152079" y="167089"/>
                    <a:pt x="151778" y="175001"/>
                    <a:pt x="154820" y="188686"/>
                  </a:cubicBezTo>
                  <a:cubicBezTo>
                    <a:pt x="155373" y="191175"/>
                    <a:pt x="156621" y="193469"/>
                    <a:pt x="157239" y="195943"/>
                  </a:cubicBezTo>
                  <a:cubicBezTo>
                    <a:pt x="158236" y="199932"/>
                    <a:pt x="158852" y="204006"/>
                    <a:pt x="159658" y="208038"/>
                  </a:cubicBezTo>
                  <a:cubicBezTo>
                    <a:pt x="158852" y="233841"/>
                    <a:pt x="159015" y="259693"/>
                    <a:pt x="157239" y="285448"/>
                  </a:cubicBezTo>
                  <a:cubicBezTo>
                    <a:pt x="157064" y="287992"/>
                    <a:pt x="155521" y="280642"/>
                    <a:pt x="154820" y="278190"/>
                  </a:cubicBezTo>
                  <a:cubicBezTo>
                    <a:pt x="153907" y="274993"/>
                    <a:pt x="153121" y="271759"/>
                    <a:pt x="152400" y="268514"/>
                  </a:cubicBezTo>
                  <a:cubicBezTo>
                    <a:pt x="146247" y="240829"/>
                    <a:pt x="153471" y="270378"/>
                    <a:pt x="147562" y="246743"/>
                  </a:cubicBezTo>
                  <a:cubicBezTo>
                    <a:pt x="146756" y="238679"/>
                    <a:pt x="146289" y="230574"/>
                    <a:pt x="145143" y="222552"/>
                  </a:cubicBezTo>
                  <a:cubicBezTo>
                    <a:pt x="144384" y="217237"/>
                    <a:pt x="142028" y="210788"/>
                    <a:pt x="140305" y="205619"/>
                  </a:cubicBezTo>
                  <a:cubicBezTo>
                    <a:pt x="141223" y="171653"/>
                    <a:pt x="138819" y="133961"/>
                    <a:pt x="145143" y="99181"/>
                  </a:cubicBezTo>
                  <a:cubicBezTo>
                    <a:pt x="145738" y="95910"/>
                    <a:pt x="146910" y="92765"/>
                    <a:pt x="147562" y="89505"/>
                  </a:cubicBezTo>
                  <a:cubicBezTo>
                    <a:pt x="151819" y="68217"/>
                    <a:pt x="147692" y="81857"/>
                    <a:pt x="152400" y="67733"/>
                  </a:cubicBezTo>
                  <a:cubicBezTo>
                    <a:pt x="153207" y="61282"/>
                    <a:pt x="153751" y="54793"/>
                    <a:pt x="154820" y="48381"/>
                  </a:cubicBezTo>
                  <a:cubicBezTo>
                    <a:pt x="155367" y="45102"/>
                    <a:pt x="156587" y="41965"/>
                    <a:pt x="157239" y="38705"/>
                  </a:cubicBezTo>
                  <a:cubicBezTo>
                    <a:pt x="158201" y="33895"/>
                    <a:pt x="158696" y="29000"/>
                    <a:pt x="159658" y="24190"/>
                  </a:cubicBezTo>
                  <a:cubicBezTo>
                    <a:pt x="160310" y="20930"/>
                    <a:pt x="161425" y="17774"/>
                    <a:pt x="162077" y="14514"/>
                  </a:cubicBezTo>
                  <a:cubicBezTo>
                    <a:pt x="163039" y="9705"/>
                    <a:pt x="163690" y="4838"/>
                    <a:pt x="164496" y="0"/>
                  </a:cubicBezTo>
                  <a:cubicBezTo>
                    <a:pt x="166109" y="2419"/>
                    <a:pt x="168189" y="4585"/>
                    <a:pt x="169334" y="7257"/>
                  </a:cubicBezTo>
                  <a:cubicBezTo>
                    <a:pt x="178706" y="29126"/>
                    <a:pt x="164445" y="5971"/>
                    <a:pt x="176591" y="24190"/>
                  </a:cubicBezTo>
                  <a:cubicBezTo>
                    <a:pt x="177397" y="26609"/>
                    <a:pt x="177870" y="29167"/>
                    <a:pt x="179010" y="31448"/>
                  </a:cubicBezTo>
                  <a:cubicBezTo>
                    <a:pt x="180310" y="34048"/>
                    <a:pt x="182703" y="36033"/>
                    <a:pt x="183848" y="38705"/>
                  </a:cubicBezTo>
                  <a:cubicBezTo>
                    <a:pt x="185158" y="41761"/>
                    <a:pt x="185546" y="45136"/>
                    <a:pt x="186267" y="48381"/>
                  </a:cubicBezTo>
                  <a:cubicBezTo>
                    <a:pt x="191454" y="71722"/>
                    <a:pt x="185856" y="48742"/>
                    <a:pt x="191105" y="74990"/>
                  </a:cubicBezTo>
                  <a:cubicBezTo>
                    <a:pt x="191757" y="78250"/>
                    <a:pt x="192718" y="81441"/>
                    <a:pt x="193524" y="84667"/>
                  </a:cubicBezTo>
                  <a:cubicBezTo>
                    <a:pt x="192718" y="108051"/>
                    <a:pt x="192403" y="131457"/>
                    <a:pt x="191105" y="154819"/>
                  </a:cubicBezTo>
                  <a:cubicBezTo>
                    <a:pt x="190962" y="157390"/>
                    <a:pt x="187068" y="182661"/>
                    <a:pt x="186267" y="186267"/>
                  </a:cubicBezTo>
                  <a:cubicBezTo>
                    <a:pt x="185714" y="188756"/>
                    <a:pt x="184401" y="191035"/>
                    <a:pt x="183848" y="193524"/>
                  </a:cubicBezTo>
                  <a:cubicBezTo>
                    <a:pt x="177333" y="222840"/>
                    <a:pt x="186367" y="193224"/>
                    <a:pt x="176591" y="222552"/>
                  </a:cubicBezTo>
                  <a:cubicBezTo>
                    <a:pt x="175785" y="224971"/>
                    <a:pt x="175586" y="227687"/>
                    <a:pt x="174172" y="229809"/>
                  </a:cubicBezTo>
                  <a:cubicBezTo>
                    <a:pt x="172559" y="232228"/>
                    <a:pt x="170634" y="234466"/>
                    <a:pt x="169334" y="237067"/>
                  </a:cubicBezTo>
                  <a:cubicBezTo>
                    <a:pt x="164625" y="246486"/>
                    <a:pt x="169149" y="243143"/>
                    <a:pt x="164496" y="254000"/>
                  </a:cubicBezTo>
                  <a:cubicBezTo>
                    <a:pt x="163351" y="256672"/>
                    <a:pt x="161271" y="258838"/>
                    <a:pt x="159658" y="261257"/>
                  </a:cubicBezTo>
                  <a:cubicBezTo>
                    <a:pt x="156802" y="272682"/>
                    <a:pt x="158726" y="267959"/>
                    <a:pt x="154820" y="275771"/>
                  </a:cubicBezTo>
                </a:path>
              </a:pathLst>
            </a:custGeom>
            <a:solidFill>
              <a:srgbClr val="92D050"/>
            </a:soli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Forma livre 46"/>
            <p:cNvSpPr/>
            <p:nvPr/>
          </p:nvSpPr>
          <p:spPr bwMode="auto">
            <a:xfrm>
              <a:off x="3362855" y="4320419"/>
              <a:ext cx="344759" cy="273352"/>
            </a:xfrm>
            <a:custGeom>
              <a:avLst/>
              <a:gdLst>
                <a:gd name="connsiteX0" fmla="*/ 28650 w 344759"/>
                <a:gd name="connsiteY0" fmla="*/ 273352 h 273352"/>
                <a:gd name="connsiteX1" fmla="*/ 23812 w 344759"/>
                <a:gd name="connsiteY1" fmla="*/ 258838 h 273352"/>
                <a:gd name="connsiteX2" fmla="*/ 18974 w 344759"/>
                <a:gd name="connsiteY2" fmla="*/ 234647 h 273352"/>
                <a:gd name="connsiteX3" fmla="*/ 14136 w 344759"/>
                <a:gd name="connsiteY3" fmla="*/ 200781 h 273352"/>
                <a:gd name="connsiteX4" fmla="*/ 9298 w 344759"/>
                <a:gd name="connsiteY4" fmla="*/ 186267 h 273352"/>
                <a:gd name="connsiteX5" fmla="*/ 6879 w 344759"/>
                <a:gd name="connsiteY5" fmla="*/ 179009 h 273352"/>
                <a:gd name="connsiteX6" fmla="*/ 2040 w 344759"/>
                <a:gd name="connsiteY6" fmla="*/ 174171 h 273352"/>
                <a:gd name="connsiteX7" fmla="*/ 11717 w 344759"/>
                <a:gd name="connsiteY7" fmla="*/ 176590 h 273352"/>
                <a:gd name="connsiteX8" fmla="*/ 16555 w 344759"/>
                <a:gd name="connsiteY8" fmla="*/ 186267 h 273352"/>
                <a:gd name="connsiteX9" fmla="*/ 26231 w 344759"/>
                <a:gd name="connsiteY9" fmla="*/ 200781 h 273352"/>
                <a:gd name="connsiteX10" fmla="*/ 28650 w 344759"/>
                <a:gd name="connsiteY10" fmla="*/ 208038 h 273352"/>
                <a:gd name="connsiteX11" fmla="*/ 38326 w 344759"/>
                <a:gd name="connsiteY11" fmla="*/ 222552 h 273352"/>
                <a:gd name="connsiteX12" fmla="*/ 43164 w 344759"/>
                <a:gd name="connsiteY12" fmla="*/ 229809 h 273352"/>
                <a:gd name="connsiteX13" fmla="*/ 45583 w 344759"/>
                <a:gd name="connsiteY13" fmla="*/ 237067 h 273352"/>
                <a:gd name="connsiteX14" fmla="*/ 50421 w 344759"/>
                <a:gd name="connsiteY14" fmla="*/ 246743 h 273352"/>
                <a:gd name="connsiteX15" fmla="*/ 48002 w 344759"/>
                <a:gd name="connsiteY15" fmla="*/ 239486 h 273352"/>
                <a:gd name="connsiteX16" fmla="*/ 45583 w 344759"/>
                <a:gd name="connsiteY16" fmla="*/ 229809 h 273352"/>
                <a:gd name="connsiteX17" fmla="*/ 43164 w 344759"/>
                <a:gd name="connsiteY17" fmla="*/ 222552 h 273352"/>
                <a:gd name="connsiteX18" fmla="*/ 40745 w 344759"/>
                <a:gd name="connsiteY18" fmla="*/ 208038 h 273352"/>
                <a:gd name="connsiteX19" fmla="*/ 43164 w 344759"/>
                <a:gd name="connsiteY19" fmla="*/ 176590 h 273352"/>
                <a:gd name="connsiteX20" fmla="*/ 45583 w 344759"/>
                <a:gd name="connsiteY20" fmla="*/ 183847 h 273352"/>
                <a:gd name="connsiteX21" fmla="*/ 50421 w 344759"/>
                <a:gd name="connsiteY21" fmla="*/ 205619 h 273352"/>
                <a:gd name="connsiteX22" fmla="*/ 57679 w 344759"/>
                <a:gd name="connsiteY22" fmla="*/ 237067 h 273352"/>
                <a:gd name="connsiteX23" fmla="*/ 60098 w 344759"/>
                <a:gd name="connsiteY23" fmla="*/ 244324 h 273352"/>
                <a:gd name="connsiteX24" fmla="*/ 67355 w 344759"/>
                <a:gd name="connsiteY24" fmla="*/ 258838 h 273352"/>
                <a:gd name="connsiteX25" fmla="*/ 69774 w 344759"/>
                <a:gd name="connsiteY25" fmla="*/ 251581 h 273352"/>
                <a:gd name="connsiteX26" fmla="*/ 67355 w 344759"/>
                <a:gd name="connsiteY26" fmla="*/ 244324 h 273352"/>
                <a:gd name="connsiteX27" fmla="*/ 62517 w 344759"/>
                <a:gd name="connsiteY27" fmla="*/ 222552 h 273352"/>
                <a:gd name="connsiteX28" fmla="*/ 60098 w 344759"/>
                <a:gd name="connsiteY28" fmla="*/ 164495 h 273352"/>
                <a:gd name="connsiteX29" fmla="*/ 55259 w 344759"/>
                <a:gd name="connsiteY29" fmla="*/ 125790 h 273352"/>
                <a:gd name="connsiteX30" fmla="*/ 60098 w 344759"/>
                <a:gd name="connsiteY30" fmla="*/ 133047 h 273352"/>
                <a:gd name="connsiteX31" fmla="*/ 64936 w 344759"/>
                <a:gd name="connsiteY31" fmla="*/ 137886 h 273352"/>
                <a:gd name="connsiteX32" fmla="*/ 67355 w 344759"/>
                <a:gd name="connsiteY32" fmla="*/ 145143 h 273352"/>
                <a:gd name="connsiteX33" fmla="*/ 74612 w 344759"/>
                <a:gd name="connsiteY33" fmla="*/ 154819 h 273352"/>
                <a:gd name="connsiteX34" fmla="*/ 86707 w 344759"/>
                <a:gd name="connsiteY34" fmla="*/ 169333 h 273352"/>
                <a:gd name="connsiteX35" fmla="*/ 89126 w 344759"/>
                <a:gd name="connsiteY35" fmla="*/ 176590 h 273352"/>
                <a:gd name="connsiteX36" fmla="*/ 89126 w 344759"/>
                <a:gd name="connsiteY36" fmla="*/ 251581 h 273352"/>
                <a:gd name="connsiteX37" fmla="*/ 89126 w 344759"/>
                <a:gd name="connsiteY37" fmla="*/ 58057 h 273352"/>
                <a:gd name="connsiteX38" fmla="*/ 98802 w 344759"/>
                <a:gd name="connsiteY38" fmla="*/ 72571 h 273352"/>
                <a:gd name="connsiteX39" fmla="*/ 101221 w 344759"/>
                <a:gd name="connsiteY39" fmla="*/ 82247 h 273352"/>
                <a:gd name="connsiteX40" fmla="*/ 106059 w 344759"/>
                <a:gd name="connsiteY40" fmla="*/ 87086 h 273352"/>
                <a:gd name="connsiteX41" fmla="*/ 110898 w 344759"/>
                <a:gd name="connsiteY41" fmla="*/ 101600 h 273352"/>
                <a:gd name="connsiteX42" fmla="*/ 113317 w 344759"/>
                <a:gd name="connsiteY42" fmla="*/ 108857 h 273352"/>
                <a:gd name="connsiteX43" fmla="*/ 122993 w 344759"/>
                <a:gd name="connsiteY43" fmla="*/ 123371 h 273352"/>
                <a:gd name="connsiteX44" fmla="*/ 127831 w 344759"/>
                <a:gd name="connsiteY44" fmla="*/ 130628 h 273352"/>
                <a:gd name="connsiteX45" fmla="*/ 130250 w 344759"/>
                <a:gd name="connsiteY45" fmla="*/ 137886 h 273352"/>
                <a:gd name="connsiteX46" fmla="*/ 135088 w 344759"/>
                <a:gd name="connsiteY46" fmla="*/ 147562 h 273352"/>
                <a:gd name="connsiteX47" fmla="*/ 139926 w 344759"/>
                <a:gd name="connsiteY47" fmla="*/ 171752 h 273352"/>
                <a:gd name="connsiteX48" fmla="*/ 142345 w 344759"/>
                <a:gd name="connsiteY48" fmla="*/ 179009 h 273352"/>
                <a:gd name="connsiteX49" fmla="*/ 139926 w 344759"/>
                <a:gd name="connsiteY49" fmla="*/ 210457 h 273352"/>
                <a:gd name="connsiteX50" fmla="*/ 135088 w 344759"/>
                <a:gd name="connsiteY50" fmla="*/ 217714 h 273352"/>
                <a:gd name="connsiteX51" fmla="*/ 127831 w 344759"/>
                <a:gd name="connsiteY51" fmla="*/ 215295 h 273352"/>
                <a:gd name="connsiteX52" fmla="*/ 125412 w 344759"/>
                <a:gd name="connsiteY52" fmla="*/ 203200 h 273352"/>
                <a:gd name="connsiteX53" fmla="*/ 130250 w 344759"/>
                <a:gd name="connsiteY53" fmla="*/ 125790 h 273352"/>
                <a:gd name="connsiteX54" fmla="*/ 135088 w 344759"/>
                <a:gd name="connsiteY54" fmla="*/ 111276 h 273352"/>
                <a:gd name="connsiteX55" fmla="*/ 137507 w 344759"/>
                <a:gd name="connsiteY55" fmla="*/ 104019 h 273352"/>
                <a:gd name="connsiteX56" fmla="*/ 142345 w 344759"/>
                <a:gd name="connsiteY56" fmla="*/ 96762 h 273352"/>
                <a:gd name="connsiteX57" fmla="*/ 147183 w 344759"/>
                <a:gd name="connsiteY57" fmla="*/ 79828 h 273352"/>
                <a:gd name="connsiteX58" fmla="*/ 152021 w 344759"/>
                <a:gd name="connsiteY58" fmla="*/ 72571 h 273352"/>
                <a:gd name="connsiteX59" fmla="*/ 161698 w 344759"/>
                <a:gd name="connsiteY59" fmla="*/ 58057 h 273352"/>
                <a:gd name="connsiteX60" fmla="*/ 173793 w 344759"/>
                <a:gd name="connsiteY60" fmla="*/ 36286 h 273352"/>
                <a:gd name="connsiteX61" fmla="*/ 183469 w 344759"/>
                <a:gd name="connsiteY61" fmla="*/ 21771 h 273352"/>
                <a:gd name="connsiteX62" fmla="*/ 185888 w 344759"/>
                <a:gd name="connsiteY62" fmla="*/ 14514 h 273352"/>
                <a:gd name="connsiteX63" fmla="*/ 197983 w 344759"/>
                <a:gd name="connsiteY63" fmla="*/ 0 h 273352"/>
                <a:gd name="connsiteX64" fmla="*/ 200402 w 344759"/>
                <a:gd name="connsiteY64" fmla="*/ 9676 h 273352"/>
                <a:gd name="connsiteX65" fmla="*/ 195564 w 344759"/>
                <a:gd name="connsiteY65" fmla="*/ 43543 h 273352"/>
                <a:gd name="connsiteX66" fmla="*/ 193145 w 344759"/>
                <a:gd name="connsiteY66" fmla="*/ 55638 h 273352"/>
                <a:gd name="connsiteX67" fmla="*/ 190726 w 344759"/>
                <a:gd name="connsiteY67" fmla="*/ 65314 h 273352"/>
                <a:gd name="connsiteX68" fmla="*/ 188307 w 344759"/>
                <a:gd name="connsiteY68" fmla="*/ 118533 h 273352"/>
                <a:gd name="connsiteX69" fmla="*/ 185888 w 344759"/>
                <a:gd name="connsiteY69" fmla="*/ 128209 h 273352"/>
                <a:gd name="connsiteX70" fmla="*/ 181050 w 344759"/>
                <a:gd name="connsiteY70" fmla="*/ 149981 h 273352"/>
                <a:gd name="connsiteX71" fmla="*/ 176212 w 344759"/>
                <a:gd name="connsiteY71" fmla="*/ 164495 h 273352"/>
                <a:gd name="connsiteX72" fmla="*/ 171374 w 344759"/>
                <a:gd name="connsiteY72" fmla="*/ 174171 h 273352"/>
                <a:gd name="connsiteX73" fmla="*/ 164117 w 344759"/>
                <a:gd name="connsiteY73" fmla="*/ 188686 h 273352"/>
                <a:gd name="connsiteX74" fmla="*/ 161698 w 344759"/>
                <a:gd name="connsiteY74" fmla="*/ 205619 h 273352"/>
                <a:gd name="connsiteX75" fmla="*/ 164117 w 344759"/>
                <a:gd name="connsiteY75" fmla="*/ 181428 h 273352"/>
                <a:gd name="connsiteX76" fmla="*/ 168955 w 344759"/>
                <a:gd name="connsiteY76" fmla="*/ 174171 h 273352"/>
                <a:gd name="connsiteX77" fmla="*/ 171374 w 344759"/>
                <a:gd name="connsiteY77" fmla="*/ 164495 h 273352"/>
                <a:gd name="connsiteX78" fmla="*/ 173793 w 344759"/>
                <a:gd name="connsiteY78" fmla="*/ 157238 h 273352"/>
                <a:gd name="connsiteX79" fmla="*/ 176212 w 344759"/>
                <a:gd name="connsiteY79" fmla="*/ 145143 h 273352"/>
                <a:gd name="connsiteX80" fmla="*/ 183469 w 344759"/>
                <a:gd name="connsiteY80" fmla="*/ 135467 h 273352"/>
                <a:gd name="connsiteX81" fmla="*/ 197983 w 344759"/>
                <a:gd name="connsiteY81" fmla="*/ 106438 h 273352"/>
                <a:gd name="connsiteX82" fmla="*/ 202821 w 344759"/>
                <a:gd name="connsiteY82" fmla="*/ 99181 h 273352"/>
                <a:gd name="connsiteX83" fmla="*/ 217336 w 344759"/>
                <a:gd name="connsiteY83" fmla="*/ 84667 h 273352"/>
                <a:gd name="connsiteX84" fmla="*/ 229431 w 344759"/>
                <a:gd name="connsiteY84" fmla="*/ 70152 h 273352"/>
                <a:gd name="connsiteX85" fmla="*/ 251202 w 344759"/>
                <a:gd name="connsiteY85" fmla="*/ 58057 h 273352"/>
                <a:gd name="connsiteX86" fmla="*/ 265717 w 344759"/>
                <a:gd name="connsiteY86" fmla="*/ 45962 h 273352"/>
                <a:gd name="connsiteX87" fmla="*/ 275393 w 344759"/>
                <a:gd name="connsiteY87" fmla="*/ 31447 h 273352"/>
                <a:gd name="connsiteX88" fmla="*/ 277812 w 344759"/>
                <a:gd name="connsiteY88" fmla="*/ 38705 h 273352"/>
                <a:gd name="connsiteX89" fmla="*/ 272974 w 344759"/>
                <a:gd name="connsiteY89" fmla="*/ 53219 h 273352"/>
                <a:gd name="connsiteX90" fmla="*/ 260879 w 344759"/>
                <a:gd name="connsiteY90" fmla="*/ 70152 h 273352"/>
                <a:gd name="connsiteX91" fmla="*/ 256040 w 344759"/>
                <a:gd name="connsiteY91" fmla="*/ 84667 h 273352"/>
                <a:gd name="connsiteX92" fmla="*/ 241526 w 344759"/>
                <a:gd name="connsiteY92" fmla="*/ 101600 h 273352"/>
                <a:gd name="connsiteX93" fmla="*/ 234269 w 344759"/>
                <a:gd name="connsiteY93" fmla="*/ 118533 h 273352"/>
                <a:gd name="connsiteX94" fmla="*/ 229431 w 344759"/>
                <a:gd name="connsiteY94" fmla="*/ 133047 h 273352"/>
                <a:gd name="connsiteX95" fmla="*/ 224593 w 344759"/>
                <a:gd name="connsiteY95" fmla="*/ 142724 h 273352"/>
                <a:gd name="connsiteX96" fmla="*/ 222174 w 344759"/>
                <a:gd name="connsiteY96" fmla="*/ 152400 h 273352"/>
                <a:gd name="connsiteX97" fmla="*/ 219755 w 344759"/>
                <a:gd name="connsiteY97" fmla="*/ 159657 h 273352"/>
                <a:gd name="connsiteX98" fmla="*/ 217336 w 344759"/>
                <a:gd name="connsiteY98" fmla="*/ 169333 h 273352"/>
                <a:gd name="connsiteX99" fmla="*/ 214917 w 344759"/>
                <a:gd name="connsiteY99" fmla="*/ 176590 h 273352"/>
                <a:gd name="connsiteX100" fmla="*/ 210079 w 344759"/>
                <a:gd name="connsiteY100" fmla="*/ 203200 h 273352"/>
                <a:gd name="connsiteX101" fmla="*/ 212498 w 344759"/>
                <a:gd name="connsiteY101" fmla="*/ 191105 h 273352"/>
                <a:gd name="connsiteX102" fmla="*/ 217336 w 344759"/>
                <a:gd name="connsiteY102" fmla="*/ 183847 h 273352"/>
                <a:gd name="connsiteX103" fmla="*/ 222174 w 344759"/>
                <a:gd name="connsiteY103" fmla="*/ 169333 h 273352"/>
                <a:gd name="connsiteX104" fmla="*/ 229431 w 344759"/>
                <a:gd name="connsiteY104" fmla="*/ 159657 h 273352"/>
                <a:gd name="connsiteX105" fmla="*/ 239107 w 344759"/>
                <a:gd name="connsiteY105" fmla="*/ 145143 h 273352"/>
                <a:gd name="connsiteX106" fmla="*/ 258459 w 344759"/>
                <a:gd name="connsiteY106" fmla="*/ 125790 h 273352"/>
                <a:gd name="connsiteX107" fmla="*/ 270555 w 344759"/>
                <a:gd name="connsiteY107" fmla="*/ 116114 h 273352"/>
                <a:gd name="connsiteX108" fmla="*/ 277812 w 344759"/>
                <a:gd name="connsiteY108" fmla="*/ 113695 h 273352"/>
                <a:gd name="connsiteX109" fmla="*/ 299583 w 344759"/>
                <a:gd name="connsiteY109" fmla="*/ 99181 h 273352"/>
                <a:gd name="connsiteX110" fmla="*/ 306840 w 344759"/>
                <a:gd name="connsiteY110" fmla="*/ 94343 h 273352"/>
                <a:gd name="connsiteX111" fmla="*/ 311679 w 344759"/>
                <a:gd name="connsiteY111" fmla="*/ 89505 h 273352"/>
                <a:gd name="connsiteX112" fmla="*/ 316517 w 344759"/>
                <a:gd name="connsiteY112" fmla="*/ 82247 h 273352"/>
                <a:gd name="connsiteX113" fmla="*/ 323774 w 344759"/>
                <a:gd name="connsiteY113" fmla="*/ 77409 h 273352"/>
                <a:gd name="connsiteX114" fmla="*/ 321355 w 344759"/>
                <a:gd name="connsiteY114" fmla="*/ 84667 h 273352"/>
                <a:gd name="connsiteX115" fmla="*/ 306840 w 344759"/>
                <a:gd name="connsiteY115" fmla="*/ 106438 h 273352"/>
                <a:gd name="connsiteX116" fmla="*/ 302002 w 344759"/>
                <a:gd name="connsiteY116" fmla="*/ 113695 h 273352"/>
                <a:gd name="connsiteX117" fmla="*/ 287488 w 344759"/>
                <a:gd name="connsiteY117" fmla="*/ 125790 h 273352"/>
                <a:gd name="connsiteX118" fmla="*/ 272974 w 344759"/>
                <a:gd name="connsiteY118" fmla="*/ 145143 h 273352"/>
                <a:gd name="connsiteX119" fmla="*/ 263298 w 344759"/>
                <a:gd name="connsiteY119" fmla="*/ 164495 h 273352"/>
                <a:gd name="connsiteX120" fmla="*/ 260879 w 344759"/>
                <a:gd name="connsiteY120" fmla="*/ 171752 h 273352"/>
                <a:gd name="connsiteX121" fmla="*/ 256040 w 344759"/>
                <a:gd name="connsiteY121" fmla="*/ 181428 h 273352"/>
                <a:gd name="connsiteX122" fmla="*/ 251202 w 344759"/>
                <a:gd name="connsiteY122" fmla="*/ 198362 h 273352"/>
                <a:gd name="connsiteX123" fmla="*/ 248783 w 344759"/>
                <a:gd name="connsiteY123" fmla="*/ 212876 h 273352"/>
                <a:gd name="connsiteX124" fmla="*/ 253621 w 344759"/>
                <a:gd name="connsiteY124" fmla="*/ 198362 h 273352"/>
                <a:gd name="connsiteX125" fmla="*/ 258459 w 344759"/>
                <a:gd name="connsiteY125" fmla="*/ 191105 h 273352"/>
                <a:gd name="connsiteX126" fmla="*/ 260879 w 344759"/>
                <a:gd name="connsiteY126" fmla="*/ 183847 h 273352"/>
                <a:gd name="connsiteX127" fmla="*/ 268136 w 344759"/>
                <a:gd name="connsiteY127" fmla="*/ 179009 h 273352"/>
                <a:gd name="connsiteX128" fmla="*/ 282650 w 344759"/>
                <a:gd name="connsiteY128" fmla="*/ 159657 h 273352"/>
                <a:gd name="connsiteX129" fmla="*/ 287488 w 344759"/>
                <a:gd name="connsiteY129" fmla="*/ 149981 h 273352"/>
                <a:gd name="connsiteX130" fmla="*/ 302002 w 344759"/>
                <a:gd name="connsiteY130" fmla="*/ 140305 h 273352"/>
                <a:gd name="connsiteX131" fmla="*/ 309259 w 344759"/>
                <a:gd name="connsiteY131" fmla="*/ 133047 h 273352"/>
                <a:gd name="connsiteX132" fmla="*/ 328612 w 344759"/>
                <a:gd name="connsiteY132" fmla="*/ 123371 h 273352"/>
                <a:gd name="connsiteX133" fmla="*/ 335869 w 344759"/>
                <a:gd name="connsiteY133" fmla="*/ 120952 h 273352"/>
                <a:gd name="connsiteX134" fmla="*/ 343126 w 344759"/>
                <a:gd name="connsiteY134" fmla="*/ 116114 h 273352"/>
                <a:gd name="connsiteX135" fmla="*/ 340707 w 344759"/>
                <a:gd name="connsiteY135" fmla="*/ 125790 h 273352"/>
                <a:gd name="connsiteX136" fmla="*/ 331031 w 344759"/>
                <a:gd name="connsiteY136" fmla="*/ 142724 h 273352"/>
                <a:gd name="connsiteX137" fmla="*/ 328612 w 344759"/>
                <a:gd name="connsiteY137" fmla="*/ 149981 h 273352"/>
                <a:gd name="connsiteX138" fmla="*/ 323774 w 344759"/>
                <a:gd name="connsiteY138" fmla="*/ 157238 h 273352"/>
                <a:gd name="connsiteX139" fmla="*/ 321355 w 344759"/>
                <a:gd name="connsiteY139" fmla="*/ 164495 h 273352"/>
                <a:gd name="connsiteX140" fmla="*/ 314098 w 344759"/>
                <a:gd name="connsiteY140" fmla="*/ 171752 h 273352"/>
                <a:gd name="connsiteX141" fmla="*/ 306840 w 344759"/>
                <a:gd name="connsiteY141" fmla="*/ 183847 h 273352"/>
                <a:gd name="connsiteX142" fmla="*/ 304421 w 344759"/>
                <a:gd name="connsiteY142" fmla="*/ 191105 h 273352"/>
                <a:gd name="connsiteX143" fmla="*/ 299583 w 344759"/>
                <a:gd name="connsiteY143" fmla="*/ 198362 h 273352"/>
                <a:gd name="connsiteX144" fmla="*/ 297164 w 344759"/>
                <a:gd name="connsiteY144" fmla="*/ 205619 h 273352"/>
                <a:gd name="connsiteX145" fmla="*/ 292326 w 344759"/>
                <a:gd name="connsiteY145" fmla="*/ 212876 h 273352"/>
                <a:gd name="connsiteX146" fmla="*/ 294745 w 344759"/>
                <a:gd name="connsiteY146" fmla="*/ 205619 h 273352"/>
                <a:gd name="connsiteX147" fmla="*/ 299583 w 344759"/>
                <a:gd name="connsiteY147" fmla="*/ 198362 h 273352"/>
                <a:gd name="connsiteX148" fmla="*/ 309259 w 344759"/>
                <a:gd name="connsiteY148" fmla="*/ 181428 h 273352"/>
                <a:gd name="connsiteX149" fmla="*/ 316517 w 344759"/>
                <a:gd name="connsiteY149" fmla="*/ 162076 h 273352"/>
                <a:gd name="connsiteX150" fmla="*/ 331031 w 344759"/>
                <a:gd name="connsiteY150" fmla="*/ 152400 h 273352"/>
                <a:gd name="connsiteX151" fmla="*/ 338288 w 344759"/>
                <a:gd name="connsiteY151" fmla="*/ 147562 h 273352"/>
                <a:gd name="connsiteX152" fmla="*/ 343126 w 344759"/>
                <a:gd name="connsiteY152" fmla="*/ 154819 h 273352"/>
                <a:gd name="connsiteX153" fmla="*/ 335869 w 344759"/>
                <a:gd name="connsiteY153" fmla="*/ 176590 h 273352"/>
                <a:gd name="connsiteX154" fmla="*/ 333450 w 344759"/>
                <a:gd name="connsiteY154" fmla="*/ 183847 h 273352"/>
                <a:gd name="connsiteX155" fmla="*/ 321355 w 344759"/>
                <a:gd name="connsiteY155" fmla="*/ 195943 h 273352"/>
                <a:gd name="connsiteX156" fmla="*/ 311679 w 344759"/>
                <a:gd name="connsiteY156" fmla="*/ 210457 h 273352"/>
                <a:gd name="connsiteX157" fmla="*/ 309259 w 344759"/>
                <a:gd name="connsiteY157" fmla="*/ 217714 h 273352"/>
                <a:gd name="connsiteX158" fmla="*/ 299583 w 344759"/>
                <a:gd name="connsiteY158" fmla="*/ 227390 h 27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344759" h="273352">
                  <a:moveTo>
                    <a:pt x="28650" y="273352"/>
                  </a:moveTo>
                  <a:cubicBezTo>
                    <a:pt x="27037" y="268514"/>
                    <a:pt x="24533" y="263886"/>
                    <a:pt x="23812" y="258838"/>
                  </a:cubicBezTo>
                  <a:cubicBezTo>
                    <a:pt x="21032" y="239380"/>
                    <a:pt x="23196" y="247314"/>
                    <a:pt x="18974" y="234647"/>
                  </a:cubicBezTo>
                  <a:cubicBezTo>
                    <a:pt x="17361" y="223358"/>
                    <a:pt x="17742" y="211599"/>
                    <a:pt x="14136" y="200781"/>
                  </a:cubicBezTo>
                  <a:lnTo>
                    <a:pt x="9298" y="186267"/>
                  </a:lnTo>
                  <a:cubicBezTo>
                    <a:pt x="8492" y="183848"/>
                    <a:pt x="8682" y="180812"/>
                    <a:pt x="6879" y="179009"/>
                  </a:cubicBezTo>
                  <a:cubicBezTo>
                    <a:pt x="5266" y="177396"/>
                    <a:pt x="0" y="175191"/>
                    <a:pt x="2040" y="174171"/>
                  </a:cubicBezTo>
                  <a:cubicBezTo>
                    <a:pt x="5014" y="172684"/>
                    <a:pt x="8491" y="175784"/>
                    <a:pt x="11717" y="176590"/>
                  </a:cubicBezTo>
                  <a:cubicBezTo>
                    <a:pt x="13330" y="179816"/>
                    <a:pt x="14700" y="183175"/>
                    <a:pt x="16555" y="186267"/>
                  </a:cubicBezTo>
                  <a:cubicBezTo>
                    <a:pt x="19546" y="191253"/>
                    <a:pt x="24392" y="195265"/>
                    <a:pt x="26231" y="200781"/>
                  </a:cubicBezTo>
                  <a:cubicBezTo>
                    <a:pt x="27037" y="203200"/>
                    <a:pt x="27412" y="205809"/>
                    <a:pt x="28650" y="208038"/>
                  </a:cubicBezTo>
                  <a:cubicBezTo>
                    <a:pt x="31474" y="213121"/>
                    <a:pt x="35101" y="217714"/>
                    <a:pt x="38326" y="222552"/>
                  </a:cubicBezTo>
                  <a:lnTo>
                    <a:pt x="43164" y="229809"/>
                  </a:lnTo>
                  <a:cubicBezTo>
                    <a:pt x="43970" y="232228"/>
                    <a:pt x="44578" y="234723"/>
                    <a:pt x="45583" y="237067"/>
                  </a:cubicBezTo>
                  <a:cubicBezTo>
                    <a:pt x="47003" y="240381"/>
                    <a:pt x="51561" y="250164"/>
                    <a:pt x="50421" y="246743"/>
                  </a:cubicBezTo>
                  <a:cubicBezTo>
                    <a:pt x="49615" y="244324"/>
                    <a:pt x="48702" y="241938"/>
                    <a:pt x="48002" y="239486"/>
                  </a:cubicBezTo>
                  <a:cubicBezTo>
                    <a:pt x="47089" y="236289"/>
                    <a:pt x="46496" y="233006"/>
                    <a:pt x="45583" y="229809"/>
                  </a:cubicBezTo>
                  <a:cubicBezTo>
                    <a:pt x="44883" y="227357"/>
                    <a:pt x="43717" y="225041"/>
                    <a:pt x="43164" y="222552"/>
                  </a:cubicBezTo>
                  <a:cubicBezTo>
                    <a:pt x="42100" y="217764"/>
                    <a:pt x="41551" y="212876"/>
                    <a:pt x="40745" y="208038"/>
                  </a:cubicBezTo>
                  <a:cubicBezTo>
                    <a:pt x="41551" y="197555"/>
                    <a:pt x="41102" y="186899"/>
                    <a:pt x="43164" y="176590"/>
                  </a:cubicBezTo>
                  <a:cubicBezTo>
                    <a:pt x="43664" y="174090"/>
                    <a:pt x="45030" y="181358"/>
                    <a:pt x="45583" y="183847"/>
                  </a:cubicBezTo>
                  <a:cubicBezTo>
                    <a:pt x="51259" y="209392"/>
                    <a:pt x="44975" y="189282"/>
                    <a:pt x="50421" y="205619"/>
                  </a:cubicBezTo>
                  <a:cubicBezTo>
                    <a:pt x="53562" y="227603"/>
                    <a:pt x="51037" y="217141"/>
                    <a:pt x="57679" y="237067"/>
                  </a:cubicBezTo>
                  <a:cubicBezTo>
                    <a:pt x="58485" y="239486"/>
                    <a:pt x="58684" y="242202"/>
                    <a:pt x="60098" y="244324"/>
                  </a:cubicBezTo>
                  <a:cubicBezTo>
                    <a:pt x="66350" y="253703"/>
                    <a:pt x="64017" y="248823"/>
                    <a:pt x="67355" y="258838"/>
                  </a:cubicBezTo>
                  <a:cubicBezTo>
                    <a:pt x="68161" y="256419"/>
                    <a:pt x="69774" y="254131"/>
                    <a:pt x="69774" y="251581"/>
                  </a:cubicBezTo>
                  <a:cubicBezTo>
                    <a:pt x="69774" y="249031"/>
                    <a:pt x="67908" y="246813"/>
                    <a:pt x="67355" y="244324"/>
                  </a:cubicBezTo>
                  <a:cubicBezTo>
                    <a:pt x="61679" y="218779"/>
                    <a:pt x="67963" y="238889"/>
                    <a:pt x="62517" y="222552"/>
                  </a:cubicBezTo>
                  <a:cubicBezTo>
                    <a:pt x="61711" y="203200"/>
                    <a:pt x="61478" y="183815"/>
                    <a:pt x="60098" y="164495"/>
                  </a:cubicBezTo>
                  <a:cubicBezTo>
                    <a:pt x="58242" y="138515"/>
                    <a:pt x="49432" y="178237"/>
                    <a:pt x="55259" y="125790"/>
                  </a:cubicBezTo>
                  <a:cubicBezTo>
                    <a:pt x="55580" y="122900"/>
                    <a:pt x="58282" y="130777"/>
                    <a:pt x="60098" y="133047"/>
                  </a:cubicBezTo>
                  <a:cubicBezTo>
                    <a:pt x="61523" y="134828"/>
                    <a:pt x="63323" y="136273"/>
                    <a:pt x="64936" y="137886"/>
                  </a:cubicBezTo>
                  <a:cubicBezTo>
                    <a:pt x="65742" y="140305"/>
                    <a:pt x="66090" y="142929"/>
                    <a:pt x="67355" y="145143"/>
                  </a:cubicBezTo>
                  <a:cubicBezTo>
                    <a:pt x="69355" y="148643"/>
                    <a:pt x="72269" y="151538"/>
                    <a:pt x="74612" y="154819"/>
                  </a:cubicBezTo>
                  <a:cubicBezTo>
                    <a:pt x="83032" y="166606"/>
                    <a:pt x="75413" y="158039"/>
                    <a:pt x="86707" y="169333"/>
                  </a:cubicBezTo>
                  <a:cubicBezTo>
                    <a:pt x="87513" y="171752"/>
                    <a:pt x="88508" y="174116"/>
                    <a:pt x="89126" y="176590"/>
                  </a:cubicBezTo>
                  <a:cubicBezTo>
                    <a:pt x="95877" y="203596"/>
                    <a:pt x="90592" y="213474"/>
                    <a:pt x="89126" y="251581"/>
                  </a:cubicBezTo>
                  <a:cubicBezTo>
                    <a:pt x="72303" y="184288"/>
                    <a:pt x="78180" y="211298"/>
                    <a:pt x="89126" y="58057"/>
                  </a:cubicBezTo>
                  <a:cubicBezTo>
                    <a:pt x="89540" y="52257"/>
                    <a:pt x="98802" y="72571"/>
                    <a:pt x="98802" y="72571"/>
                  </a:cubicBezTo>
                  <a:cubicBezTo>
                    <a:pt x="99608" y="75796"/>
                    <a:pt x="99734" y="79273"/>
                    <a:pt x="101221" y="82247"/>
                  </a:cubicBezTo>
                  <a:cubicBezTo>
                    <a:pt x="102241" y="84287"/>
                    <a:pt x="105039" y="85046"/>
                    <a:pt x="106059" y="87086"/>
                  </a:cubicBezTo>
                  <a:cubicBezTo>
                    <a:pt x="108340" y="91647"/>
                    <a:pt x="109285" y="96762"/>
                    <a:pt x="110898" y="101600"/>
                  </a:cubicBezTo>
                  <a:cubicBezTo>
                    <a:pt x="111704" y="104019"/>
                    <a:pt x="111903" y="106735"/>
                    <a:pt x="113317" y="108857"/>
                  </a:cubicBezTo>
                  <a:lnTo>
                    <a:pt x="122993" y="123371"/>
                  </a:lnTo>
                  <a:lnTo>
                    <a:pt x="127831" y="130628"/>
                  </a:lnTo>
                  <a:cubicBezTo>
                    <a:pt x="128637" y="133047"/>
                    <a:pt x="129245" y="135542"/>
                    <a:pt x="130250" y="137886"/>
                  </a:cubicBezTo>
                  <a:cubicBezTo>
                    <a:pt x="131670" y="141200"/>
                    <a:pt x="133822" y="144186"/>
                    <a:pt x="135088" y="147562"/>
                  </a:cubicBezTo>
                  <a:cubicBezTo>
                    <a:pt x="137717" y="154572"/>
                    <a:pt x="138406" y="164911"/>
                    <a:pt x="139926" y="171752"/>
                  </a:cubicBezTo>
                  <a:cubicBezTo>
                    <a:pt x="140479" y="174241"/>
                    <a:pt x="141539" y="176590"/>
                    <a:pt x="142345" y="179009"/>
                  </a:cubicBezTo>
                  <a:cubicBezTo>
                    <a:pt x="141539" y="189492"/>
                    <a:pt x="141863" y="200123"/>
                    <a:pt x="139926" y="210457"/>
                  </a:cubicBezTo>
                  <a:cubicBezTo>
                    <a:pt x="139390" y="213314"/>
                    <a:pt x="137787" y="216634"/>
                    <a:pt x="135088" y="217714"/>
                  </a:cubicBezTo>
                  <a:cubicBezTo>
                    <a:pt x="132721" y="218661"/>
                    <a:pt x="130250" y="216101"/>
                    <a:pt x="127831" y="215295"/>
                  </a:cubicBezTo>
                  <a:cubicBezTo>
                    <a:pt x="127025" y="211263"/>
                    <a:pt x="125412" y="207312"/>
                    <a:pt x="125412" y="203200"/>
                  </a:cubicBezTo>
                  <a:cubicBezTo>
                    <a:pt x="125412" y="176394"/>
                    <a:pt x="122726" y="150872"/>
                    <a:pt x="130250" y="125790"/>
                  </a:cubicBezTo>
                  <a:cubicBezTo>
                    <a:pt x="131715" y="120905"/>
                    <a:pt x="133475" y="116114"/>
                    <a:pt x="135088" y="111276"/>
                  </a:cubicBezTo>
                  <a:cubicBezTo>
                    <a:pt x="135894" y="108857"/>
                    <a:pt x="136093" y="106141"/>
                    <a:pt x="137507" y="104019"/>
                  </a:cubicBezTo>
                  <a:cubicBezTo>
                    <a:pt x="139120" y="101600"/>
                    <a:pt x="141045" y="99362"/>
                    <a:pt x="142345" y="96762"/>
                  </a:cubicBezTo>
                  <a:cubicBezTo>
                    <a:pt x="147052" y="87348"/>
                    <a:pt x="142533" y="90679"/>
                    <a:pt x="147183" y="79828"/>
                  </a:cubicBezTo>
                  <a:cubicBezTo>
                    <a:pt x="148328" y="77156"/>
                    <a:pt x="150579" y="75095"/>
                    <a:pt x="152021" y="72571"/>
                  </a:cubicBezTo>
                  <a:cubicBezTo>
                    <a:pt x="159831" y="58903"/>
                    <a:pt x="153074" y="66679"/>
                    <a:pt x="161698" y="58057"/>
                  </a:cubicBezTo>
                  <a:cubicBezTo>
                    <a:pt x="167618" y="40298"/>
                    <a:pt x="162930" y="47149"/>
                    <a:pt x="173793" y="36286"/>
                  </a:cubicBezTo>
                  <a:cubicBezTo>
                    <a:pt x="179544" y="19030"/>
                    <a:pt x="171390" y="39890"/>
                    <a:pt x="183469" y="21771"/>
                  </a:cubicBezTo>
                  <a:cubicBezTo>
                    <a:pt x="184883" y="19649"/>
                    <a:pt x="184748" y="16795"/>
                    <a:pt x="185888" y="14514"/>
                  </a:cubicBezTo>
                  <a:cubicBezTo>
                    <a:pt x="189256" y="7778"/>
                    <a:pt x="192633" y="5350"/>
                    <a:pt x="197983" y="0"/>
                  </a:cubicBezTo>
                  <a:cubicBezTo>
                    <a:pt x="198789" y="3225"/>
                    <a:pt x="200402" y="6351"/>
                    <a:pt x="200402" y="9676"/>
                  </a:cubicBezTo>
                  <a:cubicBezTo>
                    <a:pt x="200402" y="46514"/>
                    <a:pt x="200041" y="25635"/>
                    <a:pt x="195564" y="43543"/>
                  </a:cubicBezTo>
                  <a:cubicBezTo>
                    <a:pt x="194567" y="47532"/>
                    <a:pt x="194037" y="51624"/>
                    <a:pt x="193145" y="55638"/>
                  </a:cubicBezTo>
                  <a:cubicBezTo>
                    <a:pt x="192424" y="58883"/>
                    <a:pt x="191532" y="62089"/>
                    <a:pt x="190726" y="65314"/>
                  </a:cubicBezTo>
                  <a:cubicBezTo>
                    <a:pt x="189920" y="83054"/>
                    <a:pt x="189669" y="100827"/>
                    <a:pt x="188307" y="118533"/>
                  </a:cubicBezTo>
                  <a:cubicBezTo>
                    <a:pt x="188052" y="121848"/>
                    <a:pt x="186609" y="124964"/>
                    <a:pt x="185888" y="128209"/>
                  </a:cubicBezTo>
                  <a:cubicBezTo>
                    <a:pt x="183915" y="137090"/>
                    <a:pt x="183579" y="141551"/>
                    <a:pt x="181050" y="149981"/>
                  </a:cubicBezTo>
                  <a:cubicBezTo>
                    <a:pt x="179585" y="154866"/>
                    <a:pt x="178493" y="159934"/>
                    <a:pt x="176212" y="164495"/>
                  </a:cubicBezTo>
                  <a:cubicBezTo>
                    <a:pt x="174599" y="167720"/>
                    <a:pt x="172794" y="170857"/>
                    <a:pt x="171374" y="174171"/>
                  </a:cubicBezTo>
                  <a:cubicBezTo>
                    <a:pt x="165364" y="188194"/>
                    <a:pt x="173415" y="174736"/>
                    <a:pt x="164117" y="188686"/>
                  </a:cubicBezTo>
                  <a:cubicBezTo>
                    <a:pt x="163311" y="194330"/>
                    <a:pt x="161698" y="211321"/>
                    <a:pt x="161698" y="205619"/>
                  </a:cubicBezTo>
                  <a:cubicBezTo>
                    <a:pt x="161698" y="197515"/>
                    <a:pt x="162295" y="189324"/>
                    <a:pt x="164117" y="181428"/>
                  </a:cubicBezTo>
                  <a:cubicBezTo>
                    <a:pt x="164771" y="178595"/>
                    <a:pt x="167342" y="176590"/>
                    <a:pt x="168955" y="174171"/>
                  </a:cubicBezTo>
                  <a:cubicBezTo>
                    <a:pt x="169761" y="170946"/>
                    <a:pt x="170461" y="167692"/>
                    <a:pt x="171374" y="164495"/>
                  </a:cubicBezTo>
                  <a:cubicBezTo>
                    <a:pt x="172074" y="162043"/>
                    <a:pt x="173175" y="159712"/>
                    <a:pt x="173793" y="157238"/>
                  </a:cubicBezTo>
                  <a:cubicBezTo>
                    <a:pt x="174790" y="153249"/>
                    <a:pt x="174542" y="148900"/>
                    <a:pt x="176212" y="145143"/>
                  </a:cubicBezTo>
                  <a:cubicBezTo>
                    <a:pt x="177849" y="141459"/>
                    <a:pt x="181050" y="138692"/>
                    <a:pt x="183469" y="135467"/>
                  </a:cubicBezTo>
                  <a:cubicBezTo>
                    <a:pt x="190146" y="115436"/>
                    <a:pt x="185478" y="125195"/>
                    <a:pt x="197983" y="106438"/>
                  </a:cubicBezTo>
                  <a:cubicBezTo>
                    <a:pt x="199596" y="104019"/>
                    <a:pt x="200765" y="101237"/>
                    <a:pt x="202821" y="99181"/>
                  </a:cubicBezTo>
                  <a:cubicBezTo>
                    <a:pt x="207659" y="94343"/>
                    <a:pt x="213541" y="90360"/>
                    <a:pt x="217336" y="84667"/>
                  </a:cubicBezTo>
                  <a:cubicBezTo>
                    <a:pt x="220906" y="79311"/>
                    <a:pt x="223842" y="73878"/>
                    <a:pt x="229431" y="70152"/>
                  </a:cubicBezTo>
                  <a:cubicBezTo>
                    <a:pt x="241296" y="62242"/>
                    <a:pt x="236638" y="77475"/>
                    <a:pt x="251202" y="58057"/>
                  </a:cubicBezTo>
                  <a:cubicBezTo>
                    <a:pt x="259989" y="46341"/>
                    <a:pt x="254634" y="49656"/>
                    <a:pt x="265717" y="45962"/>
                  </a:cubicBezTo>
                  <a:cubicBezTo>
                    <a:pt x="266369" y="43355"/>
                    <a:pt x="267532" y="29482"/>
                    <a:pt x="275393" y="31447"/>
                  </a:cubicBezTo>
                  <a:cubicBezTo>
                    <a:pt x="277867" y="32066"/>
                    <a:pt x="277006" y="36286"/>
                    <a:pt x="277812" y="38705"/>
                  </a:cubicBezTo>
                  <a:cubicBezTo>
                    <a:pt x="276199" y="43543"/>
                    <a:pt x="276034" y="49139"/>
                    <a:pt x="272974" y="53219"/>
                  </a:cubicBezTo>
                  <a:cubicBezTo>
                    <a:pt x="271999" y="54519"/>
                    <a:pt x="262165" y="67258"/>
                    <a:pt x="260879" y="70152"/>
                  </a:cubicBezTo>
                  <a:cubicBezTo>
                    <a:pt x="258808" y="74813"/>
                    <a:pt x="259646" y="81061"/>
                    <a:pt x="256040" y="84667"/>
                  </a:cubicBezTo>
                  <a:cubicBezTo>
                    <a:pt x="245932" y="94775"/>
                    <a:pt x="250836" y="89187"/>
                    <a:pt x="241526" y="101600"/>
                  </a:cubicBezTo>
                  <a:cubicBezTo>
                    <a:pt x="233739" y="124960"/>
                    <a:pt x="246226" y="88641"/>
                    <a:pt x="234269" y="118533"/>
                  </a:cubicBezTo>
                  <a:cubicBezTo>
                    <a:pt x="232375" y="123268"/>
                    <a:pt x="231711" y="128486"/>
                    <a:pt x="229431" y="133047"/>
                  </a:cubicBezTo>
                  <a:cubicBezTo>
                    <a:pt x="227818" y="136273"/>
                    <a:pt x="225859" y="139347"/>
                    <a:pt x="224593" y="142724"/>
                  </a:cubicBezTo>
                  <a:cubicBezTo>
                    <a:pt x="223426" y="145837"/>
                    <a:pt x="223087" y="149203"/>
                    <a:pt x="222174" y="152400"/>
                  </a:cubicBezTo>
                  <a:cubicBezTo>
                    <a:pt x="221474" y="154852"/>
                    <a:pt x="220455" y="157205"/>
                    <a:pt x="219755" y="159657"/>
                  </a:cubicBezTo>
                  <a:cubicBezTo>
                    <a:pt x="218842" y="162854"/>
                    <a:pt x="218249" y="166136"/>
                    <a:pt x="217336" y="169333"/>
                  </a:cubicBezTo>
                  <a:cubicBezTo>
                    <a:pt x="216636" y="171785"/>
                    <a:pt x="215617" y="174138"/>
                    <a:pt x="214917" y="176590"/>
                  </a:cubicBezTo>
                  <a:cubicBezTo>
                    <a:pt x="212800" y="183999"/>
                    <a:pt x="210079" y="196349"/>
                    <a:pt x="210079" y="203200"/>
                  </a:cubicBezTo>
                  <a:cubicBezTo>
                    <a:pt x="210079" y="207312"/>
                    <a:pt x="211054" y="194955"/>
                    <a:pt x="212498" y="191105"/>
                  </a:cubicBezTo>
                  <a:cubicBezTo>
                    <a:pt x="213519" y="188383"/>
                    <a:pt x="216155" y="186504"/>
                    <a:pt x="217336" y="183847"/>
                  </a:cubicBezTo>
                  <a:cubicBezTo>
                    <a:pt x="219407" y="179187"/>
                    <a:pt x="219114" y="173413"/>
                    <a:pt x="222174" y="169333"/>
                  </a:cubicBezTo>
                  <a:cubicBezTo>
                    <a:pt x="224593" y="166108"/>
                    <a:pt x="227119" y="162960"/>
                    <a:pt x="229431" y="159657"/>
                  </a:cubicBezTo>
                  <a:cubicBezTo>
                    <a:pt x="232765" y="154894"/>
                    <a:pt x="234996" y="149255"/>
                    <a:pt x="239107" y="145143"/>
                  </a:cubicBezTo>
                  <a:lnTo>
                    <a:pt x="258459" y="125790"/>
                  </a:lnTo>
                  <a:cubicBezTo>
                    <a:pt x="262958" y="121292"/>
                    <a:pt x="264454" y="119164"/>
                    <a:pt x="270555" y="116114"/>
                  </a:cubicBezTo>
                  <a:cubicBezTo>
                    <a:pt x="272836" y="114974"/>
                    <a:pt x="275583" y="114933"/>
                    <a:pt x="277812" y="113695"/>
                  </a:cubicBezTo>
                  <a:lnTo>
                    <a:pt x="299583" y="99181"/>
                  </a:lnTo>
                  <a:cubicBezTo>
                    <a:pt x="302002" y="97568"/>
                    <a:pt x="304784" y="96399"/>
                    <a:pt x="306840" y="94343"/>
                  </a:cubicBezTo>
                  <a:cubicBezTo>
                    <a:pt x="308453" y="92730"/>
                    <a:pt x="310254" y="91286"/>
                    <a:pt x="311679" y="89505"/>
                  </a:cubicBezTo>
                  <a:cubicBezTo>
                    <a:pt x="313495" y="87235"/>
                    <a:pt x="314461" y="84303"/>
                    <a:pt x="316517" y="82247"/>
                  </a:cubicBezTo>
                  <a:cubicBezTo>
                    <a:pt x="318573" y="80191"/>
                    <a:pt x="321355" y="79022"/>
                    <a:pt x="323774" y="77409"/>
                  </a:cubicBezTo>
                  <a:cubicBezTo>
                    <a:pt x="322968" y="79828"/>
                    <a:pt x="322593" y="82438"/>
                    <a:pt x="321355" y="84667"/>
                  </a:cubicBezTo>
                  <a:cubicBezTo>
                    <a:pt x="321341" y="84692"/>
                    <a:pt x="309267" y="102798"/>
                    <a:pt x="306840" y="106438"/>
                  </a:cubicBezTo>
                  <a:cubicBezTo>
                    <a:pt x="305227" y="108857"/>
                    <a:pt x="304421" y="112082"/>
                    <a:pt x="302002" y="113695"/>
                  </a:cubicBezTo>
                  <a:cubicBezTo>
                    <a:pt x="295065" y="118320"/>
                    <a:pt x="293075" y="118961"/>
                    <a:pt x="287488" y="125790"/>
                  </a:cubicBezTo>
                  <a:cubicBezTo>
                    <a:pt x="282382" y="132031"/>
                    <a:pt x="276580" y="137931"/>
                    <a:pt x="272974" y="145143"/>
                  </a:cubicBezTo>
                  <a:cubicBezTo>
                    <a:pt x="269749" y="151594"/>
                    <a:pt x="265579" y="157653"/>
                    <a:pt x="263298" y="164495"/>
                  </a:cubicBezTo>
                  <a:cubicBezTo>
                    <a:pt x="262492" y="166914"/>
                    <a:pt x="261884" y="169408"/>
                    <a:pt x="260879" y="171752"/>
                  </a:cubicBezTo>
                  <a:cubicBezTo>
                    <a:pt x="259458" y="175067"/>
                    <a:pt x="257461" y="178113"/>
                    <a:pt x="256040" y="181428"/>
                  </a:cubicBezTo>
                  <a:cubicBezTo>
                    <a:pt x="254312" y="185460"/>
                    <a:pt x="251969" y="194529"/>
                    <a:pt x="251202" y="198362"/>
                  </a:cubicBezTo>
                  <a:cubicBezTo>
                    <a:pt x="250240" y="203171"/>
                    <a:pt x="243878" y="212876"/>
                    <a:pt x="248783" y="212876"/>
                  </a:cubicBezTo>
                  <a:cubicBezTo>
                    <a:pt x="253883" y="212876"/>
                    <a:pt x="250792" y="202605"/>
                    <a:pt x="253621" y="198362"/>
                  </a:cubicBezTo>
                  <a:cubicBezTo>
                    <a:pt x="255234" y="195943"/>
                    <a:pt x="257159" y="193705"/>
                    <a:pt x="258459" y="191105"/>
                  </a:cubicBezTo>
                  <a:cubicBezTo>
                    <a:pt x="259600" y="188824"/>
                    <a:pt x="259286" y="185838"/>
                    <a:pt x="260879" y="183847"/>
                  </a:cubicBezTo>
                  <a:cubicBezTo>
                    <a:pt x="262695" y="181577"/>
                    <a:pt x="265717" y="180622"/>
                    <a:pt x="268136" y="179009"/>
                  </a:cubicBezTo>
                  <a:cubicBezTo>
                    <a:pt x="279847" y="155588"/>
                    <a:pt x="264311" y="184109"/>
                    <a:pt x="282650" y="159657"/>
                  </a:cubicBezTo>
                  <a:cubicBezTo>
                    <a:pt x="284814" y="156772"/>
                    <a:pt x="285392" y="152915"/>
                    <a:pt x="287488" y="149981"/>
                  </a:cubicBezTo>
                  <a:cubicBezTo>
                    <a:pt x="293151" y="142053"/>
                    <a:pt x="294032" y="142962"/>
                    <a:pt x="302002" y="140305"/>
                  </a:cubicBezTo>
                  <a:cubicBezTo>
                    <a:pt x="304421" y="137886"/>
                    <a:pt x="306373" y="134884"/>
                    <a:pt x="309259" y="133047"/>
                  </a:cubicBezTo>
                  <a:cubicBezTo>
                    <a:pt x="315344" y="129175"/>
                    <a:pt x="321770" y="125652"/>
                    <a:pt x="328612" y="123371"/>
                  </a:cubicBezTo>
                  <a:cubicBezTo>
                    <a:pt x="331031" y="122565"/>
                    <a:pt x="333588" y="122092"/>
                    <a:pt x="335869" y="120952"/>
                  </a:cubicBezTo>
                  <a:cubicBezTo>
                    <a:pt x="338469" y="119652"/>
                    <a:pt x="340707" y="117727"/>
                    <a:pt x="343126" y="116114"/>
                  </a:cubicBezTo>
                  <a:cubicBezTo>
                    <a:pt x="342320" y="119339"/>
                    <a:pt x="341874" y="122677"/>
                    <a:pt x="340707" y="125790"/>
                  </a:cubicBezTo>
                  <a:cubicBezTo>
                    <a:pt x="334344" y="142758"/>
                    <a:pt x="338050" y="128685"/>
                    <a:pt x="331031" y="142724"/>
                  </a:cubicBezTo>
                  <a:cubicBezTo>
                    <a:pt x="329891" y="145005"/>
                    <a:pt x="329752" y="147700"/>
                    <a:pt x="328612" y="149981"/>
                  </a:cubicBezTo>
                  <a:cubicBezTo>
                    <a:pt x="327312" y="152581"/>
                    <a:pt x="325074" y="154638"/>
                    <a:pt x="323774" y="157238"/>
                  </a:cubicBezTo>
                  <a:cubicBezTo>
                    <a:pt x="322634" y="159519"/>
                    <a:pt x="322769" y="162373"/>
                    <a:pt x="321355" y="164495"/>
                  </a:cubicBezTo>
                  <a:cubicBezTo>
                    <a:pt x="319457" y="167341"/>
                    <a:pt x="316517" y="169333"/>
                    <a:pt x="314098" y="171752"/>
                  </a:cubicBezTo>
                  <a:cubicBezTo>
                    <a:pt x="307245" y="192312"/>
                    <a:pt x="316804" y="167242"/>
                    <a:pt x="306840" y="183847"/>
                  </a:cubicBezTo>
                  <a:cubicBezTo>
                    <a:pt x="305528" y="186034"/>
                    <a:pt x="305561" y="188824"/>
                    <a:pt x="304421" y="191105"/>
                  </a:cubicBezTo>
                  <a:cubicBezTo>
                    <a:pt x="303121" y="193705"/>
                    <a:pt x="300883" y="195762"/>
                    <a:pt x="299583" y="198362"/>
                  </a:cubicBezTo>
                  <a:cubicBezTo>
                    <a:pt x="298443" y="200643"/>
                    <a:pt x="298304" y="203338"/>
                    <a:pt x="297164" y="205619"/>
                  </a:cubicBezTo>
                  <a:cubicBezTo>
                    <a:pt x="295864" y="208219"/>
                    <a:pt x="295233" y="212876"/>
                    <a:pt x="292326" y="212876"/>
                  </a:cubicBezTo>
                  <a:cubicBezTo>
                    <a:pt x="289776" y="212876"/>
                    <a:pt x="293605" y="207900"/>
                    <a:pt x="294745" y="205619"/>
                  </a:cubicBezTo>
                  <a:cubicBezTo>
                    <a:pt x="296045" y="203019"/>
                    <a:pt x="298283" y="200962"/>
                    <a:pt x="299583" y="198362"/>
                  </a:cubicBezTo>
                  <a:cubicBezTo>
                    <a:pt x="308819" y="179890"/>
                    <a:pt x="291709" y="204831"/>
                    <a:pt x="309259" y="181428"/>
                  </a:cubicBezTo>
                  <a:cubicBezTo>
                    <a:pt x="310609" y="176030"/>
                    <a:pt x="312302" y="166291"/>
                    <a:pt x="316517" y="162076"/>
                  </a:cubicBezTo>
                  <a:cubicBezTo>
                    <a:pt x="320629" y="157964"/>
                    <a:pt x="326193" y="155625"/>
                    <a:pt x="331031" y="152400"/>
                  </a:cubicBezTo>
                  <a:lnTo>
                    <a:pt x="338288" y="147562"/>
                  </a:lnTo>
                  <a:cubicBezTo>
                    <a:pt x="339901" y="149981"/>
                    <a:pt x="342805" y="151930"/>
                    <a:pt x="343126" y="154819"/>
                  </a:cubicBezTo>
                  <a:cubicBezTo>
                    <a:pt x="344759" y="169517"/>
                    <a:pt x="340742" y="166843"/>
                    <a:pt x="335869" y="176590"/>
                  </a:cubicBezTo>
                  <a:cubicBezTo>
                    <a:pt x="334729" y="178871"/>
                    <a:pt x="334980" y="181807"/>
                    <a:pt x="333450" y="183847"/>
                  </a:cubicBezTo>
                  <a:cubicBezTo>
                    <a:pt x="330029" y="188409"/>
                    <a:pt x="324518" y="191199"/>
                    <a:pt x="321355" y="195943"/>
                  </a:cubicBezTo>
                  <a:cubicBezTo>
                    <a:pt x="318130" y="200781"/>
                    <a:pt x="313518" y="204941"/>
                    <a:pt x="311679" y="210457"/>
                  </a:cubicBezTo>
                  <a:cubicBezTo>
                    <a:pt x="310872" y="212876"/>
                    <a:pt x="310852" y="215723"/>
                    <a:pt x="309259" y="217714"/>
                  </a:cubicBezTo>
                  <a:cubicBezTo>
                    <a:pt x="293693" y="237169"/>
                    <a:pt x="307525" y="211507"/>
                    <a:pt x="299583" y="227390"/>
                  </a:cubicBezTo>
                </a:path>
              </a:pathLst>
            </a:custGeom>
            <a:solidFill>
              <a:srgbClr val="92D050"/>
            </a:soli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Forma livre 40"/>
            <p:cNvSpPr/>
            <p:nvPr/>
          </p:nvSpPr>
          <p:spPr bwMode="auto">
            <a:xfrm>
              <a:off x="1974712" y="4347214"/>
              <a:ext cx="1949251" cy="383812"/>
            </a:xfrm>
            <a:custGeom>
              <a:avLst/>
              <a:gdLst>
                <a:gd name="connsiteX0" fmla="*/ 0 w 1936474"/>
                <a:gd name="connsiteY0" fmla="*/ 135834 h 465482"/>
                <a:gd name="connsiteX1" fmla="*/ 387626 w 1936474"/>
                <a:gd name="connsiteY1" fmla="*/ 16565 h 465482"/>
                <a:gd name="connsiteX2" fmla="*/ 506896 w 1936474"/>
                <a:gd name="connsiteY2" fmla="*/ 36443 h 465482"/>
                <a:gd name="connsiteX3" fmla="*/ 775252 w 1936474"/>
                <a:gd name="connsiteY3" fmla="*/ 185530 h 465482"/>
                <a:gd name="connsiteX4" fmla="*/ 775252 w 1936474"/>
                <a:gd name="connsiteY4" fmla="*/ 185530 h 465482"/>
                <a:gd name="connsiteX5" fmla="*/ 944218 w 1936474"/>
                <a:gd name="connsiteY5" fmla="*/ 294860 h 465482"/>
                <a:gd name="connsiteX6" fmla="*/ 1103244 w 1936474"/>
                <a:gd name="connsiteY6" fmla="*/ 304799 h 465482"/>
                <a:gd name="connsiteX7" fmla="*/ 1331844 w 1936474"/>
                <a:gd name="connsiteY7" fmla="*/ 235225 h 465482"/>
                <a:gd name="connsiteX8" fmla="*/ 1570383 w 1936474"/>
                <a:gd name="connsiteY8" fmla="*/ 235225 h 465482"/>
                <a:gd name="connsiteX9" fmla="*/ 1679713 w 1936474"/>
                <a:gd name="connsiteY9" fmla="*/ 434008 h 465482"/>
                <a:gd name="connsiteX10" fmla="*/ 29818 w 1936474"/>
                <a:gd name="connsiteY10" fmla="*/ 424069 h 465482"/>
                <a:gd name="connsiteX11" fmla="*/ 29818 w 1936474"/>
                <a:gd name="connsiteY11" fmla="*/ 424069 h 465482"/>
                <a:gd name="connsiteX0" fmla="*/ 0 w 1936474"/>
                <a:gd name="connsiteY0" fmla="*/ 120810 h 450458"/>
                <a:gd name="connsiteX1" fmla="*/ 387626 w 1936474"/>
                <a:gd name="connsiteY1" fmla="*/ 1541 h 450458"/>
                <a:gd name="connsiteX2" fmla="*/ 498445 w 1936474"/>
                <a:gd name="connsiteY2" fmla="*/ 111561 h 450458"/>
                <a:gd name="connsiteX3" fmla="*/ 775252 w 1936474"/>
                <a:gd name="connsiteY3" fmla="*/ 170506 h 450458"/>
                <a:gd name="connsiteX4" fmla="*/ 775252 w 1936474"/>
                <a:gd name="connsiteY4" fmla="*/ 170506 h 450458"/>
                <a:gd name="connsiteX5" fmla="*/ 944218 w 1936474"/>
                <a:gd name="connsiteY5" fmla="*/ 279836 h 450458"/>
                <a:gd name="connsiteX6" fmla="*/ 1103244 w 1936474"/>
                <a:gd name="connsiteY6" fmla="*/ 289775 h 450458"/>
                <a:gd name="connsiteX7" fmla="*/ 1331844 w 1936474"/>
                <a:gd name="connsiteY7" fmla="*/ 220201 h 450458"/>
                <a:gd name="connsiteX8" fmla="*/ 1570383 w 1936474"/>
                <a:gd name="connsiteY8" fmla="*/ 220201 h 450458"/>
                <a:gd name="connsiteX9" fmla="*/ 1679713 w 1936474"/>
                <a:gd name="connsiteY9" fmla="*/ 418984 h 450458"/>
                <a:gd name="connsiteX10" fmla="*/ 29818 w 1936474"/>
                <a:gd name="connsiteY10" fmla="*/ 409045 h 450458"/>
                <a:gd name="connsiteX11" fmla="*/ 29818 w 1936474"/>
                <a:gd name="connsiteY11" fmla="*/ 409045 h 450458"/>
                <a:gd name="connsiteX0" fmla="*/ 0 w 1936474"/>
                <a:gd name="connsiteY0" fmla="*/ 87179 h 416827"/>
                <a:gd name="connsiteX1" fmla="*/ 329265 w 1936474"/>
                <a:gd name="connsiteY1" fmla="*/ 1541 h 416827"/>
                <a:gd name="connsiteX2" fmla="*/ 498445 w 1936474"/>
                <a:gd name="connsiteY2" fmla="*/ 77930 h 416827"/>
                <a:gd name="connsiteX3" fmla="*/ 775252 w 1936474"/>
                <a:gd name="connsiteY3" fmla="*/ 136875 h 416827"/>
                <a:gd name="connsiteX4" fmla="*/ 775252 w 1936474"/>
                <a:gd name="connsiteY4" fmla="*/ 136875 h 416827"/>
                <a:gd name="connsiteX5" fmla="*/ 944218 w 1936474"/>
                <a:gd name="connsiteY5" fmla="*/ 246205 h 416827"/>
                <a:gd name="connsiteX6" fmla="*/ 1103244 w 1936474"/>
                <a:gd name="connsiteY6" fmla="*/ 256144 h 416827"/>
                <a:gd name="connsiteX7" fmla="*/ 1331844 w 1936474"/>
                <a:gd name="connsiteY7" fmla="*/ 186570 h 416827"/>
                <a:gd name="connsiteX8" fmla="*/ 1570383 w 1936474"/>
                <a:gd name="connsiteY8" fmla="*/ 186570 h 416827"/>
                <a:gd name="connsiteX9" fmla="*/ 1679713 w 1936474"/>
                <a:gd name="connsiteY9" fmla="*/ 385353 h 416827"/>
                <a:gd name="connsiteX10" fmla="*/ 29818 w 1936474"/>
                <a:gd name="connsiteY10" fmla="*/ 375414 h 416827"/>
                <a:gd name="connsiteX11" fmla="*/ 29818 w 1936474"/>
                <a:gd name="connsiteY11" fmla="*/ 375414 h 416827"/>
                <a:gd name="connsiteX0" fmla="*/ 0 w 1936474"/>
                <a:gd name="connsiteY0" fmla="*/ 87179 h 416827"/>
                <a:gd name="connsiteX1" fmla="*/ 329265 w 1936474"/>
                <a:gd name="connsiteY1" fmla="*/ 1541 h 416827"/>
                <a:gd name="connsiteX2" fmla="*/ 498445 w 1936474"/>
                <a:gd name="connsiteY2" fmla="*/ 77930 h 416827"/>
                <a:gd name="connsiteX3" fmla="*/ 775252 w 1936474"/>
                <a:gd name="connsiteY3" fmla="*/ 136875 h 416827"/>
                <a:gd name="connsiteX4" fmla="*/ 775252 w 1936474"/>
                <a:gd name="connsiteY4" fmla="*/ 136875 h 416827"/>
                <a:gd name="connsiteX5" fmla="*/ 1005985 w 1936474"/>
                <a:gd name="connsiteY5" fmla="*/ 230708 h 416827"/>
                <a:gd name="connsiteX6" fmla="*/ 1103244 w 1936474"/>
                <a:gd name="connsiteY6" fmla="*/ 256144 h 416827"/>
                <a:gd name="connsiteX7" fmla="*/ 1331844 w 1936474"/>
                <a:gd name="connsiteY7" fmla="*/ 186570 h 416827"/>
                <a:gd name="connsiteX8" fmla="*/ 1570383 w 1936474"/>
                <a:gd name="connsiteY8" fmla="*/ 186570 h 416827"/>
                <a:gd name="connsiteX9" fmla="*/ 1679713 w 1936474"/>
                <a:gd name="connsiteY9" fmla="*/ 385353 h 416827"/>
                <a:gd name="connsiteX10" fmla="*/ 29818 w 1936474"/>
                <a:gd name="connsiteY10" fmla="*/ 375414 h 416827"/>
                <a:gd name="connsiteX11" fmla="*/ 29818 w 1936474"/>
                <a:gd name="connsiteY11" fmla="*/ 375414 h 416827"/>
                <a:gd name="connsiteX0" fmla="*/ 0 w 1936474"/>
                <a:gd name="connsiteY0" fmla="*/ 87179 h 416827"/>
                <a:gd name="connsiteX1" fmla="*/ 329265 w 1936474"/>
                <a:gd name="connsiteY1" fmla="*/ 1541 h 416827"/>
                <a:gd name="connsiteX2" fmla="*/ 498445 w 1936474"/>
                <a:gd name="connsiteY2" fmla="*/ 77930 h 416827"/>
                <a:gd name="connsiteX3" fmla="*/ 775252 w 1936474"/>
                <a:gd name="connsiteY3" fmla="*/ 136875 h 416827"/>
                <a:gd name="connsiteX4" fmla="*/ 775252 w 1936474"/>
                <a:gd name="connsiteY4" fmla="*/ 136875 h 416827"/>
                <a:gd name="connsiteX5" fmla="*/ 1005985 w 1936474"/>
                <a:gd name="connsiteY5" fmla="*/ 230708 h 416827"/>
                <a:gd name="connsiteX6" fmla="*/ 1175164 w 1936474"/>
                <a:gd name="connsiteY6" fmla="*/ 230708 h 416827"/>
                <a:gd name="connsiteX7" fmla="*/ 1331844 w 1936474"/>
                <a:gd name="connsiteY7" fmla="*/ 186570 h 416827"/>
                <a:gd name="connsiteX8" fmla="*/ 1570383 w 1936474"/>
                <a:gd name="connsiteY8" fmla="*/ 186570 h 416827"/>
                <a:gd name="connsiteX9" fmla="*/ 1679713 w 1936474"/>
                <a:gd name="connsiteY9" fmla="*/ 385353 h 416827"/>
                <a:gd name="connsiteX10" fmla="*/ 29818 w 1936474"/>
                <a:gd name="connsiteY10" fmla="*/ 375414 h 416827"/>
                <a:gd name="connsiteX11" fmla="*/ 29818 w 1936474"/>
                <a:gd name="connsiteY11" fmla="*/ 375414 h 416827"/>
                <a:gd name="connsiteX0" fmla="*/ 0 w 1936474"/>
                <a:gd name="connsiteY0" fmla="*/ 85638 h 415286"/>
                <a:gd name="connsiteX1" fmla="*/ 75495 w 1936474"/>
                <a:gd name="connsiteY1" fmla="*/ 76389 h 415286"/>
                <a:gd name="connsiteX2" fmla="*/ 329265 w 1936474"/>
                <a:gd name="connsiteY2" fmla="*/ 0 h 415286"/>
                <a:gd name="connsiteX3" fmla="*/ 498445 w 1936474"/>
                <a:gd name="connsiteY3" fmla="*/ 76389 h 415286"/>
                <a:gd name="connsiteX4" fmla="*/ 775252 w 1936474"/>
                <a:gd name="connsiteY4" fmla="*/ 135334 h 415286"/>
                <a:gd name="connsiteX5" fmla="*/ 775252 w 1936474"/>
                <a:gd name="connsiteY5" fmla="*/ 135334 h 415286"/>
                <a:gd name="connsiteX6" fmla="*/ 1005985 w 1936474"/>
                <a:gd name="connsiteY6" fmla="*/ 229167 h 415286"/>
                <a:gd name="connsiteX7" fmla="*/ 1175164 w 1936474"/>
                <a:gd name="connsiteY7" fmla="*/ 229167 h 415286"/>
                <a:gd name="connsiteX8" fmla="*/ 1331844 w 1936474"/>
                <a:gd name="connsiteY8" fmla="*/ 185029 h 415286"/>
                <a:gd name="connsiteX9" fmla="*/ 1570383 w 1936474"/>
                <a:gd name="connsiteY9" fmla="*/ 185029 h 415286"/>
                <a:gd name="connsiteX10" fmla="*/ 1679713 w 1936474"/>
                <a:gd name="connsiteY10" fmla="*/ 383812 h 415286"/>
                <a:gd name="connsiteX11" fmla="*/ 29818 w 1936474"/>
                <a:gd name="connsiteY11" fmla="*/ 373873 h 415286"/>
                <a:gd name="connsiteX12" fmla="*/ 29818 w 1936474"/>
                <a:gd name="connsiteY12" fmla="*/ 373873 h 415286"/>
                <a:gd name="connsiteX0" fmla="*/ 0 w 1936474"/>
                <a:gd name="connsiteY0" fmla="*/ 85638 h 415286"/>
                <a:gd name="connsiteX1" fmla="*/ 75495 w 1936474"/>
                <a:gd name="connsiteY1" fmla="*/ 76389 h 415286"/>
                <a:gd name="connsiteX2" fmla="*/ 329265 w 1936474"/>
                <a:gd name="connsiteY2" fmla="*/ 0 h 415286"/>
                <a:gd name="connsiteX3" fmla="*/ 498445 w 1936474"/>
                <a:gd name="connsiteY3" fmla="*/ 76389 h 415286"/>
                <a:gd name="connsiteX4" fmla="*/ 775252 w 1936474"/>
                <a:gd name="connsiteY4" fmla="*/ 135334 h 415286"/>
                <a:gd name="connsiteX5" fmla="*/ 775252 w 1936474"/>
                <a:gd name="connsiteY5" fmla="*/ 135334 h 415286"/>
                <a:gd name="connsiteX6" fmla="*/ 1005985 w 1936474"/>
                <a:gd name="connsiteY6" fmla="*/ 229167 h 415286"/>
                <a:gd name="connsiteX7" fmla="*/ 1175164 w 1936474"/>
                <a:gd name="connsiteY7" fmla="*/ 229167 h 415286"/>
                <a:gd name="connsiteX8" fmla="*/ 1331844 w 1936474"/>
                <a:gd name="connsiteY8" fmla="*/ 185029 h 415286"/>
                <a:gd name="connsiteX9" fmla="*/ 1570383 w 1936474"/>
                <a:gd name="connsiteY9" fmla="*/ 185029 h 415286"/>
                <a:gd name="connsiteX10" fmla="*/ 1679713 w 1936474"/>
                <a:gd name="connsiteY10" fmla="*/ 383812 h 415286"/>
                <a:gd name="connsiteX11" fmla="*/ 29818 w 1936474"/>
                <a:gd name="connsiteY11" fmla="*/ 373873 h 415286"/>
                <a:gd name="connsiteX12" fmla="*/ 29818 w 1936474"/>
                <a:gd name="connsiteY12" fmla="*/ 373873 h 415286"/>
                <a:gd name="connsiteX0" fmla="*/ 251649 w 2188123"/>
                <a:gd name="connsiteY0" fmla="*/ 85638 h 415286"/>
                <a:gd name="connsiteX1" fmla="*/ 327144 w 2188123"/>
                <a:gd name="connsiteY1" fmla="*/ 76389 h 415286"/>
                <a:gd name="connsiteX2" fmla="*/ 580914 w 2188123"/>
                <a:gd name="connsiteY2" fmla="*/ 0 h 415286"/>
                <a:gd name="connsiteX3" fmla="*/ 750094 w 2188123"/>
                <a:gd name="connsiteY3" fmla="*/ 76389 h 415286"/>
                <a:gd name="connsiteX4" fmla="*/ 1026901 w 2188123"/>
                <a:gd name="connsiteY4" fmla="*/ 135334 h 415286"/>
                <a:gd name="connsiteX5" fmla="*/ 1026901 w 2188123"/>
                <a:gd name="connsiteY5" fmla="*/ 135334 h 415286"/>
                <a:gd name="connsiteX6" fmla="*/ 1257634 w 2188123"/>
                <a:gd name="connsiteY6" fmla="*/ 229167 h 415286"/>
                <a:gd name="connsiteX7" fmla="*/ 1426813 w 2188123"/>
                <a:gd name="connsiteY7" fmla="*/ 229167 h 415286"/>
                <a:gd name="connsiteX8" fmla="*/ 1583493 w 2188123"/>
                <a:gd name="connsiteY8" fmla="*/ 185029 h 415286"/>
                <a:gd name="connsiteX9" fmla="*/ 1822032 w 2188123"/>
                <a:gd name="connsiteY9" fmla="*/ 185029 h 415286"/>
                <a:gd name="connsiteX10" fmla="*/ 1931362 w 2188123"/>
                <a:gd name="connsiteY10" fmla="*/ 383812 h 415286"/>
                <a:gd name="connsiteX11" fmla="*/ 281467 w 2188123"/>
                <a:gd name="connsiteY11" fmla="*/ 373873 h 415286"/>
                <a:gd name="connsiteX12" fmla="*/ 242554 w 2188123"/>
                <a:gd name="connsiteY12" fmla="*/ 381945 h 415286"/>
                <a:gd name="connsiteX0" fmla="*/ 251650 w 2188124"/>
                <a:gd name="connsiteY0" fmla="*/ 85638 h 415286"/>
                <a:gd name="connsiteX1" fmla="*/ 327145 w 2188124"/>
                <a:gd name="connsiteY1" fmla="*/ 76389 h 415286"/>
                <a:gd name="connsiteX2" fmla="*/ 580915 w 2188124"/>
                <a:gd name="connsiteY2" fmla="*/ 0 h 415286"/>
                <a:gd name="connsiteX3" fmla="*/ 750095 w 2188124"/>
                <a:gd name="connsiteY3" fmla="*/ 76389 h 415286"/>
                <a:gd name="connsiteX4" fmla="*/ 1026902 w 2188124"/>
                <a:gd name="connsiteY4" fmla="*/ 135334 h 415286"/>
                <a:gd name="connsiteX5" fmla="*/ 1026902 w 2188124"/>
                <a:gd name="connsiteY5" fmla="*/ 135334 h 415286"/>
                <a:gd name="connsiteX6" fmla="*/ 1257635 w 2188124"/>
                <a:gd name="connsiteY6" fmla="*/ 229167 h 415286"/>
                <a:gd name="connsiteX7" fmla="*/ 1426814 w 2188124"/>
                <a:gd name="connsiteY7" fmla="*/ 229167 h 415286"/>
                <a:gd name="connsiteX8" fmla="*/ 1583494 w 2188124"/>
                <a:gd name="connsiteY8" fmla="*/ 185029 h 415286"/>
                <a:gd name="connsiteX9" fmla="*/ 1822033 w 2188124"/>
                <a:gd name="connsiteY9" fmla="*/ 185029 h 415286"/>
                <a:gd name="connsiteX10" fmla="*/ 1931363 w 2188124"/>
                <a:gd name="connsiteY10" fmla="*/ 383812 h 415286"/>
                <a:gd name="connsiteX11" fmla="*/ 281468 w 2188124"/>
                <a:gd name="connsiteY11" fmla="*/ 373873 h 415286"/>
                <a:gd name="connsiteX12" fmla="*/ 242555 w 2188124"/>
                <a:gd name="connsiteY12" fmla="*/ 381945 h 415286"/>
                <a:gd name="connsiteX0" fmla="*/ 251650 w 1949251"/>
                <a:gd name="connsiteY0" fmla="*/ 85638 h 415286"/>
                <a:gd name="connsiteX1" fmla="*/ 327145 w 1949251"/>
                <a:gd name="connsiteY1" fmla="*/ 76389 h 415286"/>
                <a:gd name="connsiteX2" fmla="*/ 580915 w 1949251"/>
                <a:gd name="connsiteY2" fmla="*/ 0 h 415286"/>
                <a:gd name="connsiteX3" fmla="*/ 750095 w 1949251"/>
                <a:gd name="connsiteY3" fmla="*/ 76389 h 415286"/>
                <a:gd name="connsiteX4" fmla="*/ 1026902 w 1949251"/>
                <a:gd name="connsiteY4" fmla="*/ 135334 h 415286"/>
                <a:gd name="connsiteX5" fmla="*/ 1026902 w 1949251"/>
                <a:gd name="connsiteY5" fmla="*/ 135334 h 415286"/>
                <a:gd name="connsiteX6" fmla="*/ 1257635 w 1949251"/>
                <a:gd name="connsiteY6" fmla="*/ 229167 h 415286"/>
                <a:gd name="connsiteX7" fmla="*/ 1426814 w 1949251"/>
                <a:gd name="connsiteY7" fmla="*/ 229167 h 415286"/>
                <a:gd name="connsiteX8" fmla="*/ 1583494 w 1949251"/>
                <a:gd name="connsiteY8" fmla="*/ 185029 h 415286"/>
                <a:gd name="connsiteX9" fmla="*/ 1822033 w 1949251"/>
                <a:gd name="connsiteY9" fmla="*/ 185029 h 415286"/>
                <a:gd name="connsiteX10" fmla="*/ 1931363 w 1949251"/>
                <a:gd name="connsiteY10" fmla="*/ 383812 h 415286"/>
                <a:gd name="connsiteX11" fmla="*/ 281468 w 1949251"/>
                <a:gd name="connsiteY11" fmla="*/ 373873 h 415286"/>
                <a:gd name="connsiteX12" fmla="*/ 242555 w 1949251"/>
                <a:gd name="connsiteY12" fmla="*/ 381945 h 415286"/>
                <a:gd name="connsiteX0" fmla="*/ 251650 w 1949251"/>
                <a:gd name="connsiteY0" fmla="*/ 85638 h 401413"/>
                <a:gd name="connsiteX1" fmla="*/ 327145 w 1949251"/>
                <a:gd name="connsiteY1" fmla="*/ 76389 h 401413"/>
                <a:gd name="connsiteX2" fmla="*/ 580915 w 1949251"/>
                <a:gd name="connsiteY2" fmla="*/ 0 h 401413"/>
                <a:gd name="connsiteX3" fmla="*/ 750095 w 1949251"/>
                <a:gd name="connsiteY3" fmla="*/ 76389 h 401413"/>
                <a:gd name="connsiteX4" fmla="*/ 1026902 w 1949251"/>
                <a:gd name="connsiteY4" fmla="*/ 135334 h 401413"/>
                <a:gd name="connsiteX5" fmla="*/ 1026902 w 1949251"/>
                <a:gd name="connsiteY5" fmla="*/ 135334 h 401413"/>
                <a:gd name="connsiteX6" fmla="*/ 1257635 w 1949251"/>
                <a:gd name="connsiteY6" fmla="*/ 229167 h 401413"/>
                <a:gd name="connsiteX7" fmla="*/ 1426814 w 1949251"/>
                <a:gd name="connsiteY7" fmla="*/ 229167 h 401413"/>
                <a:gd name="connsiteX8" fmla="*/ 1583494 w 1949251"/>
                <a:gd name="connsiteY8" fmla="*/ 185029 h 401413"/>
                <a:gd name="connsiteX9" fmla="*/ 1822033 w 1949251"/>
                <a:gd name="connsiteY9" fmla="*/ 185029 h 401413"/>
                <a:gd name="connsiteX10" fmla="*/ 1931363 w 1949251"/>
                <a:gd name="connsiteY10" fmla="*/ 383812 h 401413"/>
                <a:gd name="connsiteX11" fmla="*/ 281468 w 1949251"/>
                <a:gd name="connsiteY11" fmla="*/ 373873 h 401413"/>
                <a:gd name="connsiteX12" fmla="*/ 242555 w 1949251"/>
                <a:gd name="connsiteY12" fmla="*/ 381945 h 401413"/>
                <a:gd name="connsiteX0" fmla="*/ 251650 w 1949251"/>
                <a:gd name="connsiteY0" fmla="*/ 85638 h 383812"/>
                <a:gd name="connsiteX1" fmla="*/ 327145 w 1949251"/>
                <a:gd name="connsiteY1" fmla="*/ 76389 h 383812"/>
                <a:gd name="connsiteX2" fmla="*/ 580915 w 1949251"/>
                <a:gd name="connsiteY2" fmla="*/ 0 h 383812"/>
                <a:gd name="connsiteX3" fmla="*/ 750095 w 1949251"/>
                <a:gd name="connsiteY3" fmla="*/ 76389 h 383812"/>
                <a:gd name="connsiteX4" fmla="*/ 1026902 w 1949251"/>
                <a:gd name="connsiteY4" fmla="*/ 135334 h 383812"/>
                <a:gd name="connsiteX5" fmla="*/ 1026902 w 1949251"/>
                <a:gd name="connsiteY5" fmla="*/ 135334 h 383812"/>
                <a:gd name="connsiteX6" fmla="*/ 1257635 w 1949251"/>
                <a:gd name="connsiteY6" fmla="*/ 229167 h 383812"/>
                <a:gd name="connsiteX7" fmla="*/ 1426814 w 1949251"/>
                <a:gd name="connsiteY7" fmla="*/ 229167 h 383812"/>
                <a:gd name="connsiteX8" fmla="*/ 1583494 w 1949251"/>
                <a:gd name="connsiteY8" fmla="*/ 185029 h 383812"/>
                <a:gd name="connsiteX9" fmla="*/ 1822033 w 1949251"/>
                <a:gd name="connsiteY9" fmla="*/ 185029 h 383812"/>
                <a:gd name="connsiteX10" fmla="*/ 1931363 w 1949251"/>
                <a:gd name="connsiteY10" fmla="*/ 383812 h 383812"/>
                <a:gd name="connsiteX11" fmla="*/ 281468 w 1949251"/>
                <a:gd name="connsiteY11" fmla="*/ 373873 h 383812"/>
                <a:gd name="connsiteX12" fmla="*/ 242555 w 1949251"/>
                <a:gd name="connsiteY12" fmla="*/ 381945 h 383812"/>
                <a:gd name="connsiteX0" fmla="*/ 251650 w 1949251"/>
                <a:gd name="connsiteY0" fmla="*/ 85638 h 383812"/>
                <a:gd name="connsiteX1" fmla="*/ 327145 w 1949251"/>
                <a:gd name="connsiteY1" fmla="*/ 76389 h 383812"/>
                <a:gd name="connsiteX2" fmla="*/ 580915 w 1949251"/>
                <a:gd name="connsiteY2" fmla="*/ 0 h 383812"/>
                <a:gd name="connsiteX3" fmla="*/ 750095 w 1949251"/>
                <a:gd name="connsiteY3" fmla="*/ 76389 h 383812"/>
                <a:gd name="connsiteX4" fmla="*/ 1026902 w 1949251"/>
                <a:gd name="connsiteY4" fmla="*/ 135334 h 383812"/>
                <a:gd name="connsiteX5" fmla="*/ 1026902 w 1949251"/>
                <a:gd name="connsiteY5" fmla="*/ 135334 h 383812"/>
                <a:gd name="connsiteX6" fmla="*/ 1257635 w 1949251"/>
                <a:gd name="connsiteY6" fmla="*/ 229167 h 383812"/>
                <a:gd name="connsiteX7" fmla="*/ 1426814 w 1949251"/>
                <a:gd name="connsiteY7" fmla="*/ 229167 h 383812"/>
                <a:gd name="connsiteX8" fmla="*/ 1583494 w 1949251"/>
                <a:gd name="connsiteY8" fmla="*/ 185029 h 383812"/>
                <a:gd name="connsiteX9" fmla="*/ 1822033 w 1949251"/>
                <a:gd name="connsiteY9" fmla="*/ 185029 h 383812"/>
                <a:gd name="connsiteX10" fmla="*/ 1931363 w 1949251"/>
                <a:gd name="connsiteY10" fmla="*/ 383812 h 383812"/>
                <a:gd name="connsiteX11" fmla="*/ 281468 w 1949251"/>
                <a:gd name="connsiteY11" fmla="*/ 373873 h 383812"/>
                <a:gd name="connsiteX12" fmla="*/ 242555 w 1949251"/>
                <a:gd name="connsiteY12" fmla="*/ 381945 h 38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251" h="383812">
                  <a:moveTo>
                    <a:pt x="251650" y="85638"/>
                  </a:moveTo>
                  <a:cubicBezTo>
                    <a:pt x="253252" y="84124"/>
                    <a:pt x="335528" y="104239"/>
                    <a:pt x="327145" y="76389"/>
                  </a:cubicBezTo>
                  <a:cubicBezTo>
                    <a:pt x="382022" y="62116"/>
                    <a:pt x="510423" y="0"/>
                    <a:pt x="580915" y="0"/>
                  </a:cubicBezTo>
                  <a:cubicBezTo>
                    <a:pt x="651407" y="0"/>
                    <a:pt x="675764" y="53833"/>
                    <a:pt x="750095" y="76389"/>
                  </a:cubicBezTo>
                  <a:cubicBezTo>
                    <a:pt x="824426" y="98945"/>
                    <a:pt x="980768" y="125510"/>
                    <a:pt x="1026902" y="135334"/>
                  </a:cubicBezTo>
                  <a:lnTo>
                    <a:pt x="1026902" y="135334"/>
                  </a:lnTo>
                  <a:cubicBezTo>
                    <a:pt x="1055063" y="153556"/>
                    <a:pt x="1190983" y="213528"/>
                    <a:pt x="1257635" y="229167"/>
                  </a:cubicBezTo>
                  <a:cubicBezTo>
                    <a:pt x="1324287" y="244806"/>
                    <a:pt x="1372504" y="236523"/>
                    <a:pt x="1426814" y="229167"/>
                  </a:cubicBezTo>
                  <a:cubicBezTo>
                    <a:pt x="1481124" y="221811"/>
                    <a:pt x="1517624" y="192385"/>
                    <a:pt x="1583494" y="185029"/>
                  </a:cubicBezTo>
                  <a:cubicBezTo>
                    <a:pt x="1649364" y="177673"/>
                    <a:pt x="1764055" y="151899"/>
                    <a:pt x="1822033" y="185029"/>
                  </a:cubicBezTo>
                  <a:cubicBezTo>
                    <a:pt x="1880011" y="218159"/>
                    <a:pt x="1949251" y="181054"/>
                    <a:pt x="1931363" y="383812"/>
                  </a:cubicBezTo>
                  <a:lnTo>
                    <a:pt x="281468" y="373873"/>
                  </a:lnTo>
                  <a:cubicBezTo>
                    <a:pt x="0" y="373562"/>
                    <a:pt x="255526" y="379254"/>
                    <a:pt x="242555" y="381945"/>
                  </a:cubicBezTo>
                </a:path>
              </a:pathLst>
            </a:custGeom>
            <a:gradFill flip="none" rotWithShape="1">
              <a:gsLst>
                <a:gs pos="3000">
                  <a:schemeClr val="bg1">
                    <a:lumMod val="95000"/>
                  </a:schemeClr>
                </a:gs>
                <a:gs pos="55000">
                  <a:srgbClr val="640000"/>
                </a:gs>
              </a:gsLst>
              <a:lin ang="2700000" scaled="1"/>
              <a:tileRect/>
            </a:gradFill>
            <a:ln w="19050" cap="flat" cmpd="sng" algn="ctr">
              <a:solidFill>
                <a:schemeClr val="tx1">
                  <a:alpha val="3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5" name="CaixaDeTexto 64"/>
          <p:cNvSpPr txBox="1"/>
          <p:nvPr/>
        </p:nvSpPr>
        <p:spPr>
          <a:xfrm>
            <a:off x="2807296" y="2996952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Protoestrela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68" name="Conector de seta reta 67"/>
          <p:cNvCxnSpPr/>
          <p:nvPr/>
        </p:nvCxnSpPr>
        <p:spPr bwMode="auto">
          <a:xfrm>
            <a:off x="2591272" y="2204864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69" name="Conector de seta reta 68"/>
          <p:cNvCxnSpPr/>
          <p:nvPr/>
        </p:nvCxnSpPr>
        <p:spPr bwMode="auto">
          <a:xfrm>
            <a:off x="4319464" y="2247688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0" name="Conector de seta reta 69"/>
          <p:cNvCxnSpPr/>
          <p:nvPr/>
        </p:nvCxnSpPr>
        <p:spPr bwMode="auto">
          <a:xfrm>
            <a:off x="6156176" y="2237960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1" name="Conector de seta reta 70"/>
          <p:cNvCxnSpPr/>
          <p:nvPr/>
        </p:nvCxnSpPr>
        <p:spPr bwMode="auto">
          <a:xfrm>
            <a:off x="8172400" y="3435693"/>
            <a:ext cx="144016" cy="576064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2" name="Conector de seta reta 71"/>
          <p:cNvCxnSpPr/>
          <p:nvPr/>
        </p:nvCxnSpPr>
        <p:spPr bwMode="auto">
          <a:xfrm flipH="1" flipV="1">
            <a:off x="6156176" y="5239066"/>
            <a:ext cx="648072" cy="251482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3" name="Conector de seta reta 72"/>
          <p:cNvCxnSpPr/>
          <p:nvPr/>
        </p:nvCxnSpPr>
        <p:spPr bwMode="auto">
          <a:xfrm rot="10800000">
            <a:off x="3851920" y="5012776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4" name="Conector de seta reta 73"/>
          <p:cNvCxnSpPr/>
          <p:nvPr/>
        </p:nvCxnSpPr>
        <p:spPr bwMode="auto">
          <a:xfrm rot="10800000">
            <a:off x="1763688" y="5012776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grpSp>
        <p:nvGrpSpPr>
          <p:cNvPr id="232" name="Grupo 8"/>
          <p:cNvGrpSpPr>
            <a:grpSpLocks noChangeAspect="1"/>
          </p:cNvGrpSpPr>
          <p:nvPr/>
        </p:nvGrpSpPr>
        <p:grpSpPr>
          <a:xfrm>
            <a:off x="4778970" y="1534812"/>
            <a:ext cx="1377206" cy="1406296"/>
            <a:chOff x="3190476" y="1101961"/>
            <a:chExt cx="1705377" cy="1741394"/>
          </a:xfrm>
        </p:grpSpPr>
        <p:sp>
          <p:nvSpPr>
            <p:cNvPr id="67" name="Elipse 66"/>
            <p:cNvSpPr/>
            <p:nvPr/>
          </p:nvSpPr>
          <p:spPr bwMode="auto">
            <a:xfrm>
              <a:off x="3190476" y="1101961"/>
              <a:ext cx="1705377" cy="1741394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100000">
                  <a:srgbClr val="7030A0"/>
                </a:gs>
                <a:gs pos="36000">
                  <a:srgbClr val="3788FF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Elipse 74"/>
            <p:cNvSpPr>
              <a:spLocks noChangeAspect="1"/>
            </p:cNvSpPr>
            <p:nvPr/>
          </p:nvSpPr>
          <p:spPr bwMode="auto">
            <a:xfrm>
              <a:off x="3506653" y="1423786"/>
              <a:ext cx="1104387" cy="108864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tx1">
                    <a:alpha val="0"/>
                  </a:schemeClr>
                </a:gs>
                <a:gs pos="45000">
                  <a:srgbClr val="69D8FF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33" name="Grupo 200"/>
          <p:cNvGrpSpPr/>
          <p:nvPr/>
        </p:nvGrpSpPr>
        <p:grpSpPr>
          <a:xfrm rot="1927927">
            <a:off x="3149004" y="999656"/>
            <a:ext cx="1253270" cy="2512305"/>
            <a:chOff x="3130586" y="982365"/>
            <a:chExt cx="1253270" cy="2512305"/>
          </a:xfrm>
        </p:grpSpPr>
        <p:grpSp>
          <p:nvGrpSpPr>
            <p:cNvPr id="234" name="Grupo 201"/>
            <p:cNvGrpSpPr/>
            <p:nvPr/>
          </p:nvGrpSpPr>
          <p:grpSpPr>
            <a:xfrm>
              <a:off x="3311352" y="1355798"/>
              <a:ext cx="866978" cy="1785170"/>
              <a:chOff x="3203848" y="1240054"/>
              <a:chExt cx="866978" cy="1785170"/>
            </a:xfrm>
          </p:grpSpPr>
          <p:sp>
            <p:nvSpPr>
              <p:cNvPr id="219" name="Triângulo isósceles 218"/>
              <p:cNvSpPr/>
              <p:nvPr/>
            </p:nvSpPr>
            <p:spPr bwMode="auto">
              <a:xfrm rot="1323555">
                <a:off x="3379648" y="2016381"/>
                <a:ext cx="227578" cy="1008843"/>
              </a:xfrm>
              <a:prstGeom prst="triangle">
                <a:avLst/>
              </a:prstGeom>
              <a:gradFill flip="none" rotWithShape="1">
                <a:gsLst>
                  <a:gs pos="96000">
                    <a:srgbClr val="C00000">
                      <a:alpha val="45000"/>
                    </a:srgbClr>
                  </a:gs>
                  <a:gs pos="77000">
                    <a:srgbClr val="EA8D04"/>
                  </a:gs>
                  <a:gs pos="51000">
                    <a:srgbClr val="FFFF00"/>
                  </a:gs>
                  <a:gs pos="34000">
                    <a:schemeClr val="bg1"/>
                  </a:gs>
                </a:gsLst>
                <a:lin ang="5400000" scaled="0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235" name="Grupo 129"/>
              <p:cNvGrpSpPr>
                <a:grpSpLocks noChangeAspect="1"/>
              </p:cNvGrpSpPr>
              <p:nvPr/>
            </p:nvGrpSpPr>
            <p:grpSpPr>
              <a:xfrm>
                <a:off x="3203848" y="1240054"/>
                <a:ext cx="866978" cy="1080388"/>
                <a:chOff x="7812360" y="4260967"/>
                <a:chExt cx="1008112" cy="1256265"/>
              </a:xfrm>
            </p:grpSpPr>
            <p:sp>
              <p:nvSpPr>
                <p:cNvPr id="225" name="Elipse 224"/>
                <p:cNvSpPr/>
                <p:nvPr/>
              </p:nvSpPr>
              <p:spPr bwMode="auto">
                <a:xfrm rot="1350372">
                  <a:off x="7812360" y="5157192"/>
                  <a:ext cx="1008112" cy="360040"/>
                </a:xfrm>
                <a:prstGeom prst="ellipse">
                  <a:avLst/>
                </a:prstGeom>
                <a:gradFill>
                  <a:gsLst>
                    <a:gs pos="74000">
                      <a:srgbClr val="C00000"/>
                    </a:gs>
                    <a:gs pos="63000">
                      <a:srgbClr val="640000"/>
                    </a:gs>
                    <a:gs pos="94000">
                      <a:srgbClr val="640000">
                        <a:alpha val="58000"/>
                      </a:srgbClr>
                    </a:gs>
                    <a:gs pos="39000">
                      <a:srgbClr val="EA8D04"/>
                    </a:gs>
                    <a:gs pos="34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6" name="Triângulo isósceles 225"/>
                <p:cNvSpPr/>
                <p:nvPr/>
              </p:nvSpPr>
              <p:spPr bwMode="auto">
                <a:xfrm rot="12022476">
                  <a:off x="8366797" y="4260967"/>
                  <a:ext cx="264625" cy="1173073"/>
                </a:xfrm>
                <a:prstGeom prst="triangle">
                  <a:avLst/>
                </a:prstGeom>
                <a:gradFill flip="none" rotWithShape="1">
                  <a:gsLst>
                    <a:gs pos="96000">
                      <a:srgbClr val="C00000">
                        <a:alpha val="45000"/>
                      </a:srgbClr>
                    </a:gs>
                    <a:gs pos="77000">
                      <a:srgbClr val="EA8D04"/>
                    </a:gs>
                    <a:gs pos="51000">
                      <a:srgbClr val="FFFF00"/>
                    </a:gs>
                    <a:gs pos="34000">
                      <a:schemeClr val="bg1"/>
                    </a:gs>
                  </a:gsLst>
                  <a:lin ang="5400000" scaled="0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224" name="Elipse 223"/>
              <p:cNvSpPr>
                <a:spLocks noChangeAspect="1"/>
              </p:cNvSpPr>
              <p:nvPr/>
            </p:nvSpPr>
            <p:spPr bwMode="auto">
              <a:xfrm>
                <a:off x="3411074" y="1925260"/>
                <a:ext cx="466570" cy="466617"/>
              </a:xfrm>
              <a:prstGeom prst="ellipse">
                <a:avLst/>
              </a:prstGeom>
              <a:gradFill>
                <a:gsLst>
                  <a:gs pos="23000">
                    <a:schemeClr val="bg1"/>
                  </a:gs>
                  <a:gs pos="100000">
                    <a:schemeClr val="tx1">
                      <a:alpha val="0"/>
                    </a:schemeClr>
                  </a:gs>
                  <a:gs pos="33000">
                    <a:srgbClr val="FFC000"/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10" name="Lua 209"/>
            <p:cNvSpPr/>
            <p:nvPr/>
          </p:nvSpPr>
          <p:spPr bwMode="auto">
            <a:xfrm rot="17686469">
              <a:off x="3136167" y="3127650"/>
              <a:ext cx="361439" cy="372601"/>
            </a:xfrm>
            <a:prstGeom prst="moon">
              <a:avLst>
                <a:gd name="adj" fmla="val 30136"/>
              </a:avLst>
            </a:prstGeom>
            <a:gradFill flip="none" rotWithShape="1">
              <a:gsLst>
                <a:gs pos="55000">
                  <a:srgbClr val="C00000">
                    <a:alpha val="47000"/>
                  </a:srgbClr>
                </a:gs>
                <a:gs pos="12000">
                  <a:srgbClr val="FFC000"/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1" name="Lua 210"/>
            <p:cNvSpPr/>
            <p:nvPr/>
          </p:nvSpPr>
          <p:spPr bwMode="auto">
            <a:xfrm rot="6493962">
              <a:off x="4016836" y="976784"/>
              <a:ext cx="361439" cy="372601"/>
            </a:xfrm>
            <a:prstGeom prst="moon">
              <a:avLst>
                <a:gd name="adj" fmla="val 30136"/>
              </a:avLst>
            </a:prstGeom>
            <a:gradFill flip="none" rotWithShape="1">
              <a:gsLst>
                <a:gs pos="55000">
                  <a:srgbClr val="C00000">
                    <a:alpha val="48000"/>
                  </a:srgbClr>
                </a:gs>
                <a:gs pos="12000">
                  <a:srgbClr val="FFC000"/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5398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04" grpId="0"/>
      <p:bldP spid="221" grpId="0"/>
      <p:bldP spid="223" grpId="0"/>
      <p:bldP spid="95" grpId="0"/>
      <p:bldP spid="138" grpId="0"/>
      <p:bldP spid="38" grpId="0"/>
      <p:bldP spid="222" grpId="0"/>
      <p:bldP spid="39" grpId="0"/>
      <p:bldP spid="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413792"/>
            <a:ext cx="77724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Supernova tipo II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6581775"/>
            <a:ext cx="90364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Crédito: 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  <a:hlinkClick r:id="rId3"/>
              </a:rPr>
              <a:t>ESA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/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  <a:hlinkClick r:id="rId4"/>
              </a:rPr>
              <a:t>Hubble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 (M. </a:t>
            </a:r>
            <a:r>
              <a:rPr lang="pt-BR" sz="1100" dirty="0" err="1" smtClean="0">
                <a:solidFill>
                  <a:schemeClr val="accent1"/>
                </a:solidFill>
                <a:latin typeface="Century Gothic" pitchFamily="34" charset="0"/>
              </a:rPr>
              <a:t>Kornmesser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 &amp; L. L. </a:t>
            </a:r>
            <a:r>
              <a:rPr lang="pt-BR" sz="1100" dirty="0" err="1" smtClean="0">
                <a:solidFill>
                  <a:schemeClr val="accent1"/>
                </a:solidFill>
                <a:latin typeface="Century Gothic" pitchFamily="34" charset="0"/>
              </a:rPr>
              <a:t>Christensen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)</a:t>
            </a:r>
            <a:endParaRPr lang="pt-BR" sz="11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pic>
        <p:nvPicPr>
          <p:cNvPr id="3074" name="Picture 2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 l="827" r="5789"/>
          <a:stretch>
            <a:fillRect/>
          </a:stretch>
        </p:blipFill>
        <p:spPr bwMode="auto">
          <a:xfrm>
            <a:off x="3298371" y="2276872"/>
            <a:ext cx="2542387" cy="2520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2492896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Estrelas de nêutrons </a:t>
            </a:r>
          </a:p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e pulsares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AutoShape 6" descr="data:image/jpeg;base64,/9j/4AAQSkZJRgABAQAAAQABAAD/2wCEAAkGBxQSEhQUExQVFBQVGBgVFBcUFRQUFRcYFRQWFxQUFBQYHCggGBwlHBcUITEhJSkrLi4uFx8zODMsNygtLiwBCgoKDg0OGhAQFywcHCQsLCwsLCwsLCwsLCwsLCwsLCwsLCwsLCwsLCwsLCwsLCwsLCwsLCwsLCwsLCwsLCwsLP/AABEIAMIBAwMBIgACEQEDEQH/xAAcAAABBQEBAQAAAAAAAAAAAAAFAQIDBAYABwj/xABDEAABAwIEAgcFBgMGBgMAAAABAAIDBBEFEiExQVEGEyJhcYGRBzKhsfAUQlLB0eFicpIjM0OCwvEVJKKy0uIXY3P/xAAZAQADAQEBAAAAAAAAAAAAAAAAAQIDBAX/xAAiEQACAgICAgMBAQAAAAAAAAAAAQIRAyESMRNBBDJRImH/2gAMAwEAAhEDEQA/ALQTmpqc1MRIE9qjCe1A0SBPCaE8JDHBOamgJ4QMkapFG1PCAA/SiVwhLGe+4Ot3ANNz6fNeTwszutwG/ieH5L0jpZWiMPJFzl6uMHYueLn4fJYWhiyNHG3Hmban4qZMqKJKpwYLeQ/VD899l08udxI8B5fQSt08viUkii1CbD69P3RGkpnSEegt9aD9FHgmGumdfYc/zWsrmMpIgB/eO0HO3Ek8B9cFjOe6RtCOrZQLAzscvetuSB7vgOJTJ8SsMrOO5G57mjl3oSyYvJ17PE/i7h3fRRnCaDO69kpNQQJcmNwvB3SOuRc8OQ8P1W2o8DZEzO+2gvr3b3RPBMNZGzM7SwugFZUuxCbq2ktp2e+78dj/ANo2HMm6yX9bZbdaQLrYJsRdkh/s6dps+V2gPMNbx+r2RXD8Nip29XA234nH3nHiXH8tkZiY0NEUTcsbdAPmSeJVqKkDeCiTvS6KjrsCNw/W5CkNC0cEVlYoHhZ2WAqulFtkArcP3tbvHArXVDboROzVaQlTJkrR57ilIWm7dLbi/wAihUsd9R/sVu8YowRdYqpjLXEen6Lsxzs5MkKI6dt/0vtb6+K3PQehexwnI0+7fiA7XX/L8Fh4jY35/X7eY717B0Fpv+VjJIIIJt58fNbGNGua64B4EX9UqbHsnpiFC5KFyAMAntTQntCBDgntTQE9qQx7VIFGFK1AxwTgkCcEDHtT7JjUpQB550xcZKnKNmi/d3n5DyQDE5MkdhudB4cSjmIOL5nu5nL/AE6W9blZPGJs0gAN7fDWwCz7kX1EbCNPn4KzTR5nBo35BVg+w04a+J/T9lqOhmHvzBxYQN7njzSnKlZUI2zX4PSMpocz9A0ZnE72G1+ZJ2GyxOL4kaiRztQ06Wvs0bN+uJKMdNMSOkA02c/x+6PIa27wgFFDmI+CxgqXJm0tvighhtMXEDhx5eC9G6OYaBY2QHo/h22i0kxz3hacrGi9RIODbX6oHmRvyB71hKXJmqVIG9KcYM5FNBcR/wCI8ffsbZWEfdvpfjqdmlFcNw8RsDGgAm2YjTbYeA/VDcBphI90wFgSC0WsAALRtH8rbDucXc1rqSmtqnd6F0Mgpg0JZArcxVOUpSFErPVd53Vp6qvYsyyhUIbMNUVmah8zNUDA9aNCsTjcdiSFuawLG9IhZdOB7MM3QGjN/P5r1b2dVwcwxHQsyubpYWcDfXxa4+a8iLezf6+v1W+9m0l5Dra7QB4XNx9cgu04z1eHZSJrBYAJyYhVy4LkgMGAnBJZOCYhwTmpoTwEihwUgTAnhA0SNTgmtTwgB4UdRJla53IE/BSIX0kmywO1tfT10Hx/NAzC4i/tFreJy7i5J0O3eVWxnoo6Lttu+978m2Atf4q1hUPXVEY/CDIf9PxIWuglzP6lw7Tmu342tb/dYttRbNUk5JM8tw+LM7U6Gw9SCfyC90axkFKTsGs18A1eN4bQkVRjI2ky2/lcvSfaVXdVRsib70zg0/yM1cfXKPAlZZVykkaY9I84rKgzSOk4vfceZsB5Cw8kewCjzvAA7I28tL/XNBaKlcWucPui/mfdHrlW76Msiibne4NAaHeR7QNvCyWWWqRcI7sPRtMbWtYAZH9llxcC3vSOH4WjhxJaOKdjsPU0jmN++5sRJOrnSus9zjxNi8k+Kfg1QJHOedC6wF/uNHusHfxPeTyCu4zE1z6dupDXOlNuORuUX53L1glRbeyXCaPI1rQNhrz8D3jQeSOEWCgo4so13OpUsjla0RJ2yvMoLKWQpGhSwRWlaq0oVyVQEKaLQNlYqFQy6KzFB6mtY02Lhf1SUR2Cq8WCx+NDNdaPE6oHVpuEBmGZdOJUY5GBaNgLTtbjfZb72dYcbOdYAaBthaw4i3I6LDUlgwNAu5x05b6L23o1hwggYziGjN3uOpXWns5K1YVYLBOC5KFRItkqQLkAYVKAkTggQ4J4TQnhIoc1PaE1qe1Ax7QngJoTwgBVmemk3ZDBuTc+AuB/r+C04WD6Sz5pL8Ln4HKB/wBDj/mUzeio9k3s/ps0k7+Qawetz+SO4hR5JY5tiHBt9Nnaa+qF9CXGOJzyLskkcL8i2wBPcUfx2LNC+x4E+Y1HxU8bjQ+VSszrcMP/ABHMQBmkDj3/ANmNR3XBPmtljHR0VL80huGtysA4X3PiSfgFSoaQPFPUA6Ei4tzbY/Fa6MaLitvs63S6MVL0VaInsabbW8nAj5BWOj2ERdW3M0EubHodf8Nu9+Gi0mIRHKbakrzaCaomlihY/IS3JqSA0NOUkgG7jpzTUW9BypHoowmADsjJ/KbIRVUk0crZGOztaLZSdd78d+HohVZ0aeyojidVT2LQ55aHHi6+SOPtG2XbVCcEiqZmgxSytOZ4YyQk52tvZ3b2BA4rWWF0ZRyxN7TdIg7R4ynZE2VQdssjQz9Z2ZB2xobixuOBRihGXZczbXZtSYVcml6TgqNTPlBTsEiaWUAaoPW43EwHtAnkELxHEM92g2tueSAVZLfdbqdrjM434huzR3lOEXJhJpIMS10s+jey3mlZgjBq5xee8i3oFlqqSpbLJAXObLEAXsz2IzNa4WLW22cPVVqioq4CC50ltwS7Oxw89vgV0eFmPlQaxzDmt1Z2T3bFB2N38EQOI9cxp4ncciNwoBDvfvRG1phOntA/ohSddVQtI0DgT3Zbu/Je3RrzP2Z0n9uT+BhJ8XWa34Nf6r0yHbzXUjlY9KEi4JiHhckXJAYZOCRKEwHhPCYE9qQx4UjVGE9qARIFIExqeEDG1D8rXHkCfQXXm2Iuu4X5Aeo39QvRcQ/u3eB+S84qmjro27ghnxUTLgbPoMwfY2i1+1Je/wDOVF0pBip3kHQ6AHcX4Aqz0OIEFu/N/UP1BQ32gTWhaP4vVNdCf2IegHSAtd9ledH6x8rggub6C4816lTu0XzUK50cjZGGzmEOb4g6L6HwOr62GKT8bGu/qaCuXNCnZvCVqgm9qxlXhDevdpYtcXtcDYhsm9iNR2s3qttZD8QpLkOG408fH64rK6NEDJ2SuyXdmLfdfoJALajMLX24+qpU75YnEtDSSNHPF3WNzYAGw4fBaOGC4GmvxUclEFr5ZURwjZm4aeZ8uY5b89r9xI4eXFaaGnAAPFOgpBdW5GgBZPZdnGLsrK9Jp+rjJWvzdlYrpeL2HMoaQ4MBUOHzGAPYwOe83OY6NHMjieQR+mgc2ndE+JhJs4yB5D8wIs43Bv4XGiv4Q7KxoHADgrEtzqtIy4kSXLsxU0LWSPf9nDC/V7omtBI8NA3y8UOxt75gAI8jBoLnMfyW1q47oW6iublX5mT4kAcNw3K0XAvbVR15DA5x2aHO9AStN9nsFjumc+WCbvblH+chv5lKG5BNVE0vskg/5V8h96R2vgBp+a3ER0WU6ADLRwC28QB77Ei61bRous5WOShNuuumIkCRcFyAMSEoSBOCAHBPaEwKRqQxwCkCYE8IBDwpAmAJ4QMbUtu0+B+S8pxiUxzt4Flh45HG3wC9ZOqwHTnC7ES/db79hc5D97yN/VJji6DWA1IYwG+gzMPk67T6H/qWQ6a4p1sgF7AfLwVSjxdzWmO9+HiW6X9LeiBV5cXm+6SGyF5XvXs5qM1BTX3EYb/SS38l4K/cL2n2XT3oIv4XPb6PKy+R9TTD9j0JpT7KrDIrAK5DoocGgJpauXEpkiJkhumOksujddTY6Lb2dkLFdLjYtPetpM/QLD9MPdvyVyDGPwOqvojZCxnRCozPPcttkUlNEDo1XkjCuPKozPSBIoVz7NXmXTucljW/ifc+Df3K3mL1NgVhenAB+yRD33Evd5kNb810fHW7MfkPVHpfQeO1JTj/AOu/xNlp0PwWl6uGNvJrW+QCvLrOUVKE1KExDly4JEAY1KEiUIGPCeEwJ4SAeFI1RtUjUDRIEqaFz5A0XJsgCS9llOluLMDCwak3/Qg9ylr8XdM8w0zTK8AkhnADvvZZqJrWS3q2vY7ez2uF7cNUr9DMxVYfLC1shaQ0m7TxCpSS5/r1K0mMYuZS6w7I7LBwAQCOj5kAIDsZHCSe79l6r7K5x9nkZ+GQn+poPzuvLQCNA7Ra/wBmeIllQ+PUte3fgHNOnqCfRZZlcTXFqR7HA9X4ig8T+KJQSXXCjqZaCimelzJuS5VEldjSTdSxt1VtsYAQ+aF4ddp0+uKVUF2Xpm9kFY3pbHeMo/PiFuydx3LD9IsZMkmQNJA4ba95TbscU0VeiTMs5A2Iv5gkfovRm7LDYJAWuzWt3LZU0lwk3spoindZCa6osiNc5ZbF6tAAvEqi7kKwKm+3YqHf4dMG+BLf/Y/BU+kFaWxuI949keJ+iVV6KYrJR3MZF3e9cXuu3CqRx5ds94C5YOi9ogsOti82n8iiDen9OeDx5La0ZUzVpQgdF0qppNA+x/i0RqOQOF2kEdyBEi5JdKmIxic1InBAxwTgmhOCQD2p4KjaCdhdPmwmeVpawiMn7xF7eSh5IrtlqEn0gfi2Pw047Tru4NGpWJxjpNLUHKwZWnYDVx9Fu6L2Zwh3WVMj53b2JyN9BqfVaeDCqeJuWONkY/gAb623WcvkRXSsuOFvvR517MG5JJmvaWlwaQXNIvYuuAT4heh1OGRSgdY0P7njMPQqKekadtfEKHqXDYuHgTb0XLLLyd0dEcdKrJ6jo1TPFjBF5MaPkFncU9ntI/3WujP8Dz8nXCOF0v4yo80nEn1S8n4x8P0x3/xa0bTEt5EC/m4H8lci6Oup/caABrdu+i0EkjvxO9U1s/N3qlPJKXbKjBR9DsJrw8WOjhuEXilss3UUoLs7DleOWx7iFcosS+7ILO+tipTKo0DZVPFOEPvoqVRUSNd2Q0jfW9/JOyas0RlUfWhZKbpERoQb8sp+iozjz7Xcx7R/K63pZVZSws0UJa6R9+4C/JAsSw5olcbKtL0iDb3cL+IvtdUv+P5zs4342NvWymivG+wrCA1XYqq2iyVVjbRoLk8gLlOwzEZHu7TMoOovv4kcE6ZMtGgxGpsCsbiVTclGMXqtFisZxERtLuOzRzPALTHGzKUtArG6nNIGj7u/if2+ajgKoR3Op1J1PmrsZXWlSOe7dlxsikjUETbohTRXUORaiS07UdwvE5YSC1xtyOyo09Or8dOs+ZXA1sHS1mUZmkHiuWYFP3LlXmZn4UGk4LkoC6TAUIxg+F9YM7tuA8NyhkERc4NG5+rrSOkELAOAFlhnnSo2wwt2WoaBreSmu0cUCbUzSHQZG8CdT6K5TYfxe4u7jt6Liv8ADpa/WPnkdIbM0HF3/jzVGbCX3vck990Wlc1va2ChGIA7BJ17KTfootp3jcLiHBEftF0wm6VBZRsOKXqgVcDRySdUEmh2VPspKb9h7lbLLJApoaYPkou5RPw0OGo+Y9EXIXCNIqwZFAWaAm3fqlmzEIk6MKN0QTti0BTcbjz3UrahhbqRf/cgK7LAhtTQg/qN1UZl2haaOJznZ2jYW0HC9/yVWrLQLC25+aFYi6ohF2M60dzsrh4jj9aILJV1c2mURDjY3d+y1StDc0i/iGJMYdNXcOa6gcRdzjqVVosFy6u1PEnUqWtkDByVqvRhKTfZRx2uAvrYce7mvO8TrjM+/wB0aNH5nvKt4/ixlcWtPZG5/F+yDt3C7MWOlbOHLkvSC8TVchYq0TVfpmqZM1ii3TxoxR06qUcKPUUK55yNkiaCnVyOFSRRK5HEsbLorCFcr4jXItiogATwEgCcF6Z54RwZnaLrXIFgOZKLtoy43fr8h4BUsGADQRzNz6AD4H1VjEMXbGFwZncmdmJPiqCAYAFE6sjBy3BdY2G5Pkg8bpp+GRvfv5DgiVBhzIhcDtHdx1J8T+SyLaS7HsgznteQ5KR8DRwSzvy2tudLJCSd0AKC3klBCa2M8FIIkDoUEckgPgnNiTurUgRFRub3KzkShqAsp9UkyEK/kXGMJND5FAqJ5V98F9lWkhS4hZTcVE8KV7bFNsposrPivwVCooAdtD9cEYyJCxOxGQxJkrBcNzAb239F5p0qxtziYxcH719CO5e6SQAoHjXRiCpFpYwTwcNHDwcNV0Ysqi/6Rlkg5LR4AnNGoW7xv2ayx3dTv6wfgfZr/J3uu87LF1VI+J+SVjmOHBwI8xzHeF6MckZ9M4JY5Re0F4W7InRxqjTs2RqhiXPNnbBBKiiRulYh9LGi9O1csmbJFyFivRxqCnCuxhQDObGuUwC5AgSE5IAnEL1TzTRUbcsTb8tVXipc7s3Dh+ymkcctuI0XCfIwHjZeZLb2ejHS0XwGsQ/EMeZEOLjwA3KA12LP6wMAu52up0A524/srVFhV3ZnakqeX4VwS3IKYXVukHWOaRroEWBuL2VeJuUAcAmTVAbxHmn0Q9vRYD7KUIOzEmanVxvoGg29dlIMQe7Zh8yAlobTCwXZ0NbLLbYepUZdKeDfUp2TxCjnqAyoY8T/AMPxUDhPyYfMqeRSh/oa+1JBUIMyokA1YPJx/RMqMaawdtrm+RcPVt0rK4mhZMnlwKAUWLskNmPa48g4Zv6d0RbUA9xTsXEfNDdVZISFfZqnOZdKrCwYksrrqdQOhsk0NMgyJhYrORNLEgKro7obimDRTtyyMa8fxC/mDwPeEbyJpiTTaA83ruhOQ3idp+F2vo7f1uqsdA6PRzSPl6r0x8So1FIDw3WnlfsVL0ZGnCJwlSzYZb3dFWcxzTqPNK7KClM7RXoyhlOVejkSAuBy5VxKuQBTsuKfZMk0B8F655YvR/pR9reYzHlMJDS69w4AuANuB0R2tsAVgPZdEXGpeOBafi6/zWo6Q1BEbgDqQdBovPzKpM78P9JA7CmdbI+TcXsD/C3QW+J81rqFtggmBUfVwtb/AA2+CISVJDb9ywRtPeifFMRbGNT3AcSeQQilhfLq8m24HAd3ehFIXT1MhcbhhytHAaC9u+62FNEGhJu2FcFR1PRhvBXGsAUYKcHIM3smShRByeCqsVClqjkYpUjwihWUZY1SqKcG6KvYq8jFLRomZmswph1y2I2I0IPMFV48TmgNn3mj7/7xvg773gfVaKaNDaymBQnRXYRwrF2Si7HZrbjZze5zdwjEcy8yr6BzXZ4yWPGzm6HwPMdyvYL0yyuEVWAw7NlGkbv5vwH4eCrje0Q9dnogKUsVKGoBFwbhWmyJolojfEoXRlXSbphak4hyKYauc1WHRphapoqysWKJ8Kt2SFqVBYOkgVSWmRgxqJ8SBmekorai4Pcoese3cX8NCtA+FU5qdVYA4Vo7/QpFa+yhIqoB6ZJsfA/JcuXq+zzAJ7Htqnwb+aP4374XLl5/yO2d3x+gjD7o8PyTakb+C5csPRsAuiQ/tJv/ANX/APctgxcuUjydijdKuXIZA4JyVcmBIFxXLlSI9jFA/wDVcuSY0VZFSnXLlLNYgytCyfSJg6t2g2PBcuV4u0LJ0FfZbM4wyAuJDX2aCSQBlBsBwC9Ci3SLlc/szKPRZanuXLlIDXKMrlyGCI3JGrlyTGIVG9KuUlELlDMkXJgVHbrly5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68" name="AutoShape 8" descr="data:image/jpeg;base64,/9j/4AAQSkZJRgABAQAAAQABAAD/2wCEAAkGBxQSEhQUExQVFBQVGBgVFBcUFRQUFRcYFRQWFxQUFBQYHCggGBwlHBcUITEhJSkrLi4uFx8zODMsNygtLiwBCgoKDg0OGhAQFywcHCQsLCwsLCwsLCwsLCwsLCwsLCwsLCwsLCwsLCwsLCwsLCwsLCwsLCwsLCwsLCwsLCwsLP/AABEIAMIBAwMBIgACEQEDEQH/xAAcAAABBQEBAQAAAAAAAAAAAAAFAQIDBAYABwj/xABDEAABAwIEAgcFBgMGBgMAAAABAAIDBBEFEiExQVEGEyJhcYGRBzKhsfAUQlLB0eFicpIjM0OCwvEVJKKy0uIXY3P/xAAZAQADAQEBAAAAAAAAAAAAAAAAAQIDBAX/xAAiEQACAgICAgMBAQAAAAAAAAAAAQIRAyESMRNBBDJRImH/2gAMAwEAAhEDEQA/ALQTmpqc1MRIE9qjCe1A0SBPCaE8JDHBOamgJ4QMkapFG1PCAA/SiVwhLGe+4Ot3ANNz6fNeTwszutwG/ieH5L0jpZWiMPJFzl6uMHYueLn4fJYWhiyNHG3Hmban4qZMqKJKpwYLeQ/VD899l08udxI8B5fQSt08viUkii1CbD69P3RGkpnSEegt9aD9FHgmGumdfYc/zWsrmMpIgB/eO0HO3Ek8B9cFjOe6RtCOrZQLAzscvetuSB7vgOJTJ8SsMrOO5G57mjl3oSyYvJ17PE/i7h3fRRnCaDO69kpNQQJcmNwvB3SOuRc8OQ8P1W2o8DZEzO+2gvr3b3RPBMNZGzM7SwugFZUuxCbq2ktp2e+78dj/ANo2HMm6yX9bZbdaQLrYJsRdkh/s6dps+V2gPMNbx+r2RXD8Nip29XA234nH3nHiXH8tkZiY0NEUTcsbdAPmSeJVqKkDeCiTvS6KjrsCNw/W5CkNC0cEVlYoHhZ2WAqulFtkArcP3tbvHArXVDboROzVaQlTJkrR57ilIWm7dLbi/wAihUsd9R/sVu8YowRdYqpjLXEen6Lsxzs5MkKI6dt/0vtb6+K3PQehexwnI0+7fiA7XX/L8Fh4jY35/X7eY717B0Fpv+VjJIIIJt58fNbGNGua64B4EX9UqbHsnpiFC5KFyAMAntTQntCBDgntTQE9qQx7VIFGFK1AxwTgkCcEDHtT7JjUpQB550xcZKnKNmi/d3n5DyQDE5MkdhudB4cSjmIOL5nu5nL/AE6W9blZPGJs0gAN7fDWwCz7kX1EbCNPn4KzTR5nBo35BVg+w04a+J/T9lqOhmHvzBxYQN7njzSnKlZUI2zX4PSMpocz9A0ZnE72G1+ZJ2GyxOL4kaiRztQ06Wvs0bN+uJKMdNMSOkA02c/x+6PIa27wgFFDmI+CxgqXJm0tvighhtMXEDhx5eC9G6OYaBY2QHo/h22i0kxz3hacrGi9RIODbX6oHmRvyB71hKXJmqVIG9KcYM5FNBcR/wCI8ffsbZWEfdvpfjqdmlFcNw8RsDGgAm2YjTbYeA/VDcBphI90wFgSC0WsAALRtH8rbDucXc1rqSmtqnd6F0Mgpg0JZArcxVOUpSFErPVd53Vp6qvYsyyhUIbMNUVmah8zNUDA9aNCsTjcdiSFuawLG9IhZdOB7MM3QGjN/P5r1b2dVwcwxHQsyubpYWcDfXxa4+a8iLezf6+v1W+9m0l5Dra7QB4XNx9cgu04z1eHZSJrBYAJyYhVy4LkgMGAnBJZOCYhwTmpoTwEihwUgTAnhA0SNTgmtTwgB4UdRJla53IE/BSIX0kmywO1tfT10Hx/NAzC4i/tFreJy7i5J0O3eVWxnoo6Lttu+978m2Atf4q1hUPXVEY/CDIf9PxIWuglzP6lw7Tmu342tb/dYttRbNUk5JM8tw+LM7U6Gw9SCfyC90axkFKTsGs18A1eN4bQkVRjI2ky2/lcvSfaVXdVRsib70zg0/yM1cfXKPAlZZVykkaY9I84rKgzSOk4vfceZsB5Cw8kewCjzvAA7I28tL/XNBaKlcWucPui/mfdHrlW76Msiibne4NAaHeR7QNvCyWWWqRcI7sPRtMbWtYAZH9llxcC3vSOH4WjhxJaOKdjsPU0jmN++5sRJOrnSus9zjxNi8k+Kfg1QJHOedC6wF/uNHusHfxPeTyCu4zE1z6dupDXOlNuORuUX53L1glRbeyXCaPI1rQNhrz8D3jQeSOEWCgo4so13OpUsjla0RJ2yvMoLKWQpGhSwRWlaq0oVyVQEKaLQNlYqFQy6KzFB6mtY02Lhf1SUR2Cq8WCx+NDNdaPE6oHVpuEBmGZdOJUY5GBaNgLTtbjfZb72dYcbOdYAaBthaw4i3I6LDUlgwNAu5x05b6L23o1hwggYziGjN3uOpXWns5K1YVYLBOC5KFRItkqQLkAYVKAkTggQ4J4TQnhIoc1PaE1qe1Ax7QngJoTwgBVmemk3ZDBuTc+AuB/r+C04WD6Sz5pL8Ln4HKB/wBDj/mUzeio9k3s/ps0k7+Qawetz+SO4hR5JY5tiHBt9Nnaa+qF9CXGOJzyLskkcL8i2wBPcUfx2LNC+x4E+Y1HxU8bjQ+VSszrcMP/ABHMQBmkDj3/ANmNR3XBPmtljHR0VL80huGtysA4X3PiSfgFSoaQPFPUA6Ei4tzbY/Fa6MaLitvs63S6MVL0VaInsabbW8nAj5BWOj2ERdW3M0EubHodf8Nu9+Gi0mIRHKbakrzaCaomlihY/IS3JqSA0NOUkgG7jpzTUW9BypHoowmADsjJ/KbIRVUk0crZGOztaLZSdd78d+HohVZ0aeyojidVT2LQ55aHHi6+SOPtG2XbVCcEiqZmgxSytOZ4YyQk52tvZ3b2BA4rWWF0ZRyxN7TdIg7R4ynZE2VQdssjQz9Z2ZB2xobixuOBRihGXZczbXZtSYVcml6TgqNTPlBTsEiaWUAaoPW43EwHtAnkELxHEM92g2tueSAVZLfdbqdrjM434huzR3lOEXJhJpIMS10s+jey3mlZgjBq5xee8i3oFlqqSpbLJAXObLEAXsz2IzNa4WLW22cPVVqioq4CC50ltwS7Oxw89vgV0eFmPlQaxzDmt1Z2T3bFB2N38EQOI9cxp4ncciNwoBDvfvRG1phOntA/ohSddVQtI0DgT3Zbu/Je3RrzP2Z0n9uT+BhJ8XWa34Nf6r0yHbzXUjlY9KEi4JiHhckXJAYZOCRKEwHhPCYE9qQx4UjVGE9qARIFIExqeEDG1D8rXHkCfQXXm2Iuu4X5Aeo39QvRcQ/u3eB+S84qmjro27ghnxUTLgbPoMwfY2i1+1Je/wDOVF0pBip3kHQ6AHcX4Aqz0OIEFu/N/UP1BQ32gTWhaP4vVNdCf2IegHSAtd9ledH6x8rggub6C4816lTu0XzUK50cjZGGzmEOb4g6L6HwOr62GKT8bGu/qaCuXNCnZvCVqgm9qxlXhDevdpYtcXtcDYhsm9iNR2s3qttZD8QpLkOG408fH64rK6NEDJ2SuyXdmLfdfoJALajMLX24+qpU75YnEtDSSNHPF3WNzYAGw4fBaOGC4GmvxUclEFr5ZURwjZm4aeZ8uY5b89r9xI4eXFaaGnAAPFOgpBdW5GgBZPZdnGLsrK9Jp+rjJWvzdlYrpeL2HMoaQ4MBUOHzGAPYwOe83OY6NHMjieQR+mgc2ndE+JhJs4yB5D8wIs43Bv4XGiv4Q7KxoHADgrEtzqtIy4kSXLsxU0LWSPf9nDC/V7omtBI8NA3y8UOxt75gAI8jBoLnMfyW1q47oW6iublX5mT4kAcNw3K0XAvbVR15DA5x2aHO9AStN9nsFjumc+WCbvblH+chv5lKG5BNVE0vskg/5V8h96R2vgBp+a3ER0WU6ADLRwC28QB77Ei61bRous5WOShNuuumIkCRcFyAMSEoSBOCAHBPaEwKRqQxwCkCYE8IBDwpAmAJ4QMbUtu0+B+S8pxiUxzt4Flh45HG3wC9ZOqwHTnC7ES/db79hc5D97yN/VJji6DWA1IYwG+gzMPk67T6H/qWQ6a4p1sgF7AfLwVSjxdzWmO9+HiW6X9LeiBV5cXm+6SGyF5XvXs5qM1BTX3EYb/SS38l4K/cL2n2XT3oIv4XPb6PKy+R9TTD9j0JpT7KrDIrAK5DoocGgJpauXEpkiJkhumOksujddTY6Lb2dkLFdLjYtPetpM/QLD9MPdvyVyDGPwOqvojZCxnRCozPPcttkUlNEDo1XkjCuPKozPSBIoVz7NXmXTucljW/ifc+Df3K3mL1NgVhenAB+yRD33Evd5kNb810fHW7MfkPVHpfQeO1JTj/AOu/xNlp0PwWl6uGNvJrW+QCvLrOUVKE1KExDly4JEAY1KEiUIGPCeEwJ4SAeFI1RtUjUDRIEqaFz5A0XJsgCS9llOluLMDCwak3/Qg9ylr8XdM8w0zTK8AkhnADvvZZqJrWS3q2vY7ez2uF7cNUr9DMxVYfLC1shaQ0m7TxCpSS5/r1K0mMYuZS6w7I7LBwAQCOj5kAIDsZHCSe79l6r7K5x9nkZ+GQn+poPzuvLQCNA7Ra/wBmeIllQ+PUte3fgHNOnqCfRZZlcTXFqR7HA9X4ig8T+KJQSXXCjqZaCimelzJuS5VEldjSTdSxt1VtsYAQ+aF4ddp0+uKVUF2Xpm9kFY3pbHeMo/PiFuydx3LD9IsZMkmQNJA4ba95TbscU0VeiTMs5A2Iv5gkfovRm7LDYJAWuzWt3LZU0lwk3spoindZCa6osiNc5ZbF6tAAvEqi7kKwKm+3YqHf4dMG+BLf/Y/BU+kFaWxuI949keJ+iVV6KYrJR3MZF3e9cXuu3CqRx5ds94C5YOi9ogsOti82n8iiDen9OeDx5La0ZUzVpQgdF0qppNA+x/i0RqOQOF2kEdyBEi5JdKmIxic1InBAxwTgmhOCQD2p4KjaCdhdPmwmeVpawiMn7xF7eSh5IrtlqEn0gfi2Pw047Tru4NGpWJxjpNLUHKwZWnYDVx9Fu6L2Zwh3WVMj53b2JyN9BqfVaeDCqeJuWONkY/gAb623WcvkRXSsuOFvvR517MG5JJmvaWlwaQXNIvYuuAT4heh1OGRSgdY0P7njMPQqKekadtfEKHqXDYuHgTb0XLLLyd0dEcdKrJ6jo1TPFjBF5MaPkFncU9ntI/3WujP8Dz8nXCOF0v4yo80nEn1S8n4x8P0x3/xa0bTEt5EC/m4H8lci6Oup/caABrdu+i0EkjvxO9U1s/N3qlPJKXbKjBR9DsJrw8WOjhuEXilss3UUoLs7DleOWx7iFcosS+7ILO+tipTKo0DZVPFOEPvoqVRUSNd2Q0jfW9/JOyas0RlUfWhZKbpERoQb8sp+iozjz7Xcx7R/K63pZVZSws0UJa6R9+4C/JAsSw5olcbKtL0iDb3cL+IvtdUv+P5zs4342NvWymivG+wrCA1XYqq2iyVVjbRoLk8gLlOwzEZHu7TMoOovv4kcE6ZMtGgxGpsCsbiVTclGMXqtFisZxERtLuOzRzPALTHGzKUtArG6nNIGj7u/if2+ajgKoR3Op1J1PmrsZXWlSOe7dlxsikjUETbohTRXUORaiS07UdwvE5YSC1xtyOyo09Or8dOs+ZXA1sHS1mUZmkHiuWYFP3LlXmZn4UGk4LkoC6TAUIxg+F9YM7tuA8NyhkERc4NG5+rrSOkELAOAFlhnnSo2wwt2WoaBreSmu0cUCbUzSHQZG8CdT6K5TYfxe4u7jt6Liv8ADpa/WPnkdIbM0HF3/jzVGbCX3vck990Wlc1va2ChGIA7BJ17KTfootp3jcLiHBEftF0wm6VBZRsOKXqgVcDRySdUEmh2VPspKb9h7lbLLJApoaYPkou5RPw0OGo+Y9EXIXCNIqwZFAWaAm3fqlmzEIk6MKN0QTti0BTcbjz3UrahhbqRf/cgK7LAhtTQg/qN1UZl2haaOJznZ2jYW0HC9/yVWrLQLC25+aFYi6ohF2M60dzsrh4jj9aILJV1c2mURDjY3d+y1StDc0i/iGJMYdNXcOa6gcRdzjqVVosFy6u1PEnUqWtkDByVqvRhKTfZRx2uAvrYce7mvO8TrjM+/wB0aNH5nvKt4/ixlcWtPZG5/F+yDt3C7MWOlbOHLkvSC8TVchYq0TVfpmqZM1ii3TxoxR06qUcKPUUK55yNkiaCnVyOFSRRK5HEsbLorCFcr4jXItiogATwEgCcF6Z54RwZnaLrXIFgOZKLtoy43fr8h4BUsGADQRzNz6AD4H1VjEMXbGFwZncmdmJPiqCAYAFE6sjBy3BdY2G5Pkg8bpp+GRvfv5DgiVBhzIhcDtHdx1J8T+SyLaS7HsgznteQ5KR8DRwSzvy2tudLJCSd0AKC3klBCa2M8FIIkDoUEckgPgnNiTurUgRFRub3KzkShqAsp9UkyEK/kXGMJND5FAqJ5V98F9lWkhS4hZTcVE8KV7bFNsposrPivwVCooAdtD9cEYyJCxOxGQxJkrBcNzAb239F5p0qxtziYxcH719CO5e6SQAoHjXRiCpFpYwTwcNHDwcNV0Ysqi/6Rlkg5LR4AnNGoW7xv2ayx3dTv6wfgfZr/J3uu87LF1VI+J+SVjmOHBwI8xzHeF6MckZ9M4JY5Re0F4W7InRxqjTs2RqhiXPNnbBBKiiRulYh9LGi9O1csmbJFyFivRxqCnCuxhQDObGuUwC5AgSE5IAnEL1TzTRUbcsTb8tVXipc7s3Dh+ymkcctuI0XCfIwHjZeZLb2ejHS0XwGsQ/EMeZEOLjwA3KA12LP6wMAu52up0A524/srVFhV3ZnakqeX4VwS3IKYXVukHWOaRroEWBuL2VeJuUAcAmTVAbxHmn0Q9vRYD7KUIOzEmanVxvoGg29dlIMQe7Zh8yAlobTCwXZ0NbLLbYepUZdKeDfUp2TxCjnqAyoY8T/AMPxUDhPyYfMqeRSh/oa+1JBUIMyokA1YPJx/RMqMaawdtrm+RcPVt0rK4mhZMnlwKAUWLskNmPa48g4Zv6d0RbUA9xTsXEfNDdVZISFfZqnOZdKrCwYksrrqdQOhsk0NMgyJhYrORNLEgKro7obimDRTtyyMa8fxC/mDwPeEbyJpiTTaA83ruhOQ3idp+F2vo7f1uqsdA6PRzSPl6r0x8So1FIDw3WnlfsVL0ZGnCJwlSzYZb3dFWcxzTqPNK7KClM7RXoyhlOVejkSAuBy5VxKuQBTsuKfZMk0B8F655YvR/pR9reYzHlMJDS69w4AuANuB0R2tsAVgPZdEXGpeOBafi6/zWo6Q1BEbgDqQdBovPzKpM78P9JA7CmdbI+TcXsD/C3QW+J81rqFtggmBUfVwtb/AA2+CISVJDb9ywRtPeifFMRbGNT3AcSeQQilhfLq8m24HAd3ehFIXT1MhcbhhytHAaC9u+62FNEGhJu2FcFR1PRhvBXGsAUYKcHIM3smShRByeCqsVClqjkYpUjwihWUZY1SqKcG6KvYq8jFLRomZmswph1y2I2I0IPMFV48TmgNn3mj7/7xvg773gfVaKaNDaymBQnRXYRwrF2Si7HZrbjZze5zdwjEcy8yr6BzXZ4yWPGzm6HwPMdyvYL0yyuEVWAw7NlGkbv5vwH4eCrje0Q9dnogKUsVKGoBFwbhWmyJolojfEoXRlXSbphak4hyKYauc1WHRphapoqysWKJ8Kt2SFqVBYOkgVSWmRgxqJ8SBmekorai4Pcoese3cX8NCtA+FU5qdVYA4Vo7/QpFa+yhIqoB6ZJsfA/JcuXq+zzAJ7Htqnwb+aP4374XLl5/yO2d3x+gjD7o8PyTakb+C5csPRsAuiQ/tJv/ANX/APctgxcuUjydijdKuXIZA4JyVcmBIFxXLlSI9jFA/wDVcuSY0VZFSnXLlLNYgytCyfSJg6t2g2PBcuV4u0LJ0FfZbM4wyAuJDX2aCSQBlBsBwC9Ci3SLlc/szKPRZanuXLlIDXKMrlyGCI3JGrlyTGIVG9KuUlELlDMkXJgVHbrly5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70" name="AutoShape 10" descr="data:image/jpeg;base64,/9j/4AAQSkZJRgABAQAAAQABAAD/2wCEAAkGBxQSEhQUExQVFBQVGBgVFBcUFRQUFRcYFRQWFxQUFBQYHCggGBwlHBcUITEhJSkrLi4uFx8zODMsNygtLiwBCgoKDg0OGhAQFywcHCQsLCwsLCwsLCwsLCwsLCwsLCwsLCwsLCwsLCwsLCwsLCwsLCwsLCwsLCwsLCwsLCwsLP/AABEIAMIBAwMBIgACEQEDEQH/xAAcAAABBQEBAQAAAAAAAAAAAAAFAQIDBAYABwj/xABDEAABAwIEAgcFBgMGBgMAAAABAAIDBBEFEiExQVEGEyJhcYGRBzKhsfAUQlLB0eFicpIjM0OCwvEVJKKy0uIXY3P/xAAZAQADAQEBAAAAAAAAAAAAAAAAAQIDBAX/xAAiEQACAgICAgMBAQAAAAAAAAAAAQIRAyESMRNBBDJRImH/2gAMAwEAAhEDEQA/ALQTmpqc1MRIE9qjCe1A0SBPCaE8JDHBOamgJ4QMkapFG1PCAA/SiVwhLGe+4Ot3ANNz6fNeTwszutwG/ieH5L0jpZWiMPJFzl6uMHYueLn4fJYWhiyNHG3Hmban4qZMqKJKpwYLeQ/VD899l08udxI8B5fQSt08viUkii1CbD69P3RGkpnSEegt9aD9FHgmGumdfYc/zWsrmMpIgB/eO0HO3Ek8B9cFjOe6RtCOrZQLAzscvetuSB7vgOJTJ8SsMrOO5G57mjl3oSyYvJ17PE/i7h3fRRnCaDO69kpNQQJcmNwvB3SOuRc8OQ8P1W2o8DZEzO+2gvr3b3RPBMNZGzM7SwugFZUuxCbq2ktp2e+78dj/ANo2HMm6yX9bZbdaQLrYJsRdkh/s6dps+V2gPMNbx+r2RXD8Nip29XA234nH3nHiXH8tkZiY0NEUTcsbdAPmSeJVqKkDeCiTvS6KjrsCNw/W5CkNC0cEVlYoHhZ2WAqulFtkArcP3tbvHArXVDboROzVaQlTJkrR57ilIWm7dLbi/wAihUsd9R/sVu8YowRdYqpjLXEen6Lsxzs5MkKI6dt/0vtb6+K3PQehexwnI0+7fiA7XX/L8Fh4jY35/X7eY717B0Fpv+VjJIIIJt58fNbGNGua64B4EX9UqbHsnpiFC5KFyAMAntTQntCBDgntTQE9qQx7VIFGFK1AxwTgkCcEDHtT7JjUpQB550xcZKnKNmi/d3n5DyQDE5MkdhudB4cSjmIOL5nu5nL/AE6W9blZPGJs0gAN7fDWwCz7kX1EbCNPn4KzTR5nBo35BVg+w04a+J/T9lqOhmHvzBxYQN7njzSnKlZUI2zX4PSMpocz9A0ZnE72G1+ZJ2GyxOL4kaiRztQ06Wvs0bN+uJKMdNMSOkA02c/x+6PIa27wgFFDmI+CxgqXJm0tvighhtMXEDhx5eC9G6OYaBY2QHo/h22i0kxz3hacrGi9RIODbX6oHmRvyB71hKXJmqVIG9KcYM5FNBcR/wCI8ffsbZWEfdvpfjqdmlFcNw8RsDGgAm2YjTbYeA/VDcBphI90wFgSC0WsAALRtH8rbDucXc1rqSmtqnd6F0Mgpg0JZArcxVOUpSFErPVd53Vp6qvYsyyhUIbMNUVmah8zNUDA9aNCsTjcdiSFuawLG9IhZdOB7MM3QGjN/P5r1b2dVwcwxHQsyubpYWcDfXxa4+a8iLezf6+v1W+9m0l5Dra7QB4XNx9cgu04z1eHZSJrBYAJyYhVy4LkgMGAnBJZOCYhwTmpoTwEihwUgTAnhA0SNTgmtTwgB4UdRJla53IE/BSIX0kmywO1tfT10Hx/NAzC4i/tFreJy7i5J0O3eVWxnoo6Lttu+978m2Atf4q1hUPXVEY/CDIf9PxIWuglzP6lw7Tmu342tb/dYttRbNUk5JM8tw+LM7U6Gw9SCfyC90axkFKTsGs18A1eN4bQkVRjI2ky2/lcvSfaVXdVRsib70zg0/yM1cfXKPAlZZVykkaY9I84rKgzSOk4vfceZsB5Cw8kewCjzvAA7I28tL/XNBaKlcWucPui/mfdHrlW76Msiibne4NAaHeR7QNvCyWWWqRcI7sPRtMbWtYAZH9llxcC3vSOH4WjhxJaOKdjsPU0jmN++5sRJOrnSus9zjxNi8k+Kfg1QJHOedC6wF/uNHusHfxPeTyCu4zE1z6dupDXOlNuORuUX53L1glRbeyXCaPI1rQNhrz8D3jQeSOEWCgo4so13OpUsjla0RJ2yvMoLKWQpGhSwRWlaq0oVyVQEKaLQNlYqFQy6KzFB6mtY02Lhf1SUR2Cq8WCx+NDNdaPE6oHVpuEBmGZdOJUY5GBaNgLTtbjfZb72dYcbOdYAaBthaw4i3I6LDUlgwNAu5x05b6L23o1hwggYziGjN3uOpXWns5K1YVYLBOC5KFRItkqQLkAYVKAkTggQ4J4TQnhIoc1PaE1qe1Ax7QngJoTwgBVmemk3ZDBuTc+AuB/r+C04WD6Sz5pL8Ln4HKB/wBDj/mUzeio9k3s/ps0k7+Qawetz+SO4hR5JY5tiHBt9Nnaa+qF9CXGOJzyLskkcL8i2wBPcUfx2LNC+x4E+Y1HxU8bjQ+VSszrcMP/ABHMQBmkDj3/ANmNR3XBPmtljHR0VL80huGtysA4X3PiSfgFSoaQPFPUA6Ei4tzbY/Fa6MaLitvs63S6MVL0VaInsabbW8nAj5BWOj2ERdW3M0EubHodf8Nu9+Gi0mIRHKbakrzaCaomlihY/IS3JqSA0NOUkgG7jpzTUW9BypHoowmADsjJ/KbIRVUk0crZGOztaLZSdd78d+HohVZ0aeyojidVT2LQ55aHHi6+SOPtG2XbVCcEiqZmgxSytOZ4YyQk52tvZ3b2BA4rWWF0ZRyxN7TdIg7R4ynZE2VQdssjQz9Z2ZB2xobixuOBRihGXZczbXZtSYVcml6TgqNTPlBTsEiaWUAaoPW43EwHtAnkELxHEM92g2tueSAVZLfdbqdrjM434huzR3lOEXJhJpIMS10s+jey3mlZgjBq5xee8i3oFlqqSpbLJAXObLEAXsz2IzNa4WLW22cPVVqioq4CC50ltwS7Oxw89vgV0eFmPlQaxzDmt1Z2T3bFB2N38EQOI9cxp4ncciNwoBDvfvRG1phOntA/ohSddVQtI0DgT3Zbu/Je3RrzP2Z0n9uT+BhJ8XWa34Nf6r0yHbzXUjlY9KEi4JiHhckXJAYZOCRKEwHhPCYE9qQx4UjVGE9qARIFIExqeEDG1D8rXHkCfQXXm2Iuu4X5Aeo39QvRcQ/u3eB+S84qmjro27ghnxUTLgbPoMwfY2i1+1Je/wDOVF0pBip3kHQ6AHcX4Aqz0OIEFu/N/UP1BQ32gTWhaP4vVNdCf2IegHSAtd9ledH6x8rggub6C4816lTu0XzUK50cjZGGzmEOb4g6L6HwOr62GKT8bGu/qaCuXNCnZvCVqgm9qxlXhDevdpYtcXtcDYhsm9iNR2s3qttZD8QpLkOG408fH64rK6NEDJ2SuyXdmLfdfoJALajMLX24+qpU75YnEtDSSNHPF3WNzYAGw4fBaOGC4GmvxUclEFr5ZURwjZm4aeZ8uY5b89r9xI4eXFaaGnAAPFOgpBdW5GgBZPZdnGLsrK9Jp+rjJWvzdlYrpeL2HMoaQ4MBUOHzGAPYwOe83OY6NHMjieQR+mgc2ndE+JhJs4yB5D8wIs43Bv4XGiv4Q7KxoHADgrEtzqtIy4kSXLsxU0LWSPf9nDC/V7omtBI8NA3y8UOxt75gAI8jBoLnMfyW1q47oW6iublX5mT4kAcNw3K0XAvbVR15DA5x2aHO9AStN9nsFjumc+WCbvblH+chv5lKG5BNVE0vskg/5V8h96R2vgBp+a3ER0WU6ADLRwC28QB77Ei61bRous5WOShNuuumIkCRcFyAMSEoSBOCAHBPaEwKRqQxwCkCYE8IBDwpAmAJ4QMbUtu0+B+S8pxiUxzt4Flh45HG3wC9ZOqwHTnC7ES/db79hc5D97yN/VJji6DWA1IYwG+gzMPk67T6H/qWQ6a4p1sgF7AfLwVSjxdzWmO9+HiW6X9LeiBV5cXm+6SGyF5XvXs5qM1BTX3EYb/SS38l4K/cL2n2XT3oIv4XPb6PKy+R9TTD9j0JpT7KrDIrAK5DoocGgJpauXEpkiJkhumOksujddTY6Lb2dkLFdLjYtPetpM/QLD9MPdvyVyDGPwOqvojZCxnRCozPPcttkUlNEDo1XkjCuPKozPSBIoVz7NXmXTucljW/ifc+Df3K3mL1NgVhenAB+yRD33Evd5kNb810fHW7MfkPVHpfQeO1JTj/AOu/xNlp0PwWl6uGNvJrW+QCvLrOUVKE1KExDly4JEAY1KEiUIGPCeEwJ4SAeFI1RtUjUDRIEqaFz5A0XJsgCS9llOluLMDCwak3/Qg9ylr8XdM8w0zTK8AkhnADvvZZqJrWS3q2vY7ez2uF7cNUr9DMxVYfLC1shaQ0m7TxCpSS5/r1K0mMYuZS6w7I7LBwAQCOj5kAIDsZHCSe79l6r7K5x9nkZ+GQn+poPzuvLQCNA7Ra/wBmeIllQ+PUte3fgHNOnqCfRZZlcTXFqR7HA9X4ig8T+KJQSXXCjqZaCimelzJuS5VEldjSTdSxt1VtsYAQ+aF4ddp0+uKVUF2Xpm9kFY3pbHeMo/PiFuydx3LD9IsZMkmQNJA4ba95TbscU0VeiTMs5A2Iv5gkfovRm7LDYJAWuzWt3LZU0lwk3spoindZCa6osiNc5ZbF6tAAvEqi7kKwKm+3YqHf4dMG+BLf/Y/BU+kFaWxuI949keJ+iVV6KYrJR3MZF3e9cXuu3CqRx5ds94C5YOi9ogsOti82n8iiDen9OeDx5La0ZUzVpQgdF0qppNA+x/i0RqOQOF2kEdyBEi5JdKmIxic1InBAxwTgmhOCQD2p4KjaCdhdPmwmeVpawiMn7xF7eSh5IrtlqEn0gfi2Pw047Tru4NGpWJxjpNLUHKwZWnYDVx9Fu6L2Zwh3WVMj53b2JyN9BqfVaeDCqeJuWONkY/gAb623WcvkRXSsuOFvvR517MG5JJmvaWlwaQXNIvYuuAT4heh1OGRSgdY0P7njMPQqKekadtfEKHqXDYuHgTb0XLLLyd0dEcdKrJ6jo1TPFjBF5MaPkFncU9ntI/3WujP8Dz8nXCOF0v4yo80nEn1S8n4x8P0x3/xa0bTEt5EC/m4H8lci6Oup/caABrdu+i0EkjvxO9U1s/N3qlPJKXbKjBR9DsJrw8WOjhuEXilss3UUoLs7DleOWx7iFcosS+7ILO+tipTKo0DZVPFOEPvoqVRUSNd2Q0jfW9/JOyas0RlUfWhZKbpERoQb8sp+iozjz7Xcx7R/K63pZVZSws0UJa6R9+4C/JAsSw5olcbKtL0iDb3cL+IvtdUv+P5zs4342NvWymivG+wrCA1XYqq2iyVVjbRoLk8gLlOwzEZHu7TMoOovv4kcE6ZMtGgxGpsCsbiVTclGMXqtFisZxERtLuOzRzPALTHGzKUtArG6nNIGj7u/if2+ajgKoR3Op1J1PmrsZXWlSOe7dlxsikjUETbohTRXUORaiS07UdwvE5YSC1xtyOyo09Or8dOs+ZXA1sHS1mUZmkHiuWYFP3LlXmZn4UGk4LkoC6TAUIxg+F9YM7tuA8NyhkERc4NG5+rrSOkELAOAFlhnnSo2wwt2WoaBreSmu0cUCbUzSHQZG8CdT6K5TYfxe4u7jt6Liv8ADpa/WPnkdIbM0HF3/jzVGbCX3vck990Wlc1va2ChGIA7BJ17KTfootp3jcLiHBEftF0wm6VBZRsOKXqgVcDRySdUEmh2VPspKb9h7lbLLJApoaYPkou5RPw0OGo+Y9EXIXCNIqwZFAWaAm3fqlmzEIk6MKN0QTti0BTcbjz3UrahhbqRf/cgK7LAhtTQg/qN1UZl2haaOJznZ2jYW0HC9/yVWrLQLC25+aFYi6ohF2M60dzsrh4jj9aILJV1c2mURDjY3d+y1StDc0i/iGJMYdNXcOa6gcRdzjqVVosFy6u1PEnUqWtkDByVqvRhKTfZRx2uAvrYce7mvO8TrjM+/wB0aNH5nvKt4/ixlcWtPZG5/F+yDt3C7MWOlbOHLkvSC8TVchYq0TVfpmqZM1ii3TxoxR06qUcKPUUK55yNkiaCnVyOFSRRK5HEsbLorCFcr4jXItiogATwEgCcF6Z54RwZnaLrXIFgOZKLtoy43fr8h4BUsGADQRzNz6AD4H1VjEMXbGFwZncmdmJPiqCAYAFE6sjBy3BdY2G5Pkg8bpp+GRvfv5DgiVBhzIhcDtHdx1J8T+SyLaS7HsgznteQ5KR8DRwSzvy2tudLJCSd0AKC3klBCa2M8FIIkDoUEckgPgnNiTurUgRFRub3KzkShqAsp9UkyEK/kXGMJND5FAqJ5V98F9lWkhS4hZTcVE8KV7bFNsposrPivwVCooAdtD9cEYyJCxOxGQxJkrBcNzAb239F5p0qxtziYxcH719CO5e6SQAoHjXRiCpFpYwTwcNHDwcNV0Ysqi/6Rlkg5LR4AnNGoW7xv2ayx3dTv6wfgfZr/J3uu87LF1VI+J+SVjmOHBwI8xzHeF6MckZ9M4JY5Re0F4W7InRxqjTs2RqhiXPNnbBBKiiRulYh9LGi9O1csmbJFyFivRxqCnCuxhQDObGuUwC5AgSE5IAnEL1TzTRUbcsTb8tVXipc7s3Dh+ymkcctuI0XCfIwHjZeZLb2ejHS0XwGsQ/EMeZEOLjwA3KA12LP6wMAu52up0A524/srVFhV3ZnakqeX4VwS3IKYXVukHWOaRroEWBuL2VeJuUAcAmTVAbxHmn0Q9vRYD7KUIOzEmanVxvoGg29dlIMQe7Zh8yAlobTCwXZ0NbLLbYepUZdKeDfUp2TxCjnqAyoY8T/AMPxUDhPyYfMqeRSh/oa+1JBUIMyokA1YPJx/RMqMaawdtrm+RcPVt0rK4mhZMnlwKAUWLskNmPa48g4Zv6d0RbUA9xTsXEfNDdVZISFfZqnOZdKrCwYksrrqdQOhsk0NMgyJhYrORNLEgKro7obimDRTtyyMa8fxC/mDwPeEbyJpiTTaA83ruhOQ3idp+F2vo7f1uqsdA6PRzSPl6r0x8So1FIDw3WnlfsVL0ZGnCJwlSzYZb3dFWcxzTqPNK7KClM7RXoyhlOVejkSAuBy5VxKuQBTsuKfZMk0B8F655YvR/pR9reYzHlMJDS69w4AuANuB0R2tsAVgPZdEXGpeOBafi6/zWo6Q1BEbgDqQdBovPzKpM78P9JA7CmdbI+TcXsD/C3QW+J81rqFtggmBUfVwtb/AA2+CISVJDb9ywRtPeifFMRbGNT3AcSeQQilhfLq8m24HAd3ehFIXT1MhcbhhytHAaC9u+62FNEGhJu2FcFR1PRhvBXGsAUYKcHIM3smShRByeCqsVClqjkYpUjwihWUZY1SqKcG6KvYq8jFLRomZmswph1y2I2I0IPMFV48TmgNn3mj7/7xvg773gfVaKaNDaymBQnRXYRwrF2Si7HZrbjZze5zdwjEcy8yr6BzXZ4yWPGzm6HwPMdyvYL0yyuEVWAw7NlGkbv5vwH4eCrje0Q9dnogKUsVKGoBFwbhWmyJolojfEoXRlXSbphak4hyKYauc1WHRphapoqysWKJ8Kt2SFqVBYOkgVSWmRgxqJ8SBmekorai4Pcoese3cX8NCtA+FU5qdVYA4Vo7/QpFa+yhIqoB6ZJsfA/JcuXq+zzAJ7Htqnwb+aP4374XLl5/yO2d3x+gjD7o8PyTakb+C5csPRsAuiQ/tJv/ANX/APctgxcuUjydijdKuXIZA4JyVcmBIFxXLlSI9jFA/wDVcuSY0VZFSnXLlLNYgytCyfSJg6t2g2PBcuV4u0LJ0FfZbM4wyAuJDX2aCSQBlBsBwC9Ci3SLlc/szKPRZanuXLlIDXKMrlyGCI3JGrlyTGIVG9KuUlELlDMkXJgVHbrly5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74" name="AutoShape 14" descr="  Marilyn Monroe, americano, atriz, modelo, cantora wallpap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76" name="AutoShape 16" descr="  Marilyn Monroe, americano, atriz, modelo, cantora wallpap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78" name="AutoShape 18" descr="  Marilyn Monroe, americano, atriz, modelo, cantora wallpap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80" name="AutoShape 20" descr="  Marilyn Monroe, americano, atriz, modelo, cantora wallpap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0981" name="Picture 21" descr="C:\Users\ANDRE\Documents\OBSERVATÓRIO\ATIVIDADES\Cine-observatorio\Imagens facebook\Marilyn-Monroe-americano-atriz-modelo-cantora-485x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36912" cy="3821981"/>
          </a:xfrm>
          <a:prstGeom prst="rect">
            <a:avLst/>
          </a:prstGeom>
          <a:noFill/>
        </p:spPr>
      </p:pic>
      <p:pic>
        <p:nvPicPr>
          <p:cNvPr id="40972" name="Picture 12" descr="http://lissarankin.com/wp-content/uploads/2013/05/angelina-jol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548680"/>
            <a:ext cx="3899925" cy="2924944"/>
          </a:xfrm>
          <a:prstGeom prst="rect">
            <a:avLst/>
          </a:prstGeom>
          <a:noFill/>
        </p:spPr>
      </p:pic>
      <p:pic>
        <p:nvPicPr>
          <p:cNvPr id="40983" name="Picture 23" descr="http://img2.timeinc.net/people/i/2006/specials/sma06/sma_gallery/george_clooney4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861048"/>
            <a:ext cx="2663205" cy="2663205"/>
          </a:xfrm>
          <a:prstGeom prst="rect">
            <a:avLst/>
          </a:prstGeom>
          <a:noFill/>
        </p:spPr>
      </p:pic>
      <p:sp>
        <p:nvSpPr>
          <p:cNvPr id="16" name="Símbolo de 'Não' 15"/>
          <p:cNvSpPr/>
          <p:nvPr/>
        </p:nvSpPr>
        <p:spPr bwMode="auto">
          <a:xfrm>
            <a:off x="2123728" y="620688"/>
            <a:ext cx="5400600" cy="5387479"/>
          </a:xfrm>
          <a:prstGeom prst="noSmoking">
            <a:avLst>
              <a:gd name="adj" fmla="val 9198"/>
            </a:avLst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ítulo 1"/>
          <p:cNvSpPr txBox="1">
            <a:spLocks/>
          </p:cNvSpPr>
          <p:nvPr/>
        </p:nvSpPr>
        <p:spPr>
          <a:xfrm>
            <a:off x="107504" y="44624"/>
            <a:ext cx="9036496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Remanescente</a:t>
            </a:r>
            <a:r>
              <a:rPr kumimoji="0" lang="pt-BR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de supernova</a:t>
            </a:r>
            <a:endParaRPr kumimoji="0" lang="pt-BR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38" name="Text Box 141"/>
          <p:cNvSpPr txBox="1">
            <a:spLocks noChangeArrowheads="1"/>
          </p:cNvSpPr>
          <p:nvPr/>
        </p:nvSpPr>
        <p:spPr bwMode="auto">
          <a:xfrm>
            <a:off x="35496" y="6567155"/>
            <a:ext cx="6840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Créditos :  André Luiz da Silva/CDA/CDCC/USP; pulsar: 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http://astro.if.ufrgs.br</a:t>
            </a:r>
          </a:p>
        </p:txBody>
      </p:sp>
      <p:grpSp>
        <p:nvGrpSpPr>
          <p:cNvPr id="5" name="Grupo 4"/>
          <p:cNvGrpSpPr/>
          <p:nvPr/>
        </p:nvGrpSpPr>
        <p:grpSpPr>
          <a:xfrm rot="21080658">
            <a:off x="1043608" y="1556791"/>
            <a:ext cx="3950371" cy="3436371"/>
            <a:chOff x="4438984" y="1372526"/>
            <a:chExt cx="3395045" cy="3360161"/>
          </a:xfrm>
        </p:grpSpPr>
        <p:sp>
          <p:nvSpPr>
            <p:cNvPr id="85" name="Lua 84"/>
            <p:cNvSpPr/>
            <p:nvPr/>
          </p:nvSpPr>
          <p:spPr bwMode="auto">
            <a:xfrm rot="18434177">
              <a:off x="5503475" y="3396274"/>
              <a:ext cx="180659" cy="256500"/>
            </a:xfrm>
            <a:prstGeom prst="moon">
              <a:avLst>
                <a:gd name="adj" fmla="val 11049"/>
              </a:avLst>
            </a:prstGeom>
            <a:gradFill>
              <a:gsLst>
                <a:gs pos="44000">
                  <a:schemeClr val="bg1"/>
                </a:gs>
                <a:gs pos="93000">
                  <a:schemeClr val="bg1">
                    <a:alpha val="39000"/>
                  </a:schemeClr>
                </a:gs>
                <a:gs pos="95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Lua 86"/>
            <p:cNvSpPr/>
            <p:nvPr/>
          </p:nvSpPr>
          <p:spPr bwMode="auto">
            <a:xfrm rot="9434177">
              <a:off x="6586781" y="2502946"/>
              <a:ext cx="420285" cy="504960"/>
            </a:xfrm>
            <a:prstGeom prst="moon">
              <a:avLst>
                <a:gd name="adj" fmla="val 11049"/>
              </a:avLst>
            </a:prstGeom>
            <a:gradFill>
              <a:gsLst>
                <a:gs pos="44000">
                  <a:schemeClr val="bg1">
                    <a:alpha val="42000"/>
                  </a:schemeClr>
                </a:gs>
                <a:gs pos="93000">
                  <a:schemeClr val="bg1"/>
                </a:gs>
                <a:gs pos="95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Lua 81"/>
            <p:cNvSpPr/>
            <p:nvPr/>
          </p:nvSpPr>
          <p:spPr bwMode="auto">
            <a:xfrm rot="434177">
              <a:off x="5307333" y="2568159"/>
              <a:ext cx="420285" cy="629906"/>
            </a:xfrm>
            <a:prstGeom prst="moon">
              <a:avLst>
                <a:gd name="adj" fmla="val 11049"/>
              </a:avLst>
            </a:prstGeom>
            <a:gradFill>
              <a:gsLst>
                <a:gs pos="44000">
                  <a:schemeClr val="bg1"/>
                </a:gs>
                <a:gs pos="93000">
                  <a:schemeClr val="bg1">
                    <a:alpha val="39000"/>
                  </a:schemeClr>
                </a:gs>
                <a:gs pos="95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Lua 82"/>
            <p:cNvSpPr/>
            <p:nvPr/>
          </p:nvSpPr>
          <p:spPr bwMode="auto">
            <a:xfrm rot="13034177">
              <a:off x="6395105" y="2996501"/>
              <a:ext cx="375646" cy="456312"/>
            </a:xfrm>
            <a:prstGeom prst="moon">
              <a:avLst>
                <a:gd name="adj" fmla="val 11049"/>
              </a:avLst>
            </a:prstGeom>
            <a:gradFill>
              <a:gsLst>
                <a:gs pos="44000">
                  <a:schemeClr val="bg1"/>
                </a:gs>
                <a:gs pos="93000">
                  <a:schemeClr val="bg1">
                    <a:alpha val="39000"/>
                  </a:schemeClr>
                </a:gs>
                <a:gs pos="95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Lua 78"/>
            <p:cNvSpPr/>
            <p:nvPr/>
          </p:nvSpPr>
          <p:spPr bwMode="auto">
            <a:xfrm rot="2234177">
              <a:off x="5358614" y="2467761"/>
              <a:ext cx="420285" cy="504960"/>
            </a:xfrm>
            <a:prstGeom prst="moon">
              <a:avLst>
                <a:gd name="adj" fmla="val 11049"/>
              </a:avLst>
            </a:prstGeom>
            <a:gradFill>
              <a:gsLst>
                <a:gs pos="44000">
                  <a:schemeClr val="bg1"/>
                </a:gs>
                <a:gs pos="93000">
                  <a:schemeClr val="bg1">
                    <a:alpha val="39000"/>
                  </a:schemeClr>
                </a:gs>
                <a:gs pos="95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Lua 79"/>
            <p:cNvSpPr/>
            <p:nvPr/>
          </p:nvSpPr>
          <p:spPr bwMode="auto">
            <a:xfrm rot="19334177">
              <a:off x="5331963" y="3205891"/>
              <a:ext cx="375646" cy="456312"/>
            </a:xfrm>
            <a:prstGeom prst="moon">
              <a:avLst>
                <a:gd name="adj" fmla="val 11049"/>
              </a:avLst>
            </a:prstGeom>
            <a:gradFill>
              <a:gsLst>
                <a:gs pos="44000">
                  <a:schemeClr val="bg1"/>
                </a:gs>
                <a:gs pos="93000">
                  <a:schemeClr val="bg1">
                    <a:alpha val="39000"/>
                  </a:schemeClr>
                </a:gs>
                <a:gs pos="95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Lua 87"/>
            <p:cNvSpPr/>
            <p:nvPr/>
          </p:nvSpPr>
          <p:spPr bwMode="auto">
            <a:xfrm rot="13934177">
              <a:off x="6125879" y="3089743"/>
              <a:ext cx="470229" cy="364529"/>
            </a:xfrm>
            <a:prstGeom prst="moon">
              <a:avLst>
                <a:gd name="adj" fmla="val 11049"/>
              </a:avLst>
            </a:prstGeom>
            <a:gradFill>
              <a:gsLst>
                <a:gs pos="44000">
                  <a:schemeClr val="bg1"/>
                </a:gs>
                <a:gs pos="93000">
                  <a:schemeClr val="bg1">
                    <a:alpha val="39000"/>
                  </a:schemeClr>
                </a:gs>
                <a:gs pos="95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Nuvem 65"/>
            <p:cNvSpPr/>
            <p:nvPr/>
          </p:nvSpPr>
          <p:spPr bwMode="auto">
            <a:xfrm rot="11855328">
              <a:off x="4438984" y="1379344"/>
              <a:ext cx="3395045" cy="3353343"/>
            </a:xfrm>
            <a:prstGeom prst="cloud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0">
                  <a:srgbClr val="FFC000">
                    <a:alpha val="0"/>
                  </a:srgbClr>
                </a:gs>
                <a:gs pos="37000">
                  <a:srgbClr val="FF7900">
                    <a:alpha val="91000"/>
                  </a:srgbClr>
                </a:gs>
                <a:gs pos="92000">
                  <a:srgbClr val="EE8800">
                    <a:alpha val="11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06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57" name="Grupo 41"/>
            <p:cNvGrpSpPr/>
            <p:nvPr/>
          </p:nvGrpSpPr>
          <p:grpSpPr>
            <a:xfrm rot="1247221">
              <a:off x="4997553" y="1372526"/>
              <a:ext cx="2322628" cy="3177578"/>
              <a:chOff x="2403568" y="3096815"/>
              <a:chExt cx="2295045" cy="3010348"/>
            </a:xfrm>
          </p:grpSpPr>
          <p:sp>
            <p:nvSpPr>
              <p:cNvPr id="59" name="Nuvem 58"/>
              <p:cNvSpPr/>
              <p:nvPr/>
            </p:nvSpPr>
            <p:spPr bwMode="auto">
              <a:xfrm rot="12600000">
                <a:off x="2403568" y="3096815"/>
                <a:ext cx="2295045" cy="3010348"/>
              </a:xfrm>
              <a:prstGeom prst="cloud">
                <a:avLst/>
              </a:prstGeom>
              <a:gradFill flip="none" rotWithShape="1">
                <a:gsLst>
                  <a:gs pos="4000">
                    <a:schemeClr val="bg1"/>
                  </a:gs>
                  <a:gs pos="11000">
                    <a:srgbClr val="00FF00"/>
                  </a:gs>
                  <a:gs pos="98000">
                    <a:srgbClr val="C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2065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0" name="Nuvem 59"/>
              <p:cNvSpPr/>
              <p:nvPr/>
            </p:nvSpPr>
            <p:spPr bwMode="auto">
              <a:xfrm rot="7730160">
                <a:off x="2397089" y="3817730"/>
                <a:ext cx="2111348" cy="1667538"/>
              </a:xfrm>
              <a:prstGeom prst="cloud">
                <a:avLst/>
              </a:prstGeom>
              <a:gradFill flip="none" rotWithShape="1">
                <a:gsLst>
                  <a:gs pos="66000">
                    <a:srgbClr val="69D8FF">
                      <a:lumMod val="96000"/>
                      <a:alpha val="50000"/>
                    </a:srgbClr>
                  </a:gs>
                  <a:gs pos="14000">
                    <a:srgbClr val="69D8FF"/>
                  </a:gs>
                  <a:gs pos="96000">
                    <a:srgbClr val="FFFF00">
                      <a:alpha val="5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2065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" name="Lua 1"/>
            <p:cNvSpPr/>
            <p:nvPr/>
          </p:nvSpPr>
          <p:spPr bwMode="auto">
            <a:xfrm rot="14573881">
              <a:off x="6007951" y="2546281"/>
              <a:ext cx="392015" cy="1210018"/>
            </a:xfrm>
            <a:prstGeom prst="moon">
              <a:avLst>
                <a:gd name="adj" fmla="val 7574"/>
              </a:avLst>
            </a:prstGeom>
            <a:gradFill>
              <a:gsLst>
                <a:gs pos="44000">
                  <a:schemeClr val="bg1">
                    <a:alpha val="66000"/>
                  </a:schemeClr>
                </a:gs>
                <a:gs pos="89000">
                  <a:schemeClr val="bg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Lua 76"/>
            <p:cNvSpPr/>
            <p:nvPr/>
          </p:nvSpPr>
          <p:spPr bwMode="auto">
            <a:xfrm rot="19892493">
              <a:off x="5244263" y="3003155"/>
              <a:ext cx="470652" cy="326225"/>
            </a:xfrm>
            <a:prstGeom prst="moon">
              <a:avLst>
                <a:gd name="adj" fmla="val 12828"/>
              </a:avLst>
            </a:prstGeom>
            <a:gradFill>
              <a:gsLst>
                <a:gs pos="44000">
                  <a:schemeClr val="bg1">
                    <a:alpha val="54000"/>
                  </a:schemeClr>
                </a:gs>
                <a:gs pos="93000">
                  <a:schemeClr val="bg1">
                    <a:alpha val="39000"/>
                  </a:schemeClr>
                </a:gs>
                <a:gs pos="95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Lua 77"/>
            <p:cNvSpPr/>
            <p:nvPr/>
          </p:nvSpPr>
          <p:spPr bwMode="auto">
            <a:xfrm rot="18434177">
              <a:off x="5490887" y="3273905"/>
              <a:ext cx="576603" cy="374529"/>
            </a:xfrm>
            <a:prstGeom prst="moon">
              <a:avLst>
                <a:gd name="adj" fmla="val 11049"/>
              </a:avLst>
            </a:prstGeom>
            <a:gradFill>
              <a:gsLst>
                <a:gs pos="44000">
                  <a:schemeClr val="bg1">
                    <a:alpha val="43000"/>
                  </a:schemeClr>
                </a:gs>
                <a:gs pos="93000">
                  <a:schemeClr val="bg1">
                    <a:alpha val="39000"/>
                  </a:schemeClr>
                </a:gs>
                <a:gs pos="95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Lua 83"/>
            <p:cNvSpPr/>
            <p:nvPr/>
          </p:nvSpPr>
          <p:spPr bwMode="auto">
            <a:xfrm rot="8534177">
              <a:off x="6227416" y="2267778"/>
              <a:ext cx="294731" cy="503818"/>
            </a:xfrm>
            <a:prstGeom prst="moon">
              <a:avLst>
                <a:gd name="adj" fmla="val 11049"/>
              </a:avLst>
            </a:prstGeom>
            <a:gradFill>
              <a:gsLst>
                <a:gs pos="44000">
                  <a:schemeClr val="bg1">
                    <a:alpha val="45000"/>
                  </a:schemeClr>
                </a:gs>
                <a:gs pos="93000">
                  <a:schemeClr val="bg1">
                    <a:alpha val="39000"/>
                  </a:schemeClr>
                </a:gs>
                <a:gs pos="95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Lua 89"/>
            <p:cNvSpPr/>
            <p:nvPr/>
          </p:nvSpPr>
          <p:spPr bwMode="auto">
            <a:xfrm rot="17273881">
              <a:off x="5723466" y="2936751"/>
              <a:ext cx="416077" cy="917051"/>
            </a:xfrm>
            <a:prstGeom prst="moon">
              <a:avLst>
                <a:gd name="adj" fmla="val 7574"/>
              </a:avLst>
            </a:prstGeom>
            <a:gradFill>
              <a:gsLst>
                <a:gs pos="44000">
                  <a:schemeClr val="bg1">
                    <a:alpha val="48000"/>
                  </a:schemeClr>
                </a:gs>
                <a:gs pos="89000">
                  <a:schemeClr val="bg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91" name="Lua 90"/>
            <p:cNvSpPr/>
            <p:nvPr/>
          </p:nvSpPr>
          <p:spPr bwMode="auto">
            <a:xfrm rot="11234177">
              <a:off x="6142616" y="2608395"/>
              <a:ext cx="645615" cy="781748"/>
            </a:xfrm>
            <a:prstGeom prst="moon">
              <a:avLst>
                <a:gd name="adj" fmla="val 11049"/>
              </a:avLst>
            </a:prstGeom>
            <a:gradFill>
              <a:gsLst>
                <a:gs pos="44000">
                  <a:schemeClr val="bg1">
                    <a:alpha val="33000"/>
                  </a:schemeClr>
                </a:gs>
                <a:gs pos="93000">
                  <a:schemeClr val="bg1">
                    <a:alpha val="39000"/>
                  </a:schemeClr>
                </a:gs>
                <a:gs pos="95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36" name="Conector reto 135"/>
          <p:cNvCxnSpPr/>
          <p:nvPr/>
        </p:nvCxnSpPr>
        <p:spPr bwMode="auto">
          <a:xfrm flipV="1">
            <a:off x="2869139" y="2536371"/>
            <a:ext cx="2692250" cy="60747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lg" len="lg"/>
          </a:ln>
          <a:effectLst/>
        </p:spPr>
      </p:cxnSp>
      <p:cxnSp>
        <p:nvCxnSpPr>
          <p:cNvPr id="149" name="Conector reto 148"/>
          <p:cNvCxnSpPr/>
          <p:nvPr/>
        </p:nvCxnSpPr>
        <p:spPr bwMode="auto">
          <a:xfrm>
            <a:off x="2864426" y="3299381"/>
            <a:ext cx="2686078" cy="112021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lg" len="lg"/>
          </a:ln>
          <a:effectLst/>
        </p:spPr>
      </p:cxnSp>
      <p:pic>
        <p:nvPicPr>
          <p:cNvPr id="155" name="Picture 2" descr="E:\Planetário30dez10\ARQUIVO\arquivos gerais PSP\Astronomia\Astronomia_CD4\side6_pulsa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3244" y="2499699"/>
            <a:ext cx="2478185" cy="185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" name="Retângulo 151"/>
          <p:cNvSpPr>
            <a:spLocks noChangeAspect="1"/>
          </p:cNvSpPr>
          <p:nvPr/>
        </p:nvSpPr>
        <p:spPr bwMode="auto">
          <a:xfrm>
            <a:off x="5534547" y="2522483"/>
            <a:ext cx="2478702" cy="1891862"/>
          </a:xfrm>
          <a:prstGeom prst="rect">
            <a:avLst/>
          </a:prstGeom>
          <a:gradFill flip="none" rotWithShape="1">
            <a:gsLst>
              <a:gs pos="96000">
                <a:srgbClr val="69D8FF">
                  <a:alpha val="22000"/>
                </a:srgbClr>
              </a:gs>
              <a:gs pos="27000">
                <a:srgbClr val="3788FF"/>
              </a:gs>
              <a:gs pos="2000">
                <a:schemeClr val="bg1">
                  <a:lumMod val="64000"/>
                  <a:lumOff val="36000"/>
                  <a:alpha val="69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6" name="Retângulo 155"/>
          <p:cNvSpPr>
            <a:spLocks noChangeAspect="1"/>
          </p:cNvSpPr>
          <p:nvPr/>
        </p:nvSpPr>
        <p:spPr bwMode="auto">
          <a:xfrm>
            <a:off x="2824262" y="3159553"/>
            <a:ext cx="173509" cy="132430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5" name="CaixaDeTexto 164"/>
          <p:cNvSpPr txBox="1"/>
          <p:nvPr/>
        </p:nvSpPr>
        <p:spPr>
          <a:xfrm>
            <a:off x="6300192" y="6397878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Century Gothic" pitchFamily="34" charset="0"/>
              </a:rPr>
              <a:t>Imagens fora de escala</a:t>
            </a:r>
            <a:endParaRPr lang="pt-BR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53" name="Lua 152"/>
          <p:cNvSpPr/>
          <p:nvPr/>
        </p:nvSpPr>
        <p:spPr bwMode="auto">
          <a:xfrm rot="3228672">
            <a:off x="2515705" y="2367345"/>
            <a:ext cx="607539" cy="870078"/>
          </a:xfrm>
          <a:prstGeom prst="moon">
            <a:avLst>
              <a:gd name="adj" fmla="val 11049"/>
            </a:avLst>
          </a:prstGeom>
          <a:gradFill>
            <a:gsLst>
              <a:gs pos="44000">
                <a:schemeClr val="bg1">
                  <a:alpha val="45000"/>
                </a:schemeClr>
              </a:gs>
              <a:gs pos="93000">
                <a:schemeClr val="bg1">
                  <a:alpha val="39000"/>
                </a:schemeClr>
              </a:gs>
              <a:gs pos="95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6" name="Lua 165"/>
          <p:cNvSpPr/>
          <p:nvPr/>
        </p:nvSpPr>
        <p:spPr bwMode="auto">
          <a:xfrm rot="8914835">
            <a:off x="2619154" y="2619317"/>
            <a:ext cx="1183921" cy="520397"/>
          </a:xfrm>
          <a:prstGeom prst="moon">
            <a:avLst>
              <a:gd name="adj" fmla="val 11049"/>
            </a:avLst>
          </a:prstGeom>
          <a:gradFill>
            <a:gsLst>
              <a:gs pos="44000">
                <a:schemeClr val="bg1">
                  <a:alpha val="45000"/>
                </a:schemeClr>
              </a:gs>
              <a:gs pos="93000">
                <a:schemeClr val="bg1">
                  <a:alpha val="39000"/>
                </a:schemeClr>
              </a:gs>
              <a:gs pos="95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7" name="Lua 166"/>
          <p:cNvSpPr/>
          <p:nvPr/>
        </p:nvSpPr>
        <p:spPr bwMode="auto">
          <a:xfrm rot="4432901">
            <a:off x="2486085" y="2518097"/>
            <a:ext cx="257564" cy="792629"/>
          </a:xfrm>
          <a:prstGeom prst="moon">
            <a:avLst>
              <a:gd name="adj" fmla="val 23794"/>
            </a:avLst>
          </a:prstGeom>
          <a:gradFill>
            <a:gsLst>
              <a:gs pos="44000">
                <a:schemeClr val="bg1">
                  <a:alpha val="45000"/>
                </a:schemeClr>
              </a:gs>
              <a:gs pos="93000">
                <a:schemeClr val="bg1">
                  <a:alpha val="39000"/>
                </a:schemeClr>
              </a:gs>
              <a:gs pos="95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607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animBg="1"/>
      <p:bldP spid="15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E:\Planetário30dez10\ARQUIVO\arquivos gerais PSP\Astronomia\Astronomia_CD4\side6_pulsa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394775"/>
            <a:ext cx="6552727" cy="491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Modelo de farol</a:t>
            </a:r>
          </a:p>
        </p:txBody>
      </p:sp>
      <p:sp>
        <p:nvSpPr>
          <p:cNvPr id="5" name="Text Box 141"/>
          <p:cNvSpPr txBox="1">
            <a:spLocks noChangeArrowheads="1"/>
          </p:cNvSpPr>
          <p:nvPr/>
        </p:nvSpPr>
        <p:spPr bwMode="auto">
          <a:xfrm>
            <a:off x="0" y="6536377"/>
            <a:ext cx="62281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imagem: http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://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astro.if.ufrgs.br, com adaptações</a:t>
            </a: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3" name="Conector reto 2"/>
          <p:cNvCxnSpPr/>
          <p:nvPr/>
        </p:nvCxnSpPr>
        <p:spPr bwMode="auto">
          <a:xfrm flipH="1" flipV="1">
            <a:off x="4498676" y="1544064"/>
            <a:ext cx="18895" cy="154747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" name="Conector reto 6"/>
          <p:cNvCxnSpPr/>
          <p:nvPr/>
        </p:nvCxnSpPr>
        <p:spPr bwMode="auto">
          <a:xfrm flipV="1">
            <a:off x="4542453" y="4923167"/>
            <a:ext cx="1" cy="131414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" name="Seta em curva para a direita 3"/>
          <p:cNvSpPr/>
          <p:nvPr/>
        </p:nvSpPr>
        <p:spPr bwMode="auto">
          <a:xfrm flipH="1">
            <a:off x="4283968" y="1700808"/>
            <a:ext cx="792088" cy="657072"/>
          </a:xfrm>
          <a:prstGeom prst="curvedRightArrow">
            <a:avLst>
              <a:gd name="adj1" fmla="val 21688"/>
              <a:gd name="adj2" fmla="val 65178"/>
              <a:gd name="adj3" fmla="val 4263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9" name="Conector reto 8"/>
          <p:cNvCxnSpPr/>
          <p:nvPr/>
        </p:nvCxnSpPr>
        <p:spPr bwMode="auto">
          <a:xfrm flipV="1">
            <a:off x="4498848" y="1600200"/>
            <a:ext cx="2" cy="43891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4" name="Arco 13"/>
          <p:cNvSpPr/>
          <p:nvPr/>
        </p:nvSpPr>
        <p:spPr bwMode="auto">
          <a:xfrm>
            <a:off x="3491880" y="3284984"/>
            <a:ext cx="2088232" cy="1080120"/>
          </a:xfrm>
          <a:prstGeom prst="arc">
            <a:avLst>
              <a:gd name="adj1" fmla="val 21304724"/>
              <a:gd name="adj2" fmla="val 11033781"/>
            </a:avLst>
          </a:prstGeom>
          <a:noFill/>
          <a:ln w="317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5724128" y="4509120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r>
              <a:rPr lang="pt-BR" sz="2400" b="0" kern="0" dirty="0">
                <a:solidFill>
                  <a:schemeClr val="bg1"/>
                </a:solidFill>
                <a:latin typeface="Century Gothic" pitchFamily="34" charset="0"/>
              </a:rPr>
              <a:t>e</a:t>
            </a:r>
            <a:r>
              <a:rPr kumimoji="0" lang="pt-B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quador</a:t>
            </a: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195736" y="2132856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r>
              <a:rPr lang="pt-BR" sz="2400" b="0" kern="0" dirty="0" smtClean="0">
                <a:solidFill>
                  <a:schemeClr val="bg1"/>
                </a:solidFill>
                <a:latin typeface="Century Gothic" pitchFamily="34" charset="0"/>
              </a:rPr>
              <a:t>eixo de rotação</a:t>
            </a: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cxnSp>
        <p:nvCxnSpPr>
          <p:cNvPr id="22" name="Conector reto 21"/>
          <p:cNvCxnSpPr/>
          <p:nvPr/>
        </p:nvCxnSpPr>
        <p:spPr bwMode="auto">
          <a:xfrm flipH="1" flipV="1">
            <a:off x="3563890" y="2492898"/>
            <a:ext cx="792086" cy="1440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Conector reto 26"/>
          <p:cNvCxnSpPr/>
          <p:nvPr/>
        </p:nvCxnSpPr>
        <p:spPr bwMode="auto">
          <a:xfrm flipH="1" flipV="1">
            <a:off x="5364090" y="4293098"/>
            <a:ext cx="396043" cy="36003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10846023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44624"/>
            <a:ext cx="9108504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Densidade de estrela de nêutrons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0040" y="1124744"/>
            <a:ext cx="7772400" cy="1080120"/>
          </a:xfrm>
        </p:spPr>
        <p:txBody>
          <a:bodyPr/>
          <a:lstStyle/>
          <a:p>
            <a:pPr algn="ctr">
              <a:buClr>
                <a:schemeClr val="bg1"/>
              </a:buClr>
              <a:buNone/>
            </a:pPr>
            <a:r>
              <a:rPr lang="el-GR" sz="4400" b="0" dirty="0" smtClean="0">
                <a:solidFill>
                  <a:schemeClr val="bg1"/>
                </a:solidFill>
                <a:latin typeface="Century Gothic" pitchFamily="34" charset="0"/>
              </a:rPr>
              <a:t>ρ</a:t>
            </a:r>
            <a:r>
              <a:rPr lang="pt-BR" sz="4400" b="0" baseline="-25000" dirty="0" smtClean="0">
                <a:solidFill>
                  <a:schemeClr val="bg1"/>
                </a:solidFill>
                <a:latin typeface="Century Gothic" pitchFamily="34" charset="0"/>
              </a:rPr>
              <a:t>EN</a:t>
            </a:r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l-GR" sz="4400" b="0" dirty="0" smtClean="0">
                <a:solidFill>
                  <a:schemeClr val="bg1"/>
                </a:solidFill>
                <a:latin typeface="Century Gothic" pitchFamily="34" charset="0"/>
              </a:rPr>
              <a:t>≈</a:t>
            </a:r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</a:rPr>
              <a:t> 10</a:t>
            </a:r>
            <a:r>
              <a:rPr lang="pt-BR" sz="4400" b="0" baseline="30000" dirty="0" smtClean="0">
                <a:solidFill>
                  <a:schemeClr val="bg1"/>
                </a:solidFill>
                <a:latin typeface="Century Gothic" pitchFamily="34" charset="0"/>
              </a:rPr>
              <a:t>17</a:t>
            </a:r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</a:rPr>
              <a:t> kg/m</a:t>
            </a:r>
            <a:r>
              <a:rPr lang="pt-BR" sz="4400" b="0" baseline="30000" dirty="0" smtClean="0">
                <a:solidFill>
                  <a:schemeClr val="bg1"/>
                </a:solidFill>
                <a:latin typeface="Century Gothic" pitchFamily="34" charset="0"/>
              </a:rPr>
              <a:t>3</a:t>
            </a:r>
          </a:p>
          <a:p>
            <a:pPr>
              <a:buClr>
                <a:schemeClr val="bg1"/>
              </a:buClr>
              <a:buNone/>
            </a:pPr>
            <a:endParaRPr lang="pt-BR" sz="4400" b="0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496" y="3356992"/>
            <a:ext cx="21957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10</a:t>
            </a:r>
            <a:r>
              <a:rPr kumimoji="0" lang="pt-BR" sz="44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5</a:t>
            </a: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x       </a:t>
            </a:r>
            <a:endParaRPr kumimoji="0" lang="pt-BR" sz="4400" b="0" i="0" u="none" strike="noStrike" kern="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6474822"/>
            <a:ext cx="8964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Crédito das imagens: caminhão: 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  <a:hlinkClick r:id="rId3"/>
              </a:rPr>
              <a:t>http://www.logisticadescomplicada.com</a:t>
            </a:r>
            <a:r>
              <a:rPr lang="pt-BR" dirty="0" smtClean="0">
                <a:solidFill>
                  <a:schemeClr val="accent1"/>
                </a:solidFill>
                <a:latin typeface="Century Gothic" pitchFamily="34" charset="0"/>
                <a:hlinkClick r:id="rId3"/>
              </a:rPr>
              <a:t>/</a:t>
            </a:r>
            <a:r>
              <a:rPr lang="pt-BR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colheres: http://pt.aliexpress.com</a:t>
            </a:r>
            <a:endParaRPr lang="pt-BR" sz="12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pic>
        <p:nvPicPr>
          <p:cNvPr id="1028" name="Picture 4" descr="http://img.alibaba.com/img/pb/809/391/727/727391809_1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564904"/>
            <a:ext cx="3300258" cy="2411388"/>
          </a:xfrm>
          <a:prstGeom prst="rect">
            <a:avLst/>
          </a:prstGeom>
          <a:noFill/>
        </p:spPr>
      </p:pic>
      <p:pic>
        <p:nvPicPr>
          <p:cNvPr id="61442" name="Picture 2" descr="catterpilar 797b maior caminhão do mund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2204864"/>
            <a:ext cx="3384376" cy="3384376"/>
          </a:xfrm>
          <a:prstGeom prst="rect">
            <a:avLst/>
          </a:prstGeom>
          <a:noFill/>
        </p:spPr>
      </p:pic>
      <p:sp>
        <p:nvSpPr>
          <p:cNvPr id="8" name="Seta para a direita 7"/>
          <p:cNvSpPr/>
          <p:nvPr/>
        </p:nvSpPr>
        <p:spPr bwMode="auto">
          <a:xfrm rot="1186150">
            <a:off x="4471723" y="3936125"/>
            <a:ext cx="1821692" cy="576064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" name="Chave esquerda 9"/>
          <p:cNvSpPr/>
          <p:nvPr/>
        </p:nvSpPr>
        <p:spPr bwMode="auto">
          <a:xfrm rot="16200000">
            <a:off x="2807804" y="3320989"/>
            <a:ext cx="504056" cy="5040560"/>
          </a:xfrm>
          <a:prstGeom prst="leftBrace">
            <a:avLst>
              <a:gd name="adj1" fmla="val 44167"/>
              <a:gd name="adj2" fmla="val 48119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27751" y="6056411"/>
            <a:ext cx="532859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100</a:t>
            </a:r>
            <a:r>
              <a:rPr kumimoji="0" lang="pt-BR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milhões</a:t>
            </a: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de </a:t>
            </a: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toneladas</a:t>
            </a: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752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 animBg="1"/>
      <p:bldP spid="11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2492896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Buracos negros</a:t>
            </a:r>
          </a:p>
        </p:txBody>
      </p:sp>
    </p:spTree>
    <p:extLst>
      <p:ext uri="{BB962C8B-B14F-4D97-AF65-F5344CB8AC3E}">
        <p14:creationId xmlns:p14="http://schemas.microsoft.com/office/powerpoint/2010/main" val="9321412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 black hole warping the surrounding spacetime"/>
          <p:cNvPicPr>
            <a:picLocks noChangeAspect="1" noChangeArrowheads="1"/>
          </p:cNvPicPr>
          <p:nvPr/>
        </p:nvPicPr>
        <p:blipFill>
          <a:blip r:embed="rId3" cstate="print">
            <a:lum bright="19000" contrast="44000"/>
          </a:blip>
          <a:srcRect/>
          <a:stretch>
            <a:fillRect/>
          </a:stretch>
        </p:blipFill>
        <p:spPr bwMode="auto">
          <a:xfrm>
            <a:off x="0" y="493916"/>
            <a:ext cx="9144000" cy="6364084"/>
          </a:xfrm>
          <a:prstGeom prst="rect">
            <a:avLst/>
          </a:prstGeom>
          <a:noFill/>
        </p:spPr>
      </p:pic>
      <p:sp>
        <p:nvSpPr>
          <p:cNvPr id="3993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Buraco Negro</a:t>
            </a:r>
          </a:p>
        </p:txBody>
      </p:sp>
      <p:sp>
        <p:nvSpPr>
          <p:cNvPr id="4" name="Retângulo 3"/>
          <p:cNvSpPr/>
          <p:nvPr/>
        </p:nvSpPr>
        <p:spPr>
          <a:xfrm>
            <a:off x="35496" y="6519446"/>
            <a:ext cx="28985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Crédito da imagem: Mark A. 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Garlick</a:t>
            </a:r>
            <a:endParaRPr lang="pt-BR" sz="12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1"/>
          <p:cNvSpPr txBox="1">
            <a:spLocks noChangeArrowheads="1"/>
          </p:cNvSpPr>
          <p:nvPr/>
        </p:nvSpPr>
        <p:spPr bwMode="auto">
          <a:xfrm>
            <a:off x="0" y="6536377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Crédito: IAG-USP/UFABC</a:t>
            </a: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70182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nucleossíntese e a origem dos elementos químicos</a:t>
            </a:r>
          </a:p>
        </p:txBody>
      </p:sp>
      <p:pic>
        <p:nvPicPr>
          <p:cNvPr id="38914" name="Picture 2" descr="http://www.universohq.com/wp-content/uploads/2014/03/the_rockstar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 t="2344" b="7032"/>
          <a:stretch>
            <a:fillRect/>
          </a:stretch>
        </p:blipFill>
        <p:spPr bwMode="auto">
          <a:xfrm>
            <a:off x="3419872" y="2636912"/>
            <a:ext cx="2508251" cy="251216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874382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564904"/>
            <a:ext cx="7162800" cy="1060569"/>
          </a:xfrm>
        </p:spPr>
        <p:txBody>
          <a:bodyPr lIns="92160" tIns="46080" rIns="92160" bIns="4608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4800" b="0" dirty="0" smtClean="0">
                <a:solidFill>
                  <a:srgbClr val="00CC99"/>
                </a:solidFill>
                <a:latin typeface="Century Gothic" pitchFamily="34" charset="0"/>
              </a:rPr>
              <a:t>Evolução estelar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8"/>
          <p:cNvGrpSpPr>
            <a:grpSpLocks noChangeAspect="1"/>
          </p:cNvGrpSpPr>
          <p:nvPr/>
        </p:nvGrpSpPr>
        <p:grpSpPr>
          <a:xfrm>
            <a:off x="4957551" y="-52895"/>
            <a:ext cx="4237232" cy="4326735"/>
            <a:chOff x="3171762" y="1120675"/>
            <a:chExt cx="1705377" cy="1741394"/>
          </a:xfrm>
        </p:grpSpPr>
        <p:sp>
          <p:nvSpPr>
            <p:cNvPr id="24" name="Elipse 23"/>
            <p:cNvSpPr/>
            <p:nvPr/>
          </p:nvSpPr>
          <p:spPr bwMode="auto">
            <a:xfrm>
              <a:off x="3171762" y="1120675"/>
              <a:ext cx="1705377" cy="1741394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100000">
                  <a:schemeClr val="tx1"/>
                </a:gs>
                <a:gs pos="63000">
                  <a:srgbClr val="FF0000">
                    <a:alpha val="89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Elipse 24"/>
            <p:cNvSpPr>
              <a:spLocks noChangeAspect="1"/>
            </p:cNvSpPr>
            <p:nvPr/>
          </p:nvSpPr>
          <p:spPr bwMode="auto">
            <a:xfrm>
              <a:off x="3471812" y="1446852"/>
              <a:ext cx="1104387" cy="1088645"/>
            </a:xfrm>
            <a:prstGeom prst="ellipse">
              <a:avLst/>
            </a:prstGeom>
            <a:gradFill>
              <a:gsLst>
                <a:gs pos="0">
                  <a:srgbClr val="FFC000">
                    <a:lumMod val="61000"/>
                    <a:lumOff val="39000"/>
                  </a:srgbClr>
                </a:gs>
                <a:gs pos="96000">
                  <a:srgbClr val="FF00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57188" y="4450985"/>
            <a:ext cx="8358187" cy="15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just" defTabSz="762000">
              <a:defRPr/>
            </a:pPr>
            <a:r>
              <a:rPr lang="en-US" sz="3200" b="0" dirty="0" err="1" smtClean="0">
                <a:solidFill>
                  <a:schemeClr val="accent1"/>
                </a:solidFill>
                <a:latin typeface="Century Gothic" pitchFamily="34" charset="0"/>
              </a:rPr>
              <a:t>Outras</a:t>
            </a:r>
            <a:r>
              <a:rPr lang="en-US" sz="3200" b="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en-US" sz="3200" b="0" dirty="0" err="1" smtClean="0">
                <a:solidFill>
                  <a:schemeClr val="accent1"/>
                </a:solidFill>
                <a:latin typeface="Century Gothic" pitchFamily="34" charset="0"/>
              </a:rPr>
              <a:t>influências</a:t>
            </a:r>
            <a:r>
              <a:rPr lang="en-US" sz="3200" b="0" dirty="0" smtClean="0">
                <a:solidFill>
                  <a:schemeClr val="accent1"/>
                </a:solidFill>
                <a:latin typeface="Century Gothic" pitchFamily="34" charset="0"/>
              </a:rPr>
              <a:t>: </a:t>
            </a:r>
          </a:p>
          <a:p>
            <a:pPr algn="just" defTabSz="762000">
              <a:buFont typeface="Wingdings" pitchFamily="2" charset="2"/>
              <a:buChar char="v"/>
              <a:defRPr/>
            </a:pPr>
            <a:r>
              <a:rPr lang="en-US" sz="3200" b="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en-US" sz="3200" b="0" dirty="0" err="1" smtClean="0">
                <a:solidFill>
                  <a:schemeClr val="accent1"/>
                </a:solidFill>
                <a:latin typeface="Century Gothic" pitchFamily="34" charset="0"/>
              </a:rPr>
              <a:t>rotação</a:t>
            </a:r>
            <a:r>
              <a:rPr lang="en-US" sz="3200" b="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</a:p>
          <a:p>
            <a:pPr algn="just" defTabSz="762000">
              <a:buFont typeface="Wingdings" pitchFamily="2" charset="2"/>
              <a:buChar char="v"/>
              <a:defRPr/>
            </a:pPr>
            <a:r>
              <a:rPr lang="en-US" sz="3200" b="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en-US" sz="3200" b="0" dirty="0" err="1" smtClean="0">
                <a:solidFill>
                  <a:schemeClr val="accent1"/>
                </a:solidFill>
                <a:latin typeface="Century Gothic" pitchFamily="34" charset="0"/>
              </a:rPr>
              <a:t>campos</a:t>
            </a:r>
            <a:r>
              <a:rPr lang="en-US" sz="3200" b="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en-US" sz="3200" b="0" dirty="0" err="1" smtClean="0">
                <a:solidFill>
                  <a:schemeClr val="accent1"/>
                </a:solidFill>
                <a:latin typeface="Century Gothic" pitchFamily="34" charset="0"/>
              </a:rPr>
              <a:t>magnéticos</a:t>
            </a:r>
            <a:r>
              <a:rPr lang="en-US" sz="3200" b="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endParaRPr lang="en-US" sz="3200" b="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25603" name="Rectangle 8"/>
          <p:cNvSpPr>
            <a:spLocks noGrp="1" noChangeArrowheads="1"/>
          </p:cNvSpPr>
          <p:nvPr>
            <p:ph type="title"/>
          </p:nvPr>
        </p:nvSpPr>
        <p:spPr>
          <a:xfrm>
            <a:off x="755576" y="1484784"/>
            <a:ext cx="4000500" cy="1371600"/>
          </a:xfrm>
          <a:noFill/>
        </p:spPr>
        <p:txBody>
          <a:bodyPr/>
          <a:lstStyle/>
          <a:p>
            <a:r>
              <a:rPr lang="en-US" sz="5400" dirty="0" err="1" smtClean="0">
                <a:solidFill>
                  <a:srgbClr val="69D8FF"/>
                </a:solidFill>
                <a:latin typeface="Century Gothic" pitchFamily="34" charset="0"/>
              </a:rPr>
              <a:t>Gravidade</a:t>
            </a:r>
            <a:r>
              <a:rPr lang="en-US" sz="5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br>
              <a:rPr lang="en-US" sz="5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5400" dirty="0" smtClean="0">
                <a:solidFill>
                  <a:schemeClr val="bg1"/>
                </a:solidFill>
                <a:latin typeface="Century Gothic" pitchFamily="34" charset="0"/>
              </a:rPr>
              <a:t>x </a:t>
            </a:r>
            <a:br>
              <a:rPr lang="en-US" sz="5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5400" dirty="0" err="1" smtClean="0">
                <a:solidFill>
                  <a:schemeClr val="accent1"/>
                </a:solidFill>
                <a:latin typeface="Century Gothic" pitchFamily="34" charset="0"/>
              </a:rPr>
              <a:t>Calor</a:t>
            </a:r>
            <a:endParaRPr lang="en-US" sz="5400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12" name="Text Box 141"/>
          <p:cNvSpPr txBox="1">
            <a:spLocks noChangeArrowheads="1"/>
          </p:cNvSpPr>
          <p:nvPr/>
        </p:nvSpPr>
        <p:spPr bwMode="auto">
          <a:xfrm>
            <a:off x="5724128" y="6567155"/>
            <a:ext cx="33351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Crédito :  André Luiz da Silva/CDA/CDCC/USP</a:t>
            </a:r>
            <a:endParaRPr lang="pt-BR" sz="10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13" name="Seta para baixo 12"/>
          <p:cNvSpPr/>
          <p:nvPr/>
        </p:nvSpPr>
        <p:spPr bwMode="auto">
          <a:xfrm rot="2400000">
            <a:off x="6155434" y="2765735"/>
            <a:ext cx="484632" cy="464733"/>
          </a:xfrm>
          <a:prstGeom prst="down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Seta para baixo 16"/>
          <p:cNvSpPr/>
          <p:nvPr/>
        </p:nvSpPr>
        <p:spPr bwMode="auto">
          <a:xfrm rot="7800000">
            <a:off x="5955397" y="1183931"/>
            <a:ext cx="484632" cy="464733"/>
          </a:xfrm>
          <a:prstGeom prst="down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" name="Seta para baixo 17"/>
          <p:cNvSpPr/>
          <p:nvPr/>
        </p:nvSpPr>
        <p:spPr bwMode="auto">
          <a:xfrm rot="13200000">
            <a:off x="7523088" y="981540"/>
            <a:ext cx="484632" cy="464733"/>
          </a:xfrm>
          <a:prstGeom prst="down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" name="Seta para baixo 18"/>
          <p:cNvSpPr/>
          <p:nvPr/>
        </p:nvSpPr>
        <p:spPr bwMode="auto">
          <a:xfrm rot="18600000">
            <a:off x="7740339" y="2573614"/>
            <a:ext cx="484632" cy="464733"/>
          </a:xfrm>
          <a:prstGeom prst="down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Seta para baixo 19"/>
          <p:cNvSpPr/>
          <p:nvPr/>
        </p:nvSpPr>
        <p:spPr bwMode="auto">
          <a:xfrm rot="2400000">
            <a:off x="7825385" y="611921"/>
            <a:ext cx="484632" cy="464733"/>
          </a:xfrm>
          <a:prstGeom prst="downArrow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Seta para baixo 20"/>
          <p:cNvSpPr/>
          <p:nvPr/>
        </p:nvSpPr>
        <p:spPr bwMode="auto">
          <a:xfrm rot="7800000">
            <a:off x="8119830" y="2874024"/>
            <a:ext cx="484632" cy="464733"/>
          </a:xfrm>
          <a:prstGeom prst="downArrow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2" name="Seta para baixo 21"/>
          <p:cNvSpPr/>
          <p:nvPr/>
        </p:nvSpPr>
        <p:spPr bwMode="auto">
          <a:xfrm rot="13200000">
            <a:off x="5854899" y="3131854"/>
            <a:ext cx="484632" cy="464733"/>
          </a:xfrm>
          <a:prstGeom prst="downArrow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" name="Seta para baixo 22"/>
          <p:cNvSpPr/>
          <p:nvPr/>
        </p:nvSpPr>
        <p:spPr bwMode="auto">
          <a:xfrm rot="18600000">
            <a:off x="5589624" y="876850"/>
            <a:ext cx="484632" cy="464733"/>
          </a:xfrm>
          <a:prstGeom prst="downArrow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12" grpId="0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apod.nasa.gov/apod/image/1207/orion_hubble_6000.jpg"/>
          <p:cNvPicPr>
            <a:picLocks noChangeAspect="1" noChangeArrowheads="1"/>
          </p:cNvPicPr>
          <p:nvPr/>
        </p:nvPicPr>
        <p:blipFill>
          <a:blip r:embed="rId3" cstate="print"/>
          <a:srcRect t="8899" b="16102"/>
          <a:stretch>
            <a:fillRect/>
          </a:stretch>
        </p:blipFill>
        <p:spPr bwMode="auto">
          <a:xfrm>
            <a:off x="-41126" y="-18751"/>
            <a:ext cx="9185126" cy="6888733"/>
          </a:xfrm>
          <a:prstGeom prst="rect">
            <a:avLst/>
          </a:prstGeom>
          <a:noFill/>
        </p:spPr>
      </p:pic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>
          <a:xfrm>
            <a:off x="390475" y="1"/>
            <a:ext cx="8753525" cy="1052736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Nebulosa de Orion (M42/M43)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Crédito da imagem: NASA, ESA, M. 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Robberto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 (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STScI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/ESA) 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et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 al.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 descr="Resultado de imagem para brown dwarf"/>
          <p:cNvPicPr>
            <a:picLocks noChangeAspect="1" noChangeArrowheads="1"/>
          </p:cNvPicPr>
          <p:nvPr/>
        </p:nvPicPr>
        <p:blipFill>
          <a:blip r:embed="rId3" cstate="print"/>
          <a:srcRect b="5758"/>
          <a:stretch>
            <a:fillRect/>
          </a:stretch>
        </p:blipFill>
        <p:spPr bwMode="auto">
          <a:xfrm>
            <a:off x="0" y="-66677"/>
            <a:ext cx="9180512" cy="6925299"/>
          </a:xfrm>
          <a:prstGeom prst="rect">
            <a:avLst/>
          </a:prstGeom>
          <a:noFill/>
        </p:spPr>
      </p:pic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07504" y="-27384"/>
            <a:ext cx="8892480" cy="1008112"/>
          </a:xfrm>
        </p:spPr>
        <p:txBody>
          <a:bodyPr/>
          <a:lstStyle/>
          <a:p>
            <a:pPr marL="447675" indent="-447675">
              <a:buClr>
                <a:schemeClr val="accent5">
                  <a:lumMod val="75000"/>
                </a:schemeClr>
              </a:buClr>
            </a:pP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Anãs marrons</a:t>
            </a:r>
          </a:p>
          <a:p>
            <a:pPr marL="447675" indent="-447675"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endParaRPr lang="pt-BR" sz="3600" b="0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6464369"/>
            <a:ext cx="84604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 da imagem: </a:t>
            </a:r>
            <a:r>
              <a:rPr lang="pt-BR" sz="1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Jeff </a:t>
            </a:r>
            <a:r>
              <a:rPr lang="pt-BR" sz="12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Bryant</a:t>
            </a:r>
            <a:endParaRPr lang="pt-BR" sz="1200" dirty="0" smtClean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3074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07503" y="116632"/>
            <a:ext cx="8892480" cy="1008112"/>
          </a:xfrm>
        </p:spPr>
        <p:txBody>
          <a:bodyPr/>
          <a:lstStyle/>
          <a:p>
            <a:pPr marL="447675" indent="-447675">
              <a:buClr>
                <a:schemeClr val="accent5">
                  <a:lumMod val="75000"/>
                </a:schemeClr>
              </a:buClr>
            </a:pP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Massas</a:t>
            </a:r>
          </a:p>
          <a:p>
            <a:pPr marL="447675" indent="-447675"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endParaRPr lang="pt-BR" sz="4000" b="0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11751" y="1095646"/>
            <a:ext cx="828398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pt-BR" sz="3600" dirty="0" smtClean="0">
                <a:solidFill>
                  <a:schemeClr val="accent1"/>
                </a:solidFill>
                <a:latin typeface="Century Gothic" pitchFamily="34" charset="0"/>
              </a:rPr>
              <a:t>planetas: até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12 massas de Júpiter </a:t>
            </a:r>
            <a:r>
              <a:rPr lang="pt-BR" sz="3600" dirty="0" smtClean="0">
                <a:solidFill>
                  <a:schemeClr val="accent1"/>
                </a:solidFill>
                <a:latin typeface="Century Gothic" pitchFamily="34" charset="0"/>
              </a:rPr>
              <a:t>(0,012 </a:t>
            </a:r>
            <a:r>
              <a:rPr lang="pt-BR" sz="3600" dirty="0" err="1" smtClean="0">
                <a:solidFill>
                  <a:schemeClr val="bg1"/>
                </a:solidFill>
                <a:latin typeface="Century Gothic" pitchFamily="34" charset="0"/>
              </a:rPr>
              <a:t>M</a:t>
            </a:r>
            <a:r>
              <a:rPr lang="pt-BR" sz="3600" baseline="-25000" dirty="0" err="1" smtClean="0">
                <a:solidFill>
                  <a:schemeClr val="bg1"/>
                </a:solidFill>
                <a:cs typeface="Arial"/>
              </a:rPr>
              <a:t>ʘ</a:t>
            </a:r>
            <a:r>
              <a:rPr lang="pt-BR" sz="3600" dirty="0" smtClean="0">
                <a:solidFill>
                  <a:schemeClr val="accent1"/>
                </a:solidFill>
                <a:latin typeface="Century Gothic" pitchFamily="34" charset="0"/>
              </a:rPr>
              <a:t>)</a:t>
            </a:r>
          </a:p>
          <a:p>
            <a:pPr marL="457200" indent="-457200" algn="just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pt-BR" sz="3600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algn="just">
              <a:buClr>
                <a:schemeClr val="accent1"/>
              </a:buClr>
              <a:buFont typeface="Wingdings" pitchFamily="2" charset="2"/>
              <a:buChar char="v"/>
            </a:pPr>
            <a:r>
              <a:rPr lang="pt-BR" sz="3600" dirty="0" smtClean="0">
                <a:solidFill>
                  <a:schemeClr val="accent1"/>
                </a:solidFill>
                <a:latin typeface="Century Gothic" pitchFamily="34" charset="0"/>
              </a:rPr>
              <a:t> anãs marrons: </a:t>
            </a:r>
          </a:p>
          <a:p>
            <a:pPr algn="just">
              <a:buClr>
                <a:schemeClr val="accent1"/>
              </a:buClr>
            </a:pPr>
            <a:r>
              <a:rPr lang="pt-BR" sz="3600" dirty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pt-BR" sz="3600" dirty="0" smtClean="0">
                <a:solidFill>
                  <a:schemeClr val="accent1"/>
                </a:solidFill>
                <a:latin typeface="Century Gothic" pitchFamily="34" charset="0"/>
              </a:rPr>
              <a:t>   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0,012</a:t>
            </a:r>
            <a:r>
              <a:rPr lang="pt-BR" sz="360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pt-BR" sz="3600" dirty="0" err="1">
                <a:solidFill>
                  <a:schemeClr val="accent1"/>
                </a:solidFill>
                <a:latin typeface="Century Gothic" pitchFamily="34" charset="0"/>
              </a:rPr>
              <a:t>M</a:t>
            </a:r>
            <a:r>
              <a:rPr lang="pt-BR" sz="3600" baseline="-25000" dirty="0" err="1">
                <a:solidFill>
                  <a:schemeClr val="accent1"/>
                </a:solidFill>
                <a:cs typeface="Arial"/>
              </a:rPr>
              <a:t>ʘ</a:t>
            </a:r>
            <a:r>
              <a:rPr lang="pt-BR" sz="3600" dirty="0" smtClean="0">
                <a:solidFill>
                  <a:schemeClr val="accent1"/>
                </a:solidFill>
                <a:latin typeface="Century Gothic" pitchFamily="34" charset="0"/>
              </a:rPr>
              <a:t> &lt; M &lt;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0,080</a:t>
            </a:r>
            <a:r>
              <a:rPr lang="pt-BR" sz="360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pt-BR" sz="3600" dirty="0" err="1" smtClean="0">
                <a:solidFill>
                  <a:schemeClr val="accent1"/>
                </a:solidFill>
                <a:latin typeface="Century Gothic" pitchFamily="34" charset="0"/>
              </a:rPr>
              <a:t>M</a:t>
            </a:r>
            <a:r>
              <a:rPr lang="pt-BR" sz="3600" baseline="-25000" dirty="0" err="1" smtClean="0">
                <a:solidFill>
                  <a:schemeClr val="accent1"/>
                </a:solidFill>
                <a:cs typeface="Arial"/>
              </a:rPr>
              <a:t>ʘ</a:t>
            </a:r>
            <a:endParaRPr lang="pt-BR" sz="3600" baseline="-25000" dirty="0" smtClean="0">
              <a:solidFill>
                <a:schemeClr val="accent1"/>
              </a:solidFill>
              <a:cs typeface="Arial"/>
            </a:endParaRPr>
          </a:p>
          <a:p>
            <a:pPr algn="just">
              <a:buClr>
                <a:schemeClr val="accent1"/>
              </a:buClr>
            </a:pPr>
            <a:endParaRPr lang="pt-BR" sz="3600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algn="just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v"/>
            </a:pPr>
            <a:r>
              <a:rPr lang="pt-BR" sz="3600" dirty="0" smtClean="0">
                <a:solidFill>
                  <a:schemeClr val="accent1"/>
                </a:solidFill>
                <a:latin typeface="Century Gothic" pitchFamily="34" charset="0"/>
              </a:rPr>
              <a:t> estrelas: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0,080</a:t>
            </a:r>
            <a:r>
              <a:rPr lang="pt-BR" sz="3600" dirty="0" smtClean="0">
                <a:solidFill>
                  <a:schemeClr val="accent1"/>
                </a:solidFill>
                <a:latin typeface="Century Gothic" pitchFamily="34" charset="0"/>
              </a:rPr>
              <a:t> M</a:t>
            </a:r>
            <a:r>
              <a:rPr lang="pt-BR" sz="3600" baseline="-25000" dirty="0" smtClean="0">
                <a:solidFill>
                  <a:schemeClr val="accent1"/>
                </a:solidFill>
                <a:cs typeface="Arial"/>
              </a:rPr>
              <a:t>ʘ </a:t>
            </a:r>
            <a:r>
              <a:rPr lang="pt-BR" sz="3600" dirty="0" smtClean="0">
                <a:solidFill>
                  <a:schemeClr val="accent1"/>
                </a:solidFill>
                <a:latin typeface="Century Gothic" panose="020B0502020202020204" pitchFamily="34" charset="0"/>
                <a:cs typeface="Arial"/>
              </a:rPr>
              <a:t>&lt; M &lt; </a:t>
            </a:r>
            <a:r>
              <a:rPr lang="pt-BR" sz="36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150</a:t>
            </a:r>
            <a:r>
              <a:rPr lang="pt-BR" sz="3600" dirty="0" smtClean="0">
                <a:solidFill>
                  <a:schemeClr val="accent1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pt-BR" sz="3600" dirty="0" smtClean="0">
                <a:solidFill>
                  <a:schemeClr val="accent1"/>
                </a:solidFill>
                <a:latin typeface="Century Gothic" pitchFamily="34" charset="0"/>
              </a:rPr>
              <a:t>M</a:t>
            </a:r>
            <a:r>
              <a:rPr lang="pt-BR" sz="3600" baseline="-25000" dirty="0" smtClean="0">
                <a:solidFill>
                  <a:schemeClr val="accent1"/>
                </a:solidFill>
                <a:cs typeface="Arial"/>
              </a:rPr>
              <a:t>ʘ</a:t>
            </a:r>
            <a:endParaRPr lang="pt-BR" sz="3600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96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1832454"/>
            <a:ext cx="7162800" cy="3276560"/>
          </a:xfrm>
        </p:spPr>
        <p:txBody>
          <a:bodyPr lIns="92160" tIns="46080" rIns="92160" bIns="4608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4800" b="0" dirty="0" smtClean="0">
                <a:solidFill>
                  <a:schemeClr val="bg1"/>
                </a:solidFill>
                <a:latin typeface="Century Gothic" pitchFamily="34" charset="0"/>
              </a:rPr>
              <a:t>Evolução de estrelas de pouca massa</a:t>
            </a:r>
            <a:br>
              <a:rPr lang="pt-BR" sz="4800" b="0" dirty="0" smtClean="0">
                <a:solidFill>
                  <a:schemeClr val="bg1"/>
                </a:solidFill>
                <a:latin typeface="Century Gothic" pitchFamily="34" charset="0"/>
              </a:rPr>
            </a:br>
            <a:endParaRPr lang="pt-BR" sz="4800" b="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Estrelas de “pouca massa”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539552" y="2276872"/>
            <a:ext cx="8604448" cy="1752600"/>
          </a:xfrm>
        </p:spPr>
        <p:txBody>
          <a:bodyPr/>
          <a:lstStyle/>
          <a:p>
            <a:pPr algn="l"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00CC99"/>
                </a:solidFill>
                <a:latin typeface="Century Gothic" pitchFamily="34" charset="0"/>
              </a:rPr>
              <a:t> menos que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8 </a:t>
            </a:r>
            <a:r>
              <a:rPr lang="pt-BR" sz="4000" dirty="0" err="1" smtClean="0">
                <a:solidFill>
                  <a:schemeClr val="bg1"/>
                </a:solidFill>
                <a:latin typeface="Century Gothic" pitchFamily="34" charset="0"/>
              </a:rPr>
              <a:t>M</a:t>
            </a:r>
            <a:r>
              <a:rPr lang="pt-BR" sz="4000" baseline="-25000" dirty="0" err="1" smtClean="0">
                <a:solidFill>
                  <a:schemeClr val="bg1"/>
                </a:solidFill>
                <a:latin typeface="Arial"/>
                <a:cs typeface="Arial"/>
              </a:rPr>
              <a:t>ʘ</a:t>
            </a:r>
            <a:r>
              <a:rPr lang="pt-BR" sz="4000" baseline="-25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rgbClr val="00CC99"/>
                </a:solidFill>
                <a:latin typeface="Century Gothic" pitchFamily="34" charset="0"/>
              </a:rPr>
              <a:t>: estrelas não farão síntese do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C</a:t>
            </a:r>
            <a:r>
              <a:rPr lang="pt-BR" sz="4000" b="0" dirty="0" smtClean="0">
                <a:solidFill>
                  <a:srgbClr val="00CC99"/>
                </a:solidFill>
                <a:latin typeface="Century Gothic" pitchFamily="34" charset="0"/>
              </a:rPr>
              <a:t>, indo até a fusão do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He</a:t>
            </a:r>
            <a:r>
              <a:rPr lang="pt-BR" sz="4000" b="0" dirty="0" smtClean="0">
                <a:solidFill>
                  <a:srgbClr val="00CC99"/>
                </a:solidFill>
                <a:latin typeface="Century Gothic" pitchFamily="34" charset="0"/>
              </a:rPr>
              <a:t> apenas</a:t>
            </a:r>
            <a:endParaRPr lang="pt-BR" sz="4000" b="0" dirty="0">
              <a:solidFill>
                <a:srgbClr val="00CC99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8794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11149</TotalTime>
  <Words>601</Words>
  <Application>Microsoft Office PowerPoint</Application>
  <PresentationFormat>Apresentação na tela (4:3)</PresentationFormat>
  <Paragraphs>153</Paragraphs>
  <Slides>25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1" baseType="lpstr">
      <vt:lpstr>Arial</vt:lpstr>
      <vt:lpstr>Castellar</vt:lpstr>
      <vt:lpstr>Century Gothic</vt:lpstr>
      <vt:lpstr>Times New Roman</vt:lpstr>
      <vt:lpstr>Wingdings</vt:lpstr>
      <vt:lpstr>Blank Presentation</vt:lpstr>
      <vt:lpstr>Apresentação do PowerPoint</vt:lpstr>
      <vt:lpstr>Apresentação do PowerPoint</vt:lpstr>
      <vt:lpstr>Evolução estelar</vt:lpstr>
      <vt:lpstr>Gravidade  x  Calor</vt:lpstr>
      <vt:lpstr>Nebulosa de Orion (M42/M43)</vt:lpstr>
      <vt:lpstr>Apresentação do PowerPoint</vt:lpstr>
      <vt:lpstr>Apresentação do PowerPoint</vt:lpstr>
      <vt:lpstr>Evolução de estrelas de pouca massa </vt:lpstr>
      <vt:lpstr>Estrelas de “pouca massa”</vt:lpstr>
      <vt:lpstr>Apresentação do PowerPoint</vt:lpstr>
      <vt:lpstr>A gigante vermelha Sol</vt:lpstr>
      <vt:lpstr>Apresentação do PowerPoint</vt:lpstr>
      <vt:lpstr>Tamanho de uma anã branca</vt:lpstr>
      <vt:lpstr>Tamanho de uma anã branca</vt:lpstr>
      <vt:lpstr>Densidade de  uma anã branca</vt:lpstr>
      <vt:lpstr>Evolução de estrelas de grande massa</vt:lpstr>
      <vt:lpstr>Apresentação do PowerPoint</vt:lpstr>
      <vt:lpstr>Supernova tipo II</vt:lpstr>
      <vt:lpstr>Apresentação do PowerPoint</vt:lpstr>
      <vt:lpstr>Apresentação do PowerPoint</vt:lpstr>
      <vt:lpstr>Modelo de farol</vt:lpstr>
      <vt:lpstr>Densidade de estrela de nêutrons</vt:lpstr>
      <vt:lpstr>Apresentação do PowerPoint</vt:lpstr>
      <vt:lpstr>Buraco Negro</vt:lpstr>
      <vt:lpstr>nucleossíntese e a origem dos elementos químicos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andré silva</cp:lastModifiedBy>
  <cp:revision>765</cp:revision>
  <cp:lastPrinted>2000-05-01T12:23:36Z</cp:lastPrinted>
  <dcterms:created xsi:type="dcterms:W3CDTF">1995-06-17T23:31:02Z</dcterms:created>
  <dcterms:modified xsi:type="dcterms:W3CDTF">2019-09-13T16:30:48Z</dcterms:modified>
</cp:coreProperties>
</file>