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5" r:id="rId5"/>
    <p:sldId id="265" r:id="rId6"/>
    <p:sldId id="258" r:id="rId7"/>
    <p:sldId id="271" r:id="rId8"/>
    <p:sldId id="263" r:id="rId9"/>
    <p:sldId id="274" r:id="rId10"/>
    <p:sldId id="257" r:id="rId11"/>
    <p:sldId id="272" r:id="rId12"/>
    <p:sldId id="261" r:id="rId13"/>
    <p:sldId id="273" r:id="rId14"/>
    <p:sldId id="259" r:id="rId15"/>
    <p:sldId id="260" r:id="rId16"/>
    <p:sldId id="270" r:id="rId17"/>
    <p:sldId id="267" r:id="rId18"/>
    <p:sldId id="264" r:id="rId19"/>
    <p:sldId id="266" r:id="rId20"/>
    <p:sldId id="276" r:id="rId21"/>
    <p:sldId id="262" r:id="rId22"/>
    <p:sldId id="277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3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80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0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34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4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27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66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24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75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53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41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101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53B19-9FD3-4C18-A1F4-A1597075D529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4040-414E-48AE-B88D-F702412F59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04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05948" y="1917493"/>
            <a:ext cx="9144000" cy="2387600"/>
          </a:xfrm>
        </p:spPr>
        <p:txBody>
          <a:bodyPr>
            <a:normAutofit/>
          </a:bodyPr>
          <a:lstStyle/>
          <a:p>
            <a:r>
              <a:rPr lang="pt-BR" sz="8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Tudo sobre Marte </a:t>
            </a:r>
            <a:endParaRPr lang="pt-BR" sz="8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33193" y="6292322"/>
            <a:ext cx="9144000" cy="1655762"/>
          </a:xfrm>
        </p:spPr>
        <p:txBody>
          <a:bodyPr/>
          <a:lstStyle/>
          <a:p>
            <a:r>
              <a:rPr lang="pt-BR" i="1" dirty="0" err="1" smtClean="0">
                <a:solidFill>
                  <a:srgbClr val="FF0000"/>
                </a:solidFill>
              </a:rPr>
              <a:t>Kharen</a:t>
            </a:r>
            <a:r>
              <a:rPr lang="pt-BR" i="1" dirty="0" smtClean="0">
                <a:solidFill>
                  <a:srgbClr val="FF0000"/>
                </a:solidFill>
              </a:rPr>
              <a:t> Silva – ksilva231@gmail.com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052" y="227841"/>
            <a:ext cx="2459165" cy="178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/>
          <p:cNvGrpSpPr/>
          <p:nvPr/>
        </p:nvGrpSpPr>
        <p:grpSpPr>
          <a:xfrm>
            <a:off x="152365" y="150191"/>
            <a:ext cx="7378976" cy="972171"/>
            <a:chOff x="152365" y="150191"/>
            <a:chExt cx="7378976" cy="972171"/>
          </a:xfrm>
        </p:grpSpPr>
        <p:sp>
          <p:nvSpPr>
            <p:cNvPr id="5" name="CaixaDeTexto 4"/>
            <p:cNvSpPr txBox="1"/>
            <p:nvPr/>
          </p:nvSpPr>
          <p:spPr>
            <a:xfrm>
              <a:off x="1448593" y="303226"/>
              <a:ext cx="60827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dirty="0" smtClean="0">
                  <a:solidFill>
                    <a:srgbClr val="FF0000"/>
                  </a:solidFill>
                </a:rPr>
                <a:t>Semana Marciana </a:t>
              </a:r>
              <a:endParaRPr lang="pt-BR" sz="4400" dirty="0">
                <a:solidFill>
                  <a:srgbClr val="FF0000"/>
                </a:solidFill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365" y="150191"/>
              <a:ext cx="1296228" cy="9721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5297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4° Planeta a partir do Sol </a:t>
            </a:r>
            <a:r>
              <a:rPr lang="pt-BR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/>
            </a:r>
            <a:br>
              <a:rPr lang="pt-BR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</a:b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424"/>
            <a:ext cx="12192000" cy="5362575"/>
          </a:xfrm>
          <a:prstGeom prst="rect">
            <a:avLst/>
          </a:prstGeom>
        </p:spPr>
      </p:pic>
      <p:sp>
        <p:nvSpPr>
          <p:cNvPr id="5" name="Seta para baixo 4"/>
          <p:cNvSpPr/>
          <p:nvPr/>
        </p:nvSpPr>
        <p:spPr>
          <a:xfrm rot="10800000">
            <a:off x="4708652" y="4693984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0626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" y="165100"/>
            <a:ext cx="11672711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8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2200" y="1281906"/>
            <a:ext cx="5321300" cy="5247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990600" y="254000"/>
            <a:ext cx="894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1/3 da gravidade da Terra </a:t>
            </a:r>
            <a:endParaRPr lang="pt-BR" sz="44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19100" y="2020336"/>
            <a:ext cx="52705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Exemplo: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Bradley Hand ITC" panose="03070402050302030203" pitchFamily="66" charset="0"/>
              </a:rPr>
              <a:t>U</a:t>
            </a:r>
            <a:r>
              <a:rPr lang="pt-BR" sz="28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ma pessoa de 80 kg em Marte pesaria 50 kg</a:t>
            </a:r>
          </a:p>
          <a:p>
            <a:endParaRPr lang="pt-BR" sz="2800" dirty="0" smtClean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Uma pedra lançada em Marte cairia mais devagar do que uma rocha caída na Terra.</a:t>
            </a:r>
            <a:endParaRPr lang="pt-BR" sz="28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78" y="241299"/>
            <a:ext cx="11331222" cy="63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Marte na Mitologia </a:t>
            </a: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786" y="1906588"/>
            <a:ext cx="3808421" cy="435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b="7727"/>
          <a:stretch/>
        </p:blipFill>
        <p:spPr>
          <a:xfrm>
            <a:off x="8000211" y="1906588"/>
            <a:ext cx="3353589" cy="435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431800" y="2377344"/>
            <a:ext cx="36202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Marte é conhecido como o Planeta Vermelho. </a:t>
            </a:r>
          </a:p>
          <a:p>
            <a:r>
              <a:rPr lang="pt-BR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Obtém sua cor vermelha do ferro em seu solo</a:t>
            </a:r>
            <a:endParaRPr lang="pt-BR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368259" y="6264421"/>
            <a:ext cx="326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Ares - deus da guerra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Luas em Marte </a:t>
            </a: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4130"/>
            <a:ext cx="2582346" cy="255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2471"/>
            <a:ext cx="2590800" cy="256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-791627" y="3756248"/>
            <a:ext cx="41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chemeClr val="bg1"/>
                </a:solidFill>
              </a:rPr>
              <a:t>Phobos</a:t>
            </a:r>
            <a:r>
              <a:rPr lang="pt-BR" dirty="0" smtClean="0">
                <a:solidFill>
                  <a:schemeClr val="bg1"/>
                </a:solidFill>
              </a:rPr>
              <a:t>- Medo  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Deimos</a:t>
            </a:r>
            <a:r>
              <a:rPr lang="pt-BR" dirty="0" smtClean="0">
                <a:solidFill>
                  <a:schemeClr val="bg1"/>
                </a:solidFill>
              </a:rPr>
              <a:t>-Pânico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489200" y="1562100"/>
            <a:ext cx="5118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As 2 luas seriam asteroides que teriam sido capturados pela gravidade marciana.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Bradley Hand ITC" panose="03070402050302030203" pitchFamily="66" charset="0"/>
              </a:rPr>
              <a:t>F</a:t>
            </a:r>
            <a:r>
              <a:rPr lang="pt-BR" sz="24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oram nomeados em homenagem aos cavalos que puxaram a carruagem do deus da guerra grega Ares, a contrapartida do deus da guerra romana Marte. </a:t>
            </a:r>
            <a:endParaRPr lang="pt-BR" sz="24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9196" y="843503"/>
            <a:ext cx="2305050" cy="291274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055100" y="4053001"/>
            <a:ext cx="313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Bradley Hand ITC" panose="03070402050302030203" pitchFamily="66" charset="0"/>
              </a:rPr>
              <a:t> F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oi descoberto 1877 pelo astrônomo </a:t>
            </a:r>
            <a:r>
              <a:rPr lang="pt-BR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Asaph</a:t>
            </a:r>
            <a:r>
              <a:rPr lang="pt-BR" dirty="0">
                <a:solidFill>
                  <a:schemeClr val="bg1"/>
                </a:solidFill>
                <a:latin typeface="Bradley Hand ITC" panose="03070402050302030203" pitchFamily="66" charset="0"/>
              </a:rPr>
              <a:t> Hall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295" y="4699332"/>
            <a:ext cx="2619901" cy="206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2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Formação das luas de Marte</a:t>
            </a: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The formation of Mars moons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3963" y="18637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6312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Marte no céu noturno </a:t>
            </a:r>
            <a:r>
              <a:rPr lang="pt-BR" dirty="0" smtClean="0">
                <a:latin typeface="Bradley Hand ITC" panose="03070402050302030203" pitchFamily="66" charset="0"/>
              </a:rPr>
              <a:t/>
            </a:r>
            <a:br>
              <a:rPr lang="pt-BR" dirty="0" smtClean="0">
                <a:latin typeface="Bradley Hand ITC" panose="03070402050302030203" pitchFamily="66" charset="0"/>
              </a:rPr>
            </a:b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926306"/>
            <a:ext cx="6032500" cy="603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48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Marte e suas crateras de impactos</a:t>
            </a: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78700" y="1690688"/>
            <a:ext cx="3975100" cy="4486275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Olympus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Mons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é um vulcão escudo muito grande no planeta Marte. Por um lado, tem uma altura de quase 25 km. O Monte Olimpo é cerca de duas vezes e meia a altura do Monte Everest </a:t>
            </a:r>
            <a:endParaRPr lang="pt-BR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8756"/>
            <a:ext cx="6286500" cy="501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8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000" y="301625"/>
            <a:ext cx="10515600" cy="1325563"/>
          </a:xfrm>
        </p:spPr>
        <p:txBody>
          <a:bodyPr/>
          <a:lstStyle/>
          <a:p>
            <a:r>
              <a:rPr lang="pt-BR" dirty="0" smtClean="0"/>
              <a:t>Porque Marte?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60089" y="6116788"/>
            <a:ext cx="2603984" cy="29730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1600" dirty="0" smtClean="0">
                <a:solidFill>
                  <a:schemeClr val="bg1"/>
                </a:solidFill>
              </a:rPr>
              <a:t>4°Humanos</a:t>
            </a:r>
            <a:r>
              <a:rPr lang="pt-BR" sz="1600" dirty="0" smtClean="0"/>
              <a:t> </a:t>
            </a:r>
            <a:endParaRPr lang="pt-BR" sz="1600" dirty="0"/>
          </a:p>
        </p:txBody>
      </p:sp>
      <p:grpSp>
        <p:nvGrpSpPr>
          <p:cNvPr id="9" name="Grupo 8"/>
          <p:cNvGrpSpPr/>
          <p:nvPr/>
        </p:nvGrpSpPr>
        <p:grpSpPr>
          <a:xfrm>
            <a:off x="492125" y="1525587"/>
            <a:ext cx="4095544" cy="2682875"/>
            <a:chOff x="492125" y="1525587"/>
            <a:chExt cx="4095544" cy="268287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125" y="1525587"/>
              <a:ext cx="4095544" cy="23018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CaixaDeTexto 4"/>
            <p:cNvSpPr txBox="1"/>
            <p:nvPr/>
          </p:nvSpPr>
          <p:spPr>
            <a:xfrm>
              <a:off x="1257300" y="3827462"/>
              <a:ext cx="292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schemeClr val="bg1"/>
                  </a:solidFill>
                </a:rPr>
                <a:t>1° Vida 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6318044" y="1062507"/>
            <a:ext cx="4314825" cy="3145955"/>
            <a:chOff x="6124575" y="1141796"/>
            <a:chExt cx="4314825" cy="345346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4575" y="1141796"/>
              <a:ext cx="4314825" cy="30666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CaixaDeTexto 6"/>
            <p:cNvSpPr txBox="1"/>
            <p:nvPr/>
          </p:nvSpPr>
          <p:spPr>
            <a:xfrm>
              <a:off x="6844313" y="4225924"/>
              <a:ext cx="269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mtClean="0">
                  <a:solidFill>
                    <a:schemeClr val="bg1"/>
                  </a:solidFill>
                </a:rPr>
                <a:t>2°Clima 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13540" y="4208462"/>
            <a:ext cx="3652713" cy="2432050"/>
            <a:chOff x="713540" y="4208462"/>
            <a:chExt cx="3652713" cy="2432050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40" y="4208462"/>
              <a:ext cx="3652713" cy="20510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CaixaDeTexto 10"/>
            <p:cNvSpPr txBox="1"/>
            <p:nvPr/>
          </p:nvSpPr>
          <p:spPr>
            <a:xfrm>
              <a:off x="977900" y="6271180"/>
              <a:ext cx="271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mtClean="0">
                  <a:solidFill>
                    <a:schemeClr val="bg1"/>
                  </a:solidFill>
                </a:rPr>
                <a:t>3°Geologia</a:t>
              </a:r>
              <a:endParaRPr lang="pt-BR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037782" y="4350305"/>
            <a:ext cx="3417287" cy="2218182"/>
            <a:chOff x="7037782" y="4350305"/>
            <a:chExt cx="3417287" cy="2218182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7782" y="4350305"/>
              <a:ext cx="3417287" cy="19208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Espaço Reservado para Conteúdo 2"/>
            <p:cNvSpPr txBox="1">
              <a:spLocks/>
            </p:cNvSpPr>
            <p:nvPr/>
          </p:nvSpPr>
          <p:spPr>
            <a:xfrm>
              <a:off x="7360089" y="6271180"/>
              <a:ext cx="2603984" cy="2973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pt-BR" sz="1600" dirty="0" smtClean="0">
                  <a:solidFill>
                    <a:schemeClr val="bg1"/>
                  </a:solidFill>
                </a:rPr>
                <a:t>4°Humanos</a:t>
              </a:r>
              <a:r>
                <a:rPr lang="pt-BR" sz="1600" dirty="0" smtClean="0"/>
                <a:t> </a:t>
              </a:r>
              <a:endParaRPr lang="pt-B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80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   </a:t>
            </a:r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e</a:t>
            </a:r>
            <a:b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</a:br>
            <a:r>
              <a:rPr lang="pt-BR" dirty="0">
                <a:solidFill>
                  <a:srgbClr val="FF0000"/>
                </a:solidFill>
                <a:latin typeface="Bradley Hand ITC" panose="03070402050302030203" pitchFamily="66" charset="0"/>
              </a:rPr>
              <a:t>E</a:t>
            </a:r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xploração de Marte </a:t>
            </a: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02300" y="1866899"/>
            <a:ext cx="6489700" cy="519430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Marte está sendo explorado por oito espaçonaves atualmente: seis em órbita —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Mars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Odyssey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,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Mars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Express,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Mars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Reconnaissance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Orbiter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,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Mars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Atmosphere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and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Volatile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Evolution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Missile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– MAVEN,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Mars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Orbiter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Mission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e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ExoMars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Trace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Gas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Orbiter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— e duas na superfície —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Mars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Exploration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Rover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Opportunity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e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Mars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Science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Laboratory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Curiosity</a:t>
            </a:r>
            <a:r>
              <a:rPr lang="pt-BR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.</a:t>
            </a:r>
            <a:endParaRPr lang="pt-BR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5702300" cy="49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9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Fim</a:t>
            </a: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3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805" y="-422275"/>
            <a:ext cx="10515600" cy="1325563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O Planeta </a:t>
            </a: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660400"/>
            <a:ext cx="6722188" cy="604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76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65125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9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344" y="266700"/>
            <a:ext cx="11652956" cy="58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Algumas Informações:</a:t>
            </a: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8192"/>
            <a:ext cx="5111839" cy="4708771"/>
          </a:xfrm>
        </p:spPr>
        <p:txBody>
          <a:bodyPr/>
          <a:lstStyle/>
          <a:p>
            <a:pPr algn="just"/>
            <a:r>
              <a:rPr lang="pt-BR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142 milhões de quilômetros do sol</a:t>
            </a:r>
          </a:p>
          <a:p>
            <a:pPr algn="just"/>
            <a:endParaRPr lang="pt-BR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algn="just"/>
            <a:endParaRPr lang="pt-BR" sz="3600" dirty="0" smtClean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algn="just"/>
            <a:r>
              <a:rPr lang="pt-BR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1/6 tamanho da Terra</a:t>
            </a:r>
          </a:p>
          <a:p>
            <a:pPr marL="0" indent="0" algn="just">
              <a:buNone/>
            </a:pP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pPr marL="0" indent="0" algn="just">
              <a:buNone/>
            </a:pPr>
            <a:endParaRPr lang="pt-BR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6880"/>
            <a:ext cx="5816958" cy="451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376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348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Atmosfera Marciana </a:t>
            </a:r>
            <a:endParaRPr lang="pt-BR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7100" y="2697240"/>
            <a:ext cx="5765800" cy="1488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385888"/>
            <a:ext cx="5638800" cy="529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27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67" y="365125"/>
            <a:ext cx="11154833" cy="62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9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260</Words>
  <Application>Microsoft Office PowerPoint</Application>
  <PresentationFormat>Widescreen</PresentationFormat>
  <Paragraphs>40</Paragraphs>
  <Slides>22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Bradley Hand ITC</vt:lpstr>
      <vt:lpstr>Calibri</vt:lpstr>
      <vt:lpstr>Calibri Light</vt:lpstr>
      <vt:lpstr>Tema do Office</vt:lpstr>
      <vt:lpstr>Tudo sobre Marte </vt:lpstr>
      <vt:lpstr>Porque Marte?</vt:lpstr>
      <vt:lpstr>O Planeta </vt:lpstr>
      <vt:lpstr>Apresentação do PowerPoint</vt:lpstr>
      <vt:lpstr>Apresentação do PowerPoint</vt:lpstr>
      <vt:lpstr>Algumas Informações:</vt:lpstr>
      <vt:lpstr>Apresentação do PowerPoint</vt:lpstr>
      <vt:lpstr>Atmosfera Marciana </vt:lpstr>
      <vt:lpstr>Apresentação do PowerPoint</vt:lpstr>
      <vt:lpstr>4° Planeta a partir do Sol  </vt:lpstr>
      <vt:lpstr>Apresentação do PowerPoint</vt:lpstr>
      <vt:lpstr>Apresentação do PowerPoint</vt:lpstr>
      <vt:lpstr>Apresentação do PowerPoint</vt:lpstr>
      <vt:lpstr>Marte na Mitologia </vt:lpstr>
      <vt:lpstr>Luas em Marte </vt:lpstr>
      <vt:lpstr>Apresentação do PowerPoint</vt:lpstr>
      <vt:lpstr>Formação das luas de Marte</vt:lpstr>
      <vt:lpstr>Marte no céu noturno  </vt:lpstr>
      <vt:lpstr>Marte e suas crateras de impactos</vt:lpstr>
      <vt:lpstr>   e Exploração de Marte </vt:lpstr>
      <vt:lpstr>Apresentação do PowerPoint</vt:lpstr>
      <vt:lpstr>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Tudo sobre Marte</dc:title>
  <dc:creator>Usuário do Windows</dc:creator>
  <cp:lastModifiedBy>Observatório</cp:lastModifiedBy>
  <cp:revision>30</cp:revision>
  <dcterms:created xsi:type="dcterms:W3CDTF">2018-07-22T17:00:21Z</dcterms:created>
  <dcterms:modified xsi:type="dcterms:W3CDTF">2018-07-24T11:57:00Z</dcterms:modified>
</cp:coreProperties>
</file>