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0" r:id="rId3"/>
    <p:sldId id="256" r:id="rId4"/>
    <p:sldId id="257" r:id="rId5"/>
    <p:sldId id="258" r:id="rId6"/>
    <p:sldId id="267" r:id="rId7"/>
    <p:sldId id="259" r:id="rId8"/>
    <p:sldId id="260" r:id="rId9"/>
    <p:sldId id="263" r:id="rId10"/>
    <p:sldId id="268" r:id="rId11"/>
    <p:sldId id="261" r:id="rId12"/>
    <p:sldId id="262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721" autoAdjust="0"/>
  </p:normalViewPr>
  <p:slideViewPr>
    <p:cSldViewPr>
      <p:cViewPr varScale="1">
        <p:scale>
          <a:sx n="35" d="100"/>
          <a:sy n="35" d="100"/>
        </p:scale>
        <p:origin x="-100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C49D-267B-4152-80C5-C4A705E4FE9E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D581A-ABB8-4D78-8E6A-2427F47AB16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9954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Contemplavamos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ceu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noturno em uma localidade do interior. Orion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estava bem sobre nossas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cabecas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Em um de seus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Betelgeuse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apresentava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alaranjada. No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oposto,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brilhava vivamente com um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certo tom azul. Um pouco a sudeste, Sirius dominava o panorama como um intenso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farol branco.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noroeste,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Aldebaran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era alaranjada, quase vermelha.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Alguem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lembrou Antares, a rival vermelha de Marte,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invisivel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aquela hora.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43938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Quando decompomos luz branca fazendo-a passar por um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prisma, obtemos um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arco-iris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 as cores na sequencia usualmente descrita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como: vermelho, laranja, amarelo, verde, azul, anil e violeta. Mas, quando descrevemos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sequencia de cores em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temperatura de objetos incandescentes,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verde “perde a vez”, sendo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substituido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pelo branco. Eis porque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vemos estrelas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verdes...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E, de </a:t>
            </a:r>
            <a:r>
              <a:rPr lang="pt-BR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repente, a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pergunta: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Porque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existem estrelas verdes?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Gabi, oito anos, tinha a resposta na ponta da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Porque nunca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ninguem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viu uma, ora...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Resposta intrigante.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 as coisas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existem porque as vemos? 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existem por si mesmas,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elas como as percebemos, ou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seu jeito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proprio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ser? O que queremos de fato dizer, quando afirmamos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existencia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 a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inexistencia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algo? Melhor reformular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porque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vemos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estrelas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verdes? Esta nova pergunta admite uma resposta mais objetiva e prosaica, em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termos de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vejamos.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5366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 estrelas e um exemplo 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fenomeno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chamado de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endParaRPr lang="pt-B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Sabe-se, ha muito tempo, que um objeto suficientemente aquecido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irradia luz, torna-se incandescente (por exemplo, um ferro em brasa na forja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ferreiro ou o filamento de uma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lampada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incandescente). Sabe-se,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 da luminosidade irradiada depende da temperatura. A medida que o objeto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esquenta, inicialmente emite apenas calor, depois brilha de um vermelho fosco,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 passa a um a um vermelho vivo, a um alaranjado, amarelo, branco e, finalmente,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azulado (e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que, a esta altura,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haja ate mudado de estado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...).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 ate um instrumento para medir a temperatura de objetos incandescentes,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observando a sua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 </a:t>
            </a:r>
            <a:r>
              <a:rPr lang="pt-B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pirômetro ótico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4555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das estrelas e um exemplo 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fenomeno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chamado de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endParaRPr lang="pt-B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Sabe-se, ha muito tempo, que um objeto suficientemente aquecido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irradia luz, torna-se incandescente (por exemplo, um ferro em brasa na forja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ferreiro ou o filamento de uma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lampada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incandescente). Sabe-se,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 da luminosidade irradiada depende da temperatura. A medida que o objeto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esquenta, inicialmente emite apenas calor, depois brilha de um vermelho fosco, do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 passa a um a um vermelho vivo, a um alaranjado, amarelo, branco e, finalmente,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azulado (e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que, a esta altura,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haja ate mudado de estado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...).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Existe ate um instrumento para medir a temperatura de objetos incandescentes,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observando a sua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 </a:t>
            </a:r>
            <a:r>
              <a:rPr lang="pt-B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pirômetro ótico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455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outubro de 1900, Max Planck encontrou uma formula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empirica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capaz de descrever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isto e, uma formula capaz de reproduzir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satisfatoriamente os dados experimentais. Uma maneira moderna de escrever 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formula de Planck ei: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2 1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</a:t>
            </a:r>
          </a:p>
          <a:p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( ) c h λ </a:t>
            </a:r>
            <a:r>
              <a:rPr lang="pt-BR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</a:t>
            </a:r>
            <a:endParaRPr lang="pt-BR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</a:t>
            </a:r>
          </a:p>
          <a:p>
            <a:r>
              <a:rPr lang="el-G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λ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sendo h a constante de Planck, c a velocidade da luz e k a constante de Boltzmann.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RT(λ), chamada de </a:t>
            </a:r>
            <a:r>
              <a:rPr lang="pt-BR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radiância</a:t>
            </a:r>
            <a:r>
              <a:rPr lang="pt-BR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espectral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descreve como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distribui pelos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varios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comprimentos de onda do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eletromagnetico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RT(λ) representa a quantidade de energia emitida sob a forma de ondas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eletromagneticas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comprimento de onda λ, por unidade de tempo e de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 um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objeto a temperatura absoluta T. Na formula original de Planck, apareciam constantes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arbitrarias, cujos valores eram obtidos por ajuste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numerico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fazendo-se com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matematica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coincidisse com 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experimental RT(λ)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× λ. Foi no decorrer das buscas de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explicacao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fenomeno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 elas foram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sendo identificadas com as constantes universais que agora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Alias, foram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justamente tais buscas que desencadearam o surgimento da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Quanticaii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formula de Planck aplica-se, na verdade, a um irradiador ideal,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conhecido como corpo negro ou cavidade. O leitor interessado pode recorrer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bibliografia indicada para mais detalhes. No caso de objetos reais, ocorrem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desvios e no caso especifico das estrelas, existem peculiaridades que escapam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essa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matematica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mas que, tendo em vista apenas responder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questao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proposta, podemos desconsiderar.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8030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Qualquer objeto, a qualquer temperatura, emite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modo 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abranger todo 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eletromagnetico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isto e, de modo a varrer um 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continuum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comprimentos de onda entre zero e infinito.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RT(λ) assume um valor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maximo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um certo comprimento de onda, que e tanto maior quanto mais elevada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temperatura.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Qualquer objeto, a qualquer temperatura, emite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modo 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abranger todo 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eletromagnetico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isto e, de modo a varrer um </a:t>
            </a:r>
            <a:r>
              <a:rPr lang="pt-B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continuum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comprimentos de onda entre zero e infinito.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RT(λ) assume um valor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maximo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um certo comprimento de onda, que e tanto maior quanto mais elevada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temperatura.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Fig. 1 representa os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graficos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formula de Planck para irradiadores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ideais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temperaturas: 3000K, 5300K e 9000K. As escalas verticais foram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ampliadas por fatores convenientes, de modo a facilitar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 as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curvas; na verdade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diferenca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alturas e muito mais pronunciada. A escala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 foi escolhida de modo a evidenciar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eletromagnetico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correspondente a luz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se situa aproximadamente entre 420nm (limite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violeta) e 680nm (limite vermelho), mostrada entre as duas linhas tracejadas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27728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a temperatura intermediaria, qual seja 5300K, o pico da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radiancia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espectral encontra-se no meio do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ou seja, corresponde a luz verde. Mas 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predominancia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verde sobre as outras cores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acentuada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 nos casos anteriores e,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alem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disso, o vermelho e o violeta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igualmente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aquinhoados, de modo que, agora, a luz irradiada distribui-se de maneira mais ou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menos uniforme por todo o espectro </a:t>
            </a:r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visivel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 que, aos nossos olhos, produz a</a:t>
            </a:r>
          </a:p>
          <a:p>
            <a:r>
              <a:rPr lang="pt-B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sensacao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luz branca.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D581A-ABB8-4D78-8E6A-2427F47AB16B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180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1389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321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601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4890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9833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3988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637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4515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419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977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219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98BA-FBEC-4B61-919C-7084EDEE6226}" type="datetimeFigureOut">
              <a:rPr lang="pt-BR" smtClean="0"/>
              <a:pPr/>
              <a:t>23/07/2012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7AD1-32D7-4DD3-9A6F-76E6E4D1C8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9997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rodutos-observatorio-02\abertura-sessao-astronomia\Abertura%20CDA%20NEW.m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rodutos-observatorio-02\abertura-sessao-astronomia\Abertura%20Sessao%20Astronomia%20NEW.m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bertura CDA NEW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917262"/>
            <a:ext cx="9144000" cy="4572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A função RT(λ) assume um valor máximo para um certo comprimento de onda, que é tanto maior quanto mais elevada for a temperatura.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skolor.nacka.se/samskolan/eaae/summerschools/TSunFi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76883"/>
            <a:ext cx="4464496" cy="3937785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bg1"/>
                </a:solidFill>
              </a:rPr>
              <a:t>Radiância</a:t>
            </a:r>
            <a:r>
              <a:rPr lang="pt-BR" dirty="0" smtClean="0">
                <a:solidFill>
                  <a:schemeClr val="bg1"/>
                </a:solidFill>
              </a:rPr>
              <a:t> espectral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3546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bg1"/>
                </a:solidFill>
              </a:rPr>
              <a:t>Radiância</a:t>
            </a:r>
            <a:r>
              <a:rPr lang="pt-BR" dirty="0" smtClean="0">
                <a:solidFill>
                  <a:schemeClr val="bg1"/>
                </a:solidFill>
              </a:rPr>
              <a:t> espectral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32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predominância do verde sobre as outras cores não é tão acentuada como nos casos anteriores.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Além disso, o vermelho e o violeta são igualmente aquinhoados.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Produz, aos nossos olhos, a sensação de luz branca.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skolor.nacka.se/samskolan/eaae/summerschools/TSunFi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3268" y="1268759"/>
            <a:ext cx="3894956" cy="3435439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 por que não é verde?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Luz Branca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8531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Luz branca pode ser </a:t>
            </a:r>
            <a:r>
              <a:rPr lang="pt-BR" dirty="0" err="1" smtClean="0">
                <a:solidFill>
                  <a:schemeClr val="bg1"/>
                </a:solidFill>
              </a:rPr>
              <a:t>decom</a:t>
            </a:r>
            <a:r>
              <a:rPr lang="pt-BR" dirty="0" smtClean="0">
                <a:solidFill>
                  <a:schemeClr val="bg1"/>
                </a:solidFill>
              </a:rPr>
              <a:t>- posta.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Para a sequência de cor de objetos incandescentes em função da temperatura, verde é substituído pelo branco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9698" name="Picture 2" descr="http://www.alunosonline.com.br/upload/conteudo_legenda/bcfccb1ee1f60d85026647d06daa17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851895" cy="480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 o Sol?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Temperatura efetiva da superfície é 5 778 K.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skolor.nacka.se/samskolan/eaae/summerschools/TSunFi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4081983" cy="3600400"/>
          </a:xfrm>
          <a:prstGeom prst="rect">
            <a:avLst/>
          </a:prstGeom>
          <a:noFill/>
        </p:spPr>
      </p:pic>
      <p:pic>
        <p:nvPicPr>
          <p:cNvPr id="27650" name="Picture 2" descr="http://1.bp.blogspot.com/_QmsNmIvwOMs/TGYLcxP1cII/AAAAAAAAB2k/YkssA9Vqos0/s1600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92896"/>
            <a:ext cx="481122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4.bp.blogspot.com/_-qIP6KV_Zh4/TGOQ_bFx5zI/AAAAAAAAAW0/3rMdSPqOX7s/s1600/nuclio_npod_1093448835_7605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645" y="-504056"/>
            <a:ext cx="9690189" cy="746144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bg1"/>
              </a:solidFill>
            </a:endParaRPr>
          </a:p>
          <a:p>
            <a:pPr algn="r"/>
            <a:endParaRPr lang="pt-BR" dirty="0" smtClean="0">
              <a:solidFill>
                <a:schemeClr val="bg1"/>
              </a:solidFill>
            </a:endParaRPr>
          </a:p>
          <a:p>
            <a:pPr algn="r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algn="r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algn="r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algn="r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obrigada. </a:t>
            </a:r>
          </a:p>
          <a:p>
            <a:pPr algn="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bom céu a todos!</a:t>
            </a:r>
          </a:p>
          <a:p>
            <a:pPr algn="r"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bertura Sessao Astronomia NEW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52" y="1183580"/>
            <a:ext cx="9099352" cy="454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ites2.uai.com.br/jornalismo/imagem/JewelBoxHu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396536" cy="9396536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</a:rPr>
              <a:t>Por que não existem estrelas verdes?</a:t>
            </a:r>
            <a:endParaRPr lang="pt-BR" sz="5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19872" y="5517232"/>
            <a:ext cx="6400800" cy="17526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Andrea </a:t>
            </a:r>
            <a:r>
              <a:rPr lang="pt-BR" b="1" dirty="0" err="1" smtClean="0">
                <a:solidFill>
                  <a:schemeClr val="bg1"/>
                </a:solidFill>
              </a:rPr>
              <a:t>Greff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61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8" name="Picture 4" descr="http://www.davidmalin.com/fujii/image/af3-03_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675456"/>
            <a:ext cx="6840760" cy="877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oraskywalker.files.wordpress.com/2010/07/orion-sirius-aldebaran-pleiades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395536"/>
            <a:ext cx="8856984" cy="88569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1031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Pensando um pouco ...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Estrelas verdes existem?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existem? Ou 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não as percebemos?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que não vemos estrelas verdes?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ibis.dihitt.net/f/big_627adb599fca946a7dcc-imagesCANGV36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97676"/>
            <a:ext cx="3384376" cy="3323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77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farm4.static.flickr.com/3111/3184361767_7bea98d6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4762500" cy="3571875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Radiação térmica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Objeto suficientemente aquecido torna-se incandescente e irradia luz.</a:t>
            </a:r>
          </a:p>
        </p:txBody>
      </p:sp>
      <p:pic>
        <p:nvPicPr>
          <p:cNvPr id="8196" name="Picture 4" descr="http://blogs.estadao.com.br/herton-escobar/files/2010/07/lampa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4762500" cy="3171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07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Radiação térmica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Cor </a:t>
            </a:r>
            <a:r>
              <a:rPr lang="pt-BR" dirty="0">
                <a:solidFill>
                  <a:schemeClr val="bg1"/>
                </a:solidFill>
              </a:rPr>
              <a:t>da luminosidade irradiada depende da </a:t>
            </a:r>
            <a:r>
              <a:rPr lang="pt-BR" dirty="0" smtClean="0">
                <a:solidFill>
                  <a:schemeClr val="bg1"/>
                </a:solidFill>
              </a:rPr>
              <a:t>temperatura.</a:t>
            </a:r>
          </a:p>
          <a:p>
            <a:r>
              <a:rPr lang="pt-BR" b="1" i="1" dirty="0" smtClean="0">
                <a:solidFill>
                  <a:schemeClr val="bg1"/>
                </a:solidFill>
              </a:rPr>
              <a:t>Pirômetro </a:t>
            </a:r>
            <a:r>
              <a:rPr lang="pt-BR" b="1" i="1" dirty="0">
                <a:solidFill>
                  <a:schemeClr val="bg1"/>
                </a:solidFill>
              </a:rPr>
              <a:t>ótico</a:t>
            </a:r>
            <a:r>
              <a:rPr lang="pt-BR" dirty="0">
                <a:solidFill>
                  <a:schemeClr val="bg1"/>
                </a:solidFill>
              </a:rPr>
              <a:t>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4.bp.blogspot.com/-PIX-Xq-_7uk/T0-oc3QxtBI/AAAAAAAABZk/yMt7J6P8LuY/s1600/Ferrei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3284984"/>
            <a:ext cx="4764021" cy="35730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erroinfuoco.com/img/filosof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3168352" cy="2862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3.bp.blogspot.com/_Yjtkr1vK1DI/TD-bm7UmVBI/AAAAAAAAAFM/ymfcuxU3zA0/s1600/Slide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4080453" cy="30603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www.epc.com.br/_imgs/oquefazemos/siderurgia_01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2348880"/>
            <a:ext cx="3491880" cy="26189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07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1"/>
                </a:solidFill>
              </a:rPr>
              <a:t>Radiância</a:t>
            </a:r>
            <a:r>
              <a:rPr lang="pt-BR" dirty="0" smtClean="0">
                <a:solidFill>
                  <a:schemeClr val="bg1"/>
                </a:solidFill>
              </a:rPr>
              <a:t> espectral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9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Descreve como a radiação se distribui pelos vários </a:t>
            </a:r>
            <a:r>
              <a:rPr lang="pt-BR" dirty="0" err="1" smtClean="0">
                <a:solidFill>
                  <a:schemeClr val="bg1"/>
                </a:solidFill>
              </a:rPr>
              <a:t>compri-mentos</a:t>
            </a:r>
            <a:r>
              <a:rPr lang="pt-BR" dirty="0" smtClean="0">
                <a:solidFill>
                  <a:schemeClr val="bg1"/>
                </a:solidFill>
              </a:rPr>
              <a:t> de onda do espectro eletromagnético.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Max Planck, 1990.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função RT(λ) representa a quantidade de energia emitida sob a forma de ondas </a:t>
            </a:r>
            <a:r>
              <a:rPr lang="pt-BR" dirty="0" err="1" smtClean="0">
                <a:solidFill>
                  <a:schemeClr val="bg1"/>
                </a:solidFill>
              </a:rPr>
              <a:t>eletro-magnéticas</a:t>
            </a:r>
            <a:r>
              <a:rPr lang="pt-BR" dirty="0" smtClean="0">
                <a:solidFill>
                  <a:schemeClr val="bg1"/>
                </a:solidFill>
              </a:rPr>
              <a:t> de comprimento de onda λ, por unidade de tempo e de área, por um objeto a temperatura absoluta T.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hendrix2.uoregon.edu/~imamura/123cs/lecture-6/Max_Planck_(1858-194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509" y="1268760"/>
            <a:ext cx="3645971" cy="5118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26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043609" y="2780928"/>
            <a:ext cx="7128792" cy="4012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Qualquer objeto, a qualquer temperatura, emite radiação de modo a abranger todo o espectro eletromagnético. 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bg1"/>
                </a:solidFill>
              </a:rPr>
              <a:t>Radiância</a:t>
            </a:r>
            <a:r>
              <a:rPr lang="pt-BR" dirty="0" smtClean="0">
                <a:solidFill>
                  <a:schemeClr val="bg1"/>
                </a:solidFill>
              </a:rPr>
              <a:t> espectral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upload.wikimedia.org/wikipedia/commons/thumb/c/cf/EM_Spectrum_Properties_edit.svg/500px-EM_Spectrum_Properties_edi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819" y="2849805"/>
            <a:ext cx="6811565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1436</Words>
  <Application>Microsoft Office PowerPoint</Application>
  <PresentationFormat>Apresentação na tela (4:3)</PresentationFormat>
  <Paragraphs>162</Paragraphs>
  <Slides>15</Slides>
  <Notes>10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Por que não existem estrelas verdes?</vt:lpstr>
      <vt:lpstr>Slide 4</vt:lpstr>
      <vt:lpstr>Pensando um pouco ...</vt:lpstr>
      <vt:lpstr>Radiação térmica</vt:lpstr>
      <vt:lpstr>Radiação térmica</vt:lpstr>
      <vt:lpstr>Radiância espectral</vt:lpstr>
      <vt:lpstr>Radiância espectral</vt:lpstr>
      <vt:lpstr>Radiância espectral</vt:lpstr>
      <vt:lpstr>Radiância espectral</vt:lpstr>
      <vt:lpstr>E por que não é verde?</vt:lpstr>
      <vt:lpstr>Luz Branca</vt:lpstr>
      <vt:lpstr>E o Sol?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não existem estrelas verdes?</dc:title>
  <dc:creator>Maite</dc:creator>
  <cp:lastModifiedBy>Observatório</cp:lastModifiedBy>
  <cp:revision>17</cp:revision>
  <dcterms:created xsi:type="dcterms:W3CDTF">2012-07-21T20:57:00Z</dcterms:created>
  <dcterms:modified xsi:type="dcterms:W3CDTF">2012-07-23T11:05:39Z</dcterms:modified>
</cp:coreProperties>
</file>