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4250BE-931B-46BB-8C63-B10FEF37A518}" type="datetimeFigureOut">
              <a:rPr lang="pt-BR" smtClean="0"/>
              <a:pPr/>
              <a:t>22/09/2012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63DEA3-8B66-4685-913F-A8507552C3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hyperlink" Target="mailto:Diego.custodio@usp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od.nasa.gov/" TargetMode="External"/><Relationship Id="rId4" Type="http://schemas.openxmlformats.org/officeDocument/2006/relationships/hyperlink" Target="http://www.astronoo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Sessão</a:t>
            </a:r>
            <a:r>
              <a:rPr lang="en-US" dirty="0" smtClean="0"/>
              <a:t> </a:t>
            </a:r>
            <a:r>
              <a:rPr lang="en-US" dirty="0" err="1" smtClean="0"/>
              <a:t>Astronomia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7360" y="2708920"/>
            <a:ext cx="7406640" cy="1752600"/>
          </a:xfrm>
        </p:spPr>
        <p:txBody>
          <a:bodyPr/>
          <a:lstStyle/>
          <a:p>
            <a:r>
              <a:rPr lang="en-US" dirty="0" err="1" smtClean="0"/>
              <a:t>Vênus</a:t>
            </a:r>
            <a:r>
              <a:rPr lang="en-US" dirty="0" smtClean="0"/>
              <a:t>: Paraíso </a:t>
            </a:r>
            <a:r>
              <a:rPr lang="en-US" dirty="0" err="1" smtClean="0"/>
              <a:t>ou</a:t>
            </a:r>
            <a:r>
              <a:rPr lang="en-US" dirty="0" smtClean="0"/>
              <a:t> Inferno?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40152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Diego </a:t>
            </a:r>
            <a:r>
              <a:rPr lang="en-US" dirty="0" err="1" smtClean="0"/>
              <a:t>Scanavachi</a:t>
            </a:r>
            <a:r>
              <a:rPr lang="en-US" dirty="0" smtClean="0"/>
              <a:t> </a:t>
            </a:r>
            <a:r>
              <a:rPr lang="en-US" dirty="0" err="1" smtClean="0"/>
              <a:t>Custódio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Rotação</a:t>
            </a:r>
            <a:r>
              <a:rPr lang="en-US" dirty="0" smtClean="0"/>
              <a:t> de </a:t>
            </a:r>
            <a:r>
              <a:rPr lang="en-US" dirty="0" err="1" smtClean="0"/>
              <a:t>Vênus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Vênus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um </a:t>
            </a:r>
            <a:r>
              <a:rPr lang="en-US" dirty="0" err="1" smtClean="0"/>
              <a:t>eixo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peculiar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Solar.</a:t>
            </a:r>
          </a:p>
          <a:p>
            <a:endParaRPr lang="en-US" dirty="0" smtClean="0"/>
          </a:p>
          <a:p>
            <a:endParaRPr lang="pt-BR" dirty="0"/>
          </a:p>
        </p:txBody>
      </p:sp>
      <p:pic>
        <p:nvPicPr>
          <p:cNvPr id="4" name="Imagem 3" descr="obliqu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6952"/>
            <a:ext cx="748883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600888" cy="4800600"/>
          </a:xfrm>
        </p:spPr>
        <p:txBody>
          <a:bodyPr/>
          <a:lstStyle/>
          <a:p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Sonda</a:t>
            </a:r>
            <a:r>
              <a:rPr lang="en-US" dirty="0" smtClean="0"/>
              <a:t>, </a:t>
            </a:r>
            <a:r>
              <a:rPr lang="en-US" dirty="0" err="1" smtClean="0"/>
              <a:t>Venera</a:t>
            </a:r>
            <a:r>
              <a:rPr lang="en-US" dirty="0" smtClean="0"/>
              <a:t> 1 </a:t>
            </a:r>
            <a:r>
              <a:rPr lang="en-US" dirty="0" err="1" smtClean="0"/>
              <a:t>em</a:t>
            </a:r>
            <a:r>
              <a:rPr lang="en-US" dirty="0" smtClean="0"/>
              <a:t> 1961.</a:t>
            </a:r>
          </a:p>
          <a:p>
            <a:endParaRPr lang="en-US" dirty="0" smtClean="0"/>
          </a:p>
          <a:p>
            <a:r>
              <a:rPr lang="en-US" dirty="0" smtClean="0"/>
              <a:t>Mariner 1.</a:t>
            </a:r>
          </a:p>
          <a:p>
            <a:endParaRPr lang="en-US" dirty="0" smtClean="0"/>
          </a:p>
          <a:p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sonda</a:t>
            </a:r>
            <a:r>
              <a:rPr lang="en-US" dirty="0" smtClean="0"/>
              <a:t> a </a:t>
            </a:r>
            <a:r>
              <a:rPr lang="en-US" dirty="0" err="1" smtClean="0"/>
              <a:t>obter</a:t>
            </a:r>
            <a:r>
              <a:rPr lang="en-US" dirty="0" smtClean="0"/>
              <a:t> </a:t>
            </a:r>
            <a:r>
              <a:rPr lang="en-US" dirty="0" err="1" smtClean="0"/>
              <a:t>sucesso</a:t>
            </a:r>
            <a:r>
              <a:rPr lang="en-US" dirty="0" smtClean="0"/>
              <a:t>, Mariner 2.</a:t>
            </a:r>
          </a:p>
          <a:p>
            <a:endParaRPr lang="en-US" dirty="0" smtClean="0"/>
          </a:p>
          <a:p>
            <a:r>
              <a:rPr lang="en-US" dirty="0" err="1" smtClean="0"/>
              <a:t>Venera</a:t>
            </a:r>
            <a:r>
              <a:rPr lang="en-US" dirty="0" smtClean="0"/>
              <a:t> 3 e </a:t>
            </a:r>
            <a:r>
              <a:rPr lang="en-US" dirty="0" err="1" smtClean="0"/>
              <a:t>Venera</a:t>
            </a:r>
            <a:r>
              <a:rPr lang="en-US" dirty="0" smtClean="0"/>
              <a:t> 4 </a:t>
            </a:r>
            <a:r>
              <a:rPr lang="en-US" dirty="0" err="1" smtClean="0"/>
              <a:t>entraram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atmosferade</a:t>
            </a:r>
            <a:r>
              <a:rPr lang="en-US" dirty="0" smtClean="0"/>
              <a:t> </a:t>
            </a:r>
            <a:r>
              <a:rPr lang="en-US" dirty="0" err="1" smtClean="0"/>
              <a:t>Vênus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Venera</a:t>
            </a:r>
            <a:r>
              <a:rPr lang="en-US" dirty="0" smtClean="0"/>
              <a:t> 7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reforçada</a:t>
            </a:r>
            <a:r>
              <a:rPr lang="en-US" dirty="0" smtClean="0"/>
              <a:t> e </a:t>
            </a:r>
            <a:r>
              <a:rPr lang="en-US" dirty="0" err="1" smtClean="0"/>
              <a:t>entrou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o </a:t>
            </a:r>
            <a:r>
              <a:rPr lang="en-US" dirty="0" err="1" smtClean="0"/>
              <a:t>paraquedas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resistiu</a:t>
            </a:r>
            <a:r>
              <a:rPr lang="en-US" dirty="0" smtClean="0"/>
              <a:t> a </a:t>
            </a:r>
            <a:r>
              <a:rPr lang="en-US" dirty="0" err="1" smtClean="0"/>
              <a:t>pressão</a:t>
            </a:r>
            <a:r>
              <a:rPr lang="en-US" dirty="0" smtClean="0"/>
              <a:t> e se </a:t>
            </a:r>
            <a:r>
              <a:rPr lang="en-US" dirty="0" err="1" smtClean="0"/>
              <a:t>rompeu</a:t>
            </a:r>
            <a:r>
              <a:rPr lang="en-US" dirty="0" smtClean="0"/>
              <a:t>, a </a:t>
            </a:r>
            <a:r>
              <a:rPr lang="en-US" dirty="0" err="1" smtClean="0"/>
              <a:t>sonda</a:t>
            </a:r>
            <a:r>
              <a:rPr lang="en-US" dirty="0" smtClean="0"/>
              <a:t> se </a:t>
            </a:r>
            <a:r>
              <a:rPr lang="en-US" dirty="0" err="1" smtClean="0"/>
              <a:t>chocou</a:t>
            </a:r>
            <a:r>
              <a:rPr lang="en-US" dirty="0" smtClean="0"/>
              <a:t> contra a </a:t>
            </a:r>
            <a:r>
              <a:rPr lang="en-US" dirty="0" err="1" smtClean="0"/>
              <a:t>superfície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o </a:t>
            </a:r>
            <a:r>
              <a:rPr lang="en-US" dirty="0" err="1" smtClean="0"/>
              <a:t>choque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fatal.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Superfície</a:t>
            </a:r>
            <a:r>
              <a:rPr lang="en-US" dirty="0" smtClean="0"/>
              <a:t> de </a:t>
            </a:r>
            <a:r>
              <a:rPr lang="en-US" dirty="0" err="1" smtClean="0"/>
              <a:t>Vênus</a:t>
            </a:r>
            <a:endParaRPr lang="pt-BR" dirty="0"/>
          </a:p>
        </p:txBody>
      </p:sp>
      <p:pic>
        <p:nvPicPr>
          <p:cNvPr id="4" name="Espaço Reservado para Conteúdo 3" descr="venus atmosfera s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242" y="1447800"/>
            <a:ext cx="4427066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Geologia</a:t>
            </a:r>
            <a:endParaRPr lang="pt-BR" dirty="0"/>
          </a:p>
        </p:txBody>
      </p:sp>
      <p:pic>
        <p:nvPicPr>
          <p:cNvPr id="4" name="Espaço Reservado para Conteúdo 3" descr="Mgn_p391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6071968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Atmosfera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Composta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90% </a:t>
            </a:r>
            <a:r>
              <a:rPr lang="en-US" dirty="0" err="1" smtClean="0"/>
              <a:t>dioxido</a:t>
            </a:r>
            <a:r>
              <a:rPr lang="en-US" dirty="0" smtClean="0"/>
              <a:t> de </a:t>
            </a:r>
            <a:r>
              <a:rPr lang="en-US" dirty="0" err="1" smtClean="0"/>
              <a:t>carbono</a:t>
            </a:r>
            <a:r>
              <a:rPr lang="en-US" dirty="0" smtClean="0"/>
              <a:t> e </a:t>
            </a:r>
            <a:r>
              <a:rPr lang="en-US" dirty="0" err="1" smtClean="0"/>
              <a:t>Enxofre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 descr="venus a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4896544" cy="31283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Hostís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abrigar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Além</a:t>
            </a:r>
            <a:r>
              <a:rPr lang="en-US" dirty="0" smtClean="0"/>
              <a:t> disso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suficiente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colonização</a:t>
            </a:r>
            <a:r>
              <a:rPr lang="en-US" dirty="0" smtClean="0"/>
              <a:t> no </a:t>
            </a:r>
            <a:r>
              <a:rPr lang="en-US" dirty="0" err="1" smtClean="0"/>
              <a:t>planeta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Daqui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Terra, </a:t>
            </a:r>
            <a:r>
              <a:rPr lang="en-US" dirty="0" err="1" smtClean="0"/>
              <a:t>Vênus</a:t>
            </a:r>
            <a:r>
              <a:rPr lang="en-US" dirty="0" smtClean="0"/>
              <a:t> </a:t>
            </a:r>
            <a:r>
              <a:rPr lang="en-US" dirty="0" err="1" smtClean="0"/>
              <a:t>mantém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beleza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brilho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fascina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planeta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adequado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conhecemos</a:t>
            </a:r>
            <a:r>
              <a:rPr lang="en-US" dirty="0" smtClean="0"/>
              <a:t> e a </a:t>
            </a:r>
            <a:r>
              <a:rPr lang="en-US" dirty="0" err="1" smtClean="0"/>
              <a:t>pressão</a:t>
            </a:r>
            <a:r>
              <a:rPr lang="en-US" dirty="0" smtClean="0"/>
              <a:t> </a:t>
            </a:r>
            <a:r>
              <a:rPr lang="en-US" dirty="0" err="1" smtClean="0"/>
              <a:t>atmosférica</a:t>
            </a:r>
            <a:r>
              <a:rPr lang="en-US" dirty="0" smtClean="0"/>
              <a:t> </a:t>
            </a:r>
            <a:r>
              <a:rPr lang="en-US" dirty="0" err="1" smtClean="0"/>
              <a:t>junto</a:t>
            </a:r>
            <a:r>
              <a:rPr lang="en-US" dirty="0" smtClean="0"/>
              <a:t> com 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torna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planeta</a:t>
            </a:r>
            <a:r>
              <a:rPr lang="en-US" dirty="0" smtClean="0"/>
              <a:t> um inferno.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crescentmoonvenus_sullivan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980728"/>
            <a:ext cx="7009635" cy="511256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Diego </a:t>
            </a:r>
            <a:r>
              <a:rPr lang="en-US" dirty="0" err="1" smtClean="0"/>
              <a:t>Scanavachi</a:t>
            </a:r>
            <a:r>
              <a:rPr lang="en-US" dirty="0" smtClean="0"/>
              <a:t> </a:t>
            </a:r>
            <a:r>
              <a:rPr lang="en-US" dirty="0" err="1" smtClean="0"/>
              <a:t>Custódio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Diego.custodio@usp.br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Referencias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www.nasa.gov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www.astronoo.com</a:t>
            </a:r>
            <a:endParaRPr lang="en-US" dirty="0" smtClean="0"/>
          </a:p>
          <a:p>
            <a:r>
              <a:rPr lang="en-US" smtClean="0">
                <a:hlinkClick r:id="rId5"/>
              </a:rPr>
              <a:t>www.apod.nasa.gov</a:t>
            </a:r>
            <a:endParaRPr lang="en-US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Antigamente</a:t>
            </a:r>
            <a:endParaRPr lang="pt-BR" dirty="0"/>
          </a:p>
        </p:txBody>
      </p:sp>
      <p:pic>
        <p:nvPicPr>
          <p:cNvPr id="8" name="Imagem 7" descr="venusLune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80430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at_20090509-135720.inc_venus_e_marte_no_ceu_de_niter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19"/>
            <a:ext cx="7416824" cy="53308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Brilho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2776352" cy="4717504"/>
          </a:xfrm>
        </p:spPr>
        <p:txBody>
          <a:bodyPr/>
          <a:lstStyle/>
          <a:p>
            <a:r>
              <a:rPr lang="en-US" dirty="0" smtClean="0"/>
              <a:t>É o </a:t>
            </a:r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brilhante</a:t>
            </a:r>
            <a:r>
              <a:rPr lang="en-US" dirty="0" smtClean="0"/>
              <a:t> do </a:t>
            </a:r>
            <a:r>
              <a:rPr lang="en-US" dirty="0" err="1" smtClean="0"/>
              <a:t>céu</a:t>
            </a:r>
            <a:r>
              <a:rPr lang="en-US" dirty="0" smtClean="0"/>
              <a:t>,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Lua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smtClean="0"/>
              <a:t>do </a:t>
            </a:r>
            <a:r>
              <a:rPr lang="en-US" dirty="0" smtClean="0"/>
              <a:t>Sol </a:t>
            </a:r>
            <a:endParaRPr lang="pt-BR" dirty="0"/>
          </a:p>
        </p:txBody>
      </p:sp>
      <p:pic>
        <p:nvPicPr>
          <p:cNvPr id="4" name="Imagem 3" descr="venus_hiades_20040718_0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188583" cy="4789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4789512"/>
          </a:xfrm>
        </p:spPr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ser um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celeste</a:t>
            </a:r>
            <a:r>
              <a:rPr lang="en-US" dirty="0" smtClean="0"/>
              <a:t> </a:t>
            </a:r>
            <a:r>
              <a:rPr lang="en-US" dirty="0" err="1" smtClean="0"/>
              <a:t>tão</a:t>
            </a:r>
            <a:r>
              <a:rPr lang="en-US" dirty="0" smtClean="0"/>
              <a:t> bonito </a:t>
            </a:r>
            <a:r>
              <a:rPr lang="en-US" dirty="0" err="1" smtClean="0"/>
              <a:t>visto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Terra, </a:t>
            </a:r>
            <a:r>
              <a:rPr lang="en-US" dirty="0" err="1" smtClean="0"/>
              <a:t>Vênus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batizado</a:t>
            </a:r>
            <a:r>
              <a:rPr lang="en-US" dirty="0" smtClean="0"/>
              <a:t> com o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deusa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r>
              <a:rPr lang="en-US" dirty="0" err="1" smtClean="0"/>
              <a:t>Vênus</a:t>
            </a:r>
            <a:r>
              <a:rPr lang="en-US" dirty="0" smtClean="0"/>
              <a:t>, </a:t>
            </a:r>
            <a:r>
              <a:rPr lang="en-US" dirty="0" err="1" smtClean="0"/>
              <a:t>equivalente</a:t>
            </a:r>
            <a:r>
              <a:rPr lang="en-US" dirty="0" smtClean="0"/>
              <a:t> a </a:t>
            </a:r>
            <a:r>
              <a:rPr lang="en-US" dirty="0" err="1" smtClean="0"/>
              <a:t>deusa</a:t>
            </a:r>
            <a:r>
              <a:rPr lang="en-US" dirty="0" smtClean="0"/>
              <a:t> </a:t>
            </a:r>
            <a:r>
              <a:rPr lang="en-US" dirty="0" err="1" smtClean="0"/>
              <a:t>Afrofite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grega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 descr="afrodite_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107685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Estrela </a:t>
            </a:r>
            <a:r>
              <a:rPr lang="en-US" dirty="0" err="1" smtClean="0"/>
              <a:t>D’alva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Vésper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47800"/>
            <a:ext cx="3528392" cy="48615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Vênus</a:t>
            </a:r>
            <a:r>
              <a:rPr lang="en-US" dirty="0" smtClean="0"/>
              <a:t> ser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perto</a:t>
            </a:r>
            <a:r>
              <a:rPr lang="en-US" dirty="0" smtClean="0"/>
              <a:t> do Sol do </a:t>
            </a:r>
            <a:r>
              <a:rPr lang="en-US" dirty="0" err="1" smtClean="0"/>
              <a:t>que</a:t>
            </a:r>
            <a:r>
              <a:rPr lang="en-US" dirty="0" smtClean="0"/>
              <a:t> a Terra, </a:t>
            </a:r>
            <a:r>
              <a:rPr lang="en-US" dirty="0" err="1" smtClean="0"/>
              <a:t>sempre</a:t>
            </a:r>
            <a:r>
              <a:rPr lang="en-US" dirty="0" smtClean="0"/>
              <a:t> a </a:t>
            </a:r>
            <a:r>
              <a:rPr lang="en-US" dirty="0" err="1" smtClean="0"/>
              <a:t>vemos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Sol,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brilho</a:t>
            </a:r>
            <a:r>
              <a:rPr lang="en-US" dirty="0" smtClean="0"/>
              <a:t> </a:t>
            </a:r>
            <a:r>
              <a:rPr lang="en-US" dirty="0" err="1" smtClean="0"/>
              <a:t>maximo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entardecer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amanhecer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 descr="ven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472" y="1700808"/>
            <a:ext cx="381218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brilha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?</a:t>
            </a:r>
            <a:endParaRPr lang="pt-BR" dirty="0"/>
          </a:p>
        </p:txBody>
      </p:sp>
      <p:pic>
        <p:nvPicPr>
          <p:cNvPr id="4" name="Espaço Reservado para Conteúdo 3" descr="venus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832648" cy="47256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Vênus</a:t>
            </a:r>
            <a:endParaRPr lang="pt-BR" dirty="0"/>
          </a:p>
        </p:txBody>
      </p:sp>
      <p:pic>
        <p:nvPicPr>
          <p:cNvPr id="4" name="Espaço Reservado para Conteúdo 3" descr="venusmoon_e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640080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Galileu</a:t>
            </a:r>
            <a:r>
              <a:rPr lang="en-US" dirty="0" smtClean="0"/>
              <a:t> </a:t>
            </a:r>
            <a:r>
              <a:rPr lang="en-US" dirty="0" err="1" smtClean="0"/>
              <a:t>Galilei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/>
          <a:lstStyle/>
          <a:p>
            <a:r>
              <a:rPr lang="en-US" dirty="0" err="1" smtClean="0"/>
              <a:t>Percebeu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Vênus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fases</a:t>
            </a:r>
            <a:r>
              <a:rPr lang="en-US" dirty="0" smtClean="0"/>
              <a:t>,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Lua</a:t>
            </a:r>
            <a:r>
              <a:rPr lang="en-US" dirty="0" smtClean="0"/>
              <a:t> e </a:t>
            </a:r>
            <a:r>
              <a:rPr lang="en-US" dirty="0" err="1" smtClean="0"/>
              <a:t>essas</a:t>
            </a:r>
            <a:r>
              <a:rPr lang="en-US" dirty="0" smtClean="0"/>
              <a:t>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Vênus</a:t>
            </a:r>
            <a:r>
              <a:rPr lang="en-US" dirty="0" smtClean="0"/>
              <a:t> </a:t>
            </a:r>
            <a:r>
              <a:rPr lang="en-US" dirty="0" err="1" smtClean="0"/>
              <a:t>orbitasse</a:t>
            </a:r>
            <a:r>
              <a:rPr lang="en-US" dirty="0" smtClean="0"/>
              <a:t> o Sol e </a:t>
            </a:r>
            <a:r>
              <a:rPr lang="en-US" dirty="0" err="1" smtClean="0"/>
              <a:t>não</a:t>
            </a:r>
            <a:r>
              <a:rPr lang="en-US" dirty="0" smtClean="0"/>
              <a:t> a </a:t>
            </a:r>
            <a:r>
              <a:rPr lang="en-US" dirty="0" smtClean="0"/>
              <a:t>Terra,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pensava</a:t>
            </a:r>
            <a:r>
              <a:rPr lang="en-US" dirty="0" smtClean="0"/>
              <a:t>. </a:t>
            </a:r>
            <a:r>
              <a:rPr lang="en-US" dirty="0" err="1" smtClean="0"/>
              <a:t>F</a:t>
            </a:r>
            <a:r>
              <a:rPr lang="en-US" dirty="0" err="1" smtClean="0"/>
              <a:t>oi</a:t>
            </a:r>
            <a:r>
              <a:rPr lang="en-US" dirty="0" smtClean="0"/>
              <a:t> </a:t>
            </a:r>
            <a:r>
              <a:rPr lang="en-US" dirty="0" smtClean="0"/>
              <a:t>um dos </a:t>
            </a:r>
            <a:r>
              <a:rPr lang="en-US" dirty="0" err="1" smtClean="0"/>
              <a:t>indícios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queda</a:t>
            </a:r>
            <a:r>
              <a:rPr lang="en-US" dirty="0" smtClean="0"/>
              <a:t> do </a:t>
            </a:r>
            <a:r>
              <a:rPr lang="en-US" dirty="0" err="1" smtClean="0"/>
              <a:t>Geocentrismo</a:t>
            </a:r>
            <a:r>
              <a:rPr lang="en-US" dirty="0" smtClean="0"/>
              <a:t> e a </a:t>
            </a:r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Heliocentrismo</a:t>
            </a:r>
            <a:r>
              <a:rPr lang="en-US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324</Words>
  <Application>Microsoft Office PowerPoint</Application>
  <PresentationFormat>Apresentação na tela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Solstício</vt:lpstr>
      <vt:lpstr>Sessão Astronomia</vt:lpstr>
      <vt:lpstr>Antigamente</vt:lpstr>
      <vt:lpstr>Slide 3</vt:lpstr>
      <vt:lpstr>Brilho</vt:lpstr>
      <vt:lpstr>Mitologia</vt:lpstr>
      <vt:lpstr>Estrela D’alva ou Vésper</vt:lpstr>
      <vt:lpstr>Mas porque brilha tanto?</vt:lpstr>
      <vt:lpstr>Nosso estudos sobre Vênus</vt:lpstr>
      <vt:lpstr>Galileu Galilei</vt:lpstr>
      <vt:lpstr>Rotação de Vênus</vt:lpstr>
      <vt:lpstr>Sondas</vt:lpstr>
      <vt:lpstr>Sondas</vt:lpstr>
      <vt:lpstr>Superfície de Vênus</vt:lpstr>
      <vt:lpstr>Geologia</vt:lpstr>
      <vt:lpstr>Atmosfera</vt:lpstr>
      <vt:lpstr>Vida?</vt:lpstr>
      <vt:lpstr>Slide 17</vt:lpstr>
      <vt:lpstr>Slide 18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Sessão Astronomia</dc:title>
  <dc:creator>Diego</dc:creator>
  <cp:lastModifiedBy>Diego</cp:lastModifiedBy>
  <cp:revision>9</cp:revision>
  <dcterms:created xsi:type="dcterms:W3CDTF">2012-09-22T14:54:33Z</dcterms:created>
  <dcterms:modified xsi:type="dcterms:W3CDTF">2012-09-22T22:39:18Z</dcterms:modified>
</cp:coreProperties>
</file>