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75" r:id="rId4"/>
    <p:sldId id="267" r:id="rId5"/>
    <p:sldId id="258" r:id="rId6"/>
    <p:sldId id="29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9" r:id="rId29"/>
    <p:sldId id="284" r:id="rId30"/>
    <p:sldId id="270" r:id="rId31"/>
    <p:sldId id="286" r:id="rId32"/>
    <p:sldId id="285" r:id="rId33"/>
    <p:sldId id="287" r:id="rId34"/>
    <p:sldId id="288" r:id="rId35"/>
    <p:sldId id="289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84" y="-14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BCDB5-F947-4422-814B-7E9487CF4BF9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210C8-A0DC-4D87-AB1A-1745041D7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4339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images.org/luna/servlet/detail/NVA2~4~4~5751~106277:Albireo--A-Bright-and-Beautiful-Dou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Richard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Yandrick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http://www.nasaimages.org/luna/servlet/detail/NVA2~4~4~5751~106277:Albireo--A-Bright-and-Beautiful-Dou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945D1-5C1A-47B0-95F2-807E03408EB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91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9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07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80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73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023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65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194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06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573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36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540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02202-1641-4D0B-AB17-3304BB1E2197}" type="datetimeFigureOut">
              <a:rPr lang="pt-BR" smtClean="0"/>
              <a:t>19/10/2013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F77CB-0020-48B7-9396-C70268786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71224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ão Paulo\Documents\Observatório\Sessões Astronomia\2013.10.19 - Planeta X. Em Busca do Planeta Fantasma\ca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1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ão Paulo\Documents\Observatório\Sessões Astronomia\2013.10.19 - Planeta X. Em Busca do Planeta Fantasma\George_III_in_Coronation_edi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" b="46683"/>
          <a:stretch/>
        </p:blipFill>
        <p:spPr bwMode="auto">
          <a:xfrm>
            <a:off x="0" y="19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3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ão Paulo\Documents\Observatório\Sessões Astronomia\2013.10.19 - Planeta X. Em Busca do Planeta Fantasma\Solar_system_scale-2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/>
          <a:stretch/>
        </p:blipFill>
        <p:spPr bwMode="auto">
          <a:xfrm>
            <a:off x="0" y="1556792"/>
            <a:ext cx="9128720" cy="37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7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ão Paulo\Documents\Observatório\Sessões Astronomia\2013.10.19 - Planeta X. Em Busca do Planeta Fantasma\Solar_system_scale-2as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/>
          <a:stretch/>
        </p:blipFill>
        <p:spPr bwMode="auto">
          <a:xfrm>
            <a:off x="0" y="1556792"/>
            <a:ext cx="9144000" cy="37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3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ão Paulo\Documents\Observatório\Sessões Astronomia\2013.10.19 - Planeta X. Em Busca do Planeta Fantasma\Obe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740202" cy="674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oão Paulo\Documents\Observatório\Sessões Astronomia\2013.10.19 - Planeta X. Em Busca do Planeta Fantasma\Tita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57486"/>
            <a:ext cx="4644008" cy="46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4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ão Paulo\Documents\Observatório\Sessões Astronomia\2013.10.19 - Planeta X. Em Busca do Planeta Fantasma\sil14-l003-0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" t="10126" r="248" b="37316"/>
          <a:stretch/>
        </p:blipFill>
        <p:spPr bwMode="auto">
          <a:xfrm>
            <a:off x="-34652" y="0"/>
            <a:ext cx="91786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ão Paulo\Documents\Observatório\Sessões Astronomia\2013.10.19 - Planeta X. Em Busca do Planeta Fantasma\JohannGal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1" b="244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89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ão Paulo\Documents\Observatório\Sessões Astronomia\2013.10.19 - Planeta X. Em Busca do Planeta Fantasma\7462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1"/>
            <a:ext cx="686694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120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ão Paulo\Documents\Observatório\Sessões Astronomia\2013.10.19 - Planeta X. Em Busca do Planeta Fantasma\Solar_system_scal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" y="1772816"/>
            <a:ext cx="9142859" cy="31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15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ão Paulo\Documents\Observatório\Sessões Astronomia\2013.10.19 - Planeta X. Em Busca do Planeta Fantasma\Mercury_Globe-MESSENGER_mosaic_centered_at_0degN-0de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4076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6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ão Paulo\Documents\Observatório\Sessões Astronomia\2013.10.19 - Planeta X. Em Busca do Planeta Fantasma\retrogrademars_tezel_big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 b="372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4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ão Paulo\Documents\Observatório\Sessões Astronomia\2013.10.19 - Planeta X. Em Busca do Planeta Fantasma\Spo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8" b="18837"/>
          <a:stretch/>
        </p:blipFill>
        <p:spPr bwMode="auto">
          <a:xfrm>
            <a:off x="-12080" y="21828"/>
            <a:ext cx="9156080" cy="686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37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ão Paulo\Documents\Observatório\Sessões Astronomia\2013.10.19 - Planeta X. Em Busca do Planeta Fantasma\Star-Trek-Onoing-6-zachary-quintos-spock-29473239-1073-16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9" b="23069"/>
          <a:stretch/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938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ão Paulo\Documents\Observatório\Sessões Astronomia\2013.10.19 - Planeta X. Em Busca do Planeta Fantasma\Percival_Lowe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b="34354"/>
          <a:stretch/>
        </p:blipFill>
        <p:spPr bwMode="auto">
          <a:xfrm>
            <a:off x="-27062" y="-1"/>
            <a:ext cx="9171062" cy="687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473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ão Paulo\Documents\Observatório\Sessões Astronomia\2013.10.19 - Planeta X. Em Busca do Planeta Fantasma\Percival_Lowell_observing_Venus_from_the_Lowell_Observatory_in_19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 bwMode="auto">
          <a:xfrm>
            <a:off x="0" y="171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4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ão Paulo\Documents\Observatório\Sessões Astronomia\2013.10.19 - Planeta X. Em Busca do Planeta Fantasma\Clyde_W._Tombaugh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9" b="21279"/>
          <a:stretch/>
        </p:blipFill>
        <p:spPr bwMode="auto">
          <a:xfrm>
            <a:off x="0" y="0"/>
            <a:ext cx="9140552" cy="685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3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ão Paulo\Documents\Observatório\Sessões Astronomia\2013.10.19 - Planeta X. Em Busca do Planeta Fantasma\Pluto_discovery_plat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65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388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ão Paulo\Documents\Observatório\Sessões Astronomia\2013.10.19 - Planeta X. Em Busca do Planeta Fantasma\einstein_patentcler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7557" r="-162" b="32383"/>
          <a:stretch/>
        </p:blipFill>
        <p:spPr bwMode="auto">
          <a:xfrm>
            <a:off x="1" y="124"/>
            <a:ext cx="9173840" cy="6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9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João Paulo\Documents\Observatório\Sessões Astronomia\2013.10.19 - Planeta X. Em Busca do Planeta Fantasma\albert_einstein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6" b="151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850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-2412776" y="2348880"/>
                <a:ext cx="13560284" cy="2402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88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𝐹</m:t>
                      </m:r>
                      <m:r>
                        <a:rPr lang="pt-BR" sz="88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pt-BR" sz="88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𝐺</m:t>
                      </m:r>
                      <m:f>
                        <m:fPr>
                          <m:ctrlPr>
                            <a:rPr lang="pt-BR" sz="8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88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88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88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88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88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88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pt-BR" sz="88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sz="88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pt-BR" sz="88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88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12776" y="2348880"/>
                <a:ext cx="13560284" cy="240277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2670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755576" y="2420887"/>
                <a:ext cx="7916654" cy="2400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5000" b="0" i="1" smtClean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ambria Math"/>
                        </a:rPr>
                        <m:t>𝐸</m:t>
                      </m:r>
                      <m:r>
                        <a:rPr lang="pt-BR" sz="15000" b="0" i="1" smtClean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pt-BR" sz="15000" b="0" i="1" smtClean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pt-BR" sz="15000" b="0" i="1" smtClean="0">
                              <a:solidFill>
                                <a:schemeClr val="tx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15000" b="0" i="1" smtClean="0">
                              <a:solidFill>
                                <a:schemeClr val="tx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pt-BR" sz="15000" b="0" i="1" smtClean="0">
                              <a:solidFill>
                                <a:schemeClr val="tx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15000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420887"/>
                <a:ext cx="7916654" cy="240065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043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ão Paulo\Documents\Observatório\Sessões Astronomia\2013.10.19 - Planeta X. Em Busca do Planeta Fantasma\VenJupMoon250312Plam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38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71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143000" y="2780927"/>
                <a:ext cx="8677472" cy="1393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45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pt-BR" sz="45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𝑣</m:t>
                          </m:r>
                        </m:sub>
                      </m:sSub>
                      <m:r>
                        <a:rPr lang="pt-BR" sz="45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pt-BR" sz="4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𝑣</m:t>
                          </m:r>
                        </m:sub>
                      </m:sSub>
                      <m:r>
                        <a:rPr lang="pt-BR" sz="4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 − </m:t>
                      </m:r>
                      <m:f>
                        <m:fPr>
                          <m:ctrlP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pt-BR" sz="4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𝑅</m:t>
                      </m:r>
                      <m:sSub>
                        <m:sSubPr>
                          <m:ctrlP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𝑔</m:t>
                          </m:r>
                        </m:e>
                        <m:sub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𝑣</m:t>
                          </m:r>
                        </m:sub>
                      </m:sSub>
                      <m:r>
                        <a:rPr lang="pt-BR" sz="45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pt-BR" sz="45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sz="45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pt-BR" sz="45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pt-BR" sz="45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pt-BR" sz="45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0" y="2780927"/>
                <a:ext cx="8677472" cy="139365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95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576"/>
            <a:ext cx="5040560" cy="684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005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6747"/>
            <a:ext cx="6048672" cy="686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70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ão Paulo\Documents\Observatório\Sessões Astronomia\2013.10.19 - Planeta X. Em Busca do Planeta Fantasma\Voyager_spacecraf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" b="9133"/>
          <a:stretch/>
        </p:blipFill>
        <p:spPr bwMode="auto">
          <a:xfrm>
            <a:off x="-4614" y="-24037"/>
            <a:ext cx="9148614" cy="68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288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0988" y="836711"/>
            <a:ext cx="26642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0" dirty="0" smtClean="0">
                <a:solidFill>
                  <a:schemeClr val="tx1">
                    <a:lumMod val="65000"/>
                  </a:schemeClr>
                </a:solidFill>
                <a:latin typeface="Adobe Myungjo Std M" pitchFamily="18" charset="-128"/>
                <a:ea typeface="Adobe Myungjo Std M" pitchFamily="18" charset="-128"/>
              </a:rPr>
              <a:t>?</a:t>
            </a:r>
            <a:endParaRPr lang="pt-BR" sz="30000" dirty="0">
              <a:solidFill>
                <a:schemeClr val="tx1">
                  <a:lumMod val="65000"/>
                </a:schemeClr>
              </a:solidFill>
              <a:latin typeface="Adobe Myungjo Std M" pitchFamily="18" charset="-128"/>
              <a:ea typeface="Adobe Myungjo Std M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64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ão Paulo\Documents\Observatório\Sessões Astronomia\2013.10.19 - Planeta X. Em Busca do Planeta Fantasma\space_planet_wallpaper_2-1920x12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0" y="3702"/>
            <a:ext cx="9139064" cy="685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5661248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tx1">
                    <a:lumMod val="65000"/>
                  </a:schemeClr>
                </a:solidFill>
                <a:latin typeface="Centaur" panose="02030504050205020304" pitchFamily="18" charset="0"/>
              </a:rPr>
              <a:t>joao.monteiro.costa@usp.br</a:t>
            </a:r>
          </a:p>
          <a:p>
            <a:endParaRPr lang="pt-BR" sz="2000" dirty="0">
              <a:solidFill>
                <a:schemeClr val="tx1">
                  <a:lumMod val="65000"/>
                </a:schemeClr>
              </a:solidFill>
              <a:latin typeface="Centaur" panose="02030504050205020304" pitchFamily="18" charset="0"/>
            </a:endParaRPr>
          </a:p>
          <a:p>
            <a:pPr algn="ctr"/>
            <a:r>
              <a:rPr lang="pt-BR" sz="2000" dirty="0" smtClean="0">
                <a:solidFill>
                  <a:schemeClr val="tx1">
                    <a:lumMod val="65000"/>
                  </a:schemeClr>
                </a:solidFill>
                <a:latin typeface="Centaur" panose="02030504050205020304" pitchFamily="18" charset="0"/>
              </a:rPr>
              <a:t>www.cdcc.usp.br/cda</a:t>
            </a:r>
            <a:endParaRPr lang="pt-BR" sz="2000" dirty="0">
              <a:solidFill>
                <a:schemeClr val="tx1">
                  <a:lumMod val="65000"/>
                </a:schemeClr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84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ão Paulo\Documents\Observatório\Sessões Astronomia\2013.10.19 - Planeta X. Em Busca do Planeta Fantasma\Jupiter-mo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" y="647700"/>
            <a:ext cx="9091535" cy="544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2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oão Paulo\Documents\Observatório\Sessões Astronomia\2013.10.19 - Planeta X. Em Busca do Planeta Fantasma\William_Herschel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b="33245"/>
          <a:stretch/>
        </p:blipFill>
        <p:spPr bwMode="auto">
          <a:xfrm>
            <a:off x="0" y="81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73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oão Paulo\Desktop\Estrelas - Nascimento, VIda e Morte\Imagems\Albire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50" y="-745"/>
            <a:ext cx="9124950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8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ão Paulo\Documents\Observatório\Sessões Astronomia\2013.10.19 - Planeta X. Em Busca do Planeta Fantasma\1787208015_0b17708e40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r="18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5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ão Paulo\Documents\Observatório\Sessões Astronomia\2013.10.19 - Planeta X. Em Busca do Planeta Fantasma\7371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9"/>
          <a:stretch/>
        </p:blipFill>
        <p:spPr bwMode="auto">
          <a:xfrm>
            <a:off x="-1" y="-22498"/>
            <a:ext cx="9173997" cy="68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4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ão Paulo\Documents\Observatório\Sessões Astronomia\2013.10.19 - Planeta X. Em Busca do Planeta Fantasma\Uran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7062"/>
            <a:ext cx="6830938" cy="68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7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71</Words>
  <Application>Microsoft Office PowerPoint</Application>
  <PresentationFormat>Apresentação na tela (4:3)</PresentationFormat>
  <Paragraphs>10</Paragraphs>
  <Slides>35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Paulo</dc:creator>
  <cp:lastModifiedBy>João Paulo</cp:lastModifiedBy>
  <cp:revision>17</cp:revision>
  <dcterms:created xsi:type="dcterms:W3CDTF">2013-10-13T21:21:45Z</dcterms:created>
  <dcterms:modified xsi:type="dcterms:W3CDTF">2013-10-19T21:19:55Z</dcterms:modified>
</cp:coreProperties>
</file>