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00"/>
    <a:srgbClr val="DD0101"/>
    <a:srgbClr val="F53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6" autoAdjust="0"/>
  </p:normalViewPr>
  <p:slideViewPr>
    <p:cSldViewPr>
      <p:cViewPr varScale="1">
        <p:scale>
          <a:sx n="90" d="100"/>
          <a:sy n="90" d="100"/>
        </p:scale>
        <p:origin x="-22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1D01-D368-44D1-885E-BFA83BCB6C05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D1-5C1A-47B0-95F2-807E03408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4212~114753:Astronomers-Use-Hubble-to--Weigh--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acoradegalileo.files.wordpress.com/2010/11/2010-09-05_hyade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3956~114497:A-New-Twist-on-an-Old-Nebul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17233~121050:Most-Detailed-Image-of-the-Crab-Neb?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12~12~64141~168525:The-Spirit-of-Halloween-Lives-On-a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14040~116394:Black-Hole-Grabs-Starry-Snack?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4~4~5751~106277:Albireo--A-Bright-and-Beautiful-Do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4~4~6286~106812?qvq=q:+Pillars+of+Cre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uclearweaponarchive.org/Usa/Tests/Ivy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4~4~5994~106520:Open-Cluster-NGC-290--A-Stellar-J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-R_diagram_-edited-3.gi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9~9~11918~112450:Twisting-prominence--An-EIT-30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</a:t>
            </a:r>
            <a:endParaRPr lang="pt-BR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http://www.nasaimages.org/luna/servlet/detail/NVA2~8~8~14212~114753:Astronomers-Use-Hubble-to--Weigh--D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3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http://bitacoradegalileo.files.wordpress.com/2010/11/2010-09-05_hyades.jpg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1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C.R.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O'Dell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Vanderbilt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Meixner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McCullough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http://www.nasaimages.org/luna/servlet/detail/NVA2~8~8~13956~114497:A-New-Twist-on-an-Old-Nebula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4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NASA/ESA/JPL/Arizona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http://www.nasaimages.org/luna/servlet/detail/nasaNAS~4~4~17233~121050:Most-Detailed-Image-of-the-Crab-Neb?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4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NASA/JPL-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Caltech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/R.G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ehrz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http://www.nasaimages.org/luna/servlet/detail/nasaNAS~12~12~64141~168525:The-Spirit-of-Halloween-Lives-On-as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NASA/JPL-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Caltech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http://www.nasaimages.org/luna/servlet/detail/nasaNAS~4~4~14040~116394:Black-Hole-Grabs-Starry-Snack?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2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Yandrick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http://www.nasaimages.org/luna/servlet/detail/NVA2~4~4~5751~106277:Albireo--A-Bright-and-Beautiful-Dou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1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Hester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Scowen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http://www.nasaimages.org/luna/servlet/detail/NVA2~4~4~6286~106812?qvq=q:+Pillars+of+Creation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84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2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27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http://nuclearweaponarchive.org/Usa/Tests/Ivy.html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0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Olszewski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http://www.nasaimages.org/luna/servlet/detail/NVA2~4~4~5994~106520:Open-Cluster-NGC-290--A-Stellar-Jew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58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 Powell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http://commons.wikimedia.org/wiki/File:H-R_diagram_-edited-3.gif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3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 Solar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Heliospheric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Observatory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http://www.nasaimages.org/luna/servlet/detail/NVA2~9~9~11918~112450:Twisting-prominence--An-EIT-304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7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8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7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7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9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3100-6219-49CD-AE52-9783AC0536C2}" type="datetimeFigureOut">
              <a:rPr lang="pt-BR" smtClean="0"/>
              <a:t>24/11/2012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0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ão Paulo\Desktop\Estrelas - Nascimento, VIda e Morte\Imagems\Si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0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188640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Estrelas</a:t>
            </a:r>
          </a:p>
          <a:p>
            <a:pPr algn="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Nascimento</a:t>
            </a:r>
          </a:p>
          <a:p>
            <a:pPr algn="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Vida</a:t>
            </a:r>
          </a:p>
          <a:p>
            <a:pPr algn="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Morte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95723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João Paulo M. Cruvinel da Costa – Centro de Divulgação da Astronomia - USP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7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 Chrome\evolucao-este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 bwMode="auto">
          <a:xfrm>
            <a:off x="0" y="620688"/>
            <a:ext cx="9144000" cy="53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ão Paulo\Desktop\Estrelas - Nascimento, VIda e Morte\Imagems\Aldebar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58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Paulo\Desktop\Estrelas - Nascimento, VIda e Morte\Imagems\Helix Nebula, NGC 72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15210"/>
          <a:stretch/>
        </p:blipFill>
        <p:spPr bwMode="auto">
          <a:xfrm>
            <a:off x="0" y="2515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ão Paulo\Desktop\Estrelas - Nascimento, VIda e Morte\Imagems\Crab Neb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ão Paulo\Desktop\Estrelas - Nascimento, VIda e Morte\Imagems\Crab Nebula, X-Ray, Optical, Infra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81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pload.wikimedia.org/wikipedia/commons/5/5e/BH_LM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6" name="Picture 2" descr="C:\Users\João Paulo\Desktop\Estrelas - Nascimento, VIda e Morte\Imagems\Black Ho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-40"/>
          <a:stretch/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71676" y="260648"/>
            <a:ext cx="30963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40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234888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www.cdcc.usp.br/cda</a:t>
            </a:r>
          </a:p>
          <a:p>
            <a:pPr algn="ctr"/>
            <a:endParaRPr lang="pt-BR" sz="4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joao.monteiro.costa@usp.br</a:t>
            </a:r>
            <a:endParaRPr lang="pt-BR" sz="4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ão Paulo\Desktop\Estrelas - Nascimento, VIda e Morte\Imagems\Albire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-745"/>
            <a:ext cx="912495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ão Paulo\Desktop\Estrelas - Nascimento, VIda e Morte\Imagems\Pillars of Creation - Eagle Nebu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148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166350" y="1970985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446270" y="1250905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238358" y="1178897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314416" y="1970985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594336" y="1250905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386424" y="1178897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847905" y="282524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272300" y="318528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840252" y="3264507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4657" y="2746254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336196" y="2249180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796136" y="1709120"/>
            <a:ext cx="2952328" cy="29523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983809" y="225756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136396" y="2970662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4603300" y="2942429"/>
            <a:ext cx="864096" cy="485710"/>
          </a:xfrm>
          <a:prstGeom prst="rightArrow">
            <a:avLst>
              <a:gd name="adj1" fmla="val 24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166350" y="4038361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46270" y="3318281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238358" y="3246273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314416" y="4038361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2594336" y="3318281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3386424" y="3246273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8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166350" y="1970985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314416" y="1970985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847905" y="282524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272300" y="318528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840252" y="3264507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4657" y="2746254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4603300" y="2942429"/>
            <a:ext cx="864096" cy="485710"/>
          </a:xfrm>
          <a:prstGeom prst="rightArrow">
            <a:avLst>
              <a:gd name="adj1" fmla="val 24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166350" y="4038361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314416" y="4038361"/>
            <a:ext cx="432048" cy="432048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4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ão Paulo\Desktop\Estrelas - Nascimento, VIda e Morte\Imagems\H- Bomb -IvyMi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" r="2107" b="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ão Paulo\Desktop\Estrelas - Nascimento, VIda e Morte\Imagems\NGC 290 A Stellar Jewel Bo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170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tlasoftheuniverse.com/h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8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0101">
                <a:lumMod val="90000"/>
                <a:lumOff val="10000"/>
              </a:srgbClr>
            </a:gs>
            <a:gs pos="8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ão Paulo\Desktop\Estrelas - Nascimento, VIda e Morte\Imagems\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7103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126</Words>
  <Application>Microsoft Office PowerPoint</Application>
  <PresentationFormat>Apresentação na tela (4:3)</PresentationFormat>
  <Paragraphs>51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Monteiro Cruvinel da Costa</dc:creator>
  <cp:lastModifiedBy>João Paulo Monteiro Cruvinel da Costa</cp:lastModifiedBy>
  <cp:revision>33</cp:revision>
  <dcterms:created xsi:type="dcterms:W3CDTF">2012-10-26T11:58:10Z</dcterms:created>
  <dcterms:modified xsi:type="dcterms:W3CDTF">2012-11-24T19:29:55Z</dcterms:modified>
</cp:coreProperties>
</file>