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>
      <p:cViewPr varScale="1">
        <p:scale>
          <a:sx n="48" d="100"/>
          <a:sy n="48" d="100"/>
        </p:scale>
        <p:origin x="-6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32E3-D609-4F79-8104-B830B48CB2BF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7765-259C-4429-904E-5E373C8A87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32E3-D609-4F79-8104-B830B48CB2BF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7765-259C-4429-904E-5E373C8A87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32E3-D609-4F79-8104-B830B48CB2BF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7765-259C-4429-904E-5E373C8A87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32E3-D609-4F79-8104-B830B48CB2BF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7765-259C-4429-904E-5E373C8A87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32E3-D609-4F79-8104-B830B48CB2BF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7765-259C-4429-904E-5E373C8A87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32E3-D609-4F79-8104-B830B48CB2BF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7765-259C-4429-904E-5E373C8A87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32E3-D609-4F79-8104-B830B48CB2BF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7765-259C-4429-904E-5E373C8A87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32E3-D609-4F79-8104-B830B48CB2BF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E87765-259C-4429-904E-5E373C8A8706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32E3-D609-4F79-8104-B830B48CB2BF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7765-259C-4429-904E-5E373C8A87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32E3-D609-4F79-8104-B830B48CB2BF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AE87765-259C-4429-904E-5E373C8A87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A3832E3-D609-4F79-8104-B830B48CB2BF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7765-259C-4429-904E-5E373C8A87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A3832E3-D609-4F79-8104-B830B48CB2BF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AE87765-259C-4429-904E-5E373C8A87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aldoastronomo.org/tema_pag.php?id=7&amp;pag=4" TargetMode="External"/><Relationship Id="rId2" Type="http://schemas.openxmlformats.org/officeDocument/2006/relationships/hyperlink" Target="http://www.sofisica.com.br/conteudos/curiosidades/buracosnegros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f.ufrgs.br/~thaisa/bn/01_definicao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AGN_9x9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75656" y="260648"/>
            <a:ext cx="6480048" cy="2301240"/>
          </a:xfrm>
        </p:spPr>
        <p:txBody>
          <a:bodyPr/>
          <a:lstStyle/>
          <a:p>
            <a:pPr algn="ctr"/>
            <a:r>
              <a:rPr lang="pt-BR" dirty="0" smtClean="0"/>
              <a:t>Buracos Negros           - A morte está ao seu lado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63952" y="5105400"/>
            <a:ext cx="6480048" cy="1752600"/>
          </a:xfrm>
        </p:spPr>
        <p:txBody>
          <a:bodyPr/>
          <a:lstStyle/>
          <a:p>
            <a:r>
              <a:rPr lang="pt-BR" dirty="0" err="1" smtClean="0"/>
              <a:t>Karin</a:t>
            </a:r>
            <a:r>
              <a:rPr lang="pt-BR" dirty="0" smtClean="0"/>
              <a:t> </a:t>
            </a:r>
            <a:r>
              <a:rPr lang="pt-BR" dirty="0" err="1" smtClean="0"/>
              <a:t>Talisin</a:t>
            </a:r>
            <a:r>
              <a:rPr lang="pt-BR" dirty="0" smtClean="0"/>
              <a:t> </a:t>
            </a:r>
            <a:r>
              <a:rPr lang="pt-BR" dirty="0" err="1" smtClean="0"/>
              <a:t>Targas</a:t>
            </a:r>
            <a:endParaRPr lang="pt-BR" dirty="0" smtClean="0"/>
          </a:p>
          <a:p>
            <a:r>
              <a:rPr lang="pt-BR" dirty="0" smtClean="0"/>
              <a:t>Karin.targas@usp.br</a:t>
            </a:r>
            <a:endParaRPr lang="en-US" dirty="0"/>
          </a:p>
        </p:txBody>
      </p:sp>
      <p:pic>
        <p:nvPicPr>
          <p:cNvPr id="4" name="Imagem 3" descr="CDA+logo+cor+cent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90664"/>
            <a:ext cx="2770638" cy="3767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Buracos Negros: A morte está ao seu lado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6- roda da tortura</a:t>
            </a:r>
            <a:endParaRPr lang="en-US" dirty="0"/>
          </a:p>
        </p:txBody>
      </p:sp>
      <p:pic>
        <p:nvPicPr>
          <p:cNvPr id="4" name="Imagem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634796"/>
            <a:ext cx="4392488" cy="3290126"/>
          </a:xfrm>
          <a:prstGeom prst="rect">
            <a:avLst/>
          </a:prstGeom>
        </p:spPr>
      </p:pic>
      <p:pic>
        <p:nvPicPr>
          <p:cNvPr id="5" name="Imagem 4" descr="Roda-de-despedaçamen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2286000"/>
            <a:ext cx="440055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Buracos Negros: A morte está ao seu lado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Estar perto quando se fundem</a:t>
            </a:r>
            <a:endParaRPr lang="en-US" dirty="0"/>
          </a:p>
        </p:txBody>
      </p:sp>
      <p:pic>
        <p:nvPicPr>
          <p:cNvPr id="4" name="Imagem 3" descr="101122_black_holes_me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7" y="3789040"/>
            <a:ext cx="4090294" cy="3068960"/>
          </a:xfrm>
          <a:prstGeom prst="rect">
            <a:avLst/>
          </a:prstGeom>
        </p:spPr>
      </p:pic>
      <p:pic>
        <p:nvPicPr>
          <p:cNvPr id="5" name="Imagem 4" descr="when-black-holes-coll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2425" y="2060848"/>
            <a:ext cx="4981575" cy="3190875"/>
          </a:xfrm>
          <a:prstGeom prst="rect">
            <a:avLst/>
          </a:prstGeom>
        </p:spPr>
      </p:pic>
      <p:pic>
        <p:nvPicPr>
          <p:cNvPr id="6" name="Imagem 5" descr="highlight-060312-3large2-296x494-cust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184260"/>
            <a:ext cx="3960440" cy="6609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doctor who by me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OBRIGADA!!!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Referências: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u="sng" dirty="0" smtClean="0">
                <a:hlinkClick r:id="rId2"/>
              </a:rPr>
              <a:t>http://www.sofisica.com.br/conteudos/curiosidades/buracosnegros.</a:t>
            </a:r>
            <a:r>
              <a:rPr lang="pt-BR" u="sng" dirty="0" err="1" smtClean="0">
                <a:hlinkClick r:id="rId2"/>
              </a:rPr>
              <a:t>php</a:t>
            </a:r>
            <a:r>
              <a:rPr lang="pt-BR" dirty="0" smtClean="0"/>
              <a:t>.</a:t>
            </a:r>
            <a:endParaRPr lang="en-US" dirty="0" smtClean="0"/>
          </a:p>
          <a:p>
            <a:r>
              <a:rPr lang="pt-BR" u="sng" dirty="0" smtClean="0">
                <a:hlinkClick r:id="rId3"/>
              </a:rPr>
              <a:t>http://www.portaldoastronomo.org/tema_pag.</a:t>
            </a:r>
            <a:r>
              <a:rPr lang="pt-BR" u="sng" dirty="0" err="1" smtClean="0">
                <a:hlinkClick r:id="rId3"/>
              </a:rPr>
              <a:t>php</a:t>
            </a:r>
            <a:r>
              <a:rPr lang="pt-BR" u="sng" dirty="0" smtClean="0">
                <a:hlinkClick r:id="rId3"/>
              </a:rPr>
              <a:t>?id=7&amp;</a:t>
            </a:r>
            <a:r>
              <a:rPr lang="pt-BR" u="sng" dirty="0" err="1" smtClean="0">
                <a:hlinkClick r:id="rId3"/>
              </a:rPr>
              <a:t>pag</a:t>
            </a:r>
            <a:r>
              <a:rPr lang="pt-BR" u="sng" dirty="0" smtClean="0">
                <a:hlinkClick r:id="rId3"/>
              </a:rPr>
              <a:t>=4</a:t>
            </a:r>
            <a:endParaRPr lang="en-US" dirty="0" smtClean="0"/>
          </a:p>
          <a:p>
            <a:r>
              <a:rPr lang="pt-BR" u="sng" dirty="0" smtClean="0">
                <a:hlinkClick r:id="rId4"/>
              </a:rPr>
              <a:t>http://www.if.ufrgs.br/~thaisa/bn/01_definicao.htm</a:t>
            </a:r>
            <a:endParaRPr lang="en-US" dirty="0" smtClean="0"/>
          </a:p>
          <a:p>
            <a:r>
              <a:rPr lang="pt-BR" dirty="0" smtClean="0"/>
              <a:t>http://</a:t>
            </a:r>
            <a:r>
              <a:rPr lang="pt-BR" dirty="0" smtClean="0"/>
              <a:t>www.observatorio.ufmg.br/pas19.htm</a:t>
            </a:r>
            <a:endParaRPr lang="en-US" dirty="0" smtClean="0"/>
          </a:p>
          <a:p>
            <a:r>
              <a:rPr lang="pt-BR" dirty="0" smtClean="0"/>
              <a:t>http://www.astro.iag.usp.br/~astro12h/files/2014/2905.html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Buracos Negros: A morte está ao seu lado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Definição: São objetos celestes com massas muito grandes que ocupam um espaço muito pequeno.Seu campo gravitacional é tão intenso que a velocidade de escape é maior que a velocidade da luz!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Buracos Negros: A morte está ao seu lado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Velocidade de escape: é a velocidade que um objeto precisa alcançar para escapar de um campo gravitacional.</a:t>
            </a:r>
          </a:p>
          <a:p>
            <a:r>
              <a:rPr lang="pt-BR" sz="3200" dirty="0" smtClean="0"/>
              <a:t>Na terra: 11km/s</a:t>
            </a:r>
          </a:p>
          <a:p>
            <a:pPr>
              <a:buNone/>
            </a:pPr>
            <a:endParaRPr lang="en-US" sz="3200" dirty="0"/>
          </a:p>
        </p:txBody>
      </p:sp>
      <p:pic>
        <p:nvPicPr>
          <p:cNvPr id="4" name="Imagem 3" descr="escape-velocity-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3" y="3212976"/>
            <a:ext cx="4768923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Buracos Negros: A morte está ao seu lado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Resuminho</a:t>
            </a:r>
            <a:r>
              <a:rPr lang="pt-BR" dirty="0" smtClean="0"/>
              <a:t>: Uma vez dentro nada escapa! Nem mesmo a luz!</a:t>
            </a:r>
          </a:p>
        </p:txBody>
      </p:sp>
      <p:pic>
        <p:nvPicPr>
          <p:cNvPr id="4" name="Imagem 3" descr="chuck-norris-0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708920"/>
            <a:ext cx="3038475" cy="378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Buracos Negros: A morte está ao seu lado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1-Cair dentro de um Buraco Negro</a:t>
            </a:r>
          </a:p>
          <a:p>
            <a:pPr>
              <a:buNone/>
            </a:pPr>
            <a:r>
              <a:rPr lang="pt-BR" dirty="0" err="1" smtClean="0"/>
              <a:t>V</a:t>
            </a:r>
            <a:r>
              <a:rPr lang="pt-BR" baseline="-25000" dirty="0" err="1" smtClean="0"/>
              <a:t>esc</a:t>
            </a:r>
            <a:r>
              <a:rPr lang="pt-BR" baseline="-25000" dirty="0" smtClean="0"/>
              <a:t> </a:t>
            </a:r>
            <a:r>
              <a:rPr lang="pt-BR" dirty="0" smtClean="0"/>
              <a:t> = C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R=</a:t>
            </a:r>
          </a:p>
          <a:p>
            <a:pPr>
              <a:buNone/>
            </a:pPr>
            <a:r>
              <a:rPr lang="pt-BR" dirty="0" smtClean="0"/>
              <a:t> </a:t>
            </a:r>
          </a:p>
          <a:p>
            <a:pPr>
              <a:buNone/>
            </a:pPr>
            <a:r>
              <a:rPr lang="pt-BR" dirty="0" smtClean="0"/>
              <a:t>Terra = 1cm</a:t>
            </a:r>
          </a:p>
          <a:p>
            <a:pPr>
              <a:buNone/>
            </a:pPr>
            <a:r>
              <a:rPr lang="pt-BR" dirty="0" smtClean="0"/>
              <a:t>Sol = </a:t>
            </a:r>
            <a:r>
              <a:rPr lang="pt-BR" dirty="0" smtClean="0"/>
              <a:t>3km</a:t>
            </a:r>
          </a:p>
          <a:p>
            <a:pPr>
              <a:buNone/>
            </a:pPr>
            <a:r>
              <a:rPr lang="pt-BR" dirty="0" smtClean="0"/>
              <a:t>O que aconteceria com a terra se o sol se tornasse um Buraco Negro?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</p:txBody>
      </p:sp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>
            <a:off x="3019425" y="8467725"/>
            <a:ext cx="10096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57200" y="1695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1238250" cy="1238250"/>
          </a:xfrm>
          <a:prstGeom prst="rect">
            <a:avLst/>
          </a:prstGeom>
          <a:noFill/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457200" y="1695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1238250" cy="1238250"/>
          </a:xfrm>
          <a:prstGeom prst="rect">
            <a:avLst/>
          </a:prstGeom>
          <a:noFill/>
        </p:spPr>
      </p:pic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457200" y="1695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1238250" cy="1238250"/>
          </a:xfrm>
          <a:prstGeom prst="rect">
            <a:avLst/>
          </a:prstGeom>
          <a:noFill/>
        </p:spPr>
      </p:pic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457200" y="1695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1238250" cy="1238250"/>
          </a:xfrm>
          <a:prstGeom prst="rect">
            <a:avLst/>
          </a:prstGeom>
          <a:noFill/>
        </p:spPr>
      </p:pic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457200" y="1695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" name="Imagem 21" descr="download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1988840"/>
            <a:ext cx="3866579" cy="3096344"/>
          </a:xfrm>
          <a:prstGeom prst="rect">
            <a:avLst/>
          </a:prstGeom>
        </p:spPr>
      </p:pic>
      <p:pic>
        <p:nvPicPr>
          <p:cNvPr id="24" name="Imagem 23" descr="images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1484784"/>
            <a:ext cx="5447141" cy="4080098"/>
          </a:xfrm>
          <a:prstGeom prst="rect">
            <a:avLst/>
          </a:prstGeom>
        </p:spPr>
      </p:pic>
      <p:pic>
        <p:nvPicPr>
          <p:cNvPr id="23" name="Imagem 22" descr="images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875" y="908720"/>
            <a:ext cx="2143125" cy="2143125"/>
          </a:xfrm>
          <a:prstGeom prst="rect">
            <a:avLst/>
          </a:prstGeom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2852936"/>
            <a:ext cx="1238250" cy="123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Buracos Negros: A morte está ao seu lado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2-</a:t>
            </a:r>
            <a:r>
              <a:rPr lang="pt-BR" dirty="0" err="1" smtClean="0"/>
              <a:t>Espaguetificação</a:t>
            </a:r>
            <a:r>
              <a:rPr lang="pt-BR" dirty="0" smtClean="0"/>
              <a:t>:</a:t>
            </a:r>
          </a:p>
        </p:txBody>
      </p:sp>
      <p:pic>
        <p:nvPicPr>
          <p:cNvPr id="6" name="Imagem 5" descr="tid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564904"/>
            <a:ext cx="5904656" cy="3746325"/>
          </a:xfrm>
          <a:prstGeom prst="rect">
            <a:avLst/>
          </a:prstGeom>
        </p:spPr>
      </p:pic>
      <p:pic>
        <p:nvPicPr>
          <p:cNvPr id="7" name="Imagem 6" descr="download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132856"/>
            <a:ext cx="8028384" cy="450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Buracos Negros: A morte está ao seu lado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3-Estar perto no nascimento de um Buraco Negro</a:t>
            </a:r>
          </a:p>
          <a:p>
            <a:pPr>
              <a:buFontTx/>
              <a:buChar char="-"/>
            </a:pPr>
            <a:r>
              <a:rPr lang="pt-BR" dirty="0" smtClean="0"/>
              <a:t>Guerra fria : Satélites VELA</a:t>
            </a:r>
          </a:p>
          <a:p>
            <a:pPr>
              <a:buFontTx/>
              <a:buChar char="-"/>
            </a:pPr>
            <a:r>
              <a:rPr lang="pt-BR" dirty="0" smtClean="0"/>
              <a:t>Energia 10</a:t>
            </a:r>
            <a:r>
              <a:rPr lang="pt-BR" baseline="30000" dirty="0" smtClean="0"/>
              <a:t>47 </a:t>
            </a:r>
            <a:r>
              <a:rPr lang="pt-BR" dirty="0" smtClean="0"/>
              <a:t> J em segundos, energia emitida pelo sol 10</a:t>
            </a:r>
            <a:r>
              <a:rPr lang="pt-BR" baseline="30000" dirty="0" smtClean="0"/>
              <a:t>34</a:t>
            </a:r>
            <a:r>
              <a:rPr lang="pt-BR" dirty="0" smtClean="0"/>
              <a:t> J em um ano</a:t>
            </a:r>
            <a:endParaRPr lang="en-US" dirty="0"/>
          </a:p>
        </p:txBody>
      </p:sp>
      <p:pic>
        <p:nvPicPr>
          <p:cNvPr id="4" name="Imagem 3" descr="images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700807"/>
            <a:ext cx="7005294" cy="4808061"/>
          </a:xfrm>
          <a:prstGeom prst="rect">
            <a:avLst/>
          </a:prstGeom>
        </p:spPr>
      </p:pic>
      <p:pic>
        <p:nvPicPr>
          <p:cNvPr id="5" name="Imagem 4" descr="ri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01917" y="2754630"/>
            <a:ext cx="2955883" cy="2906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Buracos Negros: A morte está ao seu lado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4- Radiação</a:t>
            </a:r>
            <a:endParaRPr lang="en-US" dirty="0"/>
          </a:p>
        </p:txBody>
      </p:sp>
      <p:pic>
        <p:nvPicPr>
          <p:cNvPr id="4" name="Imagem 3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471737"/>
            <a:ext cx="5379463" cy="4307857"/>
          </a:xfrm>
          <a:prstGeom prst="rect">
            <a:avLst/>
          </a:prstGeom>
        </p:spPr>
      </p:pic>
      <p:pic>
        <p:nvPicPr>
          <p:cNvPr id="5" name="Imagem 4" descr="dont-fry-day-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060848"/>
            <a:ext cx="6667500" cy="4797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Buracos Negros: A morte está ao seu lado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5- Banho de jato</a:t>
            </a:r>
          </a:p>
          <a:p>
            <a:pPr>
              <a:buNone/>
            </a:pPr>
            <a:r>
              <a:rPr lang="pt-BR" dirty="0" smtClean="0"/>
              <a:t>- Galáxia da Morte :3C321</a:t>
            </a:r>
            <a:endParaRPr lang="en-US" dirty="0"/>
          </a:p>
        </p:txBody>
      </p:sp>
      <p:pic>
        <p:nvPicPr>
          <p:cNvPr id="4" name="Imagem 3" descr="BNegro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2708920"/>
            <a:ext cx="4281272" cy="3789040"/>
          </a:xfrm>
          <a:prstGeom prst="rect">
            <a:avLst/>
          </a:prstGeom>
        </p:spPr>
      </p:pic>
      <p:pic>
        <p:nvPicPr>
          <p:cNvPr id="5" name="Imagem 4" descr="1dd4f6e6335a98837f4eec21f2f35932-d5vul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6" name="Imagem 5" descr="images (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200086" y="1291803"/>
            <a:ext cx="8188338" cy="4585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écnica">
  <a:themeElements>
    <a:clrScheme name="Técnic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542</TotalTime>
  <Words>280</Words>
  <Application>Microsoft Office PowerPoint</Application>
  <PresentationFormat>Apresentação na tela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Técnica</vt:lpstr>
      <vt:lpstr>Buracos Negros           - A morte está ao seu lado</vt:lpstr>
      <vt:lpstr>Buracos Negros: A morte está ao seu lado</vt:lpstr>
      <vt:lpstr>Buracos Negros: A morte está ao seu lado</vt:lpstr>
      <vt:lpstr>Buracos Negros: A morte está ao seu lado</vt:lpstr>
      <vt:lpstr>Buracos Negros: A morte está ao seu lado</vt:lpstr>
      <vt:lpstr>Buracos Negros: A morte está ao seu lado</vt:lpstr>
      <vt:lpstr>Buracos Negros: A morte está ao seu lado</vt:lpstr>
      <vt:lpstr>Buracos Negros: A morte está ao seu lado</vt:lpstr>
      <vt:lpstr>Buracos Negros: A morte está ao seu lado</vt:lpstr>
      <vt:lpstr>Buracos Negros: A morte está ao seu lado</vt:lpstr>
      <vt:lpstr>Buracos Negros: A morte está ao seu lado</vt:lpstr>
      <vt:lpstr>OBRIGADA!!!</vt:lpstr>
      <vt:lpstr>Referências: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Buracos Negros???</dc:title>
  <dc:creator>owner</dc:creator>
  <cp:lastModifiedBy>Observatório</cp:lastModifiedBy>
  <cp:revision>54</cp:revision>
  <dcterms:created xsi:type="dcterms:W3CDTF">2014-10-19T10:42:18Z</dcterms:created>
  <dcterms:modified xsi:type="dcterms:W3CDTF">2014-10-25T23:46:31Z</dcterms:modified>
</cp:coreProperties>
</file>