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74" r:id="rId4"/>
    <p:sldId id="260" r:id="rId5"/>
    <p:sldId id="257" r:id="rId6"/>
    <p:sldId id="259" r:id="rId7"/>
    <p:sldId id="261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86441" autoAdjust="0"/>
  </p:normalViewPr>
  <p:slideViewPr>
    <p:cSldViewPr>
      <p:cViewPr>
        <p:scale>
          <a:sx n="86" d="100"/>
          <a:sy n="86" d="100"/>
        </p:scale>
        <p:origin x="-8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22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BFEE2AE-5798-445F-9B57-43FABA65BF15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FABA447-2A5E-46AB-B93E-3A924B477E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rs.jpl.nasa.gov/" TargetMode="External"/><Relationship Id="rId2" Type="http://schemas.openxmlformats.org/officeDocument/2006/relationships/hyperlink" Target="http://tecnoblog.net/109317/tecnologia-rover-curiosit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wner\Videos\Mars%20Science%20Laboratory%20%20%20Curiosity%20Launch%20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wner\Videos\NASA%20Mars%20Science%20Laboratory%20(Curiosity%20Rover)%20Mission%20Animation%20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7772400" cy="1470025"/>
          </a:xfrm>
        </p:spPr>
        <p:txBody>
          <a:bodyPr/>
          <a:lstStyle/>
          <a:p>
            <a:r>
              <a:rPr lang="pt-BR" dirty="0" err="1" smtClean="0"/>
              <a:t>Curiosity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764704"/>
            <a:ext cx="6400800" cy="1752600"/>
          </a:xfrm>
        </p:spPr>
        <p:txBody>
          <a:bodyPr/>
          <a:lstStyle/>
          <a:p>
            <a:r>
              <a:rPr lang="pt-BR" dirty="0" smtClean="0"/>
              <a:t>Primeiro Aniversário Marciano!</a:t>
            </a:r>
            <a:endParaRPr lang="en-US" dirty="0"/>
          </a:p>
        </p:txBody>
      </p:sp>
      <p:pic>
        <p:nvPicPr>
          <p:cNvPr id="4" name="Imagem 3" descr="14-177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9902" y="1268760"/>
            <a:ext cx="6554466" cy="5356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Missão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Caracterizar o Clima de Marte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magem 3" descr="northpolarc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2295500" cy="2207212"/>
          </a:xfrm>
          <a:prstGeom prst="rect">
            <a:avLst/>
          </a:prstGeom>
        </p:spPr>
      </p:pic>
      <p:pic>
        <p:nvPicPr>
          <p:cNvPr id="5" name="Imagem 4" descr="climat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420888"/>
            <a:ext cx="2320900" cy="4245549"/>
          </a:xfrm>
          <a:prstGeom prst="rect">
            <a:avLst/>
          </a:prstGeom>
        </p:spPr>
      </p:pic>
      <p:pic>
        <p:nvPicPr>
          <p:cNvPr id="7" name="Imagem 6" descr="climat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420888"/>
            <a:ext cx="2776190" cy="429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Missão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Caracterizar a Geologia de Marte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m 3" descr="science_geology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5144"/>
            <a:ext cx="4336876" cy="1864857"/>
          </a:xfrm>
          <a:prstGeom prst="rect">
            <a:avLst/>
          </a:prstGeom>
        </p:spPr>
      </p:pic>
      <p:pic>
        <p:nvPicPr>
          <p:cNvPr id="5" name="Imagem 4" descr="science_geology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420888"/>
            <a:ext cx="4813126" cy="2069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Missão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Preparar-se para exploração humana</a:t>
            </a:r>
          </a:p>
          <a:p>
            <a:endParaRPr lang="en-US" dirty="0"/>
          </a:p>
        </p:txBody>
      </p:sp>
      <p:pic>
        <p:nvPicPr>
          <p:cNvPr id="4" name="Imagem 3" descr="humanout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4302224" cy="3226668"/>
          </a:xfrm>
          <a:prstGeom prst="rect">
            <a:avLst/>
          </a:prstGeom>
        </p:spPr>
      </p:pic>
      <p:pic>
        <p:nvPicPr>
          <p:cNvPr id="5" name="Imagem 4" descr="waterdril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996952"/>
            <a:ext cx="2722388" cy="335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Top 5 Descobertas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1- Local adequado para suportar vida</a:t>
            </a:r>
            <a:endParaRPr lang="en-US" dirty="0"/>
          </a:p>
        </p:txBody>
      </p:sp>
      <p:pic>
        <p:nvPicPr>
          <p:cNvPr id="4" name="Imagem 3" descr="McCloskey-1pia16729main-b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9144" y="2348880"/>
            <a:ext cx="450912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399032"/>
          </a:xfrm>
        </p:spPr>
        <p:txBody>
          <a:bodyPr/>
          <a:lstStyle/>
          <a:p>
            <a:r>
              <a:rPr lang="pt-BR" dirty="0" smtClean="0"/>
              <a:t>Top 5 Descobertas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72000"/>
          </a:xfrm>
        </p:spPr>
        <p:txBody>
          <a:bodyPr/>
          <a:lstStyle/>
          <a:p>
            <a:r>
              <a:rPr lang="pt-BR" dirty="0" smtClean="0"/>
              <a:t>2- Evidência de um leito aquático antigo</a:t>
            </a:r>
            <a:endParaRPr lang="en-US" dirty="0"/>
          </a:p>
        </p:txBody>
      </p:sp>
      <p:pic>
        <p:nvPicPr>
          <p:cNvPr id="4" name="Imagem 3" descr="pia17062_Hottah_WB-b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532291"/>
            <a:ext cx="3960440" cy="532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Top 5 Descobertas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3-Risco para saúde humana devido a exposição a radiação</a:t>
            </a:r>
            <a:endParaRPr lang="en-US" dirty="0"/>
          </a:p>
        </p:txBody>
      </p:sp>
      <p:pic>
        <p:nvPicPr>
          <p:cNvPr id="4" name="Imagem 3" descr="sciencegoal4_400-b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852936"/>
            <a:ext cx="4021549" cy="3649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Top 5 Descobertas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4- Ausência de Metano</a:t>
            </a:r>
            <a:endParaRPr lang="en-US" dirty="0"/>
          </a:p>
        </p:txBody>
      </p:sp>
      <p:pic>
        <p:nvPicPr>
          <p:cNvPr id="4" name="Imagem 3" descr="article-0-12F8198D000005DC-663_634x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64" y="2564904"/>
            <a:ext cx="7956376" cy="4040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Top 5 Descobertas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5- Diversidade de ambiente perto da área de pouso</a:t>
            </a:r>
            <a:endParaRPr lang="en-US" dirty="0"/>
          </a:p>
        </p:txBody>
      </p:sp>
      <p:pic>
        <p:nvPicPr>
          <p:cNvPr id="4" name="Imagem 3" descr="PIA16453_sol64_from_Rocknest_WB-b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914400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2636912"/>
            <a:ext cx="8229600" cy="1399032"/>
          </a:xfrm>
        </p:spPr>
        <p:txBody>
          <a:bodyPr/>
          <a:lstStyle/>
          <a:p>
            <a:r>
              <a:rPr lang="pt-BR" dirty="0" smtClean="0"/>
              <a:t>Obrigada!!</a:t>
            </a:r>
            <a:endParaRPr lang="en-US" dirty="0"/>
          </a:p>
        </p:txBody>
      </p:sp>
      <p:pic>
        <p:nvPicPr>
          <p:cNvPr id="3" name="Imagem 2" descr="aniversá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300" y="0"/>
            <a:ext cx="434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http://tecnoblog.net/109317/tecnologia-rover-curiosity/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http://mars.jpl.nasa.gov/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 hardware:</a:t>
            </a:r>
          </a:p>
          <a:p>
            <a:pPr marL="953262" lvl="1" indent="-514350">
              <a:buFont typeface="Arial" pitchFamily="34" charset="0"/>
              <a:buChar char="•"/>
            </a:pPr>
            <a:r>
              <a:rPr lang="pt-BR" dirty="0" smtClean="0"/>
              <a:t>Dois computadores RCE (</a:t>
            </a:r>
            <a:r>
              <a:rPr lang="en-US" dirty="0" smtClean="0"/>
              <a:t>Rover Compute Element) – 400 </a:t>
            </a:r>
            <a:r>
              <a:rPr lang="en-US" dirty="0" err="1" smtClean="0"/>
              <a:t>milhões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/</a:t>
            </a:r>
            <a:r>
              <a:rPr lang="en-US" dirty="0" err="1" smtClean="0"/>
              <a:t>segundo</a:t>
            </a:r>
            <a:endParaRPr lang="en-US" dirty="0" smtClean="0"/>
          </a:p>
          <a:p>
            <a:pPr marL="953262" lvl="1" indent="-514350">
              <a:buFont typeface="Arial" pitchFamily="34" charset="0"/>
              <a:buChar char="•"/>
            </a:pPr>
            <a:r>
              <a:rPr lang="pt-BR" dirty="0" smtClean="0"/>
              <a:t>256MB </a:t>
            </a:r>
            <a:r>
              <a:rPr lang="pt-BR" dirty="0" err="1" smtClean="0"/>
              <a:t>Ram</a:t>
            </a:r>
            <a:r>
              <a:rPr lang="pt-BR" dirty="0" smtClean="0"/>
              <a:t> e 2G de Flash</a:t>
            </a:r>
          </a:p>
          <a:p>
            <a:pPr marL="953262" lvl="1" indent="-514350">
              <a:buFont typeface="Arial" pitchFamily="34" charset="0"/>
              <a:buChar char="•"/>
            </a:pPr>
            <a:r>
              <a:rPr lang="pt-BR" dirty="0" smtClean="0"/>
              <a:t>12 câmeras</a:t>
            </a:r>
          </a:p>
          <a:p>
            <a:pPr marL="953262" lvl="1" indent="-514350">
              <a:buFont typeface="Arial" pitchFamily="34" charset="0"/>
              <a:buChar char="•"/>
            </a:pPr>
            <a:r>
              <a:rPr lang="pt-BR" dirty="0" smtClean="0"/>
              <a:t>Carcaça de proteção contra radiação</a:t>
            </a:r>
          </a:p>
          <a:p>
            <a:pPr marL="953262" lvl="1" indent="-514350">
              <a:buFont typeface="Arial" pitchFamily="34" charset="0"/>
              <a:buChar char="•"/>
            </a:pPr>
            <a:r>
              <a:rPr lang="pt-BR" dirty="0" smtClean="0"/>
              <a:t>Análises : solo, umidade, temperatura, velocidade do vento</a:t>
            </a:r>
          </a:p>
          <a:p>
            <a:pPr marL="953262" lvl="1" indent="-514350">
              <a:buFont typeface="Arial" pitchFamily="34" charset="0"/>
              <a:buChar char="•"/>
            </a:pPr>
            <a:r>
              <a:rPr lang="pt-BR" dirty="0" smtClean="0"/>
              <a:t>3 antenas UHF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m 3" descr="curiosity-came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62689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Spectrometers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Expectrometro</a:t>
            </a:r>
            <a:r>
              <a:rPr lang="en-US" dirty="0" smtClean="0"/>
              <a:t> de </a:t>
            </a:r>
            <a:r>
              <a:rPr lang="en-US" dirty="0" err="1" smtClean="0"/>
              <a:t>partículas</a:t>
            </a:r>
            <a:r>
              <a:rPr lang="en-US" dirty="0" smtClean="0"/>
              <a:t> </a:t>
            </a:r>
            <a:r>
              <a:rPr lang="en-US" dirty="0" err="1" smtClean="0"/>
              <a:t>alfa</a:t>
            </a:r>
            <a:r>
              <a:rPr lang="en-US" dirty="0" smtClean="0"/>
              <a:t> e </a:t>
            </a:r>
            <a:r>
              <a:rPr lang="en-US" dirty="0" err="1" smtClean="0"/>
              <a:t>Raio</a:t>
            </a:r>
            <a:r>
              <a:rPr lang="en-US" dirty="0" smtClean="0"/>
              <a:t> X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Camêra</a:t>
            </a:r>
            <a:r>
              <a:rPr lang="en-US" dirty="0" smtClean="0"/>
              <a:t> </a:t>
            </a:r>
            <a:r>
              <a:rPr lang="en-US" dirty="0" err="1" smtClean="0"/>
              <a:t>Quimica</a:t>
            </a:r>
            <a:endParaRPr lang="en-US" dirty="0" smtClean="0"/>
          </a:p>
          <a:p>
            <a:pPr>
              <a:buNone/>
            </a:pPr>
            <a:r>
              <a:rPr lang="pt-BR" dirty="0" smtClean="0"/>
              <a:t>		</a:t>
            </a:r>
            <a:r>
              <a:rPr lang="pt-BR" dirty="0" err="1" smtClean="0"/>
              <a:t>Drifração</a:t>
            </a:r>
            <a:r>
              <a:rPr lang="pt-BR" dirty="0" smtClean="0"/>
              <a:t> de Raio X, </a:t>
            </a:r>
            <a:endParaRPr lang="en-US" dirty="0" smtClean="0"/>
          </a:p>
          <a:p>
            <a:r>
              <a:rPr lang="en-US" b="1" dirty="0" smtClean="0"/>
              <a:t>Radiation </a:t>
            </a:r>
            <a:r>
              <a:rPr lang="en-US" b="1" dirty="0" smtClean="0"/>
              <a:t>Detectors</a:t>
            </a:r>
          </a:p>
          <a:p>
            <a:pPr>
              <a:buNone/>
            </a:pPr>
            <a:r>
              <a:rPr lang="pt-BR" b="1" dirty="0" smtClean="0"/>
              <a:t>	</a:t>
            </a:r>
            <a:r>
              <a:rPr lang="pt-BR" b="1" dirty="0" smtClean="0"/>
              <a:t>	</a:t>
            </a:r>
            <a:r>
              <a:rPr lang="pt-BR" dirty="0" err="1" smtClean="0"/>
              <a:t>Radiation</a:t>
            </a:r>
            <a:r>
              <a:rPr lang="pt-BR" dirty="0" smtClean="0"/>
              <a:t> </a:t>
            </a:r>
            <a:r>
              <a:rPr lang="pt-BR" dirty="0" err="1" smtClean="0"/>
              <a:t>Asseeement</a:t>
            </a:r>
            <a:r>
              <a:rPr lang="pt-BR" dirty="0" smtClean="0"/>
              <a:t> Detector (RAD)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	</a:t>
            </a:r>
            <a:r>
              <a:rPr lang="pt-BR" dirty="0" err="1" smtClean="0"/>
              <a:t>Dynamic</a:t>
            </a:r>
            <a:r>
              <a:rPr lang="pt-BR" dirty="0" smtClean="0"/>
              <a:t> Albedo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Neutrons</a:t>
            </a:r>
            <a:r>
              <a:rPr lang="pt-BR" dirty="0" smtClean="0"/>
              <a:t> (DAN)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r>
              <a:rPr lang="en-US" b="1" dirty="0" smtClean="0"/>
              <a:t>Environmental Sensors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Rover Environmental Monitoring Station (REMS)</a:t>
            </a:r>
          </a:p>
          <a:p>
            <a:r>
              <a:rPr lang="en-US" b="1" dirty="0" smtClean="0"/>
              <a:t>Atmospheric Sensors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Mars Science Laboratory Entry Descent and Landing Instrument (MEDLI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Imagem 3" descr="MSL-payload-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8152"/>
            <a:ext cx="9173210" cy="5733256"/>
          </a:xfrm>
          <a:prstGeom prst="rect">
            <a:avLst/>
          </a:prstGeom>
        </p:spPr>
      </p:pic>
      <p:pic>
        <p:nvPicPr>
          <p:cNvPr id="5" name="Imagem 4" descr="ChemCa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-1"/>
            <a:ext cx="6840760" cy="760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software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2,5 milhões de linhas em C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Linux tem 15 milhões de linhas de C e C++</a:t>
            </a:r>
            <a:endParaRPr lang="en-US" dirty="0"/>
          </a:p>
        </p:txBody>
      </p:sp>
      <p:pic>
        <p:nvPicPr>
          <p:cNvPr id="4" name="Imagem 3" descr="log-rover-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3"/>
            <a:ext cx="9199117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229768"/>
            <a:ext cx="8229600" cy="1399032"/>
          </a:xfrm>
        </p:spPr>
        <p:txBody>
          <a:bodyPr/>
          <a:lstStyle/>
          <a:p>
            <a:r>
              <a:rPr lang="pt-BR" dirty="0" smtClean="0"/>
              <a:t>Lançamento</a:t>
            </a:r>
            <a:endParaRPr lang="en-US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72000"/>
          </a:xfrm>
        </p:spPr>
        <p:txBody>
          <a:bodyPr/>
          <a:lstStyle/>
          <a:p>
            <a:r>
              <a:rPr lang="pt-BR" dirty="0" smtClean="0"/>
              <a:t>Data: 26 de novembro de 2011</a:t>
            </a:r>
          </a:p>
          <a:p>
            <a:r>
              <a:rPr lang="pt-BR" dirty="0" smtClean="0"/>
              <a:t>Hora: 10:02</a:t>
            </a:r>
          </a:p>
          <a:p>
            <a:r>
              <a:rPr lang="pt-BR" dirty="0" smtClean="0"/>
              <a:t>Veículo de lançamento:</a:t>
            </a:r>
          </a:p>
          <a:p>
            <a:endParaRPr lang="en-US" dirty="0"/>
          </a:p>
        </p:txBody>
      </p:sp>
      <p:pic>
        <p:nvPicPr>
          <p:cNvPr id="4" name="Imagem 3" descr="partes do veic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84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s Science Laboratory   Curiosity Launch 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Pouso em Marte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5 de Agosto de 2012</a:t>
            </a:r>
          </a:p>
        </p:txBody>
      </p:sp>
      <p:pic>
        <p:nvPicPr>
          <p:cNvPr id="5" name="Imagem 4" descr="675607main_edl20120809-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81250"/>
            <a:ext cx="6410325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NASA Mars Science Laboratory (Curiosity Rover) Mission Animation 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Missão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Determinar se já surgiu vida em Marte</a:t>
            </a:r>
          </a:p>
          <a:p>
            <a:endParaRPr lang="en-US" dirty="0"/>
          </a:p>
        </p:txBody>
      </p:sp>
      <p:pic>
        <p:nvPicPr>
          <p:cNvPr id="4" name="Imagem 3" descr="hot-spot-oas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3312368" cy="3868846"/>
          </a:xfrm>
          <a:prstGeom prst="rect">
            <a:avLst/>
          </a:prstGeom>
        </p:spPr>
      </p:pic>
      <p:pic>
        <p:nvPicPr>
          <p:cNvPr id="5" name="Imagem 4" descr="microb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877418"/>
            <a:ext cx="3672408" cy="2561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673</TotalTime>
  <Words>187</Words>
  <Application>Microsoft Office PowerPoint</Application>
  <PresentationFormat>Apresentação na tela (4:3)</PresentationFormat>
  <Paragraphs>56</Paragraphs>
  <Slides>19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Verve</vt:lpstr>
      <vt:lpstr>Curiosity</vt:lpstr>
      <vt:lpstr>Tecnologia</vt:lpstr>
      <vt:lpstr>Tecnologia</vt:lpstr>
      <vt:lpstr>Tecnologia</vt:lpstr>
      <vt:lpstr>Lançamento</vt:lpstr>
      <vt:lpstr>Slide 6</vt:lpstr>
      <vt:lpstr>Pouso em Marte</vt:lpstr>
      <vt:lpstr>Slide 8</vt:lpstr>
      <vt:lpstr>Objetivos da Missão</vt:lpstr>
      <vt:lpstr>Objetivos da Missão</vt:lpstr>
      <vt:lpstr>Objetivos da Missão</vt:lpstr>
      <vt:lpstr>Objetivos da Missão</vt:lpstr>
      <vt:lpstr>Top 5 Descobertas</vt:lpstr>
      <vt:lpstr>Top 5 Descobertas</vt:lpstr>
      <vt:lpstr>Top 5 Descobertas</vt:lpstr>
      <vt:lpstr>Top 5 Descobertas</vt:lpstr>
      <vt:lpstr>Top 5 Descobertas</vt:lpstr>
      <vt:lpstr>Obrigada!!</vt:lpstr>
      <vt:lpstr>Referências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Curiosity</dc:title>
  <dc:creator>owner</dc:creator>
  <cp:lastModifiedBy>owner</cp:lastModifiedBy>
  <cp:revision>47</cp:revision>
  <dcterms:created xsi:type="dcterms:W3CDTF">2014-07-03T18:08:23Z</dcterms:created>
  <dcterms:modified xsi:type="dcterms:W3CDTF">2014-07-05T21:57:17Z</dcterms:modified>
</cp:coreProperties>
</file>