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6" r:id="rId3"/>
    <p:sldId id="287" r:id="rId4"/>
    <p:sldId id="288" r:id="rId5"/>
    <p:sldId id="289" r:id="rId6"/>
    <p:sldId id="294" r:id="rId7"/>
    <p:sldId id="290" r:id="rId8"/>
    <p:sldId id="291" r:id="rId9"/>
    <p:sldId id="292" r:id="rId10"/>
    <p:sldId id="293" r:id="rId11"/>
    <p:sldId id="302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285" r:id="rId20"/>
    <p:sldId id="303" r:id="rId21"/>
    <p:sldId id="304" r:id="rId22"/>
    <p:sldId id="305" r:id="rId23"/>
    <p:sldId id="306" r:id="rId24"/>
    <p:sldId id="307" r:id="rId25"/>
    <p:sldId id="314" r:id="rId26"/>
    <p:sldId id="308" r:id="rId27"/>
    <p:sldId id="309" r:id="rId28"/>
    <p:sldId id="311" r:id="rId29"/>
    <p:sldId id="312" r:id="rId30"/>
    <p:sldId id="310" r:id="rId31"/>
    <p:sldId id="313" r:id="rId32"/>
    <p:sldId id="316" r:id="rId33"/>
    <p:sldId id="317" r:id="rId34"/>
    <p:sldId id="315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5EC"/>
    <a:srgbClr val="A2B6DE"/>
    <a:srgbClr val="6586C9"/>
    <a:srgbClr val="96A8F1"/>
    <a:srgbClr val="A39FA1"/>
    <a:srgbClr val="040406"/>
    <a:srgbClr val="09091D"/>
    <a:srgbClr val="09111D"/>
    <a:srgbClr val="11111D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660"/>
  </p:normalViewPr>
  <p:slideViewPr>
    <p:cSldViewPr>
      <p:cViewPr>
        <p:scale>
          <a:sx n="66" d="100"/>
          <a:sy n="66" d="100"/>
        </p:scale>
        <p:origin x="-432" y="-10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63357-5DAA-4AC4-9368-D3273C5C172F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FEE5F-FD1E-4CF9-ABC0-4F1428DF0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04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Huygens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EE5F-FD1E-4CF9-ABC0-4F1428DF0F2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382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Cassini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EE5F-FD1E-4CF9-ABC0-4F1428DF0F2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58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Dione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EE5F-FD1E-4CF9-ABC0-4F1428DF0F2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6097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Iapetus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EE5F-FD1E-4CF9-ABC0-4F1428DF0F2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633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Tethys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EE5F-FD1E-4CF9-ABC0-4F1428DF0F2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876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Rhea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EE5F-FD1E-4CF9-ABC0-4F1428DF0F2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130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False color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EE5F-FD1E-4CF9-ABC0-4F1428DF0F21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756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infrared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EE5F-FD1E-4CF9-ABC0-4F1428DF0F2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85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86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98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6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0479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310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60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5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166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551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095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31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22388-2FF8-4355-B2D5-EDF45B92E3ED}" type="datetimeFigureOut">
              <a:rPr lang="pt-BR" smtClean="0"/>
              <a:t>12/07/2014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77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oão Paulo\Documents\Observatório\Sessões Astronomia\2014.07.12 - Titã\purple_tit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0" y="27764"/>
            <a:ext cx="6071320" cy="68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oão Paulo\Documents\Observatório\Sessões Astronomia\2014.07.12 - Titã\purple_tit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27764"/>
            <a:ext cx="6120680" cy="68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6495723"/>
            <a:ext cx="9144000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</a:rPr>
              <a:t>João Paulo M. Cruvinel da Costa – Centro de Divulgação da Astronomia - USP</a:t>
            </a:r>
            <a:endParaRPr lang="pt-BR" dirty="0">
              <a:solidFill>
                <a:schemeClr val="bg1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37720" y="1700808"/>
            <a:ext cx="4606280" cy="1470025"/>
          </a:xfrm>
        </p:spPr>
        <p:txBody>
          <a:bodyPr/>
          <a:lstStyle/>
          <a:p>
            <a:r>
              <a:rPr lang="pt-BR" sz="6000" dirty="0" smtClean="0">
                <a:solidFill>
                  <a:srgbClr val="D9BB6F"/>
                </a:solidFill>
                <a:latin typeface="Felix Titling" panose="04060505060202020A04" pitchFamily="82" charset="0"/>
              </a:rPr>
              <a:t>Titã</a:t>
            </a:r>
            <a:endParaRPr lang="pt-BR" sz="6000" dirty="0">
              <a:solidFill>
                <a:srgbClr val="D9BB6F"/>
              </a:solidFill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ão Paulo\Desktop\2014-07-12 - Titã\919px-PIA07763_Rhea_full_glob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984776" cy="68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569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ão Paulo\Desktop\2014-07-12 - Titã\Titan_Earth_Moon_Compari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7"/>
            <a:ext cx="9144000" cy="614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125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ão Paulo\Desktop\2014-07-12 - Titã\001 Titan_in_natural_color_Cass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19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ão Paulo\Desktop\2014-07-12 - Titã\612921main_pia14913-43_1024-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79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João Paulo\Desktop\2014-07-12 - Titã\Titan4B_on_Launch_Complex_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38" y="-9601"/>
            <a:ext cx="4578401" cy="686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João Paulo\Desktop\2014-07-12 - Titã\Cassini-Huygens_is_installed_to_the_payload_adap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601"/>
            <a:ext cx="4581413" cy="686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6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ão Paulo\Desktop\2014-07-12 - Titã\Cassini's_RT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614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683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ão Paulo\Desktop\2014-07-12 - Titã\Radioisotope_thermoelectric_generator_plutonium_pell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23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007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ão Paulo\Desktop\2014-07-12 - Titã\Titan_multi_spectral_overla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5"/>
          <a:stretch/>
        </p:blipFill>
        <p:spPr bwMode="auto">
          <a:xfrm>
            <a:off x="1259632" y="-14830"/>
            <a:ext cx="66019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19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ão Paulo\Desktop\2014-07-12 - Titã\Titan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"/>
            <a:ext cx="6741367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15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0988" y="836711"/>
            <a:ext cx="26642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0" dirty="0" smtClean="0">
                <a:solidFill>
                  <a:schemeClr val="tx1">
                    <a:lumMod val="65000"/>
                  </a:schemeClr>
                </a:solidFill>
                <a:latin typeface="Adobe Myungjo Std M" pitchFamily="18" charset="-128"/>
                <a:ea typeface="Adobe Myungjo Std M" pitchFamily="18" charset="-128"/>
              </a:rPr>
              <a:t>?</a:t>
            </a:r>
            <a:endParaRPr lang="pt-BR" sz="30000" dirty="0">
              <a:solidFill>
                <a:schemeClr val="tx1">
                  <a:lumMod val="65000"/>
                </a:schemeClr>
              </a:solidFill>
              <a:latin typeface="Adobe Myungjo Std M" pitchFamily="18" charset="-128"/>
              <a:ea typeface="Adobe Myungjo Std M" pitchFamily="18" charset="-128"/>
            </a:endParaRPr>
          </a:p>
        </p:txBody>
      </p:sp>
      <p:pic>
        <p:nvPicPr>
          <p:cNvPr id="19458" name="Picture 2" descr="C:\Users\João Paulo\Desktop\2014-07-12 - Titã\Titan_globe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2672"/>
            <a:ext cx="6808800" cy="678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25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ão Paulo\Documents\Observatório\Sessões Astronomia\2014.07.12 - Titã\Saturn_during_Equino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048"/>
            <a:ext cx="9101088" cy="451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oão Paulo\Documents\Observatório\Sessões Astronomia\2014.07.12 - Titã\Saturn_during_Equino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01088" cy="451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ão Paulo\Documents\Observatório\Sessões Astronomia\2014.07.12 - Titã\Saturn_during_Equino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" y="1124744"/>
            <a:ext cx="9101088" cy="451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958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ão Paulo\Documents\Observatório\Sessões Astronomia\2014.07.12 - Titã\Huygens_probe_dsc036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r="17258"/>
          <a:stretch/>
        </p:blipFill>
        <p:spPr bwMode="auto">
          <a:xfrm>
            <a:off x="0" y="-15652"/>
            <a:ext cx="9164868" cy="687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717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ão Paulo\Documents\Observatório\Sessões Astronomia\2014.07.12 - Titã\Huygens_surface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3456384" cy="689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João Paulo\Documents\Observatório\Sessões Astronomia\2014.07.12 - Titã\Huygens_surface_color_s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905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ão Paulo\Documents\Observatório\Sessões Astronomia\2014.07.12 - Titã\545753main_pia08427-43_1600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834"/>
            <a:ext cx="9163777" cy="687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340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oão Paulo\Documents\Observatório\Sessões Astronomia\2014.07.12 - Titã\Ligeia_Mare_in_false_color_(PIA1703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 b="1384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965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oão Paulo\Documents\Observatório\Sessões Astronomia\2014.07.12 - Titã\PIA17655_Kraken_Mare_crop_no_labe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281"/>
            <a:ext cx="5055130" cy="68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621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oão Paulo\Documents\Observatório\Sessões Astronomia\2014.07.12 - Titã\pia17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636"/>
            <a:ext cx="7128792" cy="682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832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oão Paulo\Documents\Observatório\Sessões Astronomia\2014.07.12 - Titã\Methane-CRC-MW-3D-bal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0294"/>
            <a:ext cx="5872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059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João Paulo\Documents\Observatório\Sessões Astronomia\2014.07.12 - Titã\Ethane-A-3D-bal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6"/>
            <a:ext cx="9144000" cy="687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12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oão Paulo\Documents\Observatório\Sessões Astronomia\2014.07.12 - Titã\20140708_before-Titan6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1707815"/>
            <a:ext cx="9147448" cy="515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64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João Paulo\Documents\Observatório\Sessões Astronomia\2014.07.12 - Titã\20140708_After-Titan6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755"/>
            <a:ext cx="9144000" cy="514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804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ão Paulo\Documents\Observatório\Sessões Astronomia\2014.07.12 - Titã\Francisco_de_Goya,_Saturno_devorando_a_su_hijo_(1819-182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0" b="48202"/>
          <a:stretch/>
        </p:blipFill>
        <p:spPr bwMode="auto">
          <a:xfrm>
            <a:off x="0" y="0"/>
            <a:ext cx="9167820" cy="687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925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oão Paulo\Documents\Observatório\Sessões Astronomia\2014.07.12 - Titã\titan20140702-cr_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3110"/>
          <a:stretch/>
        </p:blipFill>
        <p:spPr bwMode="auto">
          <a:xfrm>
            <a:off x="0" y="-342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021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oão Paulo\Documents\Observatório\Sessões Astronomia\2014.07.12 - Titã\20130722_annotated_earth-moon_from_saturn_1920x10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r="17187"/>
          <a:stretch/>
        </p:blipFill>
        <p:spPr bwMode="auto">
          <a:xfrm>
            <a:off x="-14834" y="-1"/>
            <a:ext cx="9158833" cy="686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025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João Paulo\Documents\Observatório\Sessões Astronomia\2014.07.12 - Titã\article-2503695-19600B1000000578-453_964x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" y="1431502"/>
            <a:ext cx="9121798" cy="39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356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836712"/>
            <a:ext cx="9143999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500" dirty="0" smtClean="0">
                <a:solidFill>
                  <a:srgbClr val="CAD5EC"/>
                </a:solidFill>
                <a:latin typeface="Adobe Myungjo Std M" pitchFamily="18" charset="-128"/>
                <a:ea typeface="Adobe Myungjo Std M" pitchFamily="18" charset="-128"/>
                <a:cs typeface="Adobe Hebrew" pitchFamily="18" charset="-79"/>
              </a:rPr>
              <a:t>?</a:t>
            </a:r>
            <a:endParaRPr lang="pt-BR" sz="32500" dirty="0">
              <a:solidFill>
                <a:srgbClr val="CAD5EC"/>
              </a:solidFill>
              <a:latin typeface="Adobe Myungjo Std M" pitchFamily="18" charset="-128"/>
              <a:ea typeface="Adobe Myungjo Std M" pitchFamily="18" charset="-128"/>
              <a:cs typeface="Adobe Hebrew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13849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João Paulo\Documents\Observatório\Sessões Astronomia\2014.07.12 - Titã\article-2503695-195ED38600000578-653_964x3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5"/>
          <a:stretch/>
        </p:blipFill>
        <p:spPr bwMode="auto">
          <a:xfrm>
            <a:off x="0" y="0"/>
            <a:ext cx="9144000" cy="335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10410" y="3933056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A2B6DE"/>
                </a:solidFill>
                <a:latin typeface="Adobe Arabic" pitchFamily="18" charset="-78"/>
                <a:ea typeface="FangSong" panose="02010609060101010101" pitchFamily="49" charset="-122"/>
                <a:cs typeface="Adobe Arabic" pitchFamily="18" charset="-78"/>
              </a:rPr>
              <a:t>joao.monteiro.costa@usp.br</a:t>
            </a:r>
          </a:p>
          <a:p>
            <a:pPr algn="ctr"/>
            <a:endParaRPr lang="pt-BR" sz="3200" dirty="0" smtClean="0">
              <a:solidFill>
                <a:srgbClr val="A2B6DE"/>
              </a:solidFill>
              <a:latin typeface="Adobe Arabic" pitchFamily="18" charset="-78"/>
              <a:ea typeface="FangSong" panose="02010609060101010101" pitchFamily="49" charset="-122"/>
              <a:cs typeface="Adobe Arabic" pitchFamily="18" charset="-78"/>
            </a:endParaRPr>
          </a:p>
          <a:p>
            <a:pPr algn="ctr"/>
            <a:r>
              <a:rPr lang="pt-BR" sz="3200" dirty="0" smtClean="0">
                <a:solidFill>
                  <a:srgbClr val="A2B6DE"/>
                </a:solidFill>
                <a:latin typeface="Adobe Arabic" pitchFamily="18" charset="-78"/>
                <a:ea typeface="FangSong" panose="02010609060101010101" pitchFamily="49" charset="-122"/>
                <a:cs typeface="Adobe Arabic" pitchFamily="18" charset="-78"/>
              </a:rPr>
              <a:t>www.cdcc.usp.br/cda</a:t>
            </a:r>
            <a:endParaRPr lang="pt-BR" sz="3200" dirty="0">
              <a:solidFill>
                <a:srgbClr val="A2B6DE"/>
              </a:solidFill>
              <a:latin typeface="Adobe Arabic" pitchFamily="18" charset="-78"/>
              <a:ea typeface="FangSong" panose="02010609060101010101" pitchFamily="49" charset="-122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7036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ão Paulo\Documents\Observatório\Sessões Astronomia\2014.07.12 - Titã\Christiaan_Huygen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b="53699"/>
          <a:stretch/>
        </p:blipFill>
        <p:spPr bwMode="auto">
          <a:xfrm>
            <a:off x="2240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ão Paulo\Documents\Observatório\Sessões Astronomia\2014.07.12 - Titã\cassini SIL14-C1-18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t="13029" r="-24" b="31747"/>
          <a:stretch/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581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ão Paulo\Desktop\2014-07-12 - Titã\saturn20131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009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ão Paulo\Documents\Observatório\Sessões Astronomia\2014.07.12 - Titã\900px-Dione3_cassini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-12148"/>
            <a:ext cx="6870147" cy="687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ão Paulo\Documents\Observatório\Sessões Astronomia\2014.07.12 - Titã\900px-Iapetus_as_seen_by_the_Cassini_probe_-_20071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10" y="-6606"/>
            <a:ext cx="6840760" cy="68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85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ão Paulo\Documents\Observatório\Sessões Astronomia\2014.07.12 - Titã\900px-PIA07738_Tethys_mosaic_contrast-enhanc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84076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195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37</Words>
  <Application>Microsoft Office PowerPoint</Application>
  <PresentationFormat>Apresentação na tela (4:3)</PresentationFormat>
  <Paragraphs>23</Paragraphs>
  <Slides>34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Tema do Office</vt:lpstr>
      <vt:lpstr>Titã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Marcianos</dc:title>
  <dc:creator>João Paulo</dc:creator>
  <cp:lastModifiedBy>João Paulo</cp:lastModifiedBy>
  <cp:revision>31</cp:revision>
  <dcterms:created xsi:type="dcterms:W3CDTF">2014-04-09T19:55:41Z</dcterms:created>
  <dcterms:modified xsi:type="dcterms:W3CDTF">2014-07-12T17:59:06Z</dcterms:modified>
</cp:coreProperties>
</file>