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8" r:id="rId4"/>
    <p:sldId id="290" r:id="rId5"/>
    <p:sldId id="293" r:id="rId6"/>
    <p:sldId id="276" r:id="rId7"/>
    <p:sldId id="283" r:id="rId8"/>
    <p:sldId id="271" r:id="rId9"/>
    <p:sldId id="272" r:id="rId10"/>
    <p:sldId id="286" r:id="rId11"/>
    <p:sldId id="282" r:id="rId12"/>
    <p:sldId id="279" r:id="rId13"/>
    <p:sldId id="288" r:id="rId14"/>
    <p:sldId id="294" r:id="rId15"/>
    <p:sldId id="295" r:id="rId16"/>
    <p:sldId id="284" r:id="rId17"/>
    <p:sldId id="289" r:id="rId18"/>
    <p:sldId id="273" r:id="rId19"/>
    <p:sldId id="268" r:id="rId20"/>
    <p:sldId id="270" r:id="rId21"/>
    <p:sldId id="287" r:id="rId22"/>
    <p:sldId id="264" r:id="rId23"/>
    <p:sldId id="265" r:id="rId24"/>
    <p:sldId id="267" r:id="rId25"/>
    <p:sldId id="266" r:id="rId26"/>
    <p:sldId id="257" r:id="rId27"/>
    <p:sldId id="280" r:id="rId28"/>
    <p:sldId id="285" r:id="rId29"/>
    <p:sldId id="281" r:id="rId30"/>
    <p:sldId id="259" r:id="rId31"/>
    <p:sldId id="260" r:id="rId32"/>
    <p:sldId id="261" r:id="rId33"/>
    <p:sldId id="263" r:id="rId34"/>
    <p:sldId id="292" r:id="rId35"/>
    <p:sldId id="291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>
      <p:cViewPr varScale="1">
        <p:scale>
          <a:sx n="44" d="100"/>
          <a:sy n="44" d="100"/>
        </p:scale>
        <p:origin x="-12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939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2225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5397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7635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7407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278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4787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507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470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402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5273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5EE8-FF50-433C-B44F-7D1115877ABD}" type="datetimeFigureOut">
              <a:rPr lang="pt-BR" smtClean="0"/>
              <a:pPr/>
              <a:t>20/01/2014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4B0FD-277E-40AF-9EE3-8A697656FB9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16456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obson\Desktop\planet_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63688" y="1196752"/>
            <a:ext cx="648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latin typeface="Arial" pitchFamily="34" charset="0"/>
                <a:cs typeface="Arial" pitchFamily="34" charset="0"/>
              </a:rPr>
              <a:t>Júpiter e as luas </a:t>
            </a:r>
            <a:r>
              <a:rPr lang="pt-BR" sz="9600" b="1" dirty="0" err="1" smtClean="0">
                <a:latin typeface="Arial" pitchFamily="34" charset="0"/>
                <a:cs typeface="Arial" pitchFamily="34" charset="0"/>
              </a:rPr>
              <a:t>galileanas</a:t>
            </a:r>
            <a:endParaRPr lang="pt-BR" sz="9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7003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995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04248" y="1354570"/>
            <a:ext cx="233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/>
              <a:t>Centro de Divulgação da Astronomia</a:t>
            </a:r>
          </a:p>
          <a:p>
            <a:pPr algn="r"/>
            <a:r>
              <a:rPr lang="pt-BR" sz="1100" dirty="0"/>
              <a:t>Observatório Dietrich </a:t>
            </a:r>
            <a:r>
              <a:rPr lang="pt-BR" sz="1100" dirty="0" err="1"/>
              <a:t>Schiel</a:t>
            </a:r>
            <a:endParaRPr lang="pt-BR" sz="11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004236" y="5949280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Robson Rosa </a:t>
            </a:r>
            <a:r>
              <a:rPr lang="pt-BR" sz="2400" dirty="0" err="1" smtClean="0"/>
              <a:t>Egêa</a:t>
            </a:r>
            <a:endParaRPr lang="pt-BR" sz="2400" dirty="0" smtClean="0"/>
          </a:p>
          <a:p>
            <a:r>
              <a:rPr lang="pt-BR" dirty="0"/>
              <a:t>Observatório Dietrich </a:t>
            </a:r>
            <a:r>
              <a:rPr lang="pt-BR" dirty="0" err="1"/>
              <a:t>Schiel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1561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128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12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536504" cy="65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578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5250"/>
            <a:ext cx="71437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384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1470"/>
            <a:ext cx="7973194" cy="424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268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707899" cy="50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547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3038"/>
            <a:ext cx="71628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317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013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083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266429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3234"/>
            <a:ext cx="2232248" cy="304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266429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6" y="3284984"/>
            <a:ext cx="2282184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32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bson\Desktop\apod\ganymedeenhanced_galile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162" y="157162"/>
            <a:ext cx="6543675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469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782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obson\Desktop\apod\ganychain_g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533525"/>
            <a:ext cx="37338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259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071563"/>
            <a:ext cx="69723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832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bson\Desktop\apod\iotruecolor_galil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955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obson\Desktop\apod\Iolava_galile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037" y="681037"/>
            <a:ext cx="54959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513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bson\Desktop\apod\iotupan_galile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85812"/>
            <a:ext cx="57150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059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bson\Desktop\apod\ioprometheus_galile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82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son\Desktop\apod\europa_galileo_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2"/>
            <a:ext cx="85725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24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9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76064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533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832648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916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5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553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son\Desktop\apod\europafrost_g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650" y="933450"/>
            <a:ext cx="6616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390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bson\Desktop\apod\europafreckles_gal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59" y="0"/>
            <a:ext cx="8821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661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son\Desktop\apod\callisto3_g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09650"/>
            <a:ext cx="54483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716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bson\Desktop\apod\callistoscarp_gal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5146"/>
            <a:ext cx="9144000" cy="456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967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2204864"/>
            <a:ext cx="59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/>
              <a:t>Dúvidas?</a:t>
            </a:r>
            <a:endParaRPr lang="pt-BR" sz="8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31640" y="537321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http://solarsystem.nasa.gov/planets/profile.cfm?Object=Jupiter</a:t>
            </a:r>
          </a:p>
        </p:txBody>
      </p:sp>
    </p:spTree>
    <p:extLst>
      <p:ext uri="{BB962C8B-B14F-4D97-AF65-F5344CB8AC3E}">
        <p14:creationId xmlns:p14="http://schemas.microsoft.com/office/powerpoint/2010/main" xmlns="" val="2292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2852936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/>
              <a:t>Fim!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xmlns="" val="24849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452570" cy="549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399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43204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609" y="908720"/>
            <a:ext cx="300037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76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33375"/>
            <a:ext cx="40386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056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4168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571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obson\Desktop\apod\jupiterp_cassini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086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obson\Desktop\apod\jupclouds_vgr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949" y="0"/>
            <a:ext cx="7238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73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26</Words>
  <Application>Microsoft Office PowerPoint</Application>
  <PresentationFormat>Apresentação na tela (4:3)</PresentationFormat>
  <Paragraphs>8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Observatório</cp:lastModifiedBy>
  <cp:revision>22</cp:revision>
  <dcterms:created xsi:type="dcterms:W3CDTF">2014-01-15T22:05:29Z</dcterms:created>
  <dcterms:modified xsi:type="dcterms:W3CDTF">2014-01-20T11:07:21Z</dcterms:modified>
</cp:coreProperties>
</file>