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60" y="1092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18/03/2015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nasa.gov/mission_pages/chandra/multimedia/vela2012.html" TargetMode="External"/><Relationship Id="rId4" Type="http://schemas.openxmlformats.org/officeDocument/2006/relationships/hyperlink" Target="https://southpoledoc.files.wordpress.com/2012/09/earth-at-equinox-1909201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21 de março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 O Equinócio de Outono</a:t>
            </a:r>
          </a:p>
          <a:p>
            <a:pPr algn="ctr"/>
            <a:endParaRPr lang="pt-BR" sz="1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Natália </a:t>
            </a:r>
            <a:r>
              <a:rPr lang="pt-BR" sz="2800" dirty="0" err="1" smtClean="0">
                <a:latin typeface="Century Gothic" pitchFamily="34" charset="0"/>
              </a:rPr>
              <a:t>Palivanas</a:t>
            </a:r>
            <a:r>
              <a:rPr lang="pt-BR" sz="2800" dirty="0" smtClean="0">
                <a:latin typeface="Century Gothic" pitchFamily="34" charset="0"/>
              </a:rPr>
              <a:t> </a:t>
            </a:r>
            <a:r>
              <a:rPr lang="pt-BR" sz="2400" dirty="0" smtClean="0">
                <a:latin typeface="Century Gothic" pitchFamily="34" charset="0"/>
              </a:rPr>
              <a:t>(natalia.palivanas@usp.br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32090" y="12287261"/>
            <a:ext cx="4882476" cy="1097789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600" dirty="0" smtClean="0">
                <a:latin typeface="Century Gothic" pitchFamily="34" charset="0"/>
              </a:rPr>
              <a:t>A Terra vista pelo satélite GOES, da NASA, numa época de equinócio. Fonte da imagem: </a:t>
            </a:r>
          </a:p>
          <a:p>
            <a:pPr algn="just"/>
            <a:r>
              <a:rPr lang="pt-BR" sz="1600" dirty="0" smtClean="0">
                <a:latin typeface="Century Gothic" pitchFamily="34" charset="0"/>
                <a:hlinkClick r:id="rId4"/>
              </a:rPr>
              <a:t>https://southpoledoc.files.wordpress.com/2012/09/earth-at-equinox-19092012.jpg</a:t>
            </a:r>
            <a:r>
              <a:rPr lang="pt-BR" sz="1600" dirty="0" smtClean="0">
                <a:latin typeface="Century Gothic" pitchFamily="34" charset="0"/>
              </a:rPr>
              <a:t> </a:t>
            </a:r>
            <a:endParaRPr lang="pt-BR" sz="1600" dirty="0" smtClean="0">
              <a:latin typeface="Century Gothic" pitchFamily="34" charset="0"/>
              <a:hlinkClick r:id="rId5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6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18022" y="14293477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886574" y="7308701"/>
            <a:ext cx="4824536" cy="68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200" dirty="0" smtClean="0">
                <a:latin typeface="Century Gothic" pitchFamily="34" charset="0"/>
              </a:rPr>
              <a:t>     </a:t>
            </a:r>
            <a:r>
              <a:rPr lang="pt-BR" sz="2300" dirty="0" smtClean="0">
                <a:latin typeface="Century Gothic" pitchFamily="34" charset="0"/>
              </a:rPr>
              <a:t>Conhecemos bem algumas características do outono, como temperaturas mais amenas que no verão e as folhas com tons amarelados que caem </a:t>
            </a:r>
            <a:r>
              <a:rPr lang="pt-BR" sz="2300" smtClean="0">
                <a:latin typeface="Century Gothic" pitchFamily="34" charset="0"/>
              </a:rPr>
              <a:t>das árvores. </a:t>
            </a:r>
            <a:r>
              <a:rPr lang="pt-BR" sz="2300" dirty="0" smtClean="0">
                <a:latin typeface="Century Gothic" pitchFamily="34" charset="0"/>
              </a:rPr>
              <a:t>Já o Equinócio corresponde a um momento do ano em que os raios do Sol incidem perpendiculares ao Equador terrestre.</a:t>
            </a:r>
          </a:p>
          <a:p>
            <a:pPr algn="just"/>
            <a:r>
              <a:rPr lang="pt-BR" sz="2300" dirty="0" smtClean="0">
                <a:latin typeface="Century Gothic" pitchFamily="34" charset="0"/>
              </a:rPr>
              <a:t> </a:t>
            </a:r>
            <a:br>
              <a:rPr lang="pt-BR" sz="2300" dirty="0" smtClean="0">
                <a:latin typeface="Century Gothic" pitchFamily="34" charset="0"/>
              </a:rPr>
            </a:br>
            <a:r>
              <a:rPr lang="pt-BR" sz="2300" dirty="0" smtClean="0">
                <a:latin typeface="Century Gothic" pitchFamily="34" charset="0"/>
              </a:rPr>
              <a:t>     Na Sessão Astronomia desta semana, a palestrante vai mostrar a relação entre os dois fenômenos e seus significados astronômicos e  culturais.</a:t>
            </a:r>
            <a:endParaRPr lang="pt-BR" sz="23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s://southpoledoc.files.wordpress.com/2012/09/earth-at-equinox-19092012.jpg"/>
          <p:cNvPicPr>
            <a:picLocks noChangeAspect="1" noChangeArrowheads="1"/>
          </p:cNvPicPr>
          <p:nvPr/>
        </p:nvPicPr>
        <p:blipFill>
          <a:blip r:embed="rId7" cstate="print"/>
          <a:srcRect l="24345" t="10141" r="20009" b="9175"/>
          <a:stretch>
            <a:fillRect/>
          </a:stretch>
        </p:blipFill>
        <p:spPr bwMode="auto">
          <a:xfrm>
            <a:off x="990030" y="7455760"/>
            <a:ext cx="4752528" cy="4759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115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280</cp:revision>
  <dcterms:created xsi:type="dcterms:W3CDTF">2012-01-24T12:22:50Z</dcterms:created>
  <dcterms:modified xsi:type="dcterms:W3CDTF">2015-03-18T14:08:07Z</dcterms:modified>
</cp:coreProperties>
</file>