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4" r:id="rId11"/>
    <p:sldId id="260" r:id="rId12"/>
    <p:sldId id="266" r:id="rId13"/>
    <p:sldId id="267" r:id="rId14"/>
    <p:sldId id="268" r:id="rId15"/>
    <p:sldId id="276" r:id="rId16"/>
    <p:sldId id="274" r:id="rId17"/>
    <p:sldId id="277" r:id="rId18"/>
    <p:sldId id="279" r:id="rId19"/>
    <p:sldId id="271" r:id="rId20"/>
    <p:sldId id="272" r:id="rId21"/>
    <p:sldId id="278" r:id="rId22"/>
    <p:sldId id="273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howGuides="1">
      <p:cViewPr varScale="1">
        <p:scale>
          <a:sx n="61" d="100"/>
          <a:sy n="61" d="100"/>
        </p:scale>
        <p:origin x="-10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313C9-1B82-4A0D-8F5A-847D718771D4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2DBD9-3FDF-4D22-A151-D1806027E45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178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http://www.wweek.com/portland/imgs/media.images/23877/movies_moviesinthepark_hyunyoungkim.widea.jpg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76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http://veja.abril.com.br/noticia/ciencia/a-ventania-marciana-e-outros-erros-e-acertos-cientificos-de-perdido-em-marte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4290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https://blogdoastronomo.wordpress.com/2012/03/17/armageddon/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624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http://oasa.centrosciencia.azores.gov.pt/sites/default/files/zoomintothemoon.jpg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http://syfy.globo.com/programas/radar-syfy/materias/conheca-a-ciencia-por-tras-do-filme-interestelar.html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175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http://imagens.canaltech.com.br/2477.4505-Estacao-Espacial-Internacional.jpg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8583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http://www.saudeamesa.com.br/wp-content/uploads/2013/06/walle.jpg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509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http://d38zt8ehae1tnt.cloudfront.net/images/news/700_415cdeb5f4d44dc30786f9704bcdc549.jpg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502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http://www.quadroporquadro.com.br/2015/07/no-dia-da-1-viagem-lua-10-filmes_20.html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282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http://www.ussventure.eng.br/LCARS-Terminal_net_arquivos/nave/sistemas.htm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8277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https://www.nasa.gov/press-release/nasa-kepler-mission-discovers-bigger-older-cousin-to-earth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3562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https://www.nasa.gov/mission_pages/kepler/multimedia/images/kepler-35-artist-concept-1.html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2020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https://maaretta.files.wordpress.com/2010/12/avatar1c1.jpg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872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http://www.wikinoticia.com/images/www.ecologismo.com/www.ecologismo.com.wp-content.uploads.2010.07.Biodiversidad-300x200.jpg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0105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http://1.bp.blogspot.com/-tngOvSeXG5Y/VJHU3NzOkZI/AAAAAAAAtS8/U_SnS_DSJLA/s1600/mars%2Bmarte.jpg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1372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http://i0.statig.com.br/bancodeimagens/57/k0/u8/57k0u8fpdxftitfndifzwf34r.jpg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DBD9-3FDF-4D22-A151-D1806027E45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733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6166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447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910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159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463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493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05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502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FA4C7614-15A9-43A8-9E98-106A33ED6C41}" type="datetimeFigureOut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/>
              <a:t>10/26/2015</a:t>
            </a:fld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EFED3CB9-049B-4F4F-82D1-8A95299C975C}" type="slidenum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/>
              <a:t>‹nº›</a:t>
            </a:fld>
            <a:endParaRPr lang="en-US" sz="1200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120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664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043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A4C7614-15A9-43A8-9E98-106A33ED6C4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10/26/2015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FED3CB9-049B-4F4F-82D1-8A95299C975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‹nº›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44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185624">
            <a:off x="685800" y="3399135"/>
            <a:ext cx="7772400" cy="1470025"/>
          </a:xfrm>
        </p:spPr>
        <p:txBody>
          <a:bodyPr/>
          <a:lstStyle/>
          <a:p>
            <a:r>
              <a:rPr lang="pt-BR" dirty="0" smtClean="0">
                <a:solidFill>
                  <a:srgbClr val="000000"/>
                </a:solidFill>
                <a:latin typeface="Berlin Sans FB" panose="020E0602020502020306" pitchFamily="34" charset="0"/>
              </a:rPr>
              <a:t>Luz, câmera </a:t>
            </a:r>
            <a:br>
              <a:rPr lang="pt-BR" dirty="0" smtClean="0">
                <a:solidFill>
                  <a:srgbClr val="000000"/>
                </a:solidFill>
                <a:latin typeface="Berlin Sans FB" panose="020E0602020502020306" pitchFamily="34" charset="0"/>
              </a:rPr>
            </a:br>
            <a:r>
              <a:rPr lang="pt-BR" dirty="0" smtClean="0">
                <a:solidFill>
                  <a:srgbClr val="000000"/>
                </a:solidFill>
                <a:latin typeface="Berlin Sans FB" panose="020E0602020502020306" pitchFamily="34" charset="0"/>
              </a:rPr>
              <a:t>Astronomia!</a:t>
            </a:r>
            <a:endParaRPr lang="pt-BR" dirty="0">
              <a:solidFill>
                <a:srgbClr val="0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" y="0"/>
            <a:ext cx="1340768" cy="134076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084168" y="6165304"/>
            <a:ext cx="305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2"/>
                </a:solidFill>
              </a:rPr>
              <a:t>Jennifer Machado Soares</a:t>
            </a:r>
          </a:p>
          <a:p>
            <a:r>
              <a:rPr lang="pt-BR" dirty="0">
                <a:solidFill>
                  <a:schemeClr val="tx2"/>
                </a:solidFill>
              </a:rPr>
              <a:t>j</a:t>
            </a:r>
            <a:r>
              <a:rPr lang="pt-BR" dirty="0" smtClean="0">
                <a:solidFill>
                  <a:schemeClr val="tx2"/>
                </a:solidFill>
              </a:rPr>
              <a:t>ennifer.soares@usp.br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5646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aretta.files.wordpress.com/2010/12/avatar1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" y="1021703"/>
            <a:ext cx="9166523" cy="4814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/>
          <a:srcRect t="77552" b="8240"/>
          <a:stretch/>
        </p:blipFill>
        <p:spPr>
          <a:xfrm>
            <a:off x="6303639" y="5949280"/>
            <a:ext cx="2841822" cy="5156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49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wikinoticia.com/images/www.ecologismo.com/www.ecologismo.com.wp-content.uploads.2010.07.Biodiversidad-300x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" y="440668"/>
            <a:ext cx="8964996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7153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1.bp.blogspot.com/-tngOvSeXG5Y/VJHU3NzOkZI/AAAAAAAAtS8/U_SnS_DSJLA/s1600/mars%2Bmar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6048672" cy="6048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300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204385" y="1016732"/>
            <a:ext cx="9552771" cy="4824536"/>
            <a:chOff x="-396552" y="764704"/>
            <a:chExt cx="9552771" cy="4824536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4286"/>
            <a:stretch/>
          </p:blipFill>
          <p:spPr>
            <a:xfrm>
              <a:off x="-396552" y="764704"/>
              <a:ext cx="5040560" cy="4824536"/>
            </a:xfrm>
            <a:prstGeom prst="rect">
              <a:avLst/>
            </a:prstGeom>
          </p:spPr>
        </p:pic>
        <p:pic>
          <p:nvPicPr>
            <p:cNvPr id="3" name="Picture 4" descr="http://3.bp.blogspot.com/-ySxVypigZ3o/TuvhJyqWznI/AAAAAAAAA5Y/dimgewczlFQ/s400/titan1.jpg"/>
            <p:cNvPicPr>
              <a:picLocks noChangeAspect="1" noChangeArrowheads="1"/>
            </p:cNvPicPr>
            <p:nvPr/>
          </p:nvPicPr>
          <p:blipFill>
            <a:blip r:embed="rId3" cstate="print"/>
            <a:srcRect l="3974" t="5166" r="5951" b="8303"/>
            <a:stretch>
              <a:fillRect/>
            </a:stretch>
          </p:blipFill>
          <p:spPr bwMode="auto">
            <a:xfrm>
              <a:off x="4259675" y="764704"/>
              <a:ext cx="4896544" cy="482453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="" xmlns:p14="http://schemas.microsoft.com/office/powerpoint/2010/main" val="1819276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737" y="476672"/>
            <a:ext cx="9205730" cy="576064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67944" y="47667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Viagem a Lua</a:t>
            </a:r>
            <a:endParaRPr lang="pt-B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67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498" y="404664"/>
            <a:ext cx="8061004" cy="605159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/>
          <a:srcRect l="47328" t="77594" r="364" b="11320"/>
          <a:stretch/>
        </p:blipFill>
        <p:spPr>
          <a:xfrm>
            <a:off x="539552" y="404664"/>
            <a:ext cx="3024336" cy="360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69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_MRNB-ZpMWJs/TPxMDVTh_dI/AAAAAAAABCY/wEDBKZN4MSo/s1600/Armageddon%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442126"/>
            <a:ext cx="7128792" cy="5988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7766" y="417600"/>
            <a:ext cx="3779912" cy="771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0759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asa.centrosciencia.azores.gov.pt/sites/default/files/zoomintothemo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478"/>
            <a:ext cx="9144000" cy="6132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8079"/>
            <a:ext cx="9144000" cy="51418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l="53548" t="71382" r="2352" b="20761"/>
          <a:stretch/>
        </p:blipFill>
        <p:spPr>
          <a:xfrm>
            <a:off x="5628469" y="5999922"/>
            <a:ext cx="3515531" cy="4588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3894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444" y="836712"/>
            <a:ext cx="9236888" cy="518457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/>
          <a:srcRect l="4618" t="79484" r="7939" b="15224"/>
          <a:stretch/>
        </p:blipFill>
        <p:spPr>
          <a:xfrm>
            <a:off x="3635896" y="6021288"/>
            <a:ext cx="5508104" cy="432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2491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week.com/portland/imgs/media.images/23877/movies_moviesinthepark_hyunyoungkim.wid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26" y="404664"/>
            <a:ext cx="8307348" cy="6076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594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5858" y="1304764"/>
            <a:ext cx="9256091" cy="4248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2217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326" y="1160749"/>
            <a:ext cx="9164653" cy="453650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/>
          <a:srcRect l="5589" t="8455" r="5589" b="78159"/>
          <a:stretch/>
        </p:blipFill>
        <p:spPr>
          <a:xfrm>
            <a:off x="5988958" y="442268"/>
            <a:ext cx="3168352" cy="684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6010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285" y="447382"/>
            <a:ext cx="7397431" cy="60059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068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TkosBdTmtFg/VaFtixNBgAI/AAAAAAAACAo/ya5C9YCXmPI/s1600/ViagemaLua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0876">
            <a:off x="174286" y="1123948"/>
            <a:ext cx="1409700" cy="2374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.bp.blogspot.com/-TFWImnySlRU/VaFti2ONGFI/AAAAAAAACAw/7_mKQ27b3LQ/s1600/ViagemaLua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740">
            <a:off x="1779615" y="802662"/>
            <a:ext cx="1762125" cy="1927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1.bp.blogspot.com/-n2pQN9hKF7k/VaFtiyuIgNI/AAAAAAAACAs/uWeDmjB384o/s1600/ViagemaLua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0639">
            <a:off x="3970607" y="805583"/>
            <a:ext cx="1800225" cy="2250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1.bp.blogspot.com/-ygQLBwhU7eY/VaFtjTCaTeI/AAAAAAAACBs/iR5r1h6OFZI/s1600/ViagemaLua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3697">
            <a:off x="5820472" y="683415"/>
            <a:ext cx="1244858" cy="2258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2.bp.blogspot.com/-FXq93GFMMEU/VaFtjotA65I/AAAAAAAACA8/FKMDySGpNlk/s1600/ViagemaLua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602">
            <a:off x="188577" y="3949924"/>
            <a:ext cx="1762125" cy="1904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3.bp.blogspot.com/-zAvSyfyrpyA/VaFtkEQHiUI/AAAAAAAACBE/cpAE3I2svWU/s1600/ViagemaLua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2026">
            <a:off x="2078027" y="3478755"/>
            <a:ext cx="1971675" cy="1981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3.bp.blogspot.com/-3AAw6oGpNDI/VaFtkYtknCI/AAAAAAAACBI/ewMTQpwtvao/s1600/ViagemaLua0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14" y="3376015"/>
            <a:ext cx="1838325" cy="1157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2.bp.blogspot.com/-1YmLsDiSOzE/VaFtk4iSyoI/AAAAAAAACBU/XPONg39t_cw/s1600/ViagemaLua0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147">
            <a:off x="4782320" y="4378386"/>
            <a:ext cx="1762125" cy="1984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3.bp.blogspot.com/-98lCD68AAtU/VaFtlFV_CFI/AAAAAAAACBY/jMJMXRvGCWg/s1600/ViagemaLua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63" y="3903166"/>
            <a:ext cx="2520433" cy="25204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2.bp.blogspot.com/-FCZHf5rycuk/VaFtjT0T_II/AAAAAAAACA4/NV68oNwhW2A/s1600/ViagemaLua0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924">
            <a:off x="7178096" y="1478581"/>
            <a:ext cx="1762125" cy="21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1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Estamos sós no universo?</a:t>
            </a:r>
            <a:endParaRPr lang="pt-BR" dirty="0"/>
          </a:p>
        </p:txBody>
      </p:sp>
      <p:pic>
        <p:nvPicPr>
          <p:cNvPr id="3074" name="Picture 2" descr="http://2.bp.blogspot.com/_ypUzcB2nzXA/TQe9VHgghZI/AAAAAAAAAU8/cdjVrjtPQTU/s1600/space_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896269"/>
            <a:ext cx="5857875" cy="3933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49579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ussventure.eng.br/LCARS-Terminal_net_arquivos/nave/nave_arquivos/sist_solar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" y="404664"/>
            <a:ext cx="9003484" cy="6062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star tre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55" b="25641"/>
          <a:stretch/>
        </p:blipFill>
        <p:spPr bwMode="auto">
          <a:xfrm>
            <a:off x="6228184" y="5157192"/>
            <a:ext cx="2619375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9877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 descr="http://www.ussventure.eng.br/LCARS-Terminal_net_arquivos/nave/nave_arquivos/sist_Klingon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9" y="404664"/>
            <a:ext cx="8591862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6516216" y="5013176"/>
            <a:ext cx="2170584" cy="10801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/>
              <a:t>SISTEMA KLINGON</a:t>
            </a:r>
          </a:p>
        </p:txBody>
      </p:sp>
    </p:spTree>
    <p:extLst>
      <p:ext uri="{BB962C8B-B14F-4D97-AF65-F5344CB8AC3E}">
        <p14:creationId xmlns="" xmlns:p14="http://schemas.microsoft.com/office/powerpoint/2010/main" val="156953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Scale of Kepler-452b Syste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56" y="404664"/>
            <a:ext cx="8507288" cy="6008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2282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/>
          <a:srcRect t="18140"/>
          <a:stretch/>
        </p:blipFill>
        <p:spPr>
          <a:xfrm>
            <a:off x="1688375" y="404664"/>
            <a:ext cx="5767250" cy="6048672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180528" y="423939"/>
            <a:ext cx="2178568" cy="494928"/>
          </a:xfrm>
        </p:spPr>
        <p:txBody>
          <a:bodyPr>
            <a:noAutofit/>
          </a:bodyPr>
          <a:lstStyle/>
          <a:p>
            <a:pPr algn="l"/>
            <a:r>
              <a:rPr lang="pt-BR" sz="2800" dirty="0">
                <a:latin typeface="Baskerville Old Face" panose="02020602080505020303" pitchFamily="18" charset="0"/>
              </a:rPr>
              <a:t> </a:t>
            </a:r>
            <a:r>
              <a:rPr lang="pt-BR" sz="2800" dirty="0" smtClean="0">
                <a:latin typeface="Baskerville Old Face" panose="02020602080505020303" pitchFamily="18" charset="0"/>
              </a:rPr>
              <a:t>Kepler-35b</a:t>
            </a:r>
            <a:endParaRPr lang="pt-BR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736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2-b.examiner.com/sites/default/files/styles/image_content_width/hash/a2/20/1371216133_2406_Real%20Tatooine.jpg?itok=YMVpDgw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664"/>
            <a:ext cx="9153478" cy="60962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ultado de imagem para star wa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04664"/>
            <a:ext cx="2057400" cy="1238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79569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quee_with_3-D_perspective_rotation_TP102423887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D71B9DB-AF74-4773-9C4F-128563EB8D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Letreiro com rotação em perspectiva 3D</Template>
  <TotalTime>0</TotalTime>
  <Words>84</Words>
  <Application>Microsoft Office PowerPoint</Application>
  <PresentationFormat>Apresentação na tela (4:3)</PresentationFormat>
  <Paragraphs>39</Paragraphs>
  <Slides>22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Marquee_with_3-D_perspective_rotation_TP102423887</vt:lpstr>
      <vt:lpstr>Luz, câmera  Astronomia!</vt:lpstr>
      <vt:lpstr>Slide 2</vt:lpstr>
      <vt:lpstr>Slide 3</vt:lpstr>
      <vt:lpstr>Estamos sós no universo?</vt:lpstr>
      <vt:lpstr>Slide 5</vt:lpstr>
      <vt:lpstr>Slide 6</vt:lpstr>
      <vt:lpstr>Slide 7</vt:lpstr>
      <vt:lpstr> Kepler-35b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2015-10-14T12:53:19Z</dcterms:created>
  <dcterms:modified xsi:type="dcterms:W3CDTF">2015-10-26T10:48:30Z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TC024238889991</vt:lpwstr>
  </property>
</Properties>
</file>