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1341100" cy="16057563"/>
  <p:notesSz cx="6858000" cy="9144000"/>
  <p:defaultTextStyle>
    <a:defPPr>
      <a:defRPr lang="pt-BR"/>
    </a:defPPr>
    <a:lvl1pPr marL="0" algn="l" defTabSz="1565354" rtl="0" eaLnBrk="1" latinLnBrk="0" hangingPunct="1">
      <a:defRPr sz="3100" kern="1200">
        <a:solidFill>
          <a:schemeClr val="tx1"/>
        </a:solidFill>
        <a:latin typeface="+mn-lt"/>
        <a:ea typeface="+mn-ea"/>
        <a:cs typeface="+mn-cs"/>
      </a:defRPr>
    </a:lvl1pPr>
    <a:lvl2pPr marL="782677" algn="l" defTabSz="1565354" rtl="0" eaLnBrk="1" latinLnBrk="0" hangingPunct="1">
      <a:defRPr sz="3100" kern="1200">
        <a:solidFill>
          <a:schemeClr val="tx1"/>
        </a:solidFill>
        <a:latin typeface="+mn-lt"/>
        <a:ea typeface="+mn-ea"/>
        <a:cs typeface="+mn-cs"/>
      </a:defRPr>
    </a:lvl2pPr>
    <a:lvl3pPr marL="1565354" algn="l" defTabSz="1565354" rtl="0" eaLnBrk="1" latinLnBrk="0" hangingPunct="1">
      <a:defRPr sz="3100" kern="1200">
        <a:solidFill>
          <a:schemeClr val="tx1"/>
        </a:solidFill>
        <a:latin typeface="+mn-lt"/>
        <a:ea typeface="+mn-ea"/>
        <a:cs typeface="+mn-cs"/>
      </a:defRPr>
    </a:lvl3pPr>
    <a:lvl4pPr marL="2348030" algn="l" defTabSz="1565354" rtl="0" eaLnBrk="1" latinLnBrk="0" hangingPunct="1">
      <a:defRPr sz="3100" kern="1200">
        <a:solidFill>
          <a:schemeClr val="tx1"/>
        </a:solidFill>
        <a:latin typeface="+mn-lt"/>
        <a:ea typeface="+mn-ea"/>
        <a:cs typeface="+mn-cs"/>
      </a:defRPr>
    </a:lvl4pPr>
    <a:lvl5pPr marL="3130706" algn="l" defTabSz="1565354" rtl="0" eaLnBrk="1" latinLnBrk="0" hangingPunct="1">
      <a:defRPr sz="3100" kern="1200">
        <a:solidFill>
          <a:schemeClr val="tx1"/>
        </a:solidFill>
        <a:latin typeface="+mn-lt"/>
        <a:ea typeface="+mn-ea"/>
        <a:cs typeface="+mn-cs"/>
      </a:defRPr>
    </a:lvl5pPr>
    <a:lvl6pPr marL="3913382" algn="l" defTabSz="1565354" rtl="0" eaLnBrk="1" latinLnBrk="0" hangingPunct="1">
      <a:defRPr sz="3100" kern="1200">
        <a:solidFill>
          <a:schemeClr val="tx1"/>
        </a:solidFill>
        <a:latin typeface="+mn-lt"/>
        <a:ea typeface="+mn-ea"/>
        <a:cs typeface="+mn-cs"/>
      </a:defRPr>
    </a:lvl6pPr>
    <a:lvl7pPr marL="4696060" algn="l" defTabSz="1565354" rtl="0" eaLnBrk="1" latinLnBrk="0" hangingPunct="1">
      <a:defRPr sz="3100" kern="1200">
        <a:solidFill>
          <a:schemeClr val="tx1"/>
        </a:solidFill>
        <a:latin typeface="+mn-lt"/>
        <a:ea typeface="+mn-ea"/>
        <a:cs typeface="+mn-cs"/>
      </a:defRPr>
    </a:lvl7pPr>
    <a:lvl8pPr marL="5478737" algn="l" defTabSz="1565354" rtl="0" eaLnBrk="1" latinLnBrk="0" hangingPunct="1">
      <a:defRPr sz="3100" kern="1200">
        <a:solidFill>
          <a:schemeClr val="tx1"/>
        </a:solidFill>
        <a:latin typeface="+mn-lt"/>
        <a:ea typeface="+mn-ea"/>
        <a:cs typeface="+mn-cs"/>
      </a:defRPr>
    </a:lvl8pPr>
    <a:lvl9pPr marL="6261414" algn="l" defTabSz="1565354" rtl="0" eaLnBrk="1" latinLnBrk="0" hangingPunct="1">
      <a:defRPr sz="31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73" d="100"/>
          <a:sy n="73" d="100"/>
        </p:scale>
        <p:origin x="-1980" y="984"/>
      </p:cViewPr>
      <p:guideLst>
        <p:guide orient="horz" pos="5058"/>
        <p:guide pos="357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850583" y="4988254"/>
            <a:ext cx="9639935" cy="3441969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701165" y="9099286"/>
            <a:ext cx="7938770" cy="410359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826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5653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3480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1307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9133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6960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4787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62614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3004-375D-432E-B53D-F866DD015A32}" type="datetimeFigureOut">
              <a:rPr lang="pt-BR" smtClean="0"/>
              <a:pPr/>
              <a:t>01/09/2015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1259D-585E-44DF-BAAB-2CCA03437BA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3004-375D-432E-B53D-F866DD015A32}" type="datetimeFigureOut">
              <a:rPr lang="pt-BR" smtClean="0"/>
              <a:pPr/>
              <a:t>01/09/2015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1259D-585E-44DF-BAAB-2CCA03437BA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222297" y="643050"/>
            <a:ext cx="2551748" cy="13700967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567055" y="643050"/>
            <a:ext cx="7466224" cy="13700967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3004-375D-432E-B53D-F866DD015A32}" type="datetimeFigureOut">
              <a:rPr lang="pt-BR" smtClean="0"/>
              <a:pPr/>
              <a:t>01/09/2015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1259D-585E-44DF-BAAB-2CCA03437BA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3004-375D-432E-B53D-F866DD015A32}" type="datetimeFigureOut">
              <a:rPr lang="pt-BR" smtClean="0"/>
              <a:pPr/>
              <a:t>01/09/2015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1259D-585E-44DF-BAAB-2CCA03437BA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95869" y="10318473"/>
            <a:ext cx="9639935" cy="3189210"/>
          </a:xfrm>
        </p:spPr>
        <p:txBody>
          <a:bodyPr anchor="t"/>
          <a:lstStyle>
            <a:lvl1pPr algn="l">
              <a:defRPr sz="68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95869" y="6805883"/>
            <a:ext cx="9639935" cy="3512591"/>
          </a:xfrm>
        </p:spPr>
        <p:txBody>
          <a:bodyPr anchor="b"/>
          <a:lstStyle>
            <a:lvl1pPr marL="0" indent="0">
              <a:buNone/>
              <a:defRPr sz="3400">
                <a:solidFill>
                  <a:schemeClr val="tx1">
                    <a:tint val="75000"/>
                  </a:schemeClr>
                </a:solidFill>
              </a:defRPr>
            </a:lvl1pPr>
            <a:lvl2pPr marL="782677" indent="0">
              <a:buNone/>
              <a:defRPr sz="3100">
                <a:solidFill>
                  <a:schemeClr val="tx1">
                    <a:tint val="75000"/>
                  </a:schemeClr>
                </a:solidFill>
              </a:defRPr>
            </a:lvl2pPr>
            <a:lvl3pPr marL="1565354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3pPr>
            <a:lvl4pPr marL="234803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4pPr>
            <a:lvl5pPr marL="3130706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5pPr>
            <a:lvl6pPr marL="3913382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6pPr>
            <a:lvl7pPr marL="469606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7pPr>
            <a:lvl8pPr marL="5478737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8pPr>
            <a:lvl9pPr marL="6261414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3004-375D-432E-B53D-F866DD015A32}" type="datetimeFigureOut">
              <a:rPr lang="pt-BR" smtClean="0"/>
              <a:pPr/>
              <a:t>01/09/2015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1259D-585E-44DF-BAAB-2CCA03437BA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567055" y="3746766"/>
            <a:ext cx="5008986" cy="10597249"/>
          </a:xfrm>
        </p:spPr>
        <p:txBody>
          <a:bodyPr/>
          <a:lstStyle>
            <a:lvl1pPr>
              <a:defRPr sz="4800"/>
            </a:lvl1pPr>
            <a:lvl2pPr>
              <a:defRPr sz="4000"/>
            </a:lvl2pPr>
            <a:lvl3pPr>
              <a:defRPr sz="3400"/>
            </a:lvl3pPr>
            <a:lvl4pPr>
              <a:defRPr sz="3100"/>
            </a:lvl4pPr>
            <a:lvl5pPr>
              <a:defRPr sz="3100"/>
            </a:lvl5pPr>
            <a:lvl6pPr>
              <a:defRPr sz="3100"/>
            </a:lvl6pPr>
            <a:lvl7pPr>
              <a:defRPr sz="3100"/>
            </a:lvl7pPr>
            <a:lvl8pPr>
              <a:defRPr sz="3100"/>
            </a:lvl8pPr>
            <a:lvl9pPr>
              <a:defRPr sz="31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765059" y="3746766"/>
            <a:ext cx="5008986" cy="10597249"/>
          </a:xfrm>
        </p:spPr>
        <p:txBody>
          <a:bodyPr/>
          <a:lstStyle>
            <a:lvl1pPr>
              <a:defRPr sz="4800"/>
            </a:lvl1pPr>
            <a:lvl2pPr>
              <a:defRPr sz="4000"/>
            </a:lvl2pPr>
            <a:lvl3pPr>
              <a:defRPr sz="3400"/>
            </a:lvl3pPr>
            <a:lvl4pPr>
              <a:defRPr sz="3100"/>
            </a:lvl4pPr>
            <a:lvl5pPr>
              <a:defRPr sz="3100"/>
            </a:lvl5pPr>
            <a:lvl6pPr>
              <a:defRPr sz="3100"/>
            </a:lvl6pPr>
            <a:lvl7pPr>
              <a:defRPr sz="3100"/>
            </a:lvl7pPr>
            <a:lvl8pPr>
              <a:defRPr sz="3100"/>
            </a:lvl8pPr>
            <a:lvl9pPr>
              <a:defRPr sz="31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3004-375D-432E-B53D-F866DD015A32}" type="datetimeFigureOut">
              <a:rPr lang="pt-BR" smtClean="0"/>
              <a:pPr/>
              <a:t>01/09/2015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1259D-585E-44DF-BAAB-2CCA03437BA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67057" y="3594366"/>
            <a:ext cx="5010955" cy="1497961"/>
          </a:xfrm>
        </p:spPr>
        <p:txBody>
          <a:bodyPr anchor="b"/>
          <a:lstStyle>
            <a:lvl1pPr marL="0" indent="0">
              <a:buNone/>
              <a:defRPr sz="4000" b="1"/>
            </a:lvl1pPr>
            <a:lvl2pPr marL="782677" indent="0">
              <a:buNone/>
              <a:defRPr sz="3400" b="1"/>
            </a:lvl2pPr>
            <a:lvl3pPr marL="1565354" indent="0">
              <a:buNone/>
              <a:defRPr sz="3100" b="1"/>
            </a:lvl3pPr>
            <a:lvl4pPr marL="2348030" indent="0">
              <a:buNone/>
              <a:defRPr sz="2600" b="1"/>
            </a:lvl4pPr>
            <a:lvl5pPr marL="3130706" indent="0">
              <a:buNone/>
              <a:defRPr sz="2600" b="1"/>
            </a:lvl5pPr>
            <a:lvl6pPr marL="3913382" indent="0">
              <a:buNone/>
              <a:defRPr sz="2600" b="1"/>
            </a:lvl6pPr>
            <a:lvl7pPr marL="4696060" indent="0">
              <a:buNone/>
              <a:defRPr sz="2600" b="1"/>
            </a:lvl7pPr>
            <a:lvl8pPr marL="5478737" indent="0">
              <a:buNone/>
              <a:defRPr sz="2600" b="1"/>
            </a:lvl8pPr>
            <a:lvl9pPr marL="6261414" indent="0">
              <a:buNone/>
              <a:defRPr sz="2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67057" y="5092328"/>
            <a:ext cx="5010955" cy="9251686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31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5761125" y="3594366"/>
            <a:ext cx="5012923" cy="1497961"/>
          </a:xfrm>
        </p:spPr>
        <p:txBody>
          <a:bodyPr anchor="b"/>
          <a:lstStyle>
            <a:lvl1pPr marL="0" indent="0">
              <a:buNone/>
              <a:defRPr sz="4000" b="1"/>
            </a:lvl1pPr>
            <a:lvl2pPr marL="782677" indent="0">
              <a:buNone/>
              <a:defRPr sz="3400" b="1"/>
            </a:lvl2pPr>
            <a:lvl3pPr marL="1565354" indent="0">
              <a:buNone/>
              <a:defRPr sz="3100" b="1"/>
            </a:lvl3pPr>
            <a:lvl4pPr marL="2348030" indent="0">
              <a:buNone/>
              <a:defRPr sz="2600" b="1"/>
            </a:lvl4pPr>
            <a:lvl5pPr marL="3130706" indent="0">
              <a:buNone/>
              <a:defRPr sz="2600" b="1"/>
            </a:lvl5pPr>
            <a:lvl6pPr marL="3913382" indent="0">
              <a:buNone/>
              <a:defRPr sz="2600" b="1"/>
            </a:lvl6pPr>
            <a:lvl7pPr marL="4696060" indent="0">
              <a:buNone/>
              <a:defRPr sz="2600" b="1"/>
            </a:lvl7pPr>
            <a:lvl8pPr marL="5478737" indent="0">
              <a:buNone/>
              <a:defRPr sz="2600" b="1"/>
            </a:lvl8pPr>
            <a:lvl9pPr marL="6261414" indent="0">
              <a:buNone/>
              <a:defRPr sz="2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5761125" y="5092328"/>
            <a:ext cx="5012923" cy="9251686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31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3004-375D-432E-B53D-F866DD015A32}" type="datetimeFigureOut">
              <a:rPr lang="pt-BR" smtClean="0"/>
              <a:pPr/>
              <a:t>01/09/2015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1259D-585E-44DF-BAAB-2CCA03437BA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3004-375D-432E-B53D-F866DD015A32}" type="datetimeFigureOut">
              <a:rPr lang="pt-BR" smtClean="0"/>
              <a:pPr/>
              <a:t>01/09/2015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1259D-585E-44DF-BAAB-2CCA03437BA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3004-375D-432E-B53D-F866DD015A32}" type="datetimeFigureOut">
              <a:rPr lang="pt-BR" smtClean="0"/>
              <a:pPr/>
              <a:t>01/09/2015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1259D-585E-44DF-BAAB-2CCA03437BA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67057" y="639328"/>
            <a:ext cx="3731144" cy="2720865"/>
          </a:xfrm>
        </p:spPr>
        <p:txBody>
          <a:bodyPr anchor="b"/>
          <a:lstStyle>
            <a:lvl1pPr algn="l">
              <a:defRPr sz="34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434055" y="639330"/>
            <a:ext cx="6339991" cy="13704686"/>
          </a:xfrm>
        </p:spPr>
        <p:txBody>
          <a:bodyPr/>
          <a:lstStyle>
            <a:lvl1pPr>
              <a:defRPr sz="5500"/>
            </a:lvl1pPr>
            <a:lvl2pPr>
              <a:defRPr sz="4800"/>
            </a:lvl2pPr>
            <a:lvl3pPr>
              <a:defRPr sz="4000"/>
            </a:lvl3pPr>
            <a:lvl4pPr>
              <a:defRPr sz="3400"/>
            </a:lvl4pPr>
            <a:lvl5pPr>
              <a:defRPr sz="3400"/>
            </a:lvl5pPr>
            <a:lvl6pPr>
              <a:defRPr sz="3400"/>
            </a:lvl6pPr>
            <a:lvl7pPr>
              <a:defRPr sz="3400"/>
            </a:lvl7pPr>
            <a:lvl8pPr>
              <a:defRPr sz="3400"/>
            </a:lvl8pPr>
            <a:lvl9pPr>
              <a:defRPr sz="3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567057" y="3360195"/>
            <a:ext cx="3731144" cy="10983820"/>
          </a:xfrm>
        </p:spPr>
        <p:txBody>
          <a:bodyPr/>
          <a:lstStyle>
            <a:lvl1pPr marL="0" indent="0">
              <a:buNone/>
              <a:defRPr sz="2400"/>
            </a:lvl1pPr>
            <a:lvl2pPr marL="782677" indent="0">
              <a:buNone/>
              <a:defRPr sz="2100"/>
            </a:lvl2pPr>
            <a:lvl3pPr marL="1565354" indent="0">
              <a:buNone/>
              <a:defRPr sz="1600"/>
            </a:lvl3pPr>
            <a:lvl4pPr marL="2348030" indent="0">
              <a:buNone/>
              <a:defRPr sz="1600"/>
            </a:lvl4pPr>
            <a:lvl5pPr marL="3130706" indent="0">
              <a:buNone/>
              <a:defRPr sz="1600"/>
            </a:lvl5pPr>
            <a:lvl6pPr marL="3913382" indent="0">
              <a:buNone/>
              <a:defRPr sz="1600"/>
            </a:lvl6pPr>
            <a:lvl7pPr marL="4696060" indent="0">
              <a:buNone/>
              <a:defRPr sz="1600"/>
            </a:lvl7pPr>
            <a:lvl8pPr marL="5478737" indent="0">
              <a:buNone/>
              <a:defRPr sz="1600"/>
            </a:lvl8pPr>
            <a:lvl9pPr marL="6261414" indent="0">
              <a:buNone/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3004-375D-432E-B53D-F866DD015A32}" type="datetimeFigureOut">
              <a:rPr lang="pt-BR" smtClean="0"/>
              <a:pPr/>
              <a:t>01/09/2015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1259D-585E-44DF-BAAB-2CCA03437BA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22935" y="11240294"/>
            <a:ext cx="6804660" cy="1326982"/>
          </a:xfrm>
        </p:spPr>
        <p:txBody>
          <a:bodyPr anchor="b"/>
          <a:lstStyle>
            <a:lvl1pPr algn="l">
              <a:defRPr sz="34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222935" y="1434773"/>
            <a:ext cx="6804660" cy="9634538"/>
          </a:xfrm>
        </p:spPr>
        <p:txBody>
          <a:bodyPr/>
          <a:lstStyle>
            <a:lvl1pPr marL="0" indent="0">
              <a:buNone/>
              <a:defRPr sz="5500"/>
            </a:lvl1pPr>
            <a:lvl2pPr marL="782677" indent="0">
              <a:buNone/>
              <a:defRPr sz="4800"/>
            </a:lvl2pPr>
            <a:lvl3pPr marL="1565354" indent="0">
              <a:buNone/>
              <a:defRPr sz="4000"/>
            </a:lvl3pPr>
            <a:lvl4pPr marL="2348030" indent="0">
              <a:buNone/>
              <a:defRPr sz="3400"/>
            </a:lvl4pPr>
            <a:lvl5pPr marL="3130706" indent="0">
              <a:buNone/>
              <a:defRPr sz="3400"/>
            </a:lvl5pPr>
            <a:lvl6pPr marL="3913382" indent="0">
              <a:buNone/>
              <a:defRPr sz="3400"/>
            </a:lvl6pPr>
            <a:lvl7pPr marL="4696060" indent="0">
              <a:buNone/>
              <a:defRPr sz="3400"/>
            </a:lvl7pPr>
            <a:lvl8pPr marL="5478737" indent="0">
              <a:buNone/>
              <a:defRPr sz="3400"/>
            </a:lvl8pPr>
            <a:lvl9pPr marL="6261414" indent="0">
              <a:buNone/>
              <a:defRPr sz="34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2222935" y="12567276"/>
            <a:ext cx="6804660" cy="1884531"/>
          </a:xfrm>
        </p:spPr>
        <p:txBody>
          <a:bodyPr/>
          <a:lstStyle>
            <a:lvl1pPr marL="0" indent="0">
              <a:buNone/>
              <a:defRPr sz="2400"/>
            </a:lvl1pPr>
            <a:lvl2pPr marL="782677" indent="0">
              <a:buNone/>
              <a:defRPr sz="2100"/>
            </a:lvl2pPr>
            <a:lvl3pPr marL="1565354" indent="0">
              <a:buNone/>
              <a:defRPr sz="1600"/>
            </a:lvl3pPr>
            <a:lvl4pPr marL="2348030" indent="0">
              <a:buNone/>
              <a:defRPr sz="1600"/>
            </a:lvl4pPr>
            <a:lvl5pPr marL="3130706" indent="0">
              <a:buNone/>
              <a:defRPr sz="1600"/>
            </a:lvl5pPr>
            <a:lvl6pPr marL="3913382" indent="0">
              <a:buNone/>
              <a:defRPr sz="1600"/>
            </a:lvl6pPr>
            <a:lvl7pPr marL="4696060" indent="0">
              <a:buNone/>
              <a:defRPr sz="1600"/>
            </a:lvl7pPr>
            <a:lvl8pPr marL="5478737" indent="0">
              <a:buNone/>
              <a:defRPr sz="1600"/>
            </a:lvl8pPr>
            <a:lvl9pPr marL="6261414" indent="0">
              <a:buNone/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3004-375D-432E-B53D-F866DD015A32}" type="datetimeFigureOut">
              <a:rPr lang="pt-BR" smtClean="0"/>
              <a:pPr/>
              <a:t>01/09/2015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1259D-585E-44DF-BAAB-2CCA03437BA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567055" y="643047"/>
            <a:ext cx="10206990" cy="2676261"/>
          </a:xfrm>
          <a:prstGeom prst="rect">
            <a:avLst/>
          </a:prstGeom>
        </p:spPr>
        <p:txBody>
          <a:bodyPr vert="horz" lIns="156535" tIns="78268" rIns="156535" bIns="78268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67055" y="3746766"/>
            <a:ext cx="10206990" cy="10597249"/>
          </a:xfrm>
          <a:prstGeom prst="rect">
            <a:avLst/>
          </a:prstGeom>
        </p:spPr>
        <p:txBody>
          <a:bodyPr vert="horz" lIns="156535" tIns="78268" rIns="156535" bIns="78268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567055" y="14882984"/>
            <a:ext cx="2646257" cy="854917"/>
          </a:xfrm>
          <a:prstGeom prst="rect">
            <a:avLst/>
          </a:prstGeom>
        </p:spPr>
        <p:txBody>
          <a:bodyPr vert="horz" lIns="156535" tIns="78268" rIns="156535" bIns="78268" rtlCol="0" anchor="ctr"/>
          <a:lstStyle>
            <a:lvl1pPr algn="l">
              <a:defRPr sz="2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BB3004-375D-432E-B53D-F866DD015A32}" type="datetimeFigureOut">
              <a:rPr lang="pt-BR" smtClean="0"/>
              <a:pPr/>
              <a:t>01/09/2015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874876" y="14882984"/>
            <a:ext cx="3591348" cy="854917"/>
          </a:xfrm>
          <a:prstGeom prst="rect">
            <a:avLst/>
          </a:prstGeom>
        </p:spPr>
        <p:txBody>
          <a:bodyPr vert="horz" lIns="156535" tIns="78268" rIns="156535" bIns="78268" rtlCol="0" anchor="ctr"/>
          <a:lstStyle>
            <a:lvl1pPr algn="ctr">
              <a:defRPr sz="2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127788" y="14882984"/>
            <a:ext cx="2646257" cy="854917"/>
          </a:xfrm>
          <a:prstGeom prst="rect">
            <a:avLst/>
          </a:prstGeom>
        </p:spPr>
        <p:txBody>
          <a:bodyPr vert="horz" lIns="156535" tIns="78268" rIns="156535" bIns="78268" rtlCol="0" anchor="ctr"/>
          <a:lstStyle>
            <a:lvl1pPr algn="r">
              <a:defRPr sz="2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91259D-585E-44DF-BAAB-2CCA03437BA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565354" rtl="0" eaLnBrk="1" latinLnBrk="0" hangingPunct="1">
        <a:spcBef>
          <a:spcPct val="0"/>
        </a:spcBef>
        <a:buNone/>
        <a:defRPr sz="7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87008" indent="-587008" algn="l" defTabSz="1565354" rtl="0" eaLnBrk="1" latinLnBrk="0" hangingPunct="1">
        <a:spcBef>
          <a:spcPct val="20000"/>
        </a:spcBef>
        <a:buFont typeface="Arial" pitchFamily="34" charset="0"/>
        <a:buChar char="•"/>
        <a:defRPr sz="5500" kern="1200">
          <a:solidFill>
            <a:schemeClr val="tx1"/>
          </a:solidFill>
          <a:latin typeface="+mn-lt"/>
          <a:ea typeface="+mn-ea"/>
          <a:cs typeface="+mn-cs"/>
        </a:defRPr>
      </a:lvl1pPr>
      <a:lvl2pPr marL="1271849" indent="-489172" algn="l" defTabSz="1565354" rtl="0" eaLnBrk="1" latinLnBrk="0" hangingPunct="1">
        <a:spcBef>
          <a:spcPct val="20000"/>
        </a:spcBef>
        <a:buFont typeface="Arial" pitchFamily="34" charset="0"/>
        <a:buChar char="–"/>
        <a:defRPr sz="4800" kern="1200">
          <a:solidFill>
            <a:schemeClr val="tx1"/>
          </a:solidFill>
          <a:latin typeface="+mn-lt"/>
          <a:ea typeface="+mn-ea"/>
          <a:cs typeface="+mn-cs"/>
        </a:defRPr>
      </a:lvl2pPr>
      <a:lvl3pPr marL="1956692" indent="-391338" algn="l" defTabSz="1565354" rtl="0" eaLnBrk="1" latinLnBrk="0" hangingPunct="1">
        <a:spcBef>
          <a:spcPct val="20000"/>
        </a:spcBef>
        <a:buFont typeface="Arial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3pPr>
      <a:lvl4pPr marL="2739367" indent="-391338" algn="l" defTabSz="1565354" rtl="0" eaLnBrk="1" latinLnBrk="0" hangingPunct="1">
        <a:spcBef>
          <a:spcPct val="20000"/>
        </a:spcBef>
        <a:buFont typeface="Arial" pitchFamily="34" charset="0"/>
        <a:buChar char="–"/>
        <a:defRPr sz="3400" kern="1200">
          <a:solidFill>
            <a:schemeClr val="tx1"/>
          </a:solidFill>
          <a:latin typeface="+mn-lt"/>
          <a:ea typeface="+mn-ea"/>
          <a:cs typeface="+mn-cs"/>
        </a:defRPr>
      </a:lvl4pPr>
      <a:lvl5pPr marL="3522044" indent="-391338" algn="l" defTabSz="1565354" rtl="0" eaLnBrk="1" latinLnBrk="0" hangingPunct="1">
        <a:spcBef>
          <a:spcPct val="20000"/>
        </a:spcBef>
        <a:buFont typeface="Arial" pitchFamily="34" charset="0"/>
        <a:buChar char="»"/>
        <a:defRPr sz="3400" kern="1200">
          <a:solidFill>
            <a:schemeClr val="tx1"/>
          </a:solidFill>
          <a:latin typeface="+mn-lt"/>
          <a:ea typeface="+mn-ea"/>
          <a:cs typeface="+mn-cs"/>
        </a:defRPr>
      </a:lvl5pPr>
      <a:lvl6pPr marL="4304722" indent="-391338" algn="l" defTabSz="1565354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6pPr>
      <a:lvl7pPr marL="5087399" indent="-391338" algn="l" defTabSz="1565354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7pPr>
      <a:lvl8pPr marL="5870075" indent="-391338" algn="l" defTabSz="1565354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8pPr>
      <a:lvl9pPr marL="6652752" indent="-391338" algn="l" defTabSz="1565354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1565354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1pPr>
      <a:lvl2pPr marL="782677" algn="l" defTabSz="1565354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565354" algn="l" defTabSz="1565354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3pPr>
      <a:lvl4pPr marL="2348030" algn="l" defTabSz="1565354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4pPr>
      <a:lvl5pPr marL="3130706" algn="l" defTabSz="1565354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5pPr>
      <a:lvl6pPr marL="3913382" algn="l" defTabSz="1565354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6pPr>
      <a:lvl7pPr marL="4696060" algn="l" defTabSz="1565354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7pPr>
      <a:lvl8pPr marL="5478737" algn="l" defTabSz="1565354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8pPr>
      <a:lvl9pPr marL="6261414" algn="l" defTabSz="1565354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302" name="Imagem 1"/>
          <p:cNvPicPr>
            <a:picLocks noChangeArrowheads="1"/>
          </p:cNvPicPr>
          <p:nvPr/>
        </p:nvPicPr>
        <p:blipFill>
          <a:blip r:embed="rId2" cstate="print"/>
          <a:srcRect l="453" t="2912" r="680" b="6407"/>
          <a:stretch>
            <a:fillRect/>
          </a:stretch>
        </p:blipFill>
        <p:spPr bwMode="auto">
          <a:xfrm>
            <a:off x="-2464" y="-9924"/>
            <a:ext cx="11348807" cy="4299495"/>
          </a:xfrm>
          <a:prstGeom prst="rect">
            <a:avLst/>
          </a:prstGeom>
          <a:noFill/>
        </p:spPr>
      </p:pic>
      <p:pic>
        <p:nvPicPr>
          <p:cNvPr id="12290" name="Imagem 5" descr="logo_CDCC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86633" y="14725525"/>
            <a:ext cx="1798089" cy="1026439"/>
          </a:xfrm>
          <a:prstGeom prst="rect">
            <a:avLst/>
          </a:prstGeom>
          <a:noFill/>
        </p:spPr>
      </p:pic>
      <p:sp>
        <p:nvSpPr>
          <p:cNvPr id="12304" name="Text Box 16"/>
          <p:cNvSpPr txBox="1">
            <a:spLocks noChangeArrowheads="1"/>
          </p:cNvSpPr>
          <p:nvPr/>
        </p:nvSpPr>
        <p:spPr bwMode="auto">
          <a:xfrm>
            <a:off x="1247584" y="3051572"/>
            <a:ext cx="8873362" cy="122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11810" tIns="55906" rIns="111810" bIns="55906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1118109" fontAlgn="base">
              <a:spcBef>
                <a:spcPct val="0"/>
              </a:spcBef>
              <a:spcAft>
                <a:spcPct val="0"/>
              </a:spcAft>
            </a:pPr>
            <a:r>
              <a:rPr lang="pt-BR" sz="2400" b="1" dirty="0" smtClean="0">
                <a:solidFill>
                  <a:srgbClr val="FDE9D9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Sábado, </a:t>
            </a:r>
            <a:r>
              <a:rPr lang="pt-BR" sz="2400" b="1" dirty="0" smtClean="0">
                <a:solidFill>
                  <a:srgbClr val="FDE9D9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05 </a:t>
            </a:r>
            <a:r>
              <a:rPr lang="pt-BR" sz="2400" b="1" dirty="0" smtClean="0">
                <a:solidFill>
                  <a:srgbClr val="FDE9D9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de </a:t>
            </a:r>
            <a:r>
              <a:rPr lang="pt-BR" sz="2400" b="1" dirty="0" smtClean="0">
                <a:solidFill>
                  <a:srgbClr val="FDE9D9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setembro </a:t>
            </a:r>
            <a:r>
              <a:rPr lang="pt-BR" sz="2400" b="1" dirty="0" smtClean="0">
                <a:solidFill>
                  <a:srgbClr val="FDE9D9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de 2015, às 21:00</a:t>
            </a:r>
            <a:endParaRPr lang="pt-BR" sz="2400" dirty="0" smtClean="0">
              <a:latin typeface="Century Gothic" pitchFamily="34" charset="0"/>
              <a:cs typeface="Arial" pitchFamily="34" charset="0"/>
            </a:endParaRPr>
          </a:p>
          <a:p>
            <a:pPr algn="ctr" defTabSz="1118109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2400" b="1" dirty="0" smtClean="0">
                <a:solidFill>
                  <a:srgbClr val="FDE9D9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Auditório do Observatório Dietrich </a:t>
            </a:r>
            <a:r>
              <a:rPr lang="pt-BR" sz="2400" b="1" dirty="0" err="1" smtClean="0">
                <a:solidFill>
                  <a:srgbClr val="FDE9D9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Schiel</a:t>
            </a:r>
            <a:endParaRPr lang="pt-BR" sz="2400" dirty="0" smtClean="0">
              <a:latin typeface="Century Gothic" pitchFamily="34" charset="0"/>
              <a:cs typeface="Arial" pitchFamily="34" charset="0"/>
            </a:endParaRPr>
          </a:p>
          <a:p>
            <a:pPr algn="ctr" defTabSz="1118109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2400" b="1" dirty="0" smtClean="0">
                <a:solidFill>
                  <a:srgbClr val="FDE9D9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Entrada franca</a:t>
            </a:r>
            <a:endParaRPr lang="pt-BR" sz="2400" dirty="0" smtClean="0">
              <a:latin typeface="Century Gothic" pitchFamily="34" charset="0"/>
              <a:cs typeface="Arial" pitchFamily="34" charset="0"/>
            </a:endParaRPr>
          </a:p>
        </p:txBody>
      </p:sp>
      <p:sp>
        <p:nvSpPr>
          <p:cNvPr id="12301" name="Text Box 13"/>
          <p:cNvSpPr txBox="1">
            <a:spLocks noChangeArrowheads="1"/>
          </p:cNvSpPr>
          <p:nvPr/>
        </p:nvSpPr>
        <p:spPr bwMode="auto">
          <a:xfrm>
            <a:off x="884115" y="4284365"/>
            <a:ext cx="9899003" cy="225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11810" tIns="55906" rIns="111810" bIns="55906" numCol="1" anchor="t" anchorCtr="0" compatLnSpc="1">
            <a:prstTxWarp prst="textNoShape">
              <a:avLst/>
            </a:prstTxWarp>
          </a:bodyPr>
          <a:lstStyle/>
          <a:p>
            <a:pPr defTabSz="1118109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2800" b="1" dirty="0" smtClean="0">
                <a:solidFill>
                  <a:srgbClr val="000000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Tema da Palestra</a:t>
            </a:r>
            <a:r>
              <a:rPr lang="pt-BR" sz="2800" b="1" dirty="0" smtClean="0">
                <a:solidFill>
                  <a:srgbClr val="000000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:</a:t>
            </a:r>
          </a:p>
          <a:p>
            <a:pPr defTabSz="1118109"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2800" b="1" dirty="0" smtClean="0">
              <a:solidFill>
                <a:srgbClr val="000000"/>
              </a:solidFill>
              <a:latin typeface="Century Gothic" pitchFamily="34" charset="0"/>
              <a:ea typeface="Calibri" pitchFamily="34" charset="0"/>
              <a:cs typeface="Aharoni" pitchFamily="2" charset="-79"/>
            </a:endParaRPr>
          </a:p>
          <a:p>
            <a:pPr algn="ctr" defTabSz="1118109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5400" b="1" dirty="0" smtClean="0">
                <a:solidFill>
                  <a:srgbClr val="000000"/>
                </a:solidFill>
                <a:latin typeface="Century Gothic" pitchFamily="34" charset="0"/>
                <a:cs typeface="Aharoni" pitchFamily="2" charset="-79"/>
              </a:rPr>
              <a:t>Mercúrio, um Planeta Distinto</a:t>
            </a:r>
          </a:p>
          <a:p>
            <a:pPr algn="ctr" defTabSz="1118109"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5400" b="1" dirty="0" smtClean="0">
              <a:solidFill>
                <a:srgbClr val="000000"/>
              </a:solidFill>
              <a:latin typeface="Century Gothic" pitchFamily="34" charset="0"/>
              <a:cs typeface="Aharoni" pitchFamily="2" charset="-79"/>
            </a:endParaRPr>
          </a:p>
          <a:p>
            <a:r>
              <a:rPr lang="pt-BR" sz="2800" b="1" dirty="0" smtClean="0">
                <a:solidFill>
                  <a:srgbClr val="000000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Palestrante:</a:t>
            </a:r>
            <a:r>
              <a:rPr lang="pt-BR" sz="2800" dirty="0" smtClean="0">
                <a:solidFill>
                  <a:srgbClr val="000000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  </a:t>
            </a:r>
            <a:r>
              <a:rPr lang="pt-BR" sz="2800" dirty="0" smtClean="0">
                <a:latin typeface="Century Gothic" pitchFamily="34" charset="0"/>
              </a:rPr>
              <a:t>Daniel Eurico Salvador de Sousa</a:t>
            </a:r>
            <a:endParaRPr lang="pt-BR" sz="1200" dirty="0" smtClean="0">
              <a:latin typeface="Century Gothic" pitchFamily="34" charset="0"/>
              <a:cs typeface="Arial" pitchFamily="34" charset="0"/>
            </a:endParaRPr>
          </a:p>
          <a:p>
            <a:endParaRPr lang="pt-BR" sz="1600" dirty="0" smtClean="0">
              <a:latin typeface="Century Gothic" pitchFamily="34" charset="0"/>
              <a:cs typeface="Arial" pitchFamily="34" charset="0"/>
            </a:endParaRPr>
          </a:p>
        </p:txBody>
      </p:sp>
      <p:sp>
        <p:nvSpPr>
          <p:cNvPr id="12303" name="Text Box 15"/>
          <p:cNvSpPr txBox="1">
            <a:spLocks noChangeArrowheads="1"/>
          </p:cNvSpPr>
          <p:nvPr/>
        </p:nvSpPr>
        <p:spPr bwMode="auto">
          <a:xfrm>
            <a:off x="0" y="1013486"/>
            <a:ext cx="11341100" cy="15056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11810" tIns="55906" rIns="111810" bIns="55906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1118109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8800" b="1" dirty="0" smtClean="0">
                <a:solidFill>
                  <a:srgbClr val="FDE9D9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Sessão Astronomia</a:t>
            </a:r>
            <a:endParaRPr lang="pt-BR" sz="88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940215" y="14653517"/>
            <a:ext cx="4010255" cy="5914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11810" tIns="55906" rIns="111810" bIns="55906" numCol="1" anchor="t" anchorCtr="0" compatLnSpc="1">
            <a:prstTxWarp prst="textNoShape">
              <a:avLst/>
            </a:prstTxWarp>
          </a:bodyPr>
          <a:lstStyle/>
          <a:p>
            <a:pPr defTabSz="1118109" fontAlgn="base">
              <a:spcBef>
                <a:spcPct val="0"/>
              </a:spcBef>
              <a:spcAft>
                <a:spcPct val="0"/>
              </a:spcAft>
            </a:pPr>
            <a:r>
              <a:rPr lang="pt-BR" sz="1500" b="1" dirty="0" smtClean="0">
                <a:solidFill>
                  <a:srgbClr val="000000"/>
                </a:solidFill>
                <a:latin typeface="Century Gothic" pitchFamily="34" charset="0"/>
                <a:ea typeface="Calibri" pitchFamily="34" charset="0"/>
                <a:cs typeface="Times New Roman" pitchFamily="18" charset="0"/>
              </a:rPr>
              <a:t>Maiores informa</a:t>
            </a:r>
            <a:r>
              <a:rPr lang="pt-BR" sz="1500" b="1" dirty="0" smtClean="0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ç</a:t>
            </a:r>
            <a:r>
              <a:rPr lang="pt-BR" sz="1500" b="1" dirty="0" smtClean="0">
                <a:solidFill>
                  <a:srgbClr val="000000"/>
                </a:solidFill>
                <a:latin typeface="Century Gothic" pitchFamily="34" charset="0"/>
                <a:ea typeface="Calibri" pitchFamily="34" charset="0"/>
                <a:cs typeface="Times New Roman" pitchFamily="18" charset="0"/>
              </a:rPr>
              <a:t>ões: (16) 3373-9191</a:t>
            </a:r>
            <a:endParaRPr lang="pt-BR" sz="15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298" name="Text Box 10"/>
          <p:cNvSpPr txBox="1">
            <a:spLocks noChangeArrowheads="1"/>
          </p:cNvSpPr>
          <p:nvPr/>
        </p:nvSpPr>
        <p:spPr bwMode="auto">
          <a:xfrm>
            <a:off x="5958582" y="7452717"/>
            <a:ext cx="4933311" cy="6840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11810" tIns="55906" rIns="111810" bIns="55906" numCol="1" anchor="t" anchorCtr="0" compatLnSpc="1">
            <a:prstTxWarp prst="textNoShape">
              <a:avLst/>
            </a:prstTxWarp>
          </a:bodyPr>
          <a:lstStyle/>
          <a:p>
            <a:pPr defTabSz="1118109" fontAlgn="base">
              <a:spcBef>
                <a:spcPct val="0"/>
              </a:spcBef>
              <a:spcAft>
                <a:spcPct val="0"/>
              </a:spcAft>
            </a:pPr>
            <a:r>
              <a:rPr lang="pt-BR" sz="2400" b="1" dirty="0" smtClean="0">
                <a:solidFill>
                  <a:srgbClr val="000000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Sinopse:</a:t>
            </a:r>
          </a:p>
          <a:p>
            <a:pPr defTabSz="1118109" fontAlgn="base">
              <a:spcBef>
                <a:spcPct val="0"/>
              </a:spcBef>
              <a:spcAft>
                <a:spcPct val="0"/>
              </a:spcAft>
            </a:pPr>
            <a:endParaRPr lang="pt-BR" sz="2000" b="1" dirty="0" smtClean="0">
              <a:solidFill>
                <a:srgbClr val="000000"/>
              </a:solidFill>
              <a:latin typeface="Century Gothic" pitchFamily="34" charset="0"/>
              <a:ea typeface="Calibri" pitchFamily="34" charset="0"/>
              <a:cs typeface="Aharoni" pitchFamily="2" charset="-79"/>
            </a:endParaRPr>
          </a:p>
          <a:p>
            <a:pPr algn="just"/>
            <a:r>
              <a:rPr lang="pt-BR" sz="2200" dirty="0" smtClean="0">
                <a:latin typeface="Century Gothic" pitchFamily="34" charset="0"/>
              </a:rPr>
              <a:t>     A configuração do Sistema Solar nos </a:t>
            </a:r>
            <a:r>
              <a:rPr lang="pt-BR" sz="2200" dirty="0" smtClean="0">
                <a:latin typeface="Century Gothic" pitchFamily="34" charset="0"/>
              </a:rPr>
              <a:t>permite observar cinco planetas </a:t>
            </a:r>
            <a:r>
              <a:rPr lang="pt-BR" sz="2200" dirty="0" smtClean="0">
                <a:latin typeface="Century Gothic" pitchFamily="34" charset="0"/>
              </a:rPr>
              <a:t>brilhantes a </a:t>
            </a:r>
            <a:r>
              <a:rPr lang="pt-BR" sz="2200" dirty="0" smtClean="0">
                <a:latin typeface="Century Gothic" pitchFamily="34" charset="0"/>
              </a:rPr>
              <a:t>olho </a:t>
            </a:r>
            <a:r>
              <a:rPr lang="pt-BR" sz="2200" dirty="0" smtClean="0">
                <a:latin typeface="Century Gothic" pitchFamily="34" charset="0"/>
              </a:rPr>
              <a:t>nu nos céus da Terra. </a:t>
            </a:r>
            <a:r>
              <a:rPr lang="pt-BR" sz="2200" dirty="0" smtClean="0">
                <a:latin typeface="Century Gothic" pitchFamily="34" charset="0"/>
              </a:rPr>
              <a:t>Alguns se encontram a grandes distâncias, outros </a:t>
            </a:r>
            <a:r>
              <a:rPr lang="pt-BR" sz="2200" dirty="0" smtClean="0">
                <a:latin typeface="Century Gothic" pitchFamily="34" charset="0"/>
              </a:rPr>
              <a:t>são </a:t>
            </a:r>
            <a:r>
              <a:rPr lang="pt-BR" sz="2200" dirty="0" smtClean="0">
                <a:latin typeface="Century Gothic" pitchFamily="34" charset="0"/>
              </a:rPr>
              <a:t>nossos vizinhos. Apesar da proximidade, um desses planetas se esconde bem perto de nossa estrela mãe (o Sol). Essa </a:t>
            </a:r>
            <a:r>
              <a:rPr lang="pt-BR" sz="2200" dirty="0" smtClean="0">
                <a:latin typeface="Century Gothic" pitchFamily="34" charset="0"/>
              </a:rPr>
              <a:t>peculiaridade torna </a:t>
            </a:r>
            <a:r>
              <a:rPr lang="pt-BR" sz="2200" dirty="0" smtClean="0">
                <a:latin typeface="Century Gothic" pitchFamily="34" charset="0"/>
              </a:rPr>
              <a:t>sua observação e exploração espacial um grande desafio. </a:t>
            </a:r>
            <a:endParaRPr lang="pt-BR" sz="2200" dirty="0" smtClean="0">
              <a:latin typeface="Century Gothic" pitchFamily="34" charset="0"/>
            </a:endParaRPr>
          </a:p>
          <a:p>
            <a:pPr algn="just"/>
            <a:endParaRPr lang="pt-BR" sz="2200" dirty="0" smtClean="0">
              <a:latin typeface="Century Gothic" pitchFamily="34" charset="0"/>
            </a:endParaRPr>
          </a:p>
          <a:p>
            <a:pPr algn="just"/>
            <a:r>
              <a:rPr lang="pt-BR" sz="2200" dirty="0" smtClean="0">
                <a:latin typeface="Century Gothic" pitchFamily="34" charset="0"/>
              </a:rPr>
              <a:t>     Na </a:t>
            </a:r>
            <a:r>
              <a:rPr lang="pt-BR" sz="2200" dirty="0" smtClean="0">
                <a:latin typeface="Century Gothic" pitchFamily="34" charset="0"/>
              </a:rPr>
              <a:t>Sessão Astronomia desta </a:t>
            </a:r>
            <a:r>
              <a:rPr lang="pt-BR" sz="2200" dirty="0" smtClean="0">
                <a:latin typeface="Century Gothic" pitchFamily="34" charset="0"/>
              </a:rPr>
              <a:t>semana, o palestrante desvendará um </a:t>
            </a:r>
            <a:r>
              <a:rPr lang="pt-BR" sz="2200" dirty="0" smtClean="0">
                <a:latin typeface="Century Gothic" pitchFamily="34" charset="0"/>
              </a:rPr>
              <a:t>pouco </a:t>
            </a:r>
            <a:r>
              <a:rPr lang="pt-BR" sz="2200" dirty="0" smtClean="0">
                <a:latin typeface="Century Gothic" pitchFamily="34" charset="0"/>
              </a:rPr>
              <a:t>dos mistérios do pequeno e distinto planeta </a:t>
            </a:r>
            <a:r>
              <a:rPr lang="pt-BR" sz="2200" dirty="0" smtClean="0">
                <a:latin typeface="Century Gothic" pitchFamily="34" charset="0"/>
              </a:rPr>
              <a:t>Mercúrio.</a:t>
            </a:r>
            <a:endParaRPr lang="pt-BR" sz="2200" dirty="0" smtClean="0">
              <a:latin typeface="Century Gothic" pitchFamily="34" charset="0"/>
            </a:endParaRPr>
          </a:p>
          <a:p>
            <a:pPr algn="just"/>
            <a:endParaRPr lang="pt-BR" sz="1800" dirty="0" smtClean="0">
              <a:latin typeface="Century Gothic" pitchFamily="34" charset="0"/>
            </a:endParaRPr>
          </a:p>
          <a:p>
            <a:pPr algn="just"/>
            <a:r>
              <a:rPr lang="pt-BR" sz="1800" dirty="0" smtClean="0">
                <a:latin typeface="Century Gothic" pitchFamily="34" charset="0"/>
              </a:rPr>
              <a:t/>
            </a:r>
            <a:br>
              <a:rPr lang="pt-BR" sz="1800" dirty="0" smtClean="0">
                <a:latin typeface="Century Gothic" pitchFamily="34" charset="0"/>
              </a:rPr>
            </a:br>
            <a:endParaRPr lang="pt-BR" sz="1600" dirty="0" smtClean="0">
              <a:latin typeface="Century Gothic" pitchFamily="34" charset="0"/>
            </a:endParaRPr>
          </a:p>
          <a:p>
            <a:pPr algn="just"/>
            <a:endParaRPr lang="pt-BR" sz="1800" dirty="0" smtClean="0">
              <a:latin typeface="Century Gothic" pitchFamily="34" charset="0"/>
            </a:endParaRPr>
          </a:p>
          <a:p>
            <a:pPr algn="just" defTabSz="1118109" fontAlgn="base">
              <a:spcBef>
                <a:spcPct val="0"/>
              </a:spcBef>
              <a:spcAft>
                <a:spcPct val="0"/>
              </a:spcAft>
            </a:pPr>
            <a:endParaRPr lang="pt-BR" sz="1700" b="1" dirty="0" smtClean="0">
              <a:solidFill>
                <a:srgbClr val="000000"/>
              </a:solidFill>
              <a:latin typeface="Century Gothic" pitchFamily="34" charset="0"/>
              <a:ea typeface="Calibri" pitchFamily="34" charset="0"/>
              <a:cs typeface="Aharoni" pitchFamily="2" charset="-79"/>
            </a:endParaRPr>
          </a:p>
          <a:p>
            <a:pPr defTabSz="1118109" fontAlgn="base">
              <a:spcBef>
                <a:spcPct val="0"/>
              </a:spcBef>
              <a:spcAft>
                <a:spcPct val="0"/>
              </a:spcAft>
            </a:pPr>
            <a:endParaRPr lang="pt-BR" sz="2000" b="1" dirty="0" smtClean="0">
              <a:solidFill>
                <a:srgbClr val="000000"/>
              </a:solidFill>
              <a:latin typeface="Century Gothic" pitchFamily="34" charset="0"/>
              <a:ea typeface="Calibri" pitchFamily="34" charset="0"/>
              <a:cs typeface="Aharoni" pitchFamily="2" charset="-79"/>
            </a:endParaRPr>
          </a:p>
          <a:p>
            <a:pPr algn="just" defTabSz="1118109" fontAlgn="base">
              <a:spcBef>
                <a:spcPct val="0"/>
              </a:spcBef>
              <a:spcAft>
                <a:spcPct val="0"/>
              </a:spcAft>
            </a:pPr>
            <a:r>
              <a:rPr lang="pt-BR" sz="2000" dirty="0" smtClean="0">
                <a:latin typeface="Century Gothic" pitchFamily="34" charset="0"/>
              </a:rPr>
              <a:t>          </a:t>
            </a:r>
            <a:endParaRPr lang="pt-BR" sz="2000" b="1" dirty="0" smtClean="0">
              <a:solidFill>
                <a:srgbClr val="000000"/>
              </a:solidFill>
              <a:latin typeface="Century Gothic" pitchFamily="34" charset="0"/>
              <a:ea typeface="Calibri" pitchFamily="34" charset="0"/>
              <a:cs typeface="Aharoni" pitchFamily="2" charset="-79"/>
            </a:endParaRPr>
          </a:p>
          <a:p>
            <a:pPr defTabSz="1118109" fontAlgn="base">
              <a:spcBef>
                <a:spcPct val="0"/>
              </a:spcBef>
              <a:spcAft>
                <a:spcPct val="0"/>
              </a:spcAft>
            </a:pPr>
            <a:endParaRPr lang="pt-BR" sz="2000" b="1" dirty="0" smtClean="0">
              <a:solidFill>
                <a:srgbClr val="000000"/>
              </a:solidFill>
              <a:latin typeface="Century Gothic" pitchFamily="34" charset="0"/>
              <a:ea typeface="Calibri" pitchFamily="34" charset="0"/>
              <a:cs typeface="Aharoni" pitchFamily="2" charset="-79"/>
            </a:endParaRPr>
          </a:p>
          <a:p>
            <a:pPr algn="just" defTabSz="1118109" fontAlgn="base">
              <a:spcBef>
                <a:spcPct val="0"/>
              </a:spcBef>
              <a:spcAft>
                <a:spcPct val="0"/>
              </a:spcAft>
            </a:pPr>
            <a:endParaRPr lang="pt-BR" sz="1800" dirty="0" smtClean="0">
              <a:latin typeface="Century Gothic" pitchFamily="34" charset="0"/>
            </a:endParaRPr>
          </a:p>
          <a:p>
            <a:pPr defTabSz="1118109" fontAlgn="base">
              <a:spcBef>
                <a:spcPct val="0"/>
              </a:spcBef>
              <a:spcAft>
                <a:spcPct val="0"/>
              </a:spcAft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306" name="Rectangle 18"/>
          <p:cNvSpPr>
            <a:spLocks noChangeArrowheads="1"/>
          </p:cNvSpPr>
          <p:nvPr/>
        </p:nvSpPr>
        <p:spPr bwMode="auto">
          <a:xfrm>
            <a:off x="1" y="-8236"/>
            <a:ext cx="225868" cy="589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111810" tIns="55906" rIns="111810" bIns="55906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12308" name="Rectangle 20"/>
          <p:cNvSpPr>
            <a:spLocks noChangeArrowheads="1"/>
          </p:cNvSpPr>
          <p:nvPr/>
        </p:nvSpPr>
        <p:spPr bwMode="auto">
          <a:xfrm>
            <a:off x="1" y="278507"/>
            <a:ext cx="225868" cy="589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111810" tIns="55906" rIns="111810" bIns="55906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32" name="Text Box 3"/>
          <p:cNvSpPr txBox="1">
            <a:spLocks noChangeArrowheads="1"/>
          </p:cNvSpPr>
          <p:nvPr/>
        </p:nvSpPr>
        <p:spPr bwMode="auto">
          <a:xfrm>
            <a:off x="5598542" y="14653517"/>
            <a:ext cx="1275856" cy="5914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11810" tIns="55906" rIns="111810" bIns="55906" numCol="1" anchor="t" anchorCtr="0" compatLnSpc="1">
            <a:prstTxWarp prst="textNoShape">
              <a:avLst/>
            </a:prstTxWarp>
          </a:bodyPr>
          <a:lstStyle/>
          <a:p>
            <a:pPr defTabSz="1118109" fontAlgn="base">
              <a:spcBef>
                <a:spcPct val="0"/>
              </a:spcBef>
              <a:spcAft>
                <a:spcPct val="0"/>
              </a:spcAft>
            </a:pPr>
            <a:r>
              <a:rPr lang="pt-BR" sz="1500" b="1" dirty="0" smtClean="0">
                <a:solidFill>
                  <a:srgbClr val="000000"/>
                </a:solidFill>
                <a:latin typeface="Century Gothic" pitchFamily="34" charset="0"/>
                <a:ea typeface="Calibri" pitchFamily="34" charset="0"/>
                <a:cs typeface="Times New Roman" pitchFamily="18" charset="0"/>
              </a:rPr>
              <a:t>Realiza</a:t>
            </a:r>
            <a:r>
              <a:rPr lang="pt-BR" sz="1500" b="1" dirty="0" smtClean="0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ç</a:t>
            </a:r>
            <a:r>
              <a:rPr lang="pt-BR" sz="1500" b="1" dirty="0" smtClean="0">
                <a:solidFill>
                  <a:srgbClr val="000000"/>
                </a:solidFill>
                <a:latin typeface="Century Gothic" pitchFamily="34" charset="0"/>
                <a:ea typeface="Calibri" pitchFamily="34" charset="0"/>
                <a:cs typeface="Times New Roman" pitchFamily="18" charset="0"/>
              </a:rPr>
              <a:t>ão:</a:t>
            </a:r>
            <a:endParaRPr lang="pt-BR" sz="15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Retângulo 19"/>
          <p:cNvSpPr/>
          <p:nvPr/>
        </p:nvSpPr>
        <p:spPr>
          <a:xfrm>
            <a:off x="918022" y="12709301"/>
            <a:ext cx="4680520" cy="482236"/>
          </a:xfrm>
          <a:prstGeom prst="rect">
            <a:avLst/>
          </a:prstGeom>
        </p:spPr>
        <p:txBody>
          <a:bodyPr wrap="square" lIns="111810" tIns="55906" rIns="111810" bIns="55906">
            <a:spAutoFit/>
          </a:bodyPr>
          <a:lstStyle/>
          <a:p>
            <a:pPr algn="just"/>
            <a:r>
              <a:rPr lang="pt-BR" sz="1200" dirty="0" smtClean="0">
                <a:latin typeface="Century Gothic" pitchFamily="34" charset="0"/>
              </a:rPr>
              <a:t/>
            </a:r>
            <a:br>
              <a:rPr lang="pt-BR" sz="1200" dirty="0" smtClean="0">
                <a:latin typeface="Century Gothic" pitchFamily="34" charset="0"/>
              </a:rPr>
            </a:br>
            <a:endParaRPr lang="pt-BR" sz="1200" dirty="0">
              <a:solidFill>
                <a:srgbClr val="D09606"/>
              </a:solidFill>
              <a:latin typeface="Century Gothic" pitchFamily="34" charset="0"/>
            </a:endParaRPr>
          </a:p>
        </p:txBody>
      </p:sp>
      <p:pic>
        <p:nvPicPr>
          <p:cNvPr id="2" name="Picture 2" descr="C:\Users\ANDRE\Documents\MULTIMÍDIA\Imagens\logos\cda-logo-fundo-branco.jpg"/>
          <p:cNvPicPr>
            <a:picLocks noChangeAspect="1" noChangeArrowheads="1"/>
          </p:cNvPicPr>
          <p:nvPr/>
        </p:nvPicPr>
        <p:blipFill>
          <a:blip r:embed="rId4" cstate="print"/>
          <a:srcRect b="6015"/>
          <a:stretch>
            <a:fillRect/>
          </a:stretch>
        </p:blipFill>
        <p:spPr bwMode="auto">
          <a:xfrm>
            <a:off x="9413063" y="14437493"/>
            <a:ext cx="1515651" cy="1410511"/>
          </a:xfrm>
          <a:prstGeom prst="rect">
            <a:avLst/>
          </a:prstGeom>
          <a:noFill/>
        </p:spPr>
      </p:pic>
      <p:cxnSp>
        <p:nvCxnSpPr>
          <p:cNvPr id="22" name="Conector reto 21"/>
          <p:cNvCxnSpPr/>
          <p:nvPr/>
        </p:nvCxnSpPr>
        <p:spPr>
          <a:xfrm>
            <a:off x="990030" y="14437493"/>
            <a:ext cx="9793088" cy="0"/>
          </a:xfrm>
          <a:prstGeom prst="line">
            <a:avLst/>
          </a:prstGeom>
          <a:ln w="47625" cmpd="dbl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CaixaDeTexto 16"/>
          <p:cNvSpPr txBox="1"/>
          <p:nvPr/>
        </p:nvSpPr>
        <p:spPr>
          <a:xfrm>
            <a:off x="918022" y="12497340"/>
            <a:ext cx="4896544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400" dirty="0" smtClean="0">
                <a:latin typeface="Century Gothic" pitchFamily="34" charset="0"/>
              </a:rPr>
              <a:t>Mercúrio em imagem obtida pela espaçonave MESSENGER. Crédito da imagem: </a:t>
            </a:r>
            <a:r>
              <a:rPr lang="en-US" sz="1400" dirty="0" smtClean="0">
                <a:latin typeface="Century Gothic" pitchFamily="34" charset="0"/>
              </a:rPr>
              <a:t>NASA/Johns Hopkins University Applied Physics Laboratory/Carnegie Institution of </a:t>
            </a:r>
            <a:r>
              <a:rPr lang="en-US" sz="1400" dirty="0" smtClean="0">
                <a:latin typeface="Century Gothic" pitchFamily="34" charset="0"/>
              </a:rPr>
              <a:t>Washington</a:t>
            </a:r>
          </a:p>
          <a:p>
            <a:endParaRPr lang="en-US" sz="1200" dirty="0" smtClean="0">
              <a:solidFill>
                <a:srgbClr val="EE8800"/>
              </a:solidFill>
              <a:latin typeface="Century Gothic" pitchFamily="34" charset="0"/>
            </a:endParaRPr>
          </a:p>
          <a:p>
            <a:endParaRPr lang="pt-BR" sz="1200" dirty="0" smtClean="0">
              <a:solidFill>
                <a:srgbClr val="EE8800"/>
              </a:solidFill>
              <a:latin typeface="Century Gothic" pitchFamily="34" charset="0"/>
            </a:endParaRPr>
          </a:p>
          <a:p>
            <a:endParaRPr lang="pt-BR" sz="1200" dirty="0">
              <a:latin typeface="Century Gothic" pitchFamily="34" charset="0"/>
            </a:endParaRPr>
          </a:p>
        </p:txBody>
      </p:sp>
      <p:pic>
        <p:nvPicPr>
          <p:cNvPr id="18" name="Picture 2" descr="C:\Users\ANDRE\Documents\1-OBSERVATÓRIO\1-ATIVIDADES\4-Minicursos\minicursos-2015\3-minicurso-Sist-Planet-prim-sem-2015\apresentacoes\aula-2-planetas-e-satelites\Mercury.jpg"/>
          <p:cNvPicPr>
            <a:picLocks noChangeAspect="1" noChangeArrowheads="1"/>
          </p:cNvPicPr>
          <p:nvPr/>
        </p:nvPicPr>
        <p:blipFill>
          <a:blip r:embed="rId5" cstate="print"/>
          <a:srcRect l="26425" r="23622"/>
          <a:stretch>
            <a:fillRect/>
          </a:stretch>
        </p:blipFill>
        <p:spPr bwMode="auto">
          <a:xfrm>
            <a:off x="995207" y="7596733"/>
            <a:ext cx="4819359" cy="48245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1734</TotalTime>
  <Words>151</Words>
  <Application>Microsoft Office PowerPoint</Application>
  <PresentationFormat>Personalizar</PresentationFormat>
  <Paragraphs>26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ANDRE</dc:creator>
  <cp:lastModifiedBy>ANDRE</cp:lastModifiedBy>
  <cp:revision>244</cp:revision>
  <dcterms:created xsi:type="dcterms:W3CDTF">2012-01-24T12:22:50Z</dcterms:created>
  <dcterms:modified xsi:type="dcterms:W3CDTF">2015-09-01T19:40:41Z</dcterms:modified>
</cp:coreProperties>
</file>