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1476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14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novembro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Pesquisa </a:t>
            </a:r>
            <a:r>
              <a:rPr lang="pt-BR" sz="5400" dirty="0" smtClean="0">
                <a:latin typeface="Century Gothic" pitchFamily="34" charset="0"/>
              </a:rPr>
              <a:t>Espacial</a:t>
            </a:r>
            <a:r>
              <a:rPr lang="pt-BR" sz="5400" dirty="0" smtClean="0">
                <a:latin typeface="Century Gothic" pitchFamily="34" charset="0"/>
              </a:rPr>
              <a:t>: </a:t>
            </a:r>
            <a:endParaRPr lang="pt-BR" sz="5400" dirty="0" smtClean="0">
              <a:latin typeface="Century Gothic" pitchFamily="34" charset="0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vale a </a:t>
            </a:r>
            <a:r>
              <a:rPr lang="pt-BR" sz="5400" dirty="0" smtClean="0">
                <a:latin typeface="Century Gothic" pitchFamily="34" charset="0"/>
              </a:rPr>
              <a:t>pena?</a:t>
            </a:r>
            <a:endParaRPr lang="pt-BR" sz="1200" dirty="0" smtClean="0">
              <a:latin typeface="Century Gothic" pitchFamily="34" charset="0"/>
            </a:endParaRPr>
          </a:p>
          <a:p>
            <a:pPr algn="ctr"/>
            <a:endParaRPr lang="pt-BR" sz="1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Natália </a:t>
            </a:r>
            <a:r>
              <a:rPr lang="pt-BR" sz="2800" dirty="0" err="1" smtClean="0">
                <a:latin typeface="Century Gothic" pitchFamily="34" charset="0"/>
              </a:rPr>
              <a:t>Palivanas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400" dirty="0" smtClean="0">
                <a:latin typeface="Century Gothic" pitchFamily="34" charset="0"/>
              </a:rPr>
              <a:t>(natalia.palivanas@usp.br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90030" y="12752027"/>
            <a:ext cx="4896544" cy="605346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Radiotelescópios do ALMA, no Chile, uma das instalações do ESO. Crédito da imagem: ESO</a:t>
            </a:r>
            <a:endParaRPr lang="pt-BR" sz="1600" dirty="0" smtClean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09501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030590" y="7658733"/>
            <a:ext cx="4824536" cy="68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latin typeface="Century Gothic" pitchFamily="34" charset="0"/>
                <a:cs typeface="Arial" pitchFamily="34" charset="0"/>
              </a:rPr>
              <a:t>    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Com a recente participação do Brasil na construção de um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megatelescópio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em parceria com a organização intergovernamental de pesquisa em astronomia ESO (Observatório Europeu do Sul),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muito se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tem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discutido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sobre a validade dos investimentos em pesquisa espacial, visto que o país tem necessidades críticas em educação, saúde e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infraestrutura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.</a:t>
            </a: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100" dirty="0" smtClean="0">
              <a:latin typeface="Century Gothic" pitchFamily="34" charset="0"/>
              <a:cs typeface="Arial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     Na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Sessão Astronomia desta semana, a palestrante discutirá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os aspectos </a:t>
            </a:r>
            <a:r>
              <a:rPr lang="pt-BR" sz="2100" dirty="0" smtClean="0">
                <a:latin typeface="Century Gothic" pitchFamily="34" charset="0"/>
                <a:cs typeface="Arial" pitchFamily="34" charset="0"/>
              </a:rPr>
              <a:t>econômicos da pesquisa espacial, além de sua importância, retorno e benefícios para a sociedade.</a:t>
            </a:r>
            <a:endParaRPr lang="pt-BR" sz="2100" dirty="0" smtClean="0"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3" name="Picture 2" descr="Radiotelescópios da Atacama Large Millimeter Array (ALMA), do ESO, no Chile."/>
          <p:cNvPicPr>
            <a:picLocks noChangeAspect="1" noChangeArrowheads="1"/>
          </p:cNvPicPr>
          <p:nvPr/>
        </p:nvPicPr>
        <p:blipFill>
          <a:blip r:embed="rId5" cstate="print"/>
          <a:srcRect l="9326" t="6539" r="22088"/>
          <a:stretch>
            <a:fillRect/>
          </a:stretch>
        </p:blipFill>
        <p:spPr bwMode="auto">
          <a:xfrm>
            <a:off x="1047668" y="7833106"/>
            <a:ext cx="4766898" cy="48761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2148</TotalTime>
  <Words>150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285</cp:revision>
  <dcterms:created xsi:type="dcterms:W3CDTF">2012-01-24T12:22:50Z</dcterms:created>
  <dcterms:modified xsi:type="dcterms:W3CDTF">2015-11-10T18:42:00Z</dcterms:modified>
</cp:coreProperties>
</file>