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76" r:id="rId9"/>
    <p:sldId id="26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3" r:id="rId20"/>
    <p:sldId id="275" r:id="rId21"/>
    <p:sldId id="274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A0E3-DBF0-47D3-B66F-C94C68769A64}" type="datetimeFigureOut">
              <a:rPr lang="pt-BR" smtClean="0"/>
              <a:pPr/>
              <a:t>14/12/2015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08A7-8196-49AC-9DB5-D2A198930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A0E3-DBF0-47D3-B66F-C94C68769A64}" type="datetimeFigureOut">
              <a:rPr lang="pt-BR" smtClean="0"/>
              <a:pPr/>
              <a:t>14/12/2015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08A7-8196-49AC-9DB5-D2A198930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A0E3-DBF0-47D3-B66F-C94C68769A64}" type="datetimeFigureOut">
              <a:rPr lang="pt-BR" smtClean="0"/>
              <a:pPr/>
              <a:t>14/12/2015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08A7-8196-49AC-9DB5-D2A198930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A0E3-DBF0-47D3-B66F-C94C68769A64}" type="datetimeFigureOut">
              <a:rPr lang="pt-BR" smtClean="0"/>
              <a:pPr/>
              <a:t>14/12/2015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08A7-8196-49AC-9DB5-D2A198930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A0E3-DBF0-47D3-B66F-C94C68769A64}" type="datetimeFigureOut">
              <a:rPr lang="pt-BR" smtClean="0"/>
              <a:pPr/>
              <a:t>14/12/2015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08A7-8196-49AC-9DB5-D2A198930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A0E3-DBF0-47D3-B66F-C94C68769A64}" type="datetimeFigureOut">
              <a:rPr lang="pt-BR" smtClean="0"/>
              <a:pPr/>
              <a:t>14/12/2015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08A7-8196-49AC-9DB5-D2A198930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A0E3-DBF0-47D3-B66F-C94C68769A64}" type="datetimeFigureOut">
              <a:rPr lang="pt-BR" smtClean="0"/>
              <a:pPr/>
              <a:t>14/12/2015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08A7-8196-49AC-9DB5-D2A198930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A0E3-DBF0-47D3-B66F-C94C68769A64}" type="datetimeFigureOut">
              <a:rPr lang="pt-BR" smtClean="0"/>
              <a:pPr/>
              <a:t>14/12/2015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08A7-8196-49AC-9DB5-D2A198930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A0E3-DBF0-47D3-B66F-C94C68769A64}" type="datetimeFigureOut">
              <a:rPr lang="pt-BR" smtClean="0"/>
              <a:pPr/>
              <a:t>14/12/2015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08A7-8196-49AC-9DB5-D2A198930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A0E3-DBF0-47D3-B66F-C94C68769A64}" type="datetimeFigureOut">
              <a:rPr lang="pt-BR" smtClean="0"/>
              <a:pPr/>
              <a:t>14/12/2015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08A7-8196-49AC-9DB5-D2A198930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A0E3-DBF0-47D3-B66F-C94C68769A64}" type="datetimeFigureOut">
              <a:rPr lang="pt-BR" smtClean="0"/>
              <a:pPr/>
              <a:t>14/12/2015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908A7-8196-49AC-9DB5-D2A198930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6A0E3-DBF0-47D3-B66F-C94C68769A64}" type="datetimeFigureOut">
              <a:rPr lang="pt-BR" smtClean="0"/>
              <a:pPr/>
              <a:t>14/12/2015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908A7-8196-49AC-9DB5-D2A198930B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quasar01-transferencia\tamanhos-relat-Sistema-Solar.wmv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quasar01-transferencia\NEW%20Subaru%20WRX%20STI%202015%20Impreza%20official%20video.mp4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photos.com.br/wp-content/uploads/2014/10/time-lpase-matheus-gome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0274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609600"/>
            <a:ext cx="7772400" cy="1470025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Carlos Meireles</a:t>
            </a:r>
            <a:endParaRPr lang="pt-BR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" y="16764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Astronomia – Monitoria Observatório</a:t>
            </a:r>
          </a:p>
          <a:p>
            <a:pPr algn="l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Carros – Formula SAE</a:t>
            </a:r>
          </a:p>
        </p:txBody>
      </p:sp>
      <p:pic>
        <p:nvPicPr>
          <p:cNvPr id="1026" name="Picture 2" descr="C:\Users\User\Documents\aaa\monitor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971800"/>
            <a:ext cx="3244850" cy="3216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ocuments\aaa\E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7600" y="2971800"/>
            <a:ext cx="3192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photos.com.br/wp-content/uploads/2014/10/time-lpase-matheus-gome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0274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</a:rPr>
              <a:t>Plêiades (</a:t>
            </a:r>
            <a:r>
              <a:rPr lang="pt-BR" dirty="0" err="1" smtClean="0">
                <a:solidFill>
                  <a:schemeClr val="bg1"/>
                </a:solidFill>
              </a:rPr>
              <a:t>Messier</a:t>
            </a:r>
            <a:r>
              <a:rPr lang="pt-BR" dirty="0" smtClean="0">
                <a:solidFill>
                  <a:schemeClr val="bg1"/>
                </a:solidFill>
              </a:rPr>
              <a:t> 45)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Aglomerado Estelar mais conhecido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Conhecido por suas estrelas azuis</a:t>
            </a:r>
            <a:endParaRPr lang="es-CL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7411" name="Picture 3" descr="C:\Users\User\Documents\aaa\as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971800"/>
            <a:ext cx="4876800" cy="372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photos.com.br/wp-content/uploads/2014/10/time-lpase-matheus-gome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0274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Aglomerado X Constelação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Picture 2" descr="https://viciadoemastronomia.files.wordpress.com/2013/12/77f64-or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47849"/>
            <a:ext cx="3333750" cy="3562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upload.wikimedia.org/wikipedia/commons/2/23/Messier_69_Hubble_WikiSk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579460" cy="3579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752600" y="5410200"/>
            <a:ext cx="15536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dirty="0" err="1" smtClean="0">
                <a:solidFill>
                  <a:schemeClr val="bg1"/>
                </a:solidFill>
              </a:rPr>
              <a:t>Messier</a:t>
            </a:r>
            <a:r>
              <a:rPr lang="pt-BR" sz="2400" dirty="0" smtClean="0">
                <a:solidFill>
                  <a:schemeClr val="bg1"/>
                </a:solidFill>
              </a:rPr>
              <a:t> 69</a:t>
            </a:r>
          </a:p>
          <a:p>
            <a:pPr algn="ctr"/>
            <a:r>
              <a:rPr lang="pt-BR" sz="2400" dirty="0" err="1" smtClean="0">
                <a:solidFill>
                  <a:schemeClr val="bg1"/>
                </a:solidFill>
              </a:rPr>
              <a:t>Sagittarius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715000" y="5486400"/>
            <a:ext cx="2414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Constelação de </a:t>
            </a:r>
            <a:r>
              <a:rPr lang="pt-BR" sz="2000" dirty="0" err="1" smtClean="0">
                <a:solidFill>
                  <a:schemeClr val="bg1"/>
                </a:solidFill>
              </a:rPr>
              <a:t>Órion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photos.com.br/wp-content/uploads/2014/10/time-lpase-matheus-gome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0274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</a:rPr>
              <a:t>Como se formam?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47675" indent="-447675" algn="just">
              <a:buClr>
                <a:schemeClr val="accent5">
                  <a:lumMod val="75000"/>
                </a:schemeClr>
              </a:buClr>
            </a:pPr>
            <a:r>
              <a:rPr lang="pt-BR" sz="3500" b="0" dirty="0" smtClean="0">
                <a:solidFill>
                  <a:schemeClr val="bg1"/>
                </a:solidFill>
              </a:rPr>
              <a:t>Nuvens interestelares começam a se colapsar:</a:t>
            </a:r>
          </a:p>
          <a:p>
            <a:pPr marL="447675" indent="-447675" algn="just">
              <a:buClr>
                <a:schemeClr val="accent5">
                  <a:lumMod val="75000"/>
                </a:schemeClr>
              </a:buClr>
            </a:pPr>
            <a:endParaRPr lang="pt-BR" sz="3500" b="0" dirty="0" smtClean="0">
              <a:solidFill>
                <a:schemeClr val="bg1"/>
              </a:solidFill>
            </a:endParaRPr>
          </a:p>
          <a:p>
            <a:pPr marL="904875" lvl="1" indent="-447675" algn="just">
              <a:buClr>
                <a:schemeClr val="accent5">
                  <a:lumMod val="75000"/>
                </a:schemeClr>
              </a:buClr>
              <a:buNone/>
            </a:pPr>
            <a:r>
              <a:rPr lang="pt-BR" sz="3500" b="0" dirty="0" smtClean="0">
                <a:solidFill>
                  <a:schemeClr val="bg1"/>
                </a:solidFill>
              </a:rPr>
              <a:t>→Atração gravitacional de uma estrela próxima</a:t>
            </a:r>
          </a:p>
          <a:p>
            <a:pPr marL="904875" lvl="1" indent="-447675" algn="just">
              <a:buClr>
                <a:schemeClr val="accent5">
                  <a:lumMod val="75000"/>
                </a:schemeClr>
              </a:buClr>
              <a:buNone/>
            </a:pPr>
            <a:r>
              <a:rPr lang="pt-BR" sz="3500" b="0" dirty="0" smtClean="0">
                <a:solidFill>
                  <a:schemeClr val="bg1"/>
                </a:solidFill>
              </a:rPr>
              <a:t>→ Ondas de densidade na Galáxia</a:t>
            </a:r>
          </a:p>
          <a:p>
            <a:pPr marL="904875" lvl="1" indent="-447675" algn="just">
              <a:buClr>
                <a:schemeClr val="accent5">
                  <a:lumMod val="75000"/>
                </a:schemeClr>
              </a:buClr>
              <a:buNone/>
            </a:pPr>
            <a:r>
              <a:rPr lang="pt-BR" sz="3500" b="0" dirty="0" smtClean="0">
                <a:solidFill>
                  <a:schemeClr val="bg1"/>
                </a:solidFill>
              </a:rPr>
              <a:t>→Ventos estelares de estrelas jovens próximas</a:t>
            </a:r>
          </a:p>
          <a:p>
            <a:pPr marL="904875" lvl="1" indent="-447675" algn="just">
              <a:buClr>
                <a:schemeClr val="accent5">
                  <a:lumMod val="75000"/>
                </a:schemeClr>
              </a:buClr>
              <a:buNone/>
            </a:pPr>
            <a:r>
              <a:rPr lang="pt-BR" sz="3500" b="0" dirty="0" smtClean="0">
                <a:solidFill>
                  <a:schemeClr val="bg1"/>
                </a:solidFill>
              </a:rPr>
              <a:t>→ Colisões entre galáxias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photos.com.br/wp-content/uploads/2014/10/time-lpase-matheus-gome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0274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apod.nasa.gov/apod/image/1207/orion_hubble_6000.jpg"/>
          <p:cNvPicPr>
            <a:picLocks noChangeAspect="1" noChangeArrowheads="1"/>
          </p:cNvPicPr>
          <p:nvPr/>
        </p:nvPicPr>
        <p:blipFill>
          <a:blip r:embed="rId3" cstate="print"/>
          <a:srcRect t="6890" b="13583"/>
          <a:stretch>
            <a:fillRect/>
          </a:stretch>
        </p:blipFill>
        <p:spPr bwMode="auto">
          <a:xfrm>
            <a:off x="323528" y="53913"/>
            <a:ext cx="8496944" cy="6757491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4495800" y="5562600"/>
            <a:ext cx="3882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Nebulosa de </a:t>
            </a:r>
            <a:r>
              <a:rPr lang="pt-BR" sz="2800" dirty="0" err="1" smtClean="0">
                <a:solidFill>
                  <a:schemeClr val="bg1"/>
                </a:solidFill>
              </a:rPr>
              <a:t>Orion</a:t>
            </a:r>
            <a:r>
              <a:rPr lang="pt-BR" sz="2800" dirty="0" smtClean="0">
                <a:solidFill>
                  <a:schemeClr val="bg1"/>
                </a:solidFill>
              </a:rPr>
              <a:t> (M42)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photos.com.br/wp-content/uploads/2014/10/time-lpase-matheus-gome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0274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ANDRE\Downloads\Hubble_captures_view_of_Mystic_Mountain.jpg"/>
          <p:cNvPicPr>
            <a:picLocks noChangeAspect="1" noChangeArrowheads="1"/>
          </p:cNvPicPr>
          <p:nvPr/>
        </p:nvPicPr>
        <p:blipFill>
          <a:blip r:embed="rId3" cstate="print"/>
          <a:srcRect r="5827" b="24976"/>
          <a:stretch>
            <a:fillRect/>
          </a:stretch>
        </p:blipFill>
        <p:spPr bwMode="auto">
          <a:xfrm>
            <a:off x="0" y="44624"/>
            <a:ext cx="9120111" cy="6688426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4974183" y="5486400"/>
            <a:ext cx="32351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800" dirty="0" smtClean="0">
                <a:solidFill>
                  <a:schemeClr val="bg1"/>
                </a:solidFill>
              </a:rPr>
              <a:t>Montanha Mística</a:t>
            </a:r>
          </a:p>
          <a:p>
            <a:pPr algn="r"/>
            <a:r>
              <a:rPr lang="pt-BR" sz="2800" dirty="0" smtClean="0">
                <a:solidFill>
                  <a:schemeClr val="bg1"/>
                </a:solidFill>
              </a:rPr>
              <a:t>(Nebulosa de Carina)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photos.com.br/wp-content/uploads/2014/10/time-lpase-matheus-gome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0274157" cy="685800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1447800"/>
            <a:ext cx="7315200" cy="36576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Mergulhado em nebulosa remanescente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440 anos luz de distância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Aglomerado Aberto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8435" name="Picture 3" descr="C:\Users\User\Documents\aaa\agfdg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76600"/>
            <a:ext cx="4166438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C:\Users\User\Documents\aaa\dsgfg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1910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tângulo 7"/>
          <p:cNvSpPr/>
          <p:nvPr/>
        </p:nvSpPr>
        <p:spPr>
          <a:xfrm>
            <a:off x="5486400" y="6019800"/>
            <a:ext cx="2694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Aglomerado </a:t>
            </a:r>
            <a:r>
              <a:rPr lang="pt-BR" sz="2000" dirty="0" err="1" smtClean="0">
                <a:solidFill>
                  <a:schemeClr val="bg1"/>
                </a:solidFill>
              </a:rPr>
              <a:t>Tucanae</a:t>
            </a:r>
            <a:r>
              <a:rPr lang="pt-BR" sz="2000" dirty="0" smtClean="0">
                <a:solidFill>
                  <a:schemeClr val="bg1"/>
                </a:solidFill>
              </a:rPr>
              <a:t> 47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0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Aglomerado de Ptolomeu 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(NGC 6475)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43000" y="381000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O Aglomerado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715000" y="1167825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interestelar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715000" y="1443335"/>
            <a:ext cx="2971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>
                <a:solidFill>
                  <a:schemeClr val="bg1"/>
                </a:solidFill>
              </a:rPr>
              <a:t>_________________</a:t>
            </a:r>
            <a:endParaRPr lang="pt-BR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  <p:bldP spid="10" grpId="0"/>
      <p:bldP spid="11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photos.com.br/wp-content/uploads/2014/10/time-lpase-matheus-gome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0274157" cy="685800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Raio de 8 anos luz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Mais de 1000 membros confirmados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Estrelas jovens muito energéticas (</a:t>
            </a:r>
            <a:r>
              <a:rPr lang="pt-BR" dirty="0" err="1" smtClean="0">
                <a:solidFill>
                  <a:schemeClr val="bg1"/>
                </a:solidFill>
              </a:rPr>
              <a:t>Pleione</a:t>
            </a:r>
            <a:r>
              <a:rPr lang="pt-BR" dirty="0" smtClean="0">
                <a:solidFill>
                  <a:schemeClr val="bg1"/>
                </a:solidFill>
              </a:rPr>
              <a:t>)</a:t>
            </a:r>
          </a:p>
          <a:p>
            <a:endParaRPr lang="pt-BR" dirty="0"/>
          </a:p>
        </p:txBody>
      </p:sp>
      <p:pic>
        <p:nvPicPr>
          <p:cNvPr id="19460" name="Picture 4" descr="https://blogdoastronomo.files.wordpress.com/2011/12/image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1" y="1676400"/>
            <a:ext cx="3962399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photos.com.br/wp-content/uploads/2014/10/time-lpase-matheus-gome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0274157" cy="685800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115 milhões de anos (detecção de lítio em anãs marrons)</a:t>
            </a:r>
          </a:p>
          <a:p>
            <a:pPr algn="just"/>
            <a:endParaRPr lang="es-CL" dirty="0" smtClean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800 massas solares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photos.com.br/wp-content/uploads/2014/10/time-lpase-matheus-gomes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10274157" cy="6858000"/>
          </a:xfrm>
          <a:prstGeom prst="rect">
            <a:avLst/>
          </a:prstGeom>
          <a:noFill/>
        </p:spPr>
      </p:pic>
      <p:pic>
        <p:nvPicPr>
          <p:cNvPr id="7" name="tamanhos-relat-Sistema-Sola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5800" y="228600"/>
            <a:ext cx="85344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2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photos.com.br/wp-content/uploads/2014/10/time-lpase-matheus-gome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0274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</a:rPr>
              <a:t>Futuro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Estrelas ejetadas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Dispersão do Aglomerado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Fim da aglomeração estimado em 250 milhões de anos.</a:t>
            </a:r>
            <a:endParaRPr lang="es-CL" dirty="0" smtClean="0">
              <a:solidFill>
                <a:schemeClr val="bg1"/>
              </a:solidFill>
            </a:endParaRPr>
          </a:p>
          <a:p>
            <a:endParaRPr lang="pt-BR" dirty="0"/>
          </a:p>
        </p:txBody>
      </p:sp>
      <p:pic>
        <p:nvPicPr>
          <p:cNvPr id="3074" name="Picture 2" descr="http://www.mierdasacontecem.com/wp-content/uploads/2014/10/whatsapp-emotions-reais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514726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http://photos.com.br/wp-content/uploads/2014/10/time-lpase-matheus-gomes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0"/>
            <a:ext cx="10274157" cy="6858000"/>
          </a:xfrm>
          <a:prstGeom prst="rect">
            <a:avLst/>
          </a:prstGeom>
          <a:noFill/>
        </p:spPr>
      </p:pic>
      <p:pic>
        <p:nvPicPr>
          <p:cNvPr id="4" name="NEW Subaru WRX STI 2015 Impreza official video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3400" y="1066800"/>
            <a:ext cx="8238111" cy="467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photos.com.br/wp-content/uploads/2014/10/time-lpase-matheus-gome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0274157" cy="6858000"/>
          </a:xfrm>
          <a:prstGeom prst="rect">
            <a:avLst/>
          </a:prstGeom>
          <a:noFill/>
        </p:spPr>
      </p:pic>
      <p:pic>
        <p:nvPicPr>
          <p:cNvPr id="1026" name="Picture 2" descr="https://setimodia.files.wordpress.com/2008/10/mapajpgly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44954"/>
            <a:ext cx="7848600" cy="5236959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</a:rPr>
              <a:t>Observação noturna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38200" y="2895600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→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photos.com.br/wp-content/uploads/2014/10/time-lpase-matheus-gome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0274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8229600" cy="11430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</a:rPr>
              <a:t>Muito obrigado.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pt-BR" dirty="0" smtClean="0">
                <a:solidFill>
                  <a:schemeClr val="bg1"/>
                </a:solidFill>
              </a:rPr>
              <a:t>Carlos Meireles</a:t>
            </a:r>
          </a:p>
          <a:p>
            <a:pPr algn="r">
              <a:buNone/>
            </a:pPr>
            <a:r>
              <a:rPr lang="pt-BR" dirty="0" smtClean="0">
                <a:solidFill>
                  <a:schemeClr val="bg1"/>
                </a:solidFill>
              </a:rPr>
              <a:t>carlos.meireles@hotmail.com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14400" y="1447800"/>
            <a:ext cx="2718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</a:rPr>
              <a:t>Sugestões</a:t>
            </a:r>
            <a:r>
              <a:rPr lang="pt-BR" sz="4000" dirty="0" smtClean="0">
                <a:solidFill>
                  <a:schemeClr val="bg1"/>
                </a:solidFill>
              </a:rPr>
              <a:t>?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photos.com.br/wp-content/uploads/2014/10/time-lpase-matheus-gome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0274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Subaru Impreza WRX STI 2015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</a:t>
            </a:r>
            <a:r>
              <a:rPr lang="pt-BR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boxer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cilindros Turbo</a:t>
            </a:r>
          </a:p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268 cv</a:t>
            </a:r>
          </a:p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 muito baixo</a:t>
            </a:r>
          </a:p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Pouca Vibração</a:t>
            </a:r>
          </a:p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Tração integral (AWD)</a:t>
            </a:r>
          </a:p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Dinâmica veicular (Destaque no WRC)</a:t>
            </a:r>
            <a:endParaRPr lang="es-C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photos.com.br/wp-content/uploads/2014/10/time-lpase-matheus-gome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0274157" cy="685800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19900" dirty="0" smtClean="0">
                <a:solidFill>
                  <a:schemeClr val="bg1"/>
                </a:solidFill>
              </a:rPr>
              <a:t>(?)</a:t>
            </a:r>
            <a:endParaRPr lang="pt-BR" sz="19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photos.com.br/wp-content/uploads/2014/10/time-lpase-matheus-gome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0274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Observatório\Desktop\aaa\Ah6lrlLk15WfffGKheXbeO7OJmrqHkEARpOapUWFmy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38200"/>
            <a:ext cx="7315200" cy="4829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photos.com.br/wp-content/uploads/2014/10/time-lpase-matheus-gome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0274157" cy="6858000"/>
          </a:xfrm>
          <a:prstGeom prst="rect">
            <a:avLst/>
          </a:prstGeom>
          <a:noFill/>
        </p:spPr>
      </p:pic>
      <p:pic>
        <p:nvPicPr>
          <p:cNvPr id="15362" name="Picture 2" descr="C:\Users\User\Documents\aaa\LOGO SUBA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5971854" cy="334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Users\User\Documents\aaa\LOGO PLEIAD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600200"/>
            <a:ext cx="5991787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://photos.com.br/wp-content/uploads/2014/10/time-lpase-matheus-gome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0274157" cy="6858000"/>
          </a:xfrm>
          <a:prstGeom prst="rect">
            <a:avLst/>
          </a:prstGeom>
          <a:noFill/>
        </p:spPr>
      </p:pic>
      <p:pic>
        <p:nvPicPr>
          <p:cNvPr id="16387" name="Picture 3" descr="C:\Users\User\Documents\aaa\LOGO PLEIAD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73" y="1066800"/>
            <a:ext cx="9020127" cy="4876799"/>
          </a:xfrm>
          <a:prstGeom prst="rect">
            <a:avLst/>
          </a:prstGeom>
          <a:noFill/>
        </p:spPr>
      </p:pic>
      <p:pic>
        <p:nvPicPr>
          <p:cNvPr id="14337" name="Picture 1" descr="C:\Users\Observatório\Desktop\Carlos Meireles\Image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28800" y="0"/>
            <a:ext cx="11474450" cy="646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photos.com.br/wp-content/uploads/2014/10/time-lpase-matheus-gome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0274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</a:rPr>
              <a:t>Subaru Telescope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95400"/>
            <a:ext cx="4343400" cy="4525963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22 metros de altura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8,2 metros de abertura</a:t>
            </a:r>
          </a:p>
          <a:p>
            <a:r>
              <a:rPr lang="pt-BR" dirty="0" err="1" smtClean="0">
                <a:solidFill>
                  <a:schemeClr val="bg1"/>
                </a:solidFill>
              </a:rPr>
              <a:t>Mauna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Kea</a:t>
            </a:r>
            <a:r>
              <a:rPr lang="pt-BR" dirty="0" smtClean="0">
                <a:solidFill>
                  <a:schemeClr val="bg1"/>
                </a:solidFill>
              </a:rPr>
              <a:t> (4.205 m), Hawaii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3794" name="Picture 2" descr="http://subarutelescope.org/Introduction/img/telescope_foci1_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09600"/>
            <a:ext cx="4276317" cy="569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MaunaKea Suba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657600"/>
            <a:ext cx="3581400" cy="2650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photos.com.br/wp-content/uploads/2014/10/time-lpase-matheus-gomes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0274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</a:rPr>
              <a:t>Mitologia Grega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525963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Plêiades são as "sete filhas" de Atlas e </a:t>
            </a:r>
            <a:r>
              <a:rPr lang="pt-BR" dirty="0" err="1" smtClean="0">
                <a:solidFill>
                  <a:schemeClr val="bg1"/>
                </a:solidFill>
              </a:rPr>
              <a:t>Pleione</a:t>
            </a:r>
            <a:r>
              <a:rPr lang="pt-BR" dirty="0" smtClean="0">
                <a:solidFill>
                  <a:schemeClr val="bg1"/>
                </a:solidFill>
              </a:rPr>
              <a:t>: Alcione, </a:t>
            </a:r>
            <a:r>
              <a:rPr lang="pt-BR" dirty="0" err="1" smtClean="0">
                <a:solidFill>
                  <a:schemeClr val="bg1"/>
                </a:solidFill>
              </a:rPr>
              <a:t>Asterope</a:t>
            </a:r>
            <a:r>
              <a:rPr lang="pt-BR" dirty="0" smtClean="0">
                <a:solidFill>
                  <a:schemeClr val="bg1"/>
                </a:solidFill>
              </a:rPr>
              <a:t>, Electra, Maia, </a:t>
            </a:r>
            <a:r>
              <a:rPr lang="pt-BR" dirty="0" err="1" smtClean="0">
                <a:solidFill>
                  <a:schemeClr val="bg1"/>
                </a:solidFill>
              </a:rPr>
              <a:t>Mérope</a:t>
            </a:r>
            <a:r>
              <a:rPr lang="pt-BR" dirty="0" smtClean="0">
                <a:solidFill>
                  <a:schemeClr val="bg1"/>
                </a:solidFill>
              </a:rPr>
              <a:t>, </a:t>
            </a:r>
            <a:r>
              <a:rPr lang="pt-BR" dirty="0" err="1" smtClean="0">
                <a:solidFill>
                  <a:schemeClr val="bg1"/>
                </a:solidFill>
              </a:rPr>
              <a:t>Taigete</a:t>
            </a:r>
            <a:r>
              <a:rPr lang="pt-BR" dirty="0" smtClean="0">
                <a:solidFill>
                  <a:schemeClr val="bg1"/>
                </a:solidFill>
              </a:rPr>
              <a:t> e </a:t>
            </a:r>
            <a:r>
              <a:rPr lang="pt-BR" dirty="0" err="1" smtClean="0">
                <a:solidFill>
                  <a:schemeClr val="bg1"/>
                </a:solidFill>
              </a:rPr>
              <a:t>Celeno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://1.bp.blogspot.com/-JZ2OcTGTX9s/VRlku4ZmCzI/AAAAAAAAITI/X1XvN6B7gs0/s1600/Pleiades_by_CORinAZ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5200650" cy="374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237</Words>
  <Application>Microsoft Office PowerPoint</Application>
  <PresentationFormat>Apresentação na tela (4:3)</PresentationFormat>
  <Paragraphs>59</Paragraphs>
  <Slides>21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Carlos Meireles</vt:lpstr>
      <vt:lpstr>Slide 2</vt:lpstr>
      <vt:lpstr>Subaru Impreza WRX STI 2015</vt:lpstr>
      <vt:lpstr>Slide 4</vt:lpstr>
      <vt:lpstr>Slide 5</vt:lpstr>
      <vt:lpstr>Slide 6</vt:lpstr>
      <vt:lpstr>Slide 7</vt:lpstr>
      <vt:lpstr>Subaru Telescope</vt:lpstr>
      <vt:lpstr>Mitologia Grega</vt:lpstr>
      <vt:lpstr>Plêiades (Messier 45)</vt:lpstr>
      <vt:lpstr>Aglomerado X Constelação</vt:lpstr>
      <vt:lpstr>Como se formam?</vt:lpstr>
      <vt:lpstr>Slide 13</vt:lpstr>
      <vt:lpstr>Slide 14</vt:lpstr>
      <vt:lpstr>Slide 15</vt:lpstr>
      <vt:lpstr>Slide 16</vt:lpstr>
      <vt:lpstr>Slide 17</vt:lpstr>
      <vt:lpstr>Slide 18</vt:lpstr>
      <vt:lpstr>Futuro</vt:lpstr>
      <vt:lpstr>Observação noturna</vt:lpstr>
      <vt:lpstr>Muito obrigado.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Carlos Meireles</dc:title>
  <dc:creator>User</dc:creator>
  <cp:lastModifiedBy>Jorge</cp:lastModifiedBy>
  <cp:revision>26</cp:revision>
  <dcterms:created xsi:type="dcterms:W3CDTF">2015-12-12T17:00:29Z</dcterms:created>
  <dcterms:modified xsi:type="dcterms:W3CDTF">2015-12-14T22:15:24Z</dcterms:modified>
</cp:coreProperties>
</file>