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7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600" y="-1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67E8-CF04-4D96-AA88-D0E62F037290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7BDD-A05E-4E2C-B306-FA7D8A2D27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82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7BDD-A05E-4E2C-B306-FA7D8A2D27E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32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6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56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92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858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4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17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670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268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766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096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924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5712-316D-4247-84EF-A6E7156EB925}" type="datetimeFigureOut">
              <a:rPr lang="pt-BR" smtClean="0"/>
              <a:pPr/>
              <a:t>17/02/2016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5A7A-C0E4-420A-AE40-1EDB293D55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1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0808" y="114286"/>
            <a:ext cx="11844808" cy="666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084" y="335558"/>
            <a:ext cx="4863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Desvendando o céu: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Mitologia e Constelações</a:t>
            </a:r>
            <a:endParaRPr lang="pt-BR" sz="32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42551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dasin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059"/>
            <a:ext cx="983599" cy="7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7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34" y="1487462"/>
            <a:ext cx="7459682" cy="46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2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71" t="12631" r="21673"/>
          <a:stretch/>
        </p:blipFill>
        <p:spPr>
          <a:xfrm>
            <a:off x="0" y="1055935"/>
            <a:ext cx="4917942" cy="5802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1" r="26950"/>
          <a:stretch/>
        </p:blipFill>
        <p:spPr>
          <a:xfrm>
            <a:off x="5245768" y="1055935"/>
            <a:ext cx="3898232" cy="5802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7997" y="627970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M6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7325" y="628808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M7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2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O Touro e suas protegidas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6912768" cy="486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048" y="1624892"/>
            <a:ext cx="7274368" cy="518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4892"/>
            <a:ext cx="7776138" cy="51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629" y="1187624"/>
            <a:ext cx="5652683" cy="519370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056" y="980728"/>
            <a:ext cx="5877272" cy="5877272"/>
          </a:xfrm>
        </p:spPr>
      </p:pic>
    </p:spTree>
    <p:extLst>
      <p:ext uri="{BB962C8B-B14F-4D97-AF65-F5344CB8AC3E}">
        <p14:creationId xmlns:p14="http://schemas.microsoft.com/office/powerpoint/2010/main" xmlns="" val="35473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Cão maior e cão menor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701" y="1556792"/>
            <a:ext cx="4079547" cy="488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081" y="1412776"/>
            <a:ext cx="6809311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41170" y="-44415"/>
            <a:ext cx="5400600" cy="80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3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1" t="23019" r="25964" b="249"/>
          <a:stretch/>
        </p:blipFill>
        <p:spPr>
          <a:xfrm>
            <a:off x="4932040" y="1335011"/>
            <a:ext cx="3946358" cy="526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35012"/>
            <a:ext cx="3934460" cy="5262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847" y="610079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M41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610079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NGC 2362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4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O Navio e a cruz que orienta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88840"/>
            <a:ext cx="8131278" cy="3629118"/>
          </a:xfrm>
          <a:prstGeom prst="rect">
            <a:avLst/>
          </a:prstGeom>
        </p:spPr>
      </p:pic>
      <p:pic>
        <p:nvPicPr>
          <p:cNvPr id="1026" name="Picture 2" descr="D:\Documents\Observatório\SA Luz\imagens\cruzeiro-do-sul-contelacao-cruz_cua78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2686"/>
            <a:ext cx="2394882" cy="26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33" y="1484784"/>
            <a:ext cx="8131278" cy="51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0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6" t="7051"/>
          <a:stretch/>
        </p:blipFill>
        <p:spPr>
          <a:xfrm>
            <a:off x="395536" y="1556792"/>
            <a:ext cx="4905618" cy="479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3" t="13608" r="25263"/>
          <a:stretch/>
        </p:blipFill>
        <p:spPr>
          <a:xfrm>
            <a:off x="5535432" y="1556792"/>
            <a:ext cx="3398164" cy="47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0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Mas são 88, como gravar?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788351"/>
            <a:ext cx="1872208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191004"/>
            <a:ext cx="1638300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76" y="1585827"/>
            <a:ext cx="2213133" cy="165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4092138"/>
            <a:ext cx="1728192" cy="1822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669" y="134076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6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3353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Comic Sans MS" pitchFamily="66" charset="0"/>
              </a:rPr>
              <a:t>Dúvidas?</a:t>
            </a:r>
            <a:endParaRPr lang="pt-BR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3293" y="2636912"/>
            <a:ext cx="4836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Comic Sans MS" pitchFamily="66" charset="0"/>
              </a:rPr>
              <a:t>Obrigada!</a:t>
            </a:r>
            <a:endParaRPr lang="pt-BR" sz="8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2320" y="332656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Constelações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967" y="2956882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Registros de babilônios em 6.000 a.C</a:t>
            </a:r>
            <a:endParaRPr lang="pt-BR" sz="20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67" y="162880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O que são?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735" y="2276872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São utilizadas para....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3717032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Grécia e Roma</a:t>
            </a:r>
          </a:p>
        </p:txBody>
      </p:sp>
    </p:spTree>
    <p:extLst>
      <p:ext uri="{BB962C8B-B14F-4D97-AF65-F5344CB8AC3E}">
        <p14:creationId xmlns:p14="http://schemas.microsoft.com/office/powerpoint/2010/main" xmlns="" val="31151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Livro – zodiaco,  Constelações e mitos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http://www.nasa.gov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Livro – Guia Ilustrado de Zahar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974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4624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76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160240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50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903021"/>
            <a:ext cx="5943600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6" y="871"/>
            <a:ext cx="59340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27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9408" y="-1714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As 88 constelações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0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Mitos dos gregos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67" y="1772816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O grande caçador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142" y="1897174"/>
            <a:ext cx="4844194" cy="4844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416" y="2057257"/>
            <a:ext cx="4835919" cy="4835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766" y="2004610"/>
            <a:ext cx="6042758" cy="48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1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193257" y="522973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O Escorpião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49419"/>
            <a:ext cx="5938522" cy="47158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88129"/>
            <a:ext cx="6999651" cy="48771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74" y="1306186"/>
            <a:ext cx="7658366" cy="53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3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159" y="1030123"/>
            <a:ext cx="7459682" cy="58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2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100</Words>
  <Application>Microsoft Office PowerPoint</Application>
  <PresentationFormat>Apresentação na tela (4:3)</PresentationFormat>
  <Paragraphs>32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As 88 constelações</vt:lpstr>
      <vt:lpstr>Mitos dos gregos</vt:lpstr>
      <vt:lpstr>O Escorpião</vt:lpstr>
      <vt:lpstr>Belezas escondidas</vt:lpstr>
      <vt:lpstr>Belezas escondidas</vt:lpstr>
      <vt:lpstr>Belezas escondidas</vt:lpstr>
      <vt:lpstr>O Touro e suas protegidas</vt:lpstr>
      <vt:lpstr>Slide 13</vt:lpstr>
      <vt:lpstr>Cão maior e cão menor</vt:lpstr>
      <vt:lpstr>Slide 15</vt:lpstr>
      <vt:lpstr>O Navio e a cruz que orienta</vt:lpstr>
      <vt:lpstr>Slide 17</vt:lpstr>
      <vt:lpstr>Mas são 88, como gravar?</vt:lpstr>
      <vt:lpstr>Slide 19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Jéssica Ramos</dc:creator>
  <cp:lastModifiedBy>Jorge</cp:lastModifiedBy>
  <cp:revision>16</cp:revision>
  <dcterms:created xsi:type="dcterms:W3CDTF">2016-02-13T16:37:23Z</dcterms:created>
  <dcterms:modified xsi:type="dcterms:W3CDTF">2016-02-17T12:12:56Z</dcterms:modified>
</cp:coreProperties>
</file>