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34"/>
  </p:notesMasterIdLst>
  <p:handoutMasterIdLst>
    <p:handoutMasterId r:id="rId35"/>
  </p:handoutMasterIdLst>
  <p:sldIdLst>
    <p:sldId id="256" r:id="rId5"/>
    <p:sldId id="257" r:id="rId6"/>
    <p:sldId id="263" r:id="rId7"/>
    <p:sldId id="281" r:id="rId8"/>
    <p:sldId id="287" r:id="rId9"/>
    <p:sldId id="288" r:id="rId10"/>
    <p:sldId id="289" r:id="rId11"/>
    <p:sldId id="284" r:id="rId12"/>
    <p:sldId id="285" r:id="rId13"/>
    <p:sldId id="286" r:id="rId14"/>
    <p:sldId id="266" r:id="rId15"/>
    <p:sldId id="291" r:id="rId16"/>
    <p:sldId id="292" r:id="rId17"/>
    <p:sldId id="294" r:id="rId18"/>
    <p:sldId id="293" r:id="rId19"/>
    <p:sldId id="259" r:id="rId20"/>
    <p:sldId id="260" r:id="rId21"/>
    <p:sldId id="261" r:id="rId22"/>
    <p:sldId id="273" r:id="rId23"/>
    <p:sldId id="274" r:id="rId24"/>
    <p:sldId id="283" r:id="rId25"/>
    <p:sldId id="275" r:id="rId26"/>
    <p:sldId id="276" r:id="rId27"/>
    <p:sldId id="277" r:id="rId28"/>
    <p:sldId id="295" r:id="rId29"/>
    <p:sldId id="296" r:id="rId30"/>
    <p:sldId id="297" r:id="rId31"/>
    <p:sldId id="298" r:id="rId32"/>
    <p:sldId id="299" r:id="rId33"/>
  </p:sldIdLst>
  <p:sldSz cx="9906000" cy="6858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E25E649-3F16-4E02-A733-19D2CDBF48F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5274" autoAdjust="0"/>
  </p:normalViewPr>
  <p:slideViewPr>
    <p:cSldViewPr>
      <p:cViewPr varScale="1">
        <p:scale>
          <a:sx n="62" d="100"/>
          <a:sy n="62" d="100"/>
        </p:scale>
        <p:origin x="-800" y="-64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101" d="100"/>
          <a:sy n="101" d="100"/>
        </p:scale>
        <p:origin x="1842" y="108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pt-BR"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pt-BR" sz="1200"/>
            </a:lvl1pPr>
          </a:lstStyle>
          <a:p>
            <a:fld id="{2F89CD5A-1831-4DC0-9195-F8BC54E562A6}" type="datetime1">
              <a:rPr lang="pt-BR" smtClean="0"/>
              <a:pPr/>
              <a:t>02/10/2016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pt-BR" sz="1200"/>
            </a:lvl1pPr>
          </a:lstStyle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pt-BR" sz="1200"/>
            </a:lvl1pPr>
          </a:lstStyle>
          <a:p>
            <a:fld id="{A850423A-8BCE-448E-A97B-03A88B2B12C1}" type="slidenum">
              <a:rPr lang="pt-BR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4051395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pt-BR"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pt-BR" sz="1200"/>
            </a:lvl1pPr>
          </a:lstStyle>
          <a:p>
            <a:fld id="{854802EC-CF9F-4AE3-9B40-B01A31CE7788}" type="datetime1">
              <a:rPr lang="pt-BR" smtClean="0"/>
              <a:pPr/>
              <a:t>02/10/2016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dirty="0"/>
              <a:t>Clique para editar os estilos do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pt-BR"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pt-BR" sz="1200"/>
            </a:lvl1pPr>
          </a:lstStyle>
          <a:p>
            <a:fld id="{01F2A70B-78F2-4DCF-B53B-C990D2FAFB8A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411570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237283" y="1905000"/>
            <a:ext cx="7431435" cy="2667000"/>
          </a:xfrm>
        </p:spPr>
        <p:txBody>
          <a:bodyPr>
            <a:noAutofit/>
          </a:bodyPr>
          <a:lstStyle>
            <a:lvl1pPr latinLnBrk="0">
              <a:defRPr lang="pt-BR" sz="5400"/>
            </a:lvl1pPr>
          </a:lstStyle>
          <a:p>
            <a:r>
              <a:rPr lang="pt-BR" noProof="0" dirty="0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237283" y="5105400"/>
            <a:ext cx="7431434" cy="1066800"/>
          </a:xfrm>
        </p:spPr>
        <p:txBody>
          <a:bodyPr/>
          <a:lstStyle>
            <a:lvl1pPr marL="0" indent="0" algn="l" latinLnBrk="0">
              <a:spcBef>
                <a:spcPts val="0"/>
              </a:spcBef>
              <a:buNone/>
              <a:defRPr lang="pt-BR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 latinLnBrk="0">
              <a:buNone/>
              <a:defRPr lang="pt-BR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latinLnBrk="0">
              <a:buNone/>
              <a:defRPr lang="pt-BR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latinLnBrk="0">
              <a:buNone/>
              <a:defRPr lang="pt-BR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latinLnBrk="0">
              <a:buNone/>
              <a:defRPr lang="pt-BR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latinLnBrk="0">
              <a:buNone/>
              <a:defRPr lang="pt-BR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latinLnBrk="0">
              <a:buNone/>
              <a:defRPr lang="pt-BR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latinLnBrk="0">
              <a:buNone/>
              <a:defRPr lang="pt-BR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latinLnBrk="0">
              <a:buNone/>
              <a:defRPr lang="pt-BR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noProof="0" dirty="0"/>
              <a:t>Clique para editar o estilo do Subtítulo mestre</a:t>
            </a:r>
          </a:p>
        </p:txBody>
      </p:sp>
      <p:grpSp>
        <p:nvGrpSpPr>
          <p:cNvPr id="256" name="linha"/>
          <p:cNvGrpSpPr/>
          <p:nvPr/>
        </p:nvGrpSpPr>
        <p:grpSpPr bwMode="invGray">
          <a:xfrm>
            <a:off x="1288063" y="4724400"/>
            <a:ext cx="7015275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7" name="Forma Livre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noProof="0" dirty="0"/>
            </a:p>
          </p:txBody>
        </p:sp>
        <p:sp>
          <p:nvSpPr>
            <p:cNvPr id="258" name="Forma Livre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noProof="0" dirty="0"/>
            </a:p>
          </p:txBody>
        </p:sp>
        <p:sp>
          <p:nvSpPr>
            <p:cNvPr id="259" name="Forma Livre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noProof="0" dirty="0"/>
            </a:p>
          </p:txBody>
        </p:sp>
        <p:sp>
          <p:nvSpPr>
            <p:cNvPr id="260" name="Forma Livre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noProof="0" dirty="0"/>
            </a:p>
          </p:txBody>
        </p:sp>
        <p:sp>
          <p:nvSpPr>
            <p:cNvPr id="261" name="Forma Livre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noProof="0" dirty="0"/>
            </a:p>
          </p:txBody>
        </p:sp>
        <p:sp>
          <p:nvSpPr>
            <p:cNvPr id="262" name="Forma Livre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noProof="0" dirty="0"/>
            </a:p>
          </p:txBody>
        </p:sp>
        <p:sp>
          <p:nvSpPr>
            <p:cNvPr id="263" name="Forma Livre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noProof="0" dirty="0"/>
            </a:p>
          </p:txBody>
        </p:sp>
        <p:sp>
          <p:nvSpPr>
            <p:cNvPr id="264" name="Forma Livre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noProof="0" dirty="0"/>
            </a:p>
          </p:txBody>
        </p:sp>
        <p:sp>
          <p:nvSpPr>
            <p:cNvPr id="265" name="Forma Livre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noProof="0" dirty="0"/>
            </a:p>
          </p:txBody>
        </p:sp>
        <p:sp>
          <p:nvSpPr>
            <p:cNvPr id="266" name="Forma Livre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noProof="0" dirty="0"/>
            </a:p>
          </p:txBody>
        </p:sp>
        <p:sp>
          <p:nvSpPr>
            <p:cNvPr id="267" name="Forma Livre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noProof="0" dirty="0"/>
            </a:p>
          </p:txBody>
        </p:sp>
        <p:sp>
          <p:nvSpPr>
            <p:cNvPr id="268" name="Forma Livre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noProof="0" dirty="0"/>
            </a:p>
          </p:txBody>
        </p:sp>
        <p:sp>
          <p:nvSpPr>
            <p:cNvPr id="269" name="Forma Livre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noProof="0" dirty="0"/>
            </a:p>
          </p:txBody>
        </p:sp>
        <p:sp>
          <p:nvSpPr>
            <p:cNvPr id="270" name="Forma Livre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noProof="0" dirty="0"/>
            </a:p>
          </p:txBody>
        </p:sp>
        <p:sp>
          <p:nvSpPr>
            <p:cNvPr id="271" name="Forma Livre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noProof="0" dirty="0"/>
            </a:p>
          </p:txBody>
        </p:sp>
        <p:sp>
          <p:nvSpPr>
            <p:cNvPr id="272" name="Forma Livre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noProof="0" dirty="0"/>
            </a:p>
          </p:txBody>
        </p:sp>
        <p:sp>
          <p:nvSpPr>
            <p:cNvPr id="273" name="Forma Livre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noProof="0" dirty="0"/>
            </a:p>
          </p:txBody>
        </p:sp>
        <p:sp>
          <p:nvSpPr>
            <p:cNvPr id="274" name="Forma Livre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noProof="0" dirty="0"/>
            </a:p>
          </p:txBody>
        </p:sp>
        <p:sp>
          <p:nvSpPr>
            <p:cNvPr id="275" name="Forma Livre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noProof="0" dirty="0"/>
            </a:p>
          </p:txBody>
        </p:sp>
        <p:sp>
          <p:nvSpPr>
            <p:cNvPr id="276" name="Forma Livre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noProof="0" dirty="0"/>
            </a:p>
          </p:txBody>
        </p:sp>
        <p:sp>
          <p:nvSpPr>
            <p:cNvPr id="277" name="Forma Livre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noProof="0" dirty="0"/>
            </a:p>
          </p:txBody>
        </p:sp>
        <p:sp>
          <p:nvSpPr>
            <p:cNvPr id="278" name="Forma Livre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noProof="0" dirty="0"/>
            </a:p>
          </p:txBody>
        </p:sp>
        <p:sp>
          <p:nvSpPr>
            <p:cNvPr id="279" name="Forma Livre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noProof="0" dirty="0"/>
            </a:p>
          </p:txBody>
        </p:sp>
        <p:sp>
          <p:nvSpPr>
            <p:cNvPr id="280" name="Forma Livre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noProof="0" dirty="0"/>
            </a:p>
          </p:txBody>
        </p:sp>
        <p:sp>
          <p:nvSpPr>
            <p:cNvPr id="281" name="Forma Livre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noProof="0" dirty="0"/>
            </a:p>
          </p:txBody>
        </p:sp>
        <p:sp>
          <p:nvSpPr>
            <p:cNvPr id="282" name="Forma Livre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noProof="0" dirty="0"/>
            </a:p>
          </p:txBody>
        </p:sp>
        <p:sp>
          <p:nvSpPr>
            <p:cNvPr id="283" name="Forma Livre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noProof="0" dirty="0"/>
            </a:p>
          </p:txBody>
        </p:sp>
        <p:sp>
          <p:nvSpPr>
            <p:cNvPr id="284" name="Forma Livre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noProof="0" dirty="0"/>
            </a:p>
          </p:txBody>
        </p:sp>
        <p:sp>
          <p:nvSpPr>
            <p:cNvPr id="285" name="Forma Livre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noProof="0" dirty="0"/>
            </a:p>
          </p:txBody>
        </p:sp>
        <p:sp>
          <p:nvSpPr>
            <p:cNvPr id="286" name="Forma Livre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noProof="0" dirty="0"/>
            </a:p>
          </p:txBody>
        </p:sp>
        <p:sp>
          <p:nvSpPr>
            <p:cNvPr id="287" name="Forma Livre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noProof="0" dirty="0"/>
            </a:p>
          </p:txBody>
        </p:sp>
        <p:sp>
          <p:nvSpPr>
            <p:cNvPr id="288" name="Forma Livre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noProof="0" dirty="0"/>
            </a:p>
          </p:txBody>
        </p:sp>
        <p:sp>
          <p:nvSpPr>
            <p:cNvPr id="289" name="Forma Livre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noProof="0" dirty="0"/>
            </a:p>
          </p:txBody>
        </p:sp>
        <p:sp>
          <p:nvSpPr>
            <p:cNvPr id="290" name="Forma Livre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noProof="0" dirty="0"/>
            </a:p>
          </p:txBody>
        </p:sp>
        <p:sp>
          <p:nvSpPr>
            <p:cNvPr id="291" name="Forma Livre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noProof="0" dirty="0"/>
            </a:p>
          </p:txBody>
        </p:sp>
        <p:sp>
          <p:nvSpPr>
            <p:cNvPr id="292" name="Forma Livre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noProof="0" dirty="0"/>
            </a:p>
          </p:txBody>
        </p:sp>
        <p:sp>
          <p:nvSpPr>
            <p:cNvPr id="293" name="Forma Livre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noProof="0" dirty="0"/>
            </a:p>
          </p:txBody>
        </p:sp>
        <p:sp>
          <p:nvSpPr>
            <p:cNvPr id="294" name="Forma Livre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noProof="0" dirty="0"/>
            </a:p>
          </p:txBody>
        </p:sp>
        <p:sp>
          <p:nvSpPr>
            <p:cNvPr id="295" name="Forma Livre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noProof="0" dirty="0"/>
            </a:p>
          </p:txBody>
        </p:sp>
        <p:sp>
          <p:nvSpPr>
            <p:cNvPr id="296" name="Forma Livre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noProof="0" dirty="0"/>
            </a:p>
          </p:txBody>
        </p:sp>
        <p:sp>
          <p:nvSpPr>
            <p:cNvPr id="297" name="Forma Livre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noProof="0" dirty="0"/>
            </a:p>
          </p:txBody>
        </p:sp>
        <p:sp>
          <p:nvSpPr>
            <p:cNvPr id="298" name="Forma Livre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noProof="0" dirty="0"/>
            </a:p>
          </p:txBody>
        </p:sp>
        <p:sp>
          <p:nvSpPr>
            <p:cNvPr id="299" name="Forma Livre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noProof="0" dirty="0"/>
            </a:p>
          </p:txBody>
        </p:sp>
        <p:sp>
          <p:nvSpPr>
            <p:cNvPr id="300" name="Forma Livre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noProof="0" dirty="0"/>
            </a:p>
          </p:txBody>
        </p:sp>
        <p:sp>
          <p:nvSpPr>
            <p:cNvPr id="301" name="Forma Livre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noProof="0" dirty="0"/>
            </a:p>
          </p:txBody>
        </p:sp>
        <p:sp>
          <p:nvSpPr>
            <p:cNvPr id="302" name="Forma Livre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noProof="0" dirty="0"/>
            </a:p>
          </p:txBody>
        </p:sp>
        <p:sp>
          <p:nvSpPr>
            <p:cNvPr id="303" name="Forma Livre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noProof="0" dirty="0"/>
            </a:p>
          </p:txBody>
        </p:sp>
        <p:sp>
          <p:nvSpPr>
            <p:cNvPr id="304" name="Forma Livre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noProof="0" dirty="0"/>
            </a:p>
          </p:txBody>
        </p:sp>
        <p:sp>
          <p:nvSpPr>
            <p:cNvPr id="305" name="Forma Livre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noProof="0" dirty="0"/>
            </a:p>
          </p:txBody>
        </p:sp>
        <p:sp>
          <p:nvSpPr>
            <p:cNvPr id="306" name="Forma Livre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noProof="0" dirty="0"/>
            </a:p>
          </p:txBody>
        </p:sp>
        <p:sp>
          <p:nvSpPr>
            <p:cNvPr id="307" name="Forma Livre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noProof="0" dirty="0"/>
            </a:p>
          </p:txBody>
        </p:sp>
        <p:sp>
          <p:nvSpPr>
            <p:cNvPr id="308" name="Forma Livre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noProof="0" dirty="0"/>
            </a:p>
          </p:txBody>
        </p:sp>
        <p:sp>
          <p:nvSpPr>
            <p:cNvPr id="309" name="Forma Livre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noProof="0" dirty="0"/>
            </a:p>
          </p:txBody>
        </p:sp>
        <p:sp>
          <p:nvSpPr>
            <p:cNvPr id="310" name="Forma Livre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noProof="0" dirty="0"/>
            </a:p>
          </p:txBody>
        </p:sp>
        <p:sp>
          <p:nvSpPr>
            <p:cNvPr id="311" name="Forma Livre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noProof="0" dirty="0"/>
            </a:p>
          </p:txBody>
        </p:sp>
        <p:sp>
          <p:nvSpPr>
            <p:cNvPr id="312" name="Forma Livre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noProof="0" dirty="0"/>
            </a:p>
          </p:txBody>
        </p:sp>
        <p:sp>
          <p:nvSpPr>
            <p:cNvPr id="313" name="Forma Livre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noProof="0" dirty="0"/>
            </a:p>
          </p:txBody>
        </p:sp>
        <p:sp>
          <p:nvSpPr>
            <p:cNvPr id="314" name="Forma Livre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noProof="0" dirty="0"/>
            </a:p>
          </p:txBody>
        </p:sp>
        <p:sp>
          <p:nvSpPr>
            <p:cNvPr id="315" name="Forma Livre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noProof="0" dirty="0"/>
            </a:p>
          </p:txBody>
        </p:sp>
        <p:sp>
          <p:nvSpPr>
            <p:cNvPr id="316" name="Forma Livre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noProof="0" dirty="0"/>
            </a:p>
          </p:txBody>
        </p:sp>
        <p:sp>
          <p:nvSpPr>
            <p:cNvPr id="317" name="Forma Livre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noProof="0" dirty="0"/>
            </a:p>
          </p:txBody>
        </p:sp>
        <p:sp>
          <p:nvSpPr>
            <p:cNvPr id="318" name="Forma Livre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noProof="0" dirty="0"/>
            </a:p>
          </p:txBody>
        </p:sp>
        <p:sp>
          <p:nvSpPr>
            <p:cNvPr id="319" name="Forma Livre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noProof="0" dirty="0"/>
            </a:p>
          </p:txBody>
        </p:sp>
        <p:sp>
          <p:nvSpPr>
            <p:cNvPr id="320" name="Forma Livre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noProof="0" dirty="0"/>
            </a:p>
          </p:txBody>
        </p:sp>
        <p:sp>
          <p:nvSpPr>
            <p:cNvPr id="321" name="Forma Livre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noProof="0" dirty="0"/>
            </a:p>
          </p:txBody>
        </p:sp>
        <p:sp>
          <p:nvSpPr>
            <p:cNvPr id="322" name="Forma Livre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noProof="0" dirty="0"/>
            </a:p>
          </p:txBody>
        </p:sp>
        <p:sp>
          <p:nvSpPr>
            <p:cNvPr id="323" name="Forma Livre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noProof="0" dirty="0"/>
            </a:p>
          </p:txBody>
        </p:sp>
        <p:sp>
          <p:nvSpPr>
            <p:cNvPr id="324" name="Forma Livre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noProof="0" dirty="0"/>
            </a:p>
          </p:txBody>
        </p:sp>
        <p:sp>
          <p:nvSpPr>
            <p:cNvPr id="325" name="Forma Livre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noProof="0" dirty="0"/>
            </a:p>
          </p:txBody>
        </p:sp>
        <p:sp>
          <p:nvSpPr>
            <p:cNvPr id="326" name="Forma Livre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noProof="0" dirty="0"/>
            </a:p>
          </p:txBody>
        </p:sp>
        <p:sp>
          <p:nvSpPr>
            <p:cNvPr id="327" name="Forma Livre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noProof="0" dirty="0"/>
            </a:p>
          </p:txBody>
        </p:sp>
        <p:sp>
          <p:nvSpPr>
            <p:cNvPr id="328" name="Forma Livre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noProof="0" dirty="0"/>
            </a:p>
          </p:txBody>
        </p:sp>
        <p:sp>
          <p:nvSpPr>
            <p:cNvPr id="329" name="Forma Livre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noProof="0" dirty="0"/>
            </a:p>
          </p:txBody>
        </p:sp>
        <p:sp>
          <p:nvSpPr>
            <p:cNvPr id="330" name="Forma Livre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noProof="0" dirty="0"/>
            </a:p>
          </p:txBody>
        </p:sp>
        <p:sp>
          <p:nvSpPr>
            <p:cNvPr id="331" name="Forma Livre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noProof="0" dirty="0"/>
            </a:p>
          </p:txBody>
        </p:sp>
        <p:sp>
          <p:nvSpPr>
            <p:cNvPr id="332" name="Forma Livre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noProof="0" dirty="0"/>
            </a:p>
          </p:txBody>
        </p:sp>
        <p:sp>
          <p:nvSpPr>
            <p:cNvPr id="333" name="Forma Livre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noProof="0" dirty="0"/>
            </a:p>
          </p:txBody>
        </p:sp>
        <p:sp>
          <p:nvSpPr>
            <p:cNvPr id="334" name="Forma Livre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noProof="0" dirty="0"/>
            </a:p>
          </p:txBody>
        </p:sp>
        <p:sp>
          <p:nvSpPr>
            <p:cNvPr id="335" name="Forma Livre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noProof="0" dirty="0"/>
            </a:p>
          </p:txBody>
        </p:sp>
        <p:sp>
          <p:nvSpPr>
            <p:cNvPr id="336" name="Forma Livre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noProof="0" dirty="0"/>
            </a:p>
          </p:txBody>
        </p:sp>
        <p:sp>
          <p:nvSpPr>
            <p:cNvPr id="337" name="Forma Livre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noProof="0" dirty="0"/>
            </a:p>
          </p:txBody>
        </p:sp>
        <p:sp>
          <p:nvSpPr>
            <p:cNvPr id="338" name="Forma Livre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noProof="0" dirty="0"/>
            </a:p>
          </p:txBody>
        </p:sp>
        <p:sp>
          <p:nvSpPr>
            <p:cNvPr id="339" name="Forma Livre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noProof="0" dirty="0"/>
            </a:p>
          </p:txBody>
        </p:sp>
        <p:sp>
          <p:nvSpPr>
            <p:cNvPr id="340" name="Forma Livre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noProof="0" dirty="0"/>
            </a:p>
          </p:txBody>
        </p:sp>
        <p:sp>
          <p:nvSpPr>
            <p:cNvPr id="341" name="Forma Livre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noProof="0" dirty="0"/>
            </a:p>
          </p:txBody>
        </p:sp>
        <p:sp>
          <p:nvSpPr>
            <p:cNvPr id="342" name="Forma Livre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noProof="0" dirty="0"/>
            </a:p>
          </p:txBody>
        </p:sp>
        <p:sp>
          <p:nvSpPr>
            <p:cNvPr id="343" name="Forma Livre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noProof="0" dirty="0"/>
            </a:p>
          </p:txBody>
        </p:sp>
        <p:sp>
          <p:nvSpPr>
            <p:cNvPr id="344" name="Forma Livre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noProof="0" dirty="0"/>
            </a:p>
          </p:txBody>
        </p:sp>
        <p:sp>
          <p:nvSpPr>
            <p:cNvPr id="345" name="Forma Livre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noProof="0" dirty="0"/>
            </a:p>
          </p:txBody>
        </p:sp>
        <p:sp>
          <p:nvSpPr>
            <p:cNvPr id="346" name="Forma Livre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noProof="0" dirty="0"/>
            </a:p>
          </p:txBody>
        </p:sp>
        <p:sp>
          <p:nvSpPr>
            <p:cNvPr id="347" name="Forma Livre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noProof="0" dirty="0"/>
            </a:p>
          </p:txBody>
        </p:sp>
        <p:sp>
          <p:nvSpPr>
            <p:cNvPr id="348" name="Forma Livre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noProof="0" dirty="0"/>
            </a:p>
          </p:txBody>
        </p:sp>
        <p:sp>
          <p:nvSpPr>
            <p:cNvPr id="349" name="Forma Livre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noProof="0" dirty="0"/>
            </a:p>
          </p:txBody>
        </p:sp>
        <p:sp>
          <p:nvSpPr>
            <p:cNvPr id="350" name="Forma Livre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noProof="0" dirty="0"/>
            </a:p>
          </p:txBody>
        </p:sp>
        <p:sp>
          <p:nvSpPr>
            <p:cNvPr id="351" name="Forma Livre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noProof="0" dirty="0"/>
            </a:p>
          </p:txBody>
        </p:sp>
        <p:sp>
          <p:nvSpPr>
            <p:cNvPr id="352" name="Forma Livre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noProof="0" dirty="0"/>
            </a:p>
          </p:txBody>
        </p:sp>
        <p:sp>
          <p:nvSpPr>
            <p:cNvPr id="353" name="Forma Livre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noProof="0" dirty="0"/>
            </a:p>
          </p:txBody>
        </p:sp>
        <p:sp>
          <p:nvSpPr>
            <p:cNvPr id="354" name="Forma Livre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noProof="0" dirty="0"/>
            </a:p>
          </p:txBody>
        </p:sp>
        <p:sp>
          <p:nvSpPr>
            <p:cNvPr id="355" name="Forma Livre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noProof="0" dirty="0"/>
            </a:p>
          </p:txBody>
        </p:sp>
        <p:sp>
          <p:nvSpPr>
            <p:cNvPr id="356" name="Forma Livre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noProof="0" dirty="0"/>
            </a:p>
          </p:txBody>
        </p:sp>
        <p:sp>
          <p:nvSpPr>
            <p:cNvPr id="357" name="Forma Livre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noProof="0" dirty="0"/>
            </a:p>
          </p:txBody>
        </p:sp>
        <p:sp>
          <p:nvSpPr>
            <p:cNvPr id="358" name="Forma Livre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noProof="0" dirty="0"/>
            </a:p>
          </p:txBody>
        </p:sp>
        <p:sp>
          <p:nvSpPr>
            <p:cNvPr id="359" name="Forma Livre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noProof="0" dirty="0"/>
            </a:p>
          </p:txBody>
        </p:sp>
        <p:sp>
          <p:nvSpPr>
            <p:cNvPr id="360" name="Forma Livre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noProof="0" dirty="0"/>
            </a:p>
          </p:txBody>
        </p:sp>
        <p:sp>
          <p:nvSpPr>
            <p:cNvPr id="361" name="Forma Livre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noProof="0" dirty="0"/>
            </a:p>
          </p:txBody>
        </p:sp>
        <p:sp>
          <p:nvSpPr>
            <p:cNvPr id="362" name="Forma Livre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noProof="0" dirty="0"/>
            </a:p>
          </p:txBody>
        </p:sp>
        <p:sp>
          <p:nvSpPr>
            <p:cNvPr id="363" name="Forma Livre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noProof="0" dirty="0"/>
            </a:p>
          </p:txBody>
        </p:sp>
        <p:sp>
          <p:nvSpPr>
            <p:cNvPr id="364" name="Forma Livre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noProof="0" dirty="0"/>
            </a:p>
          </p:txBody>
        </p:sp>
        <p:sp>
          <p:nvSpPr>
            <p:cNvPr id="365" name="Forma Livre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noProof="0" dirty="0"/>
            </a:p>
          </p:txBody>
        </p:sp>
        <p:sp>
          <p:nvSpPr>
            <p:cNvPr id="366" name="Forma Livre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noProof="0" dirty="0"/>
            </a:p>
          </p:txBody>
        </p:sp>
        <p:sp>
          <p:nvSpPr>
            <p:cNvPr id="367" name="Forma Livre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noProof="0" dirty="0"/>
            </a:p>
          </p:txBody>
        </p:sp>
        <p:sp>
          <p:nvSpPr>
            <p:cNvPr id="368" name="Forma Livre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noProof="0" dirty="0"/>
            </a:p>
          </p:txBody>
        </p:sp>
        <p:sp>
          <p:nvSpPr>
            <p:cNvPr id="369" name="Forma Livre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noProof="0" dirty="0"/>
            </a:p>
          </p:txBody>
        </p:sp>
        <p:sp>
          <p:nvSpPr>
            <p:cNvPr id="370" name="Forma Livre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noProof="0" dirty="0"/>
            </a:p>
          </p:txBody>
        </p:sp>
        <p:sp>
          <p:nvSpPr>
            <p:cNvPr id="371" name="Forma Livre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noProof="0" dirty="0"/>
            </a:p>
          </p:txBody>
        </p:sp>
        <p:sp>
          <p:nvSpPr>
            <p:cNvPr id="372" name="Forma Livre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noProof="0" dirty="0"/>
            </a:p>
          </p:txBody>
        </p:sp>
        <p:sp>
          <p:nvSpPr>
            <p:cNvPr id="373" name="Forma Livre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noProof="0" dirty="0"/>
            </a:p>
          </p:txBody>
        </p:sp>
        <p:sp>
          <p:nvSpPr>
            <p:cNvPr id="374" name="Forma Livre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noProof="0" dirty="0"/>
            </a:p>
          </p:txBody>
        </p:sp>
        <p:sp>
          <p:nvSpPr>
            <p:cNvPr id="375" name="Forma Livre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noProof="0" dirty="0"/>
            </a:p>
          </p:txBody>
        </p:sp>
        <p:sp>
          <p:nvSpPr>
            <p:cNvPr id="376" name="Forma Livre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noProof="0" dirty="0"/>
            </a:p>
          </p:txBody>
        </p:sp>
        <p:sp>
          <p:nvSpPr>
            <p:cNvPr id="377" name="Forma Livre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noProof="0" dirty="0"/>
            </a:p>
          </p:txBody>
        </p:sp>
        <p:sp>
          <p:nvSpPr>
            <p:cNvPr id="378" name="Forma Livre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noProof="0" dirty="0"/>
            </a:p>
          </p:txBody>
        </p:sp>
        <p:sp>
          <p:nvSpPr>
            <p:cNvPr id="379" name="Forma Livre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6743566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linha"/>
          <p:cNvGrpSpPr/>
          <p:nvPr/>
        </p:nvGrpSpPr>
        <p:grpSpPr bwMode="invGray">
          <a:xfrm>
            <a:off x="1237283" y="1514475"/>
            <a:ext cx="8590017" cy="64008"/>
            <a:chOff x="1522413" y="1514475"/>
            <a:chExt cx="10569575" cy="64008"/>
          </a:xfrm>
        </p:grpSpPr>
        <p:sp>
          <p:nvSpPr>
            <p:cNvPr id="8" name="Forma Livre 7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9" name="Forma Livre 8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0" name="Forma Livre 9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1" name="Forma Livre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2" name="Forma Livre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3" name="Forma Livre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4" name="Forma Livre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5" name="Forma Livre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6" name="Forma Livre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7" name="Forma Livre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8" name="Forma Livre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9" name="Forma Livre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0" name="Forma Livre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1" name="Forma Livre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2" name="Forma Livre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3" name="Forma Livre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4" name="Forma Livre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5" name="Forma Livre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6" name="Forma Livre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7" name="Forma Livre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8" name="Forma Livre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9" name="Forma Livre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30" name="Forma Livre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31" name="Forma Livre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32" name="Forma Livre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33" name="Forma Livre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34" name="Forma Livre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35" name="Forma Livre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36" name="Forma Livre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37" name="Forma Livre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38" name="Forma Livre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39" name="Forma Livre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40" name="Forma Livre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41" name="Forma Livre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42" name="Forma Livre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43" name="Forma Livre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44" name="Forma Livre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45" name="Forma Livre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46" name="Forma Livre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47" name="Forma Livre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48" name="Forma Livre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49" name="Forma Livre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50" name="Forma Livre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51" name="Forma Livre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52" name="Forma Livre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53" name="Forma Livre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54" name="Forma Livre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55" name="Forma Livre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56" name="Forma Livre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57" name="Forma Livre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58" name="Forma Livre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59" name="Forma Livre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60" name="Forma Livre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61" name="Forma Livre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62" name="Forma Livre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63" name="Forma Livre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64" name="Forma Livre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65" name="Forma Livre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66" name="Forma Livre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67" name="Forma Livre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68" name="Forma Livre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69" name="Forma Livre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70" name="Forma Livre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71" name="Forma Livre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72" name="Forma Livre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73" name="Forma Livre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74" name="Forma Livre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75" name="Forma Livre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76" name="Forma Livre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77" name="Forma Livre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78" name="Forma Livre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79" name="Forma Livre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80" name="Forma Livre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81" name="Forma Livre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 latinLnBrk="0">
              <a:defRPr lang="pt-BR"/>
            </a:lvl5pPr>
            <a:lvl6pPr marL="1956816" latinLnBrk="0">
              <a:defRPr lang="pt-BR"/>
            </a:lvl6pPr>
            <a:lvl7pPr marL="1956816" latinLnBrk="0">
              <a:defRPr lang="pt-BR"/>
            </a:lvl7pPr>
            <a:lvl8pPr marL="1956816" latinLnBrk="0">
              <a:defRPr lang="pt-BR"/>
            </a:lvl8pPr>
            <a:lvl9pPr marL="1956816" latinLnBrk="0">
              <a:defRPr lang="pt-BR"/>
            </a:lvl9pPr>
          </a:lstStyle>
          <a:p>
            <a:pPr lvl="0"/>
            <a:r>
              <a:rPr lang="pt-BR" dirty="0"/>
              <a:t>Clique para editar os estilos do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C565F2D-A096-4FD5-BD83-797F6E0C1C72}" type="datetime1">
              <a:rPr lang="pt-BR" smtClean="0"/>
              <a:pPr/>
              <a:t>02/10/2016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1267935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linha"/>
          <p:cNvGrpSpPr/>
          <p:nvPr/>
        </p:nvGrpSpPr>
        <p:grpSpPr bwMode="invGray">
          <a:xfrm rot="5400000">
            <a:off x="4970827" y="3478592"/>
            <a:ext cx="6492240" cy="52020"/>
            <a:chOff x="1522413" y="1514475"/>
            <a:chExt cx="10569575" cy="64008"/>
          </a:xfrm>
        </p:grpSpPr>
        <p:sp>
          <p:nvSpPr>
            <p:cNvPr id="8" name="Forma Livre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9" name="Forma Livre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0" name="Forma Livre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1" name="Forma Livre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2" name="Forma Livre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3" name="Forma Livre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4" name="Forma Livre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5" name="Forma Livre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6" name="Forma Livre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7" name="Forma Livre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8" name="Forma Livre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9" name="Forma Livre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0" name="Forma Livre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1" name="Forma Livre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2" name="Forma Livre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3" name="Forma Livre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4" name="Forma Livre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5" name="Forma Livre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6" name="Forma Livre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7" name="Forma Livre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8" name="Forma Livre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9" name="Forma Livre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30" name="Forma Livre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31" name="Forma Livre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32" name="Forma Livre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33" name="Forma Livre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34" name="Forma Livre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35" name="Forma Livre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36" name="Forma Livre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37" name="Forma Livre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38" name="Forma Livre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39" name="Forma Livre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40" name="Forma Livre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41" name="Forma Livre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42" name="Forma Livre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43" name="Forma Livre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44" name="Forma Livre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45" name="Forma Livre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46" name="Forma Livre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47" name="Forma Livre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48" name="Forma Livre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49" name="Forma Livre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50" name="Forma Livre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51" name="Forma Livre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52" name="Forma Livre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53" name="Forma Livre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54" name="Forma Livre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55" name="Forma Livre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56" name="Forma Livre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57" name="Forma Livre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58" name="Forma Livre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59" name="Forma Livre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60" name="Forma Livre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61" name="Forma Livre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62" name="Forma Livre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63" name="Forma Livre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64" name="Forma Livre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65" name="Forma Livre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66" name="Forma Livre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67" name="Forma Livre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68" name="Forma Livre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69" name="Forma Livre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70" name="Forma Livre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71" name="Forma Livre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72" name="Forma Livre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73" name="Forma Livre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74" name="Forma Livre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75" name="Forma Livre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76" name="Forma Livre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77" name="Forma Livre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78" name="Forma Livre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79" name="Forma Livre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80" name="Forma Livre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81" name="Forma Livre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</p:grpSp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421003" y="274640"/>
            <a:ext cx="1114715" cy="5901747"/>
          </a:xfrm>
        </p:spPr>
        <p:txBody>
          <a:bodyPr vert="eaVert"/>
          <a:lstStyle/>
          <a:p>
            <a:r>
              <a:rPr lang="pt-BR" dirty="0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94139" y="277814"/>
            <a:ext cx="7431436" cy="5898573"/>
          </a:xfrm>
        </p:spPr>
        <p:txBody>
          <a:bodyPr vert="eaVert"/>
          <a:lstStyle>
            <a:lvl5pPr latinLnBrk="0">
              <a:defRPr lang="pt-BR"/>
            </a:lvl5pPr>
            <a:lvl6pPr latinLnBrk="0">
              <a:defRPr lang="pt-BR"/>
            </a:lvl6pPr>
            <a:lvl7pPr latinLnBrk="0">
              <a:defRPr lang="pt-BR"/>
            </a:lvl7pPr>
            <a:lvl8pPr latinLnBrk="0">
              <a:defRPr lang="pt-BR" baseline="0"/>
            </a:lvl8pPr>
            <a:lvl9pPr latinLnBrk="0">
              <a:defRPr lang="pt-BR" baseline="0"/>
            </a:lvl9pPr>
          </a:lstStyle>
          <a:p>
            <a:pPr lvl="0"/>
            <a:r>
              <a:rPr lang="pt-BR" dirty="0"/>
              <a:t>Clique para editar os estilos do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FD1C6A9-EE6A-4780-8FCE-4F20EFD8D41A}" type="datetime1">
              <a:rPr lang="pt-BR" smtClean="0"/>
              <a:pPr/>
              <a:t>02/10/2016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2117910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" name="linha"/>
          <p:cNvGrpSpPr/>
          <p:nvPr/>
        </p:nvGrpSpPr>
        <p:grpSpPr bwMode="invGray">
          <a:xfrm>
            <a:off x="1237283" y="1514475"/>
            <a:ext cx="8590017" cy="64008"/>
            <a:chOff x="1522413" y="1514475"/>
            <a:chExt cx="10569575" cy="64008"/>
          </a:xfrm>
        </p:grpSpPr>
        <p:sp>
          <p:nvSpPr>
            <p:cNvPr id="168" name="Forma Livre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69" name="Forma Livre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70" name="Forma Livre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71" name="Forma Livre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72" name="Forma Livre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73" name="Forma Livre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74" name="Forma Livre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75" name="Forma Livre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76" name="Forma Livre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77" name="Forma Livre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78" name="Forma Livre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79" name="Forma Livre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80" name="Forma Livre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81" name="Forma Livre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82" name="Forma Livre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83" name="Forma Livre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84" name="Forma Livre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85" name="Forma Livre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86" name="Forma Livre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87" name="Forma Livre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88" name="Forma Livre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89" name="Forma Livre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90" name="Forma Livre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91" name="Forma Livre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92" name="Forma Livre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93" name="Forma Livre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94" name="Forma Livre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95" name="Forma Livre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96" name="Forma Livre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97" name="Forma Livre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98" name="Forma Livre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99" name="Forma Livre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00" name="Forma Livre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01" name="Forma Livre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02" name="Forma Livre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03" name="Forma Livre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04" name="Forma Livre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05" name="Forma Livre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06" name="Forma Livre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07" name="Forma Livre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08" name="Forma Livre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09" name="Forma Livre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10" name="Forma Livre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11" name="Forma Livre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12" name="Forma Livre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13" name="Forma Livre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14" name="Forma Livre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15" name="Forma Livre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16" name="Forma Livre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17" name="Forma Livre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18" name="Forma Livre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19" name="Forma Livre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20" name="Forma Livre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21" name="Forma Livre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22" name="Forma Livre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23" name="Forma Livre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24" name="Forma Livre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25" name="Forma Livre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26" name="Forma Livre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27" name="Forma Livre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28" name="Forma Livre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29" name="Forma Livre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30" name="Forma Livre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31" name="Forma Livre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32" name="Forma Livre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33" name="Forma Livre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34" name="Forma Livre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35" name="Forma Livre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36" name="Forma Livre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37" name="Forma Livre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38" name="Forma Livre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39" name="Forma Livre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40" name="Forma Livre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41" name="Forma Livre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37283" y="274638"/>
            <a:ext cx="7431434" cy="1020762"/>
          </a:xfrm>
        </p:spPr>
        <p:txBody>
          <a:bodyPr/>
          <a:lstStyle/>
          <a:p>
            <a:r>
              <a:rPr lang="pt-BR" dirty="0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548640" latinLnBrk="0">
              <a:defRPr lang="pt-BR"/>
            </a:lvl2pPr>
            <a:lvl3pPr marL="777240" latinLnBrk="0">
              <a:defRPr lang="pt-BR"/>
            </a:lvl3pPr>
            <a:lvl4pPr marL="1005840" latinLnBrk="0">
              <a:defRPr lang="pt-BR"/>
            </a:lvl4pPr>
            <a:lvl5pPr marL="1234440" latinLnBrk="0">
              <a:defRPr lang="pt-BR"/>
            </a:lvl5pPr>
            <a:lvl6pPr marL="1463040" latinLnBrk="0">
              <a:defRPr lang="pt-BR" baseline="0"/>
            </a:lvl6pPr>
            <a:lvl7pPr marL="1691640" latinLnBrk="0">
              <a:defRPr lang="pt-BR" baseline="0"/>
            </a:lvl7pPr>
            <a:lvl8pPr marL="1920240" latinLnBrk="0">
              <a:defRPr lang="pt-BR" baseline="0"/>
            </a:lvl8pPr>
            <a:lvl9pPr marL="2148840" latinLnBrk="0">
              <a:defRPr lang="pt-BR" baseline="0"/>
            </a:lvl9pPr>
          </a:lstStyle>
          <a:p>
            <a:pPr lvl="0"/>
            <a:r>
              <a:rPr lang="pt-BR" dirty="0"/>
              <a:t>Clique para editar os estilos do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C6DE052-B9FE-4956-B39E-0CFB4A212035}" type="datetime1">
              <a:rPr lang="pt-BR" smtClean="0"/>
              <a:pPr/>
              <a:t>02/10/2016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6144726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5" name="linha"/>
          <p:cNvGrpSpPr/>
          <p:nvPr/>
        </p:nvGrpSpPr>
        <p:grpSpPr bwMode="invGray">
          <a:xfrm>
            <a:off x="1288063" y="4724400"/>
            <a:ext cx="7015275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6" name="Forma Livre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257" name="Forma Livre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258" name="Forma Livre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259" name="Forma Livre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260" name="Forma Livre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261" name="Forma Livre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262" name="Forma Livre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263" name="Forma Livre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264" name="Forma Livre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265" name="Forma Livre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266" name="Forma Livre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267" name="Forma Livre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268" name="Forma Livre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269" name="Forma Livre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270" name="Forma Livre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271" name="Forma Livre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272" name="Forma Livre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273" name="Forma Livre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274" name="Forma Livre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275" name="Forma Livre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276" name="Forma Livre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277" name="Forma Livre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278" name="Forma Livre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279" name="Forma Livre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280" name="Forma Livre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281" name="Forma Livre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282" name="Forma Livre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283" name="Forma Livre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284" name="Forma Livre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285" name="Forma Livre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286" name="Forma Livre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287" name="Forma Livre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288" name="Forma Livre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289" name="Forma Livre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290" name="Forma Livre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291" name="Forma Livre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292" name="Forma Livre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293" name="Forma Livre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294" name="Forma Livre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295" name="Forma Livre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296" name="Forma Livre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297" name="Forma Livre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298" name="Forma Livre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299" name="Forma Livre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300" name="Forma Livre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301" name="Forma Livre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302" name="Forma Livre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303" name="Forma Livre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304" name="Forma Livre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305" name="Forma Livre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306" name="Forma Livre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307" name="Forma Livre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308" name="Forma Livre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309" name="Forma Livre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310" name="Forma Livre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311" name="Forma Livre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312" name="Forma Livre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313" name="Forma Livre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314" name="Forma Livre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315" name="Forma Livre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316" name="Forma Livre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317" name="Forma Livre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318" name="Forma Livre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319" name="Forma Livre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320" name="Forma Livre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321" name="Forma Livre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322" name="Forma Livre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323" name="Forma Livre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324" name="Forma Livre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325" name="Forma Livre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326" name="Forma Livre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327" name="Forma Livre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328" name="Forma Livre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329" name="Forma Livre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330" name="Forma Livre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331" name="Forma Livre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332" name="Forma Livre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333" name="Forma Livre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334" name="Forma Livre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335" name="Forma Livre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336" name="Forma Livre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337" name="Forma Livre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338" name="Forma Livre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339" name="Forma Livre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340" name="Forma Livre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341" name="Forma Livre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342" name="Forma Livre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343" name="Forma Livre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344" name="Forma Livre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345" name="Forma Livre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346" name="Forma Livre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347" name="Forma Livre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348" name="Forma Livre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349" name="Forma Livre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350" name="Forma Livre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351" name="Forma Livre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352" name="Forma Livre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353" name="Forma Livre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354" name="Forma Livre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355" name="Forma Livre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356" name="Forma Livre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357" name="Forma Livre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358" name="Forma Livre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359" name="Forma Livre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360" name="Forma Livre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361" name="Forma Livre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362" name="Forma Livre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363" name="Forma Livre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364" name="Forma Livre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365" name="Forma Livre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366" name="Forma Livre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367" name="Forma Livre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368" name="Forma Livre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369" name="Forma Livre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370" name="Forma Livre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371" name="Forma Livre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372" name="Forma Livre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373" name="Forma Livre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374" name="Forma Livre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375" name="Forma Livre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376" name="Forma Livre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377" name="Forma Livre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378" name="Forma Livre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37283" y="1905000"/>
            <a:ext cx="7431435" cy="2667000"/>
          </a:xfrm>
        </p:spPr>
        <p:txBody>
          <a:bodyPr anchor="b">
            <a:noAutofit/>
          </a:bodyPr>
          <a:lstStyle>
            <a:lvl1pPr algn="l" latinLnBrk="0">
              <a:defRPr lang="pt-BR" sz="4400" b="0" cap="none" baseline="0"/>
            </a:lvl1pPr>
          </a:lstStyle>
          <a:p>
            <a:r>
              <a:rPr lang="pt-BR" dirty="0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237283" y="5102526"/>
            <a:ext cx="7431434" cy="1069675"/>
          </a:xfrm>
        </p:spPr>
        <p:txBody>
          <a:bodyPr anchor="t">
            <a:normAutofit/>
          </a:bodyPr>
          <a:lstStyle>
            <a:lvl1pPr marL="0" indent="0" latinLnBrk="0">
              <a:spcBef>
                <a:spcPts val="0"/>
              </a:spcBef>
              <a:buNone/>
              <a:defRPr lang="pt-BR"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latinLnBrk="0">
              <a:buNone/>
              <a:defRPr lang="pt-BR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latinLnBrk="0">
              <a:buNone/>
              <a:defRPr lang="pt-BR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latinLnBrk="0">
              <a:buNone/>
              <a:defRPr lang="pt-BR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latinLnBrk="0">
              <a:buNone/>
              <a:defRPr lang="pt-BR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latinLnBrk="0">
              <a:buNone/>
              <a:defRPr lang="pt-BR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latinLnBrk="0">
              <a:buNone/>
              <a:defRPr lang="pt-BR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latinLnBrk="0">
              <a:buNone/>
              <a:defRPr lang="pt-BR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latinLnBrk="0">
              <a:buNone/>
              <a:defRPr lang="pt-BR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EF699F8-C4FC-48E5-BA27-425104BB4F74}" type="datetime1">
              <a:rPr lang="pt-BR" smtClean="0"/>
              <a:pPr/>
              <a:t>02/10/2016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40587977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is conteú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" name="linha"/>
          <p:cNvGrpSpPr/>
          <p:nvPr/>
        </p:nvGrpSpPr>
        <p:grpSpPr bwMode="invGray">
          <a:xfrm>
            <a:off x="1237283" y="1514475"/>
            <a:ext cx="8590017" cy="64008"/>
            <a:chOff x="1522413" y="1514475"/>
            <a:chExt cx="10569575" cy="64008"/>
          </a:xfrm>
        </p:grpSpPr>
        <p:sp>
          <p:nvSpPr>
            <p:cNvPr id="159" name="Forma Livre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60" name="Forma Livre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61" name="Forma Livre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62" name="Forma Livre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63" name="Forma Livre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64" name="Forma Livre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65" name="Forma Livre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66" name="Forma Livre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67" name="Forma Livre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68" name="Forma Livre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69" name="Forma Livre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70" name="Forma Livre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71" name="Forma Livre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72" name="Forma Livre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73" name="Forma Livre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74" name="Forma Livre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75" name="Forma Livre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76" name="Forma Livre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77" name="Forma Livre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78" name="Forma Livre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79" name="Forma Livre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80" name="Forma Livre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81" name="Forma Livre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82" name="Forma Livre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83" name="Forma Livre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84" name="Forma Livre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85" name="Forma Livre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86" name="Forma Livre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87" name="Forma Livre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88" name="Forma Livre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89" name="Forma Livre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90" name="Forma Livre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91" name="Forma Livre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92" name="Forma Livre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93" name="Forma Livre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94" name="Forma Livre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95" name="Forma Livre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96" name="Forma Livre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97" name="Forma Livre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98" name="Forma Livre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99" name="Forma Livre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00" name="Forma Livre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01" name="Forma Livre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02" name="Forma Livre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03" name="Forma Livre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04" name="Forma Livre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05" name="Forma Livre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06" name="Forma Livre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07" name="Forma Livre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08" name="Forma Livre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09" name="Forma Livre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10" name="Forma Livre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11" name="Forma Livre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12" name="Forma Livre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13" name="Forma Livre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14" name="Forma Livre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15" name="Forma Livre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16" name="Forma Livre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17" name="Forma Livre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18" name="Forma Livre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19" name="Forma Livre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20" name="Forma Livre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21" name="Forma Livre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22" name="Forma Livre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23" name="Forma Livre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24" name="Forma Livre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25" name="Forma Livre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26" name="Forma Livre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27" name="Forma Livre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28" name="Forma Livre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29" name="Forma Livre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30" name="Forma Livre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31" name="Forma Livre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32" name="Forma Livre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37283" y="274638"/>
            <a:ext cx="7431434" cy="1020762"/>
          </a:xfrm>
        </p:spPr>
        <p:txBody>
          <a:bodyPr/>
          <a:lstStyle/>
          <a:p>
            <a:r>
              <a:rPr lang="pt-BR" dirty="0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237283" y="1905000"/>
            <a:ext cx="3591860" cy="4267200"/>
          </a:xfrm>
        </p:spPr>
        <p:txBody>
          <a:bodyPr>
            <a:normAutofit/>
          </a:bodyPr>
          <a:lstStyle>
            <a:lvl1pPr latinLnBrk="0">
              <a:defRPr lang="pt-BR" sz="2400"/>
            </a:lvl1pPr>
            <a:lvl2pPr latinLnBrk="0">
              <a:defRPr lang="pt-BR" sz="2000"/>
            </a:lvl2pPr>
            <a:lvl3pPr latinLnBrk="0">
              <a:defRPr lang="pt-BR" sz="1800"/>
            </a:lvl3pPr>
            <a:lvl4pPr latinLnBrk="0">
              <a:defRPr lang="pt-BR" sz="1600"/>
            </a:lvl4pPr>
            <a:lvl5pPr latinLnBrk="0">
              <a:defRPr lang="pt-BR" sz="1600"/>
            </a:lvl5pPr>
            <a:lvl6pPr marL="1956816" latinLnBrk="0">
              <a:defRPr lang="pt-BR" sz="1600"/>
            </a:lvl6pPr>
            <a:lvl7pPr marL="1956816" latinLnBrk="0">
              <a:defRPr lang="pt-BR" sz="1600" baseline="0"/>
            </a:lvl7pPr>
            <a:lvl8pPr marL="1956816" latinLnBrk="0">
              <a:defRPr lang="pt-BR" sz="1600" baseline="0"/>
            </a:lvl8pPr>
            <a:lvl9pPr marL="1956816" latinLnBrk="0">
              <a:defRPr lang="pt-BR" sz="1600" baseline="0"/>
            </a:lvl9pPr>
          </a:lstStyle>
          <a:p>
            <a:pPr lvl="0"/>
            <a:r>
              <a:rPr lang="pt-BR" dirty="0"/>
              <a:t>Clique para editar os estilos do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076859" y="1905000"/>
            <a:ext cx="3591859" cy="4267200"/>
          </a:xfrm>
        </p:spPr>
        <p:txBody>
          <a:bodyPr>
            <a:normAutofit/>
          </a:bodyPr>
          <a:lstStyle>
            <a:lvl1pPr latinLnBrk="0">
              <a:defRPr lang="pt-BR" sz="2400"/>
            </a:lvl1pPr>
            <a:lvl2pPr latinLnBrk="0">
              <a:defRPr lang="pt-BR" sz="2000"/>
            </a:lvl2pPr>
            <a:lvl3pPr latinLnBrk="0">
              <a:defRPr lang="pt-BR" sz="1800"/>
            </a:lvl3pPr>
            <a:lvl4pPr latinLnBrk="0">
              <a:defRPr lang="pt-BR" sz="1600"/>
            </a:lvl4pPr>
            <a:lvl5pPr latinLnBrk="0">
              <a:defRPr lang="pt-BR" sz="1600"/>
            </a:lvl5pPr>
            <a:lvl6pPr marL="1956816" latinLnBrk="0">
              <a:defRPr lang="pt-BR" sz="1600"/>
            </a:lvl6pPr>
            <a:lvl7pPr marL="1956816" latinLnBrk="0">
              <a:defRPr lang="pt-BR" sz="1600"/>
            </a:lvl7pPr>
            <a:lvl8pPr marL="1956816" latinLnBrk="0">
              <a:defRPr lang="pt-BR" sz="1600" baseline="0"/>
            </a:lvl8pPr>
            <a:lvl9pPr marL="1956816" latinLnBrk="0">
              <a:defRPr lang="pt-BR" sz="1600" baseline="0"/>
            </a:lvl9pPr>
          </a:lstStyle>
          <a:p>
            <a:pPr lvl="0"/>
            <a:r>
              <a:rPr lang="pt-BR" dirty="0"/>
              <a:t>Clique para editar os estilos do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43EE65-E307-45F3-986F-88E625972388}" type="datetime1">
              <a:rPr lang="pt-BR" smtClean="0"/>
              <a:pPr/>
              <a:t>02/10/2016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6832941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" name="linha"/>
          <p:cNvGrpSpPr/>
          <p:nvPr/>
        </p:nvGrpSpPr>
        <p:grpSpPr bwMode="invGray">
          <a:xfrm>
            <a:off x="1237283" y="1514475"/>
            <a:ext cx="8590017" cy="64008"/>
            <a:chOff x="1522413" y="1514475"/>
            <a:chExt cx="10569575" cy="64008"/>
          </a:xfrm>
        </p:grpSpPr>
        <p:sp>
          <p:nvSpPr>
            <p:cNvPr id="161" name="Forma Livre 16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62" name="Forma Livre 16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63" name="Forma Livre 16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64" name="Forma Livre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65" name="Forma Livre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66" name="Forma Livre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67" name="Forma Livre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68" name="Forma Livre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69" name="Forma Livre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70" name="Forma Livre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71" name="Forma Livre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72" name="Forma Livre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73" name="Forma Livre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74" name="Forma Livre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75" name="Forma Livre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76" name="Forma Livre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77" name="Forma Livre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78" name="Forma Livre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79" name="Forma Livre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80" name="Forma Livre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81" name="Forma Livre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82" name="Forma Livre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83" name="Forma Livre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84" name="Forma Livre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85" name="Forma Livre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86" name="Forma Livre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87" name="Forma Livre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88" name="Forma Livre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89" name="Forma Livre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90" name="Forma Livre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91" name="Forma Livre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92" name="Forma Livre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93" name="Forma Livre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94" name="Forma Livre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95" name="Forma Livre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96" name="Forma Livre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97" name="Forma Livre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98" name="Forma Livre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99" name="Forma Livre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00" name="Forma Livre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01" name="Forma Livre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02" name="Forma Livre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03" name="Forma Livre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04" name="Forma Livre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05" name="Forma Livre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06" name="Forma Livre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07" name="Forma Livre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08" name="Forma Livre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09" name="Forma Livre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10" name="Forma Livre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11" name="Forma Livre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12" name="Forma Livre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13" name="Forma Livre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14" name="Forma Livre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15" name="Forma Livre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16" name="Forma Livre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17" name="Forma Livre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18" name="Forma Livre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19" name="Forma Livre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20" name="Forma Livre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21" name="Forma Livre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22" name="Forma Livre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23" name="Forma Livre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24" name="Forma Livre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25" name="Forma Livre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26" name="Forma Livre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27" name="Forma Livre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28" name="Forma Livre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29" name="Forma Livre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30" name="Forma Livre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31" name="Forma Livre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32" name="Forma Livre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33" name="Forma Livre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34" name="Forma Livre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37283" y="274638"/>
            <a:ext cx="7431434" cy="1020762"/>
          </a:xfrm>
        </p:spPr>
        <p:txBody>
          <a:bodyPr/>
          <a:lstStyle>
            <a:lvl1pPr latinLnBrk="0">
              <a:defRPr lang="pt-BR"/>
            </a:lvl1pPr>
          </a:lstStyle>
          <a:p>
            <a:r>
              <a:rPr lang="pt-BR" dirty="0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237283" y="1905000"/>
            <a:ext cx="3589383" cy="762000"/>
          </a:xfrm>
        </p:spPr>
        <p:txBody>
          <a:bodyPr anchor="ctr"/>
          <a:lstStyle>
            <a:lvl1pPr marL="0" indent="0" latinLnBrk="0">
              <a:spcBef>
                <a:spcPts val="0"/>
              </a:spcBef>
              <a:buNone/>
              <a:defRPr lang="pt-BR" sz="2400" b="0"/>
            </a:lvl1pPr>
            <a:lvl2pPr marL="457200" indent="0" latinLnBrk="0">
              <a:buNone/>
              <a:defRPr lang="pt-BR" sz="2000" b="1"/>
            </a:lvl2pPr>
            <a:lvl3pPr marL="914400" indent="0" latinLnBrk="0">
              <a:buNone/>
              <a:defRPr lang="pt-BR" sz="1800" b="1"/>
            </a:lvl3pPr>
            <a:lvl4pPr marL="1371600" indent="0" latinLnBrk="0">
              <a:buNone/>
              <a:defRPr lang="pt-BR" sz="1600" b="1"/>
            </a:lvl4pPr>
            <a:lvl5pPr marL="1828800" indent="0" latinLnBrk="0">
              <a:buNone/>
              <a:defRPr lang="pt-BR" sz="1600" b="1"/>
            </a:lvl5pPr>
            <a:lvl6pPr marL="2286000" indent="0" latinLnBrk="0">
              <a:buNone/>
              <a:defRPr lang="pt-BR" sz="1600" b="1"/>
            </a:lvl6pPr>
            <a:lvl7pPr marL="2743200" indent="0" latinLnBrk="0">
              <a:buNone/>
              <a:defRPr lang="pt-BR" sz="1600" b="1"/>
            </a:lvl7pPr>
            <a:lvl8pPr marL="3200400" indent="0" latinLnBrk="0">
              <a:buNone/>
              <a:defRPr lang="pt-BR" sz="1600" b="1"/>
            </a:lvl8pPr>
            <a:lvl9pPr marL="3657600" indent="0" latinLnBrk="0">
              <a:buNone/>
              <a:defRPr lang="pt-BR" sz="1600" b="1"/>
            </a:lvl9pPr>
          </a:lstStyle>
          <a:p>
            <a:pPr lvl="0"/>
            <a:r>
              <a:rPr lang="pt-BR" dirty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237283" y="2819400"/>
            <a:ext cx="3589383" cy="3352801"/>
          </a:xfrm>
        </p:spPr>
        <p:txBody>
          <a:bodyPr/>
          <a:lstStyle>
            <a:lvl1pPr latinLnBrk="0">
              <a:defRPr lang="pt-BR" sz="2400"/>
            </a:lvl1pPr>
            <a:lvl2pPr latinLnBrk="0">
              <a:defRPr lang="pt-BR" sz="2000"/>
            </a:lvl2pPr>
            <a:lvl3pPr latinLnBrk="0">
              <a:defRPr lang="pt-BR" sz="1800"/>
            </a:lvl3pPr>
            <a:lvl4pPr latinLnBrk="0">
              <a:defRPr lang="pt-BR" sz="1600"/>
            </a:lvl4pPr>
            <a:lvl5pPr latinLnBrk="0">
              <a:defRPr lang="pt-BR" sz="1600"/>
            </a:lvl5pPr>
            <a:lvl6pPr marL="1956816" latinLnBrk="0">
              <a:defRPr lang="pt-BR" sz="1600"/>
            </a:lvl6pPr>
            <a:lvl7pPr marL="1956816" latinLnBrk="0">
              <a:defRPr lang="pt-BR" sz="1600" baseline="0"/>
            </a:lvl7pPr>
            <a:lvl8pPr marL="1956816" latinLnBrk="0">
              <a:defRPr lang="pt-BR" sz="1600" baseline="0"/>
            </a:lvl8pPr>
            <a:lvl9pPr marL="1956816" latinLnBrk="0">
              <a:defRPr lang="pt-BR" sz="1600" baseline="0"/>
            </a:lvl9pPr>
          </a:lstStyle>
          <a:p>
            <a:pPr lvl="0"/>
            <a:r>
              <a:rPr lang="pt-BR" dirty="0"/>
              <a:t>Clique para editar os estilos do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079334" y="1905000"/>
            <a:ext cx="3589383" cy="762000"/>
          </a:xfrm>
        </p:spPr>
        <p:txBody>
          <a:bodyPr anchor="ctr"/>
          <a:lstStyle>
            <a:lvl1pPr marL="0" indent="0" latinLnBrk="0">
              <a:spcBef>
                <a:spcPts val="0"/>
              </a:spcBef>
              <a:buNone/>
              <a:defRPr lang="pt-BR" sz="2400" b="0"/>
            </a:lvl1pPr>
            <a:lvl2pPr marL="457200" indent="0" latinLnBrk="0">
              <a:buNone/>
              <a:defRPr lang="pt-BR" sz="2000" b="1"/>
            </a:lvl2pPr>
            <a:lvl3pPr marL="914400" indent="0" latinLnBrk="0">
              <a:buNone/>
              <a:defRPr lang="pt-BR" sz="1800" b="1"/>
            </a:lvl3pPr>
            <a:lvl4pPr marL="1371600" indent="0" latinLnBrk="0">
              <a:buNone/>
              <a:defRPr lang="pt-BR" sz="1600" b="1"/>
            </a:lvl4pPr>
            <a:lvl5pPr marL="1828800" indent="0" latinLnBrk="0">
              <a:buNone/>
              <a:defRPr lang="pt-BR" sz="1600" b="1"/>
            </a:lvl5pPr>
            <a:lvl6pPr marL="2286000" indent="0" latinLnBrk="0">
              <a:buNone/>
              <a:defRPr lang="pt-BR" sz="1600" b="1"/>
            </a:lvl6pPr>
            <a:lvl7pPr marL="2743200" indent="0" latinLnBrk="0">
              <a:buNone/>
              <a:defRPr lang="pt-BR" sz="1600" b="1"/>
            </a:lvl7pPr>
            <a:lvl8pPr marL="3200400" indent="0" latinLnBrk="0">
              <a:buNone/>
              <a:defRPr lang="pt-BR" sz="1600" b="1"/>
            </a:lvl8pPr>
            <a:lvl9pPr marL="3657600" indent="0" latinLnBrk="0">
              <a:buNone/>
              <a:defRPr lang="pt-BR" sz="1600" b="1"/>
            </a:lvl9pPr>
          </a:lstStyle>
          <a:p>
            <a:pPr lvl="0"/>
            <a:r>
              <a:rPr lang="pt-BR" dirty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079334" y="2819400"/>
            <a:ext cx="3589383" cy="3352801"/>
          </a:xfrm>
        </p:spPr>
        <p:txBody>
          <a:bodyPr/>
          <a:lstStyle>
            <a:lvl1pPr latinLnBrk="0">
              <a:defRPr lang="pt-BR" sz="2400"/>
            </a:lvl1pPr>
            <a:lvl2pPr latinLnBrk="0">
              <a:defRPr lang="pt-BR" sz="2000"/>
            </a:lvl2pPr>
            <a:lvl3pPr latinLnBrk="0">
              <a:defRPr lang="pt-BR" sz="1800"/>
            </a:lvl3pPr>
            <a:lvl4pPr latinLnBrk="0">
              <a:defRPr lang="pt-BR" sz="1600"/>
            </a:lvl4pPr>
            <a:lvl5pPr marL="1956816" latinLnBrk="0">
              <a:defRPr lang="pt-BR" sz="1600"/>
            </a:lvl5pPr>
            <a:lvl6pPr marL="1956816" latinLnBrk="0">
              <a:defRPr lang="pt-BR" sz="1600"/>
            </a:lvl6pPr>
            <a:lvl7pPr marL="1956816" latinLnBrk="0">
              <a:defRPr lang="pt-BR" sz="1600"/>
            </a:lvl7pPr>
            <a:lvl8pPr marL="1956816" latinLnBrk="0">
              <a:defRPr lang="pt-BR" sz="1600"/>
            </a:lvl8pPr>
            <a:lvl9pPr marL="1956816" latinLnBrk="0">
              <a:defRPr lang="pt-BR" sz="1600"/>
            </a:lvl9pPr>
          </a:lstStyle>
          <a:p>
            <a:pPr lvl="0"/>
            <a:r>
              <a:rPr lang="pt-BR" dirty="0"/>
              <a:t>Clique para editar os estilos do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95F6F60-E19F-415B-B493-7696EA6A1BCD}" type="datetime1">
              <a:rPr lang="pt-BR" smtClean="0"/>
              <a:pPr/>
              <a:t>02/10/2016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41824918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" name="linha"/>
          <p:cNvGrpSpPr/>
          <p:nvPr/>
        </p:nvGrpSpPr>
        <p:grpSpPr bwMode="invGray">
          <a:xfrm>
            <a:off x="1237283" y="1514475"/>
            <a:ext cx="8590017" cy="64008"/>
            <a:chOff x="1522413" y="1514475"/>
            <a:chExt cx="10569575" cy="64008"/>
          </a:xfrm>
        </p:grpSpPr>
        <p:sp>
          <p:nvSpPr>
            <p:cNvPr id="157" name="Forma Livre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58" name="Forma Livre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59" name="Forma Livre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60" name="Forma Livre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61" name="Forma Livre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62" name="Forma Livre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63" name="Forma Livre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64" name="Forma Livre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65" name="Forma Livre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66" name="Forma Livre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67" name="Forma Livre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68" name="Forma Livre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69" name="Forma Livre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70" name="Forma Livre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71" name="Forma Livre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72" name="Forma Livre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73" name="Forma Livre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74" name="Forma Livre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75" name="Forma Livre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76" name="Forma Livre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77" name="Forma Livre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78" name="Forma Livre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79" name="Forma Livre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80" name="Forma Livre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81" name="Forma Livre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82" name="Forma Livre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83" name="Forma Livre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84" name="Forma Livre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85" name="Forma Livre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86" name="Forma Livre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87" name="Forma Livre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88" name="Forma Livre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89" name="Forma Livre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90" name="Forma Livre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91" name="Forma Livre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92" name="Forma Livre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93" name="Forma Livre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94" name="Forma Livre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95" name="Forma Livre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96" name="Forma Livre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97" name="Forma Livre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98" name="Forma Livre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199" name="Forma Livre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00" name="Forma Livre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01" name="Forma Livre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02" name="Forma Livre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03" name="Forma Livre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04" name="Forma Livre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05" name="Forma Livre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06" name="Forma Livre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07" name="Forma Livre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08" name="Forma Livre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09" name="Forma Livre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10" name="Forma Livre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11" name="Forma Livre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12" name="Forma Livre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13" name="Forma Livre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14" name="Forma Livre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15" name="Forma Livre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16" name="Forma Livre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17" name="Forma Livre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18" name="Forma Livre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19" name="Forma Livre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20" name="Forma Livre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21" name="Forma Livre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22" name="Forma Livre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23" name="Forma Livre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24" name="Forma Livre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25" name="Forma Livre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26" name="Forma Livre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27" name="Forma Livre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28" name="Forma Livre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29" name="Forma Livre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  <p:sp>
          <p:nvSpPr>
            <p:cNvPr id="230" name="Forma Livre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n>
                  <a:noFill/>
                </a:ln>
              </a:endParaRPr>
            </a:p>
          </p:txBody>
        </p: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Clique para editar o estilo do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0EC0B1C-FC4B-46DA-958E-71E71332DE93}" type="datetime1">
              <a:rPr lang="pt-BR" smtClean="0"/>
              <a:pPr/>
              <a:t>02/10/2016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5315614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CBF38EE-0305-4714-B48C-0C264EDC3538}" type="datetime1">
              <a:rPr lang="pt-BR" smtClean="0"/>
              <a:pPr/>
              <a:t>02/10/2016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4059666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5" name="quadro"/>
          <p:cNvGrpSpPr/>
          <p:nvPr/>
        </p:nvGrpSpPr>
        <p:grpSpPr bwMode="invGray">
          <a:xfrm>
            <a:off x="3590429" y="1630822"/>
            <a:ext cx="5112792" cy="4575885"/>
            <a:chOff x="4417839" y="1630821"/>
            <a:chExt cx="6291028" cy="4575885"/>
          </a:xfrm>
        </p:grpSpPr>
        <p:grpSp>
          <p:nvGrpSpPr>
            <p:cNvPr id="616" name="Grupo 615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8" name="Grupo 76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4" name="Forma Livre 84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5" name="Forma Livre 84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6" name="Forma Livre 84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7" name="Forma Livre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8" name="Forma Livre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9" name="Forma Livre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0" name="Forma Livre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1" name="Forma Livre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2" name="Forma Livre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3" name="Forma Livre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4" name="Forma Livre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5" name="Forma Livre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6" name="Forma Livre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7" name="Forma Livre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8" name="Forma Livre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9" name="Forma Livre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0" name="Forma Livre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1" name="Forma Livre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2" name="Forma Livre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3" name="Forma Livre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4" name="Forma Livre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5" name="Forma Livre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6" name="Forma Livre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7" name="Forma Livre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8" name="Forma Livre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9" name="Forma Livre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0" name="Forma Livre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1" name="Forma Livre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2" name="Forma Livre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3" name="Forma Livre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4" name="Forma Livre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5" name="Forma Livre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6" name="Forma Livre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7" name="Forma Livre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8" name="Forma Livre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9" name="Forma Livre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0" name="Forma Livre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1" name="Forma Livre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2" name="Forma Livre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3" name="Forma Livre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4" name="Forma Livre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5" name="Forma Livre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6" name="Forma Livre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7" name="Forma Livre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8" name="Forma Livre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9" name="Forma Livre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0" name="Forma Livre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1" name="Forma Livre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2" name="Forma Livre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3" name="Forma Livre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4" name="Forma Livre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5" name="Forma Livre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6" name="Forma Livre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7" name="Forma Livre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8" name="Forma Livre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9" name="Forma Livre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0" name="Forma Livre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1" name="Forma Livre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2" name="Forma Livre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3" name="Forma Livre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4" name="Forma Livre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5" name="Forma Livre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6" name="Forma Livre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7" name="Forma Livre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8" name="Forma Livre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9" name="Forma Livre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0" name="Forma Livre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1" name="Forma Livre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2" name="Forma Livre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3" name="Forma Livre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4" name="Forma Livre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5" name="Forma Livre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6" name="Forma Livre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7" name="Forma Livre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9" name="Grupo 76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70" name="Forma Livre 76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1" name="Forma Livre 77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2" name="Forma Livre 77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3" name="Forma Livre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4" name="Forma Livre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5" name="Forma Livre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6" name="Forma Livre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7" name="Forma Livre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8" name="Forma Livre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9" name="Forma Livre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0" name="Forma Livre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1" name="Forma Livre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2" name="Forma Livre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3" name="Forma Livre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4" name="Forma Livre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5" name="Forma Livre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6" name="Forma Livre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7" name="Forma Livre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8" name="Forma Livre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9" name="Forma Livre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0" name="Forma Livre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1" name="Forma Livre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2" name="Forma Livre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3" name="Forma Livre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4" name="Forma Livre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5" name="Forma Livre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6" name="Forma Livre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7" name="Forma Livre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8" name="Forma Livre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9" name="Forma Livre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0" name="Forma Livre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1" name="Forma Livre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2" name="Forma Livre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3" name="Forma Livre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4" name="Forma Livre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5" name="Forma Livre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6" name="Forma Livre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7" name="Forma Livre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8" name="Forma Livre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9" name="Forma Livre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0" name="Forma Livre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1" name="Forma Livre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2" name="Forma Livre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3" name="Forma Livre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4" name="Forma Livre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5" name="Forma Livre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6" name="Forma Livre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7" name="Forma Livre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8" name="Forma Livre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9" name="Forma Livre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0" name="Forma Livre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1" name="Forma Livre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2" name="Forma Livre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3" name="Forma Livre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4" name="Forma Livre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5" name="Forma Livre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6" name="Forma Livre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7" name="Forma Livre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8" name="Forma Livre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9" name="Forma Livre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0" name="Forma Livre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1" name="Forma Livre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2" name="Forma Livre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3" name="Forma Livre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4" name="Forma Livre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5" name="Forma Livre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6" name="Forma Livre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7" name="Forma Livre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8" name="Forma Livre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9" name="Forma Livre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0" name="Forma Livre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1" name="Forma Livre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2" name="Forma Livre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3" name="Forma Livre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7" name="Grupo 616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8" name="Grupo 61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4" name="Forma Livre 69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5" name="Forma Livre 69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6" name="Forma Livre 69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7" name="Forma Livre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8" name="Forma Livre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9" name="Forma Livre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0" name="Forma Livre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1" name="Forma Livre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2" name="Forma Livre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3" name="Forma Livre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4" name="Forma Livre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5" name="Forma Livre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6" name="Forma Livre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7" name="Forma Livre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8" name="Forma Livre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9" name="Forma Livre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0" name="Forma Livre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1" name="Forma Livre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2" name="Forma Livre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3" name="Forma Livre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4" name="Forma Livre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5" name="Forma Livre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6" name="Forma Livre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7" name="Forma Livre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8" name="Forma Livre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9" name="Forma Livre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0" name="Forma Livre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1" name="Forma Livre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2" name="Forma Livre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3" name="Forma Livre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4" name="Forma Livre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5" name="Forma Livre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6" name="Forma Livre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7" name="Forma Livre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8" name="Forma Livre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9" name="Forma Livre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0" name="Forma Livre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1" name="Forma Livre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2" name="Forma Livre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3" name="Forma Livre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4" name="Forma Livre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5" name="Forma Livre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6" name="Forma Livre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7" name="Forma Livre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8" name="Forma Livre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9" name="Forma Livre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0" name="Forma Livre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1" name="Forma Livre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2" name="Forma Livre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3" name="Forma Livre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4" name="Forma Livre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5" name="Forma Livre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6" name="Forma Livre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7" name="Forma Livre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8" name="Forma Livre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9" name="Forma Livre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0" name="Forma Livre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1" name="Forma Livre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2" name="Forma Livre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3" name="Forma Livre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4" name="Forma Livre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5" name="Forma Livre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6" name="Forma Livre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7" name="Forma Livre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8" name="Forma Livre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9" name="Forma Livre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0" name="Forma Livre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1" name="Forma Livre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2" name="Forma Livre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3" name="Forma Livre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4" name="Forma Livre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5" name="Forma Livre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6" name="Forma Livre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7" name="Forma Livre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9" name="Grupo 61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20" name="Forma Livre 61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1" name="Forma Livre 62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2" name="Forma Livre 62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3" name="Forma Livre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4" name="Forma Livre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5" name="Forma Livre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6" name="Forma Livre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7" name="Forma Livre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8" name="Forma Livre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9" name="Forma Livre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0" name="Forma Livre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1" name="Forma Livre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2" name="Forma Livre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3" name="Forma Livre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4" name="Forma Livre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5" name="Forma Livre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6" name="Forma Livre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7" name="Forma Livre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8" name="Forma Livre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9" name="Forma Livre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0" name="Forma Livre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1" name="Forma Livre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2" name="Forma Livre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3" name="Forma Livre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4" name="Forma Livre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5" name="Forma Livre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6" name="Forma Livre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7" name="Forma Livre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8" name="Forma Livre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9" name="Forma Livre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0" name="Forma Livre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1" name="Forma Livre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2" name="Forma Livre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3" name="Forma Livre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4" name="Forma Livre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5" name="Forma Livre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6" name="Forma Livre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7" name="Forma Livre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8" name="Forma Livre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9" name="Forma Livre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0" name="Forma Livre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1" name="Forma Livre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2" name="Forma Livre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3" name="Forma Livre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4" name="Forma Livre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5" name="Forma Livre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6" name="Forma Livre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7" name="Forma Livre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8" name="Forma Livre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9" name="Forma Livre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0" name="Forma Livre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1" name="Forma Livre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2" name="Forma Livre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3" name="Forma Livre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4" name="Forma Livre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5" name="Forma Livre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6" name="Forma Livre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7" name="Forma Livre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8" name="Forma Livre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9" name="Forma Livre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0" name="Forma Livre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1" name="Forma Livre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2" name="Forma Livre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3" name="Forma Livre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4" name="Forma Livre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5" name="Forma Livre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6" name="Forma Livre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7" name="Forma Livre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8" name="Forma Livre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9" name="Forma Livre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0" name="Forma Livre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1" name="Forma Livre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2" name="Forma Livre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3" name="Forma Livre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37283" y="274638"/>
            <a:ext cx="7431434" cy="1020762"/>
          </a:xfrm>
        </p:spPr>
        <p:txBody>
          <a:bodyPr anchor="b">
            <a:noAutofit/>
          </a:bodyPr>
          <a:lstStyle>
            <a:lvl1pPr algn="l" latinLnBrk="0">
              <a:defRPr lang="pt-BR" sz="3200" b="0"/>
            </a:lvl1pPr>
          </a:lstStyle>
          <a:p>
            <a:r>
              <a:rPr lang="pt-BR" dirty="0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27890" y="1905000"/>
            <a:ext cx="4607490" cy="4038600"/>
          </a:xfrm>
        </p:spPr>
        <p:txBody>
          <a:bodyPr>
            <a:normAutofit/>
          </a:bodyPr>
          <a:lstStyle>
            <a:lvl1pPr latinLnBrk="0">
              <a:defRPr lang="pt-BR" sz="2400"/>
            </a:lvl1pPr>
            <a:lvl2pPr latinLnBrk="0">
              <a:defRPr lang="pt-BR" sz="2000"/>
            </a:lvl2pPr>
            <a:lvl3pPr latinLnBrk="0">
              <a:defRPr lang="pt-BR" sz="1800"/>
            </a:lvl3pPr>
            <a:lvl4pPr latinLnBrk="0">
              <a:defRPr lang="pt-BR" sz="1600"/>
            </a:lvl4pPr>
            <a:lvl5pPr latinLnBrk="0">
              <a:defRPr lang="pt-BR" sz="1600"/>
            </a:lvl5pPr>
            <a:lvl6pPr latinLnBrk="0">
              <a:defRPr lang="pt-BR" sz="1600"/>
            </a:lvl6pPr>
            <a:lvl7pPr latinLnBrk="0">
              <a:defRPr lang="pt-BR" sz="1600" baseline="0"/>
            </a:lvl7pPr>
            <a:lvl8pPr latinLnBrk="0">
              <a:defRPr lang="pt-BR" sz="1600" baseline="0"/>
            </a:lvl8pPr>
            <a:lvl9pPr latinLnBrk="0">
              <a:defRPr lang="pt-BR" sz="1600" baseline="0"/>
            </a:lvl9pPr>
          </a:lstStyle>
          <a:p>
            <a:pPr lvl="0"/>
            <a:r>
              <a:rPr lang="pt-BR" dirty="0"/>
              <a:t>Clique para editar os estilos do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237283" y="3429000"/>
            <a:ext cx="2229431" cy="2743200"/>
          </a:xfrm>
        </p:spPr>
        <p:txBody>
          <a:bodyPr anchor="b">
            <a:normAutofit/>
          </a:bodyPr>
          <a:lstStyle>
            <a:lvl1pPr marL="0" indent="0" latinLnBrk="0">
              <a:spcBef>
                <a:spcPts val="1200"/>
              </a:spcBef>
              <a:buNone/>
              <a:defRPr lang="pt-BR" sz="1600"/>
            </a:lvl1pPr>
            <a:lvl2pPr marL="457200" indent="0" latinLnBrk="0">
              <a:buNone/>
              <a:defRPr lang="pt-BR" sz="1200"/>
            </a:lvl2pPr>
            <a:lvl3pPr marL="914400" indent="0" latinLnBrk="0">
              <a:buNone/>
              <a:defRPr lang="pt-BR" sz="1000"/>
            </a:lvl3pPr>
            <a:lvl4pPr marL="1371600" indent="0" latinLnBrk="0">
              <a:buNone/>
              <a:defRPr lang="pt-BR" sz="900"/>
            </a:lvl4pPr>
            <a:lvl5pPr marL="1828800" indent="0" latinLnBrk="0">
              <a:buNone/>
              <a:defRPr lang="pt-BR" sz="900"/>
            </a:lvl5pPr>
            <a:lvl6pPr marL="2286000" indent="0" latinLnBrk="0">
              <a:buNone/>
              <a:defRPr lang="pt-BR" sz="900"/>
            </a:lvl6pPr>
            <a:lvl7pPr marL="2743200" indent="0" latinLnBrk="0">
              <a:buNone/>
              <a:defRPr lang="pt-BR" sz="900"/>
            </a:lvl7pPr>
            <a:lvl8pPr marL="3200400" indent="0" latinLnBrk="0">
              <a:buNone/>
              <a:defRPr lang="pt-BR" sz="900"/>
            </a:lvl8pPr>
            <a:lvl9pPr marL="3657600" indent="0" latinLnBrk="0">
              <a:buNone/>
              <a:defRPr lang="pt-BR" sz="900"/>
            </a:lvl9pPr>
          </a:lstStyle>
          <a:p>
            <a:pPr lvl="0"/>
            <a:r>
              <a:rPr lang="pt-BR" dirty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4764EF-E11C-4CF3-A97A-A032911788B2}" type="datetime1">
              <a:rPr lang="pt-BR" smtClean="0"/>
              <a:pPr/>
              <a:t>02/10/2016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9621166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" name="quadro"/>
          <p:cNvGrpSpPr/>
          <p:nvPr/>
        </p:nvGrpSpPr>
        <p:grpSpPr bwMode="invGray">
          <a:xfrm flipH="1">
            <a:off x="1176400" y="1630822"/>
            <a:ext cx="5112792" cy="4575885"/>
            <a:chOff x="4417839" y="1630821"/>
            <a:chExt cx="6291028" cy="4575885"/>
          </a:xfrm>
        </p:grpSpPr>
        <p:grpSp>
          <p:nvGrpSpPr>
            <p:cNvPr id="615" name="Grupo 614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7" name="Grupo 76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3" name="Forma Livre 84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4" name="Forma Livre 84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5" name="Forma Livre 84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6" name="Forma Livre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7" name="Forma Livre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8" name="Forma Livre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9" name="Forma Livre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0" name="Forma Livre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1" name="Forma Livre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2" name="Forma Livre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3" name="Forma Livre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4" name="Forma Livre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5" name="Forma Livre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6" name="Forma Livre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7" name="Forma Livre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8" name="Forma Livre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9" name="Forma Livre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0" name="Forma Livre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1" name="Forma Livre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2" name="Forma Livre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3" name="Forma Livre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4" name="Forma Livre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5" name="Forma Livre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6" name="Forma Livre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7" name="Forma Livre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8" name="Forma Livre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9" name="Forma Livre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0" name="Forma Livre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1" name="Forma Livre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2" name="Forma Livre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3" name="Forma Livre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4" name="Forma Livre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5" name="Forma Livre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6" name="Forma Livre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7" name="Forma Livre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8" name="Forma Livre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9" name="Forma Livre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0" name="Forma Livre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1" name="Forma Livre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2" name="Forma Livre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3" name="Forma Livre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4" name="Forma Livre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5" name="Forma Livre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6" name="Forma Livre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7" name="Forma Livre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8" name="Forma Livre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9" name="Forma Livre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0" name="Forma Livre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1" name="Forma Livre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2" name="Forma Livre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3" name="Forma Livre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4" name="Forma Livre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5" name="Forma Livre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6" name="Forma Livre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7" name="Forma Livre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8" name="Forma Livre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9" name="Forma Livre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0" name="Forma Livre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1" name="Forma Livre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2" name="Forma Livre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3" name="Forma Livre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4" name="Forma Livre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5" name="Forma Livre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6" name="Forma Livre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7" name="Forma Livre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8" name="Forma Livre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9" name="Forma Livre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0" name="Forma Livre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1" name="Forma Livre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2" name="Forma Livre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3" name="Forma Livre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4" name="Forma Livre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5" name="Forma Livre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6" name="Forma Livre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8" name="Grupo 76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69" name="Forma Livre 76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0" name="Forma Livre 76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1" name="Forma Livre 77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2" name="Forma Livre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3" name="Forma Livre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4" name="Forma Livre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5" name="Forma Livre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6" name="Forma Livre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7" name="Forma Livre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8" name="Forma Livre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9" name="Forma Livre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0" name="Forma Livre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1" name="Forma Livre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2" name="Forma Livre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3" name="Forma Livre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4" name="Forma Livre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5" name="Forma Livre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6" name="Forma Livre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7" name="Forma Livre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8" name="Forma Livre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9" name="Forma Livre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0" name="Forma Livre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1" name="Forma Livre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2" name="Forma Livre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3" name="Forma Livre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4" name="Forma Livre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5" name="Forma Livre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6" name="Forma Livre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7" name="Forma Livre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8" name="Forma Livre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9" name="Forma Livre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0" name="Forma Livre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1" name="Forma Livre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2" name="Forma Livre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3" name="Forma Livre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4" name="Forma Livre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5" name="Forma Livre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6" name="Forma Livre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7" name="Forma Livre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8" name="Forma Livre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9" name="Forma Livre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0" name="Forma Livre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1" name="Forma Livre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2" name="Forma Livre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3" name="Forma Livre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4" name="Forma Livre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5" name="Forma Livre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6" name="Forma Livre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7" name="Forma Livre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8" name="Forma Livre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9" name="Forma Livre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0" name="Forma Livre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1" name="Forma Livre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2" name="Forma Livre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3" name="Forma Livre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4" name="Forma Livre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5" name="Forma Livre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6" name="Forma Livre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7" name="Forma Livre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8" name="Forma Livre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9" name="Forma Livre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0" name="Forma Livre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1" name="Forma Livre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2" name="Forma Livre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3" name="Forma Livre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4" name="Forma Livre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5" name="Forma Livre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6" name="Forma Livre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7" name="Forma Livre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8" name="Forma Livre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9" name="Forma Livre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0" name="Forma Livre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1" name="Forma Livre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2" name="Forma Livre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6" name="Grupo 615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7" name="Grupo 61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3" name="Forma Livre 69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4" name="Forma Livre 69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5" name="Forma Livre 69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6" name="Forma Livre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7" name="Forma Livre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8" name="Forma Livre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9" name="Forma Livre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0" name="Forma Livre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1" name="Forma Livre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2" name="Forma Livre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3" name="Forma Livre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4" name="Forma Livre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5" name="Forma Livre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6" name="Forma Livre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7" name="Forma Livre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8" name="Forma Livre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9" name="Forma Livre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0" name="Forma Livre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1" name="Forma Livre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2" name="Forma Livre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3" name="Forma Livre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4" name="Forma Livre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5" name="Forma Livre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6" name="Forma Livre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7" name="Forma Livre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8" name="Forma Livre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9" name="Forma Livre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0" name="Forma Livre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1" name="Forma Livre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2" name="Forma Livre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3" name="Forma Livre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4" name="Forma Livre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5" name="Forma Livre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6" name="Forma Livre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7" name="Forma Livre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8" name="Forma Livre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9" name="Forma Livre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0" name="Forma Livre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1" name="Forma Livre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2" name="Forma Livre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3" name="Forma Livre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4" name="Forma Livre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5" name="Forma Livre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6" name="Forma Livre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7" name="Forma Livre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8" name="Forma Livre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9" name="Forma Livre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0" name="Forma Livre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1" name="Forma Livre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2" name="Forma Livre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3" name="Forma Livre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4" name="Forma Livre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5" name="Forma Livre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6" name="Forma Livre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7" name="Forma Livre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8" name="Forma Livre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9" name="Forma Livre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0" name="Forma Livre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1" name="Forma Livre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2" name="Forma Livre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3" name="Forma Livre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4" name="Forma Livre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5" name="Forma Livre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6" name="Forma Livre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7" name="Forma Livre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8" name="Forma Livre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9" name="Forma Livre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0" name="Forma Livre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1" name="Forma Livre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2" name="Forma Livre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3" name="Forma Livre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4" name="Forma Livre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5" name="Forma Livre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6" name="Forma Livre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8" name="Grupo 61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19" name="Forma Livre 61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0" name="Forma Livre 61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1" name="Forma Livre 62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2" name="Forma Livre 621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3" name="Forma Livre 622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4" name="Forma Livre 623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5" name="Forma Livre 624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6" name="Forma Livre 625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7" name="Forma Livre 626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8" name="Forma Livre 627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9" name="Forma Livre 628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0" name="Forma Livre 629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1" name="Forma Livre 630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2" name="Forma Livre 631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3" name="Forma Livre 632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4" name="Forma Livre 633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5" name="Forma Livre 634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6" name="Forma Livre 635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7" name="Forma Livre 636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8" name="Forma Livre 637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9" name="Forma Livre 638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0" name="Forma Livre 639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1" name="Forma Livre 640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2" name="Forma Livre 641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3" name="Forma Livre 642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4" name="Forma Livre 643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5" name="Forma Livre 644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6" name="Forma Livre 645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7" name="Forma Livre 646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8" name="Forma Livre 647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9" name="Forma Livre 648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0" name="Forma Livre 649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1" name="Forma Livre 650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2" name="Forma Livre 651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3" name="Forma Livre 652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4" name="Forma Livre 653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5" name="Forma Livre 654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6" name="Forma Livre 655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7" name="Forma Livre 656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8" name="Forma Livre 657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9" name="Forma Livre 658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0" name="Forma Livre 659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1" name="Forma Livre 660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2" name="Forma Livre 661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3" name="Forma Livre 662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4" name="Forma Livre 663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5" name="Forma Livre 664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6" name="Forma Livre 665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7" name="Forma Livre 666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8" name="Forma Livre 667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9" name="Forma Livre 668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0" name="Forma Livre 669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1" name="Forma Livre 670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2" name="Forma Livre 671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3" name="Forma Livre 672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4" name="Forma Livre 673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5" name="Forma Livre 674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6" name="Forma Livre 675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7" name="Forma Livre 676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8" name="Forma Livre 677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9" name="Forma Livre 678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0" name="Forma Livre 679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1" name="Forma Livre 680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2" name="Forma Livre 681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3" name="Forma Livre 682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4" name="Forma Livre 683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5" name="Forma Livre 684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6" name="Forma Livre 685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7" name="Forma Livre 686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8" name="Forma Livre 687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9" name="Forma Livre 688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0" name="Forma Livre 689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1" name="Forma Livre 690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2" name="Forma Livre 691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dirty="0"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37283" y="274638"/>
            <a:ext cx="7431434" cy="1020762"/>
          </a:xfrm>
        </p:spPr>
        <p:txBody>
          <a:bodyPr anchor="b">
            <a:noAutofit/>
          </a:bodyPr>
          <a:lstStyle>
            <a:lvl1pPr algn="l" latinLnBrk="0">
              <a:defRPr lang="pt-BR" sz="3200" b="0"/>
            </a:lvl1pPr>
          </a:lstStyle>
          <a:p>
            <a:r>
              <a:rPr lang="pt-BR" dirty="0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418863" y="1884311"/>
            <a:ext cx="4607490" cy="4041648"/>
          </a:xfrm>
          <a:solidFill>
            <a:schemeClr val="bg1"/>
          </a:solidFill>
        </p:spPr>
        <p:txBody>
          <a:bodyPr tIns="914400">
            <a:normAutofit/>
          </a:bodyPr>
          <a:lstStyle>
            <a:lvl1pPr marL="0" indent="0" algn="ctr" latinLnBrk="0">
              <a:buNone/>
              <a:defRPr lang="pt-BR" sz="2400"/>
            </a:lvl1pPr>
            <a:lvl2pPr marL="457200" indent="0" latinLnBrk="0">
              <a:buNone/>
              <a:defRPr lang="pt-BR" sz="2800"/>
            </a:lvl2pPr>
            <a:lvl3pPr marL="914400" indent="0" latinLnBrk="0">
              <a:buNone/>
              <a:defRPr lang="pt-BR" sz="2400"/>
            </a:lvl3pPr>
            <a:lvl4pPr marL="1371600" indent="0" latinLnBrk="0">
              <a:buNone/>
              <a:defRPr lang="pt-BR" sz="2000"/>
            </a:lvl4pPr>
            <a:lvl5pPr marL="1828800" indent="0" latinLnBrk="0">
              <a:buNone/>
              <a:defRPr lang="pt-BR" sz="2000"/>
            </a:lvl5pPr>
            <a:lvl6pPr marL="2286000" indent="0" latinLnBrk="0">
              <a:buNone/>
              <a:defRPr lang="pt-BR" sz="2000"/>
            </a:lvl6pPr>
            <a:lvl7pPr marL="2743200" indent="0" latinLnBrk="0">
              <a:buNone/>
              <a:defRPr lang="pt-BR" sz="2000"/>
            </a:lvl7pPr>
            <a:lvl8pPr marL="3200400" indent="0" latinLnBrk="0">
              <a:buNone/>
              <a:defRPr lang="pt-BR" sz="2000"/>
            </a:lvl8pPr>
            <a:lvl9pPr marL="3657600" indent="0" latinLnBrk="0">
              <a:buNone/>
              <a:defRPr lang="pt-BR" sz="2000"/>
            </a:lvl9pPr>
          </a:lstStyle>
          <a:p>
            <a:r>
              <a:rPr lang="pt-BR" dirty="0"/>
              <a:t>Clique no ícone para adicionar uma imagem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425265" y="3411748"/>
            <a:ext cx="2229431" cy="2743200"/>
          </a:xfrm>
        </p:spPr>
        <p:txBody>
          <a:bodyPr anchor="b">
            <a:normAutofit/>
          </a:bodyPr>
          <a:lstStyle>
            <a:lvl1pPr marL="0" indent="0" latinLnBrk="0">
              <a:spcBef>
                <a:spcPts val="1200"/>
              </a:spcBef>
              <a:buNone/>
              <a:defRPr lang="pt-BR" sz="1600"/>
            </a:lvl1pPr>
            <a:lvl2pPr marL="457200" indent="0" latinLnBrk="0">
              <a:buNone/>
              <a:defRPr lang="pt-BR" sz="1200"/>
            </a:lvl2pPr>
            <a:lvl3pPr marL="914400" indent="0" latinLnBrk="0">
              <a:buNone/>
              <a:defRPr lang="pt-BR" sz="1000"/>
            </a:lvl3pPr>
            <a:lvl4pPr marL="1371600" indent="0" latinLnBrk="0">
              <a:buNone/>
              <a:defRPr lang="pt-BR" sz="900"/>
            </a:lvl4pPr>
            <a:lvl5pPr marL="1828800" indent="0" latinLnBrk="0">
              <a:buNone/>
              <a:defRPr lang="pt-BR" sz="900"/>
            </a:lvl5pPr>
            <a:lvl6pPr marL="2286000" indent="0" latinLnBrk="0">
              <a:buNone/>
              <a:defRPr lang="pt-BR" sz="900"/>
            </a:lvl6pPr>
            <a:lvl7pPr marL="2743200" indent="0" latinLnBrk="0">
              <a:buNone/>
              <a:defRPr lang="pt-BR" sz="900"/>
            </a:lvl7pPr>
            <a:lvl8pPr marL="3200400" indent="0" latinLnBrk="0">
              <a:buNone/>
              <a:defRPr lang="pt-BR" sz="900"/>
            </a:lvl8pPr>
            <a:lvl9pPr marL="3657600" indent="0" latinLnBrk="0">
              <a:buNone/>
              <a:defRPr lang="pt-BR" sz="900"/>
            </a:lvl9pPr>
          </a:lstStyle>
          <a:p>
            <a:pPr lvl="0"/>
            <a:r>
              <a:rPr lang="pt-BR" dirty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D1F5944-B68E-420C-BCE9-A1D94A6D9546}" type="datetime1">
              <a:rPr lang="pt-BR" smtClean="0"/>
              <a:pPr/>
              <a:t>02/10/2016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6176941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1237283" y="274638"/>
            <a:ext cx="7431434" cy="1020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 dirty="0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237284" y="1905000"/>
            <a:ext cx="7431435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Clique para editar os estilos do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563144" y="6400801"/>
            <a:ext cx="101089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pt-BR"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7E53ED-8EB4-421A-86DA-2AC5937C1338}" type="datetime1">
              <a:rPr lang="pt-BR" smtClean="0"/>
              <a:pPr/>
              <a:t>02/10/2016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1237283" y="6400801"/>
            <a:ext cx="5140075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pt-BR"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7739788" y="6400801"/>
            <a:ext cx="928931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pt-BR"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BA54BD-C84D-46CE-8B72-31BFB26ABA43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5356364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pt-BR"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lang="pt-BR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76072" indent="-27432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lang="pt-BR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4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33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lang="pt-BR"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18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lang="pt-BR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lang="pt-BR"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lang="pt-BR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947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lang="pt-BR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76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lang="pt-BR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MTY1Kje0yL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KhvqO5UBsA&amp;index=3&amp;list=PLyJsflD_kYruDNg1vkhO8-85Heus8ccwI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Relatividade</a:t>
            </a:r>
            <a:br>
              <a:rPr lang="pt-BR" dirty="0" smtClean="0"/>
            </a:br>
            <a:r>
              <a:rPr lang="pt-BR" dirty="0" smtClean="0"/>
              <a:t>no Dia a Dia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/>
              <a:t>Pedro Antônio Soares de Alcântara</a:t>
            </a:r>
            <a:endParaRPr lang="pt-BR" sz="2000" dirty="0" smtClean="0"/>
          </a:p>
          <a:p>
            <a:r>
              <a:rPr lang="pt-BR" sz="1800" dirty="0" smtClean="0"/>
              <a:t>CDCC/CDA – Observatório Dietrich </a:t>
            </a:r>
            <a:r>
              <a:rPr lang="pt-BR" sz="1800" dirty="0" err="1" smtClean="0"/>
              <a:t>Schiel</a:t>
            </a:r>
            <a:endParaRPr lang="pt-BR" sz="1800" dirty="0" smtClean="0"/>
          </a:p>
          <a:p>
            <a:r>
              <a:rPr lang="pt-BR" sz="1800" dirty="0" smtClean="0"/>
              <a:t>IFSC – Instituto de Física de São Carlos</a:t>
            </a:r>
            <a:endParaRPr lang="pt-BR" sz="1800" dirty="0"/>
          </a:p>
        </p:txBody>
      </p:sp>
    </p:spTree>
    <p:extLst>
      <p:ext uri="{BB962C8B-B14F-4D97-AF65-F5344CB8AC3E}">
        <p14:creationId xmlns:p14="http://schemas.microsoft.com/office/powerpoint/2010/main" xmlns="" val="19201110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Contração do tubo</a:t>
            </a:r>
            <a:endParaRPr lang="pt-BR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/>
            <p:txBody>
              <a:bodyPr anchor="ctr"/>
              <a:lstStyle/>
              <a:p>
                <a:pPr marL="0" indent="363538" algn="just">
                  <a:buNone/>
                </a:pPr>
                <a:r>
                  <a:rPr lang="pt-BR" dirty="0" smtClean="0"/>
                  <a:t>Para um elétron se movendo a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/>
                      </a:rPr>
                      <m:t>30%</m:t>
                    </m:r>
                  </m:oMath>
                </a14:m>
                <a:r>
                  <a:rPr lang="pt-BR" dirty="0" smtClean="0"/>
                  <a:t> da velocidade da luz, o tubo fica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/>
                      </a:rPr>
                      <m:t>5%</m:t>
                    </m:r>
                  </m:oMath>
                </a14:m>
                <a:r>
                  <a:rPr lang="pt-BR" dirty="0" smtClean="0"/>
                  <a:t> menor.</a:t>
                </a:r>
                <a:endParaRPr lang="pt-BR" dirty="0"/>
              </a:p>
            </p:txBody>
          </p:sp>
        </mc:Choice>
        <mc:Fallback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 cstate="print"/>
                <a:stretch>
                  <a:fillRect l="-1313" r="-123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Relatividade Geral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95400" y="1941237"/>
            <a:ext cx="5689600" cy="4267200"/>
          </a:xfrm>
        </p:spPr>
      </p:pic>
      <p:sp>
        <p:nvSpPr>
          <p:cNvPr id="5" name="CaixaDeTexto 4"/>
          <p:cNvSpPr txBox="1"/>
          <p:nvPr/>
        </p:nvSpPr>
        <p:spPr>
          <a:xfrm>
            <a:off x="6934200" y="1977474"/>
            <a:ext cx="2590800" cy="2419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pt-BR" sz="2400" dirty="0" smtClean="0"/>
              <a:t>Representação da distorção espaço-temporal causada pela Terra, segundo a Relatividade Geral, proposta em 1915.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xmlns="" val="9589132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Princípio da Equivalência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57400" y="1828800"/>
            <a:ext cx="6019800" cy="4093464"/>
          </a:xfrm>
        </p:spPr>
      </p:pic>
      <p:sp>
        <p:nvSpPr>
          <p:cNvPr id="5" name="CaixaDeTexto 4"/>
          <p:cNvSpPr txBox="1"/>
          <p:nvPr/>
        </p:nvSpPr>
        <p:spPr>
          <a:xfrm>
            <a:off x="2057399" y="5943600"/>
            <a:ext cx="60198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pt-BR" sz="2000" dirty="0" smtClean="0"/>
              <a:t>Bola caindo em um foguete acelerado e um campo gravitacional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xmlns="" val="35750010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Distorção temporal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08289" y="1778000"/>
            <a:ext cx="6739424" cy="4310932"/>
          </a:xfrm>
        </p:spPr>
      </p:pic>
      <p:sp>
        <p:nvSpPr>
          <p:cNvPr id="5" name="CaixaDeTexto 4"/>
          <p:cNvSpPr txBox="1"/>
          <p:nvPr/>
        </p:nvSpPr>
        <p:spPr>
          <a:xfrm>
            <a:off x="2743199" y="6063532"/>
            <a:ext cx="4869603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pt-BR" sz="2400" i="1" dirty="0" err="1" smtClean="0"/>
              <a:t>Perfect</a:t>
            </a:r>
            <a:r>
              <a:rPr lang="pt-BR" sz="2400" i="1" dirty="0" smtClean="0"/>
              <a:t> </a:t>
            </a:r>
            <a:r>
              <a:rPr lang="pt-BR" sz="2400" i="1" dirty="0" err="1" smtClean="0"/>
              <a:t>Lovers</a:t>
            </a:r>
            <a:r>
              <a:rPr lang="pt-BR" sz="2400" dirty="0" smtClean="0"/>
              <a:t>, Felix </a:t>
            </a:r>
            <a:r>
              <a:rPr lang="pt-BR" sz="2400" dirty="0" err="1" smtClean="0"/>
              <a:t>Gonzales</a:t>
            </a:r>
            <a:r>
              <a:rPr lang="pt-BR" sz="2400" dirty="0" smtClean="0"/>
              <a:t>-Torres.</a:t>
            </a:r>
            <a:endParaRPr lang="pt-BR" sz="2400" i="1" dirty="0"/>
          </a:p>
        </p:txBody>
      </p:sp>
    </p:spTree>
    <p:extLst>
      <p:ext uri="{BB962C8B-B14F-4D97-AF65-F5344CB8AC3E}">
        <p14:creationId xmlns:p14="http://schemas.microsoft.com/office/powerpoint/2010/main" xmlns="" val="33289933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Distorção temporal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28800" y="1752600"/>
            <a:ext cx="6424772" cy="4267200"/>
          </a:xfrm>
        </p:spPr>
      </p:pic>
      <p:sp>
        <p:nvSpPr>
          <p:cNvPr id="5" name="CaixaDeTexto 4"/>
          <p:cNvSpPr txBox="1"/>
          <p:nvPr/>
        </p:nvSpPr>
        <p:spPr>
          <a:xfrm>
            <a:off x="1828801" y="6019800"/>
            <a:ext cx="64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pt-BR" sz="2000" dirty="0" smtClean="0"/>
              <a:t>De acordo com a RG</a:t>
            </a:r>
            <a:r>
              <a:rPr lang="pt-BR" sz="2000" dirty="0" smtClean="0"/>
              <a:t> </a:t>
            </a:r>
            <a:r>
              <a:rPr lang="pt-BR" sz="2000" dirty="0" smtClean="0"/>
              <a:t>tempo passa mais </a:t>
            </a:r>
            <a:r>
              <a:rPr lang="pt-BR" sz="2000" dirty="0" smtClean="0"/>
              <a:t>rápido </a:t>
            </a:r>
            <a:r>
              <a:rPr lang="pt-BR" sz="2000" dirty="0" smtClean="0"/>
              <a:t>para um astronauta a bordo da ISS.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xmlns="" val="23897509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Exemplo 2: GPS</a:t>
            </a:r>
            <a:endParaRPr lang="pt-BR" dirty="0"/>
          </a:p>
        </p:txBody>
      </p:sp>
      <p:pic>
        <p:nvPicPr>
          <p:cNvPr id="6" name="Espaço Reservado para Conteúdo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74714" y="1752600"/>
            <a:ext cx="5508972" cy="4135840"/>
          </a:xfrm>
        </p:spPr>
      </p:pic>
      <p:sp>
        <p:nvSpPr>
          <p:cNvPr id="7" name="CaixaDeTexto 6"/>
          <p:cNvSpPr txBox="1"/>
          <p:nvPr/>
        </p:nvSpPr>
        <p:spPr>
          <a:xfrm>
            <a:off x="2350914" y="5867400"/>
            <a:ext cx="533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pt-BR" sz="2000" dirty="0" smtClean="0"/>
              <a:t>O jogo </a:t>
            </a:r>
            <a:r>
              <a:rPr lang="pt-BR" sz="2000" dirty="0" err="1" smtClean="0"/>
              <a:t>Pokemon</a:t>
            </a:r>
            <a:r>
              <a:rPr lang="pt-BR" sz="2000" dirty="0" smtClean="0"/>
              <a:t> Go utiliza o sistema de GPS do celular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xmlns="" val="28206246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Posições dos satélites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81200" y="1905000"/>
            <a:ext cx="5002924" cy="4267200"/>
          </a:xfrm>
        </p:spPr>
      </p:pic>
      <p:sp>
        <p:nvSpPr>
          <p:cNvPr id="5" name="CaixaDeTexto 4"/>
          <p:cNvSpPr txBox="1"/>
          <p:nvPr/>
        </p:nvSpPr>
        <p:spPr>
          <a:xfrm>
            <a:off x="6997908" y="1981200"/>
            <a:ext cx="1993692" cy="2086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pt-BR" sz="2400" dirty="0" smtClean="0"/>
              <a:t>Esquema de órbitas da constelação de satélites NAVSTAR-GPS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xmlns="" val="22017052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Cálculo da posição</a:t>
            </a: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1237284" y="1676400"/>
            <a:ext cx="7431435" cy="4495800"/>
          </a:xfrm>
        </p:spPr>
        <p:txBody>
          <a:bodyPr>
            <a:normAutofit/>
          </a:bodyPr>
          <a:lstStyle/>
          <a:p>
            <a:pPr marL="0" indent="363538" algn="just">
              <a:buNone/>
            </a:pPr>
            <a:r>
              <a:rPr lang="pt-BR" sz="2000" dirty="0" smtClean="0"/>
              <a:t>Intersecção de possíveis coordenadas medidas de dois satélites.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67001" y="2209799"/>
            <a:ext cx="4924154" cy="3756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966025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Cálculo da posição</a:t>
            </a: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1237284" y="1676400"/>
            <a:ext cx="7431435" cy="4495800"/>
          </a:xfrm>
        </p:spPr>
        <p:txBody>
          <a:bodyPr anchor="ctr">
            <a:normAutofit lnSpcReduction="10000"/>
          </a:bodyPr>
          <a:lstStyle/>
          <a:p>
            <a:pPr marL="0" indent="363538" algn="just">
              <a:buNone/>
            </a:pPr>
            <a:r>
              <a:rPr lang="pt-BR" sz="2000" dirty="0" smtClean="0"/>
              <a:t>Usando, então, três satélites, teremos dois pontos possíveis</a:t>
            </a:r>
            <a:r>
              <a:rPr lang="pt-BR" sz="2000" dirty="0"/>
              <a:t>.</a:t>
            </a:r>
            <a:endParaRPr lang="pt-BR" sz="2000" dirty="0" smtClean="0"/>
          </a:p>
          <a:p>
            <a:pPr algn="just"/>
            <a:endParaRPr lang="pt-BR" sz="2000" dirty="0"/>
          </a:p>
          <a:p>
            <a:pPr algn="just"/>
            <a:endParaRPr lang="pt-BR" sz="2000" dirty="0" smtClean="0"/>
          </a:p>
          <a:p>
            <a:pPr algn="just"/>
            <a:endParaRPr lang="pt-BR" sz="2000" dirty="0"/>
          </a:p>
          <a:p>
            <a:pPr algn="just"/>
            <a:endParaRPr lang="pt-BR" sz="2000" dirty="0" smtClean="0"/>
          </a:p>
          <a:p>
            <a:pPr algn="just"/>
            <a:endParaRPr lang="pt-BR" sz="2000" dirty="0"/>
          </a:p>
          <a:p>
            <a:pPr algn="just"/>
            <a:endParaRPr lang="pt-BR" sz="2000" dirty="0" smtClean="0"/>
          </a:p>
          <a:p>
            <a:pPr marL="0" indent="363538" algn="just">
              <a:buNone/>
            </a:pPr>
            <a:endParaRPr lang="pt-BR" sz="2000" dirty="0" smtClean="0"/>
          </a:p>
          <a:p>
            <a:pPr marL="0" indent="363538" algn="just">
              <a:buNone/>
            </a:pPr>
            <a:r>
              <a:rPr lang="pt-BR" sz="2000" dirty="0" smtClean="0"/>
              <a:t>Com um quarto satélite, podemos encontrar o ponto exato do receptor.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81400" y="2235200"/>
            <a:ext cx="3058477" cy="302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445369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Aplicação da Teoria</a:t>
            </a:r>
            <a:br>
              <a:rPr lang="pt-BR" dirty="0" smtClean="0"/>
            </a:br>
            <a:r>
              <a:rPr lang="pt-BR" dirty="0" smtClean="0"/>
              <a:t>da Relatividade ao GPS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blipFill rotWithShape="1">
            <a:blip r:embed="rId2" cstate="print"/>
            <a:stretch>
              <a:fillRect l="-1313" r="-1231"/>
            </a:stretch>
          </a:blipFill>
        </p:spPr>
        <p:txBody>
          <a:bodyPr/>
          <a:lstStyle/>
          <a:p>
            <a:r>
              <a:rPr lang="pt-BR" dirty="0" smtClean="0">
                <a:noFill/>
              </a:rPr>
              <a:t> </a:t>
            </a:r>
            <a:endParaRPr lang="pt-BR" dirty="0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052862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Tópicos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Teoria da Relatividade Especial</a:t>
            </a:r>
          </a:p>
          <a:p>
            <a:r>
              <a:rPr lang="pt-BR" dirty="0" smtClean="0"/>
              <a:t>Exemplo 1</a:t>
            </a:r>
          </a:p>
          <a:p>
            <a:r>
              <a:rPr lang="pt-BR" dirty="0" smtClean="0"/>
              <a:t>Teoria da Relatividade Geral</a:t>
            </a:r>
          </a:p>
          <a:p>
            <a:r>
              <a:rPr lang="pt-BR" dirty="0" smtClean="0"/>
              <a:t>Exemplo 2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3955906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Acumulo de erros</a:t>
            </a:r>
            <a:endParaRPr lang="pt-BR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/>
            <p:txBody>
              <a:bodyPr anchor="ctr"/>
              <a:lstStyle/>
              <a:p>
                <a:pPr marL="0" indent="363538" algn="just">
                  <a:buNone/>
                </a:pPr>
                <a:r>
                  <a:rPr lang="pt-BR" dirty="0" smtClean="0"/>
                  <a:t>Se o receptor usasse seu próprio relógio, o erro seria da ordem de</a:t>
                </a:r>
                <a:r>
                  <a:rPr lang="pt-BR" i="1" dirty="0"/>
                  <a:t>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/>
                      </a:rPr>
                      <m:t>11,4 </m:t>
                    </m:r>
                    <m:r>
                      <a:rPr lang="pt-BR" b="0" i="1" smtClean="0">
                        <a:latin typeface="Cambria Math"/>
                      </a:rPr>
                      <m:t>𝑘𝑚</m:t>
                    </m:r>
                  </m:oMath>
                </a14:m>
                <a:r>
                  <a:rPr lang="pt-BR" dirty="0" smtClean="0"/>
                  <a:t>.</a:t>
                </a:r>
              </a:p>
            </p:txBody>
          </p:sp>
        </mc:Choice>
        <mc:Fallback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 cstate="print"/>
                <a:stretch>
                  <a:fillRect l="-1313" r="-123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39361545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Acumulo de erros</a:t>
            </a:r>
            <a:endParaRPr lang="pt-BR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/>
            <p:txBody>
              <a:bodyPr anchor="ctr"/>
              <a:lstStyle/>
              <a:p>
                <a:pPr marL="0" indent="363538" algn="just">
                  <a:buNone/>
                </a:pPr>
                <a:r>
                  <a:rPr lang="pt-BR" dirty="0" smtClean="0"/>
                  <a:t>Mas o receptor utiliza os relógios dos satélites. Na verdade, o erro </a:t>
                </a:r>
                <a:r>
                  <a:rPr lang="pt-BR" dirty="0"/>
                  <a:t>acumulado vem do erro no cálculo da posição dos </a:t>
                </a:r>
                <a:r>
                  <a:rPr lang="pt-BR" dirty="0" smtClean="0"/>
                  <a:t>satélites. Assim</a:t>
                </a:r>
                <a:r>
                  <a:rPr lang="pt-BR" dirty="0"/>
                  <a:t>, o acumulo de erro em um dia seria de</a:t>
                </a:r>
                <a:r>
                  <a:rPr lang="pt-BR" dirty="0" smtClean="0"/>
                  <a:t> aproximadamente 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/>
                        <a:ea typeface="Cambria Math"/>
                      </a:rPr>
                      <m:t>1</m:t>
                    </m:r>
                    <m:r>
                      <a:rPr lang="pt-BR" b="0" i="1" smtClean="0">
                        <a:latin typeface="Cambria Math"/>
                        <a:ea typeface="Cambria Math"/>
                      </a:rPr>
                      <m:t>5 </m:t>
                    </m:r>
                    <m:r>
                      <a:rPr lang="pt-BR" b="0" i="1" smtClean="0">
                        <a:latin typeface="Cambria Math"/>
                        <a:ea typeface="Cambria Math"/>
                      </a:rPr>
                      <m:t>𝑐𝑚</m:t>
                    </m:r>
                  </m:oMath>
                </a14:m>
                <a:r>
                  <a:rPr lang="pt-BR" dirty="0" smtClean="0"/>
                  <a:t>.</a:t>
                </a:r>
                <a:endParaRPr lang="pt-BR" dirty="0"/>
              </a:p>
            </p:txBody>
          </p:sp>
        </mc:Choice>
        <mc:Fallback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 cstate="print"/>
                <a:stretch>
                  <a:fillRect l="-1313" r="-123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32589657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Conclusão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Física é coisa de louco, mas é legal (e útil)!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4980773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Referências Bibliográficas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err="1" smtClean="0"/>
              <a:t>Natário</a:t>
            </a:r>
            <a:r>
              <a:rPr lang="pt-BR" dirty="0" smtClean="0"/>
              <a:t>, J. </a:t>
            </a:r>
            <a:r>
              <a:rPr lang="pt-BR" i="1" dirty="0" smtClean="0"/>
              <a:t>O GPS e a Teoria </a:t>
            </a:r>
            <a:r>
              <a:rPr lang="pt-BR" i="1" dirty="0"/>
              <a:t>da Relatividade. http://www.math.ist.utl.pt/~</a:t>
            </a:r>
            <a:r>
              <a:rPr lang="pt-BR" i="1" dirty="0" smtClean="0"/>
              <a:t>jnatar/lectures/GPS.pdf</a:t>
            </a:r>
          </a:p>
          <a:p>
            <a:r>
              <a:rPr lang="pt-BR" dirty="0" err="1" smtClean="0"/>
              <a:t>Nussenzveig</a:t>
            </a:r>
            <a:r>
              <a:rPr lang="pt-BR" dirty="0" smtClean="0"/>
              <a:t>, H. M. </a:t>
            </a:r>
            <a:r>
              <a:rPr lang="pt-BR" i="1" dirty="0" smtClean="0"/>
              <a:t>Introdução à Relatividade (Curso de Física Básica: vol. 4 – cap. 6).</a:t>
            </a:r>
          </a:p>
          <a:p>
            <a:r>
              <a:rPr lang="pt-BR" dirty="0" smtClean="0"/>
              <a:t>Martins, J. S. </a:t>
            </a:r>
            <a:r>
              <a:rPr lang="pt-BR" i="1" dirty="0" smtClean="0"/>
              <a:t>Física Moderna</a:t>
            </a:r>
            <a:r>
              <a:rPr lang="pt-BR" dirty="0"/>
              <a:t>. https://</a:t>
            </a:r>
            <a:r>
              <a:rPr lang="pt-BR" dirty="0" smtClean="0"/>
              <a:t>www.youtube.com/channel/UCkRpTBmo09y3QfU35oqWtmw</a:t>
            </a:r>
          </a:p>
          <a:p>
            <a:r>
              <a:rPr lang="pt-BR" dirty="0" smtClean="0"/>
              <a:t>Sousa, </a:t>
            </a:r>
            <a:r>
              <a:rPr lang="pt-BR" dirty="0" err="1" smtClean="0"/>
              <a:t>Rainer</a:t>
            </a:r>
            <a:r>
              <a:rPr lang="pt-BR" dirty="0" smtClean="0"/>
              <a:t>. </a:t>
            </a:r>
            <a:r>
              <a:rPr lang="pt-BR" i="1" dirty="0" smtClean="0"/>
              <a:t>A invenção da televisão. </a:t>
            </a:r>
            <a:r>
              <a:rPr lang="pt-BR" dirty="0" smtClean="0"/>
              <a:t>http://historiadomundo.uol.com.br/idade-contemporanea/a-invencao-da-televisao.htm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4500201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Obrigado!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r>
              <a:rPr lang="pt-BR" dirty="0" smtClean="0"/>
              <a:t>Contato:</a:t>
            </a:r>
          </a:p>
          <a:p>
            <a:pPr lvl="1"/>
            <a:r>
              <a:rPr lang="pt-BR" dirty="0" smtClean="0"/>
              <a:t>E-mail</a:t>
            </a:r>
            <a:r>
              <a:rPr lang="pt-BR" smtClean="0"/>
              <a:t>: pedro.antonio.alcantara@usp.br</a:t>
            </a:r>
            <a:endParaRPr lang="pt-BR" dirty="0" smtClean="0"/>
          </a:p>
          <a:p>
            <a:pPr lvl="1"/>
            <a:r>
              <a:rPr lang="pt-BR" dirty="0" err="1" smtClean="0"/>
              <a:t>Facebook</a:t>
            </a:r>
            <a:r>
              <a:rPr lang="pt-BR" dirty="0" smtClean="0"/>
              <a:t>: Centro </a:t>
            </a:r>
            <a:r>
              <a:rPr lang="pt-BR" dirty="0"/>
              <a:t>de Divulgação da Astronomia - Observatório Dietrich </a:t>
            </a:r>
            <a:r>
              <a:rPr lang="pt-BR" dirty="0" err="1"/>
              <a:t>Schiel</a:t>
            </a: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xmlns="" val="945709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Extra 1: Transformações da RE</a:t>
            </a:r>
            <a:endParaRPr lang="pt-BR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/>
            <p:txBody>
              <a:bodyPr anchor="ctr"/>
              <a:lstStyle/>
              <a:p>
                <a:pPr marL="0" indent="0">
                  <a:spcAft>
                    <a:spcPts val="30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b="0" i="0" smtClean="0">
                          <a:latin typeface="Cambria Math"/>
                        </a:rPr>
                        <m:t>Δ</m:t>
                      </m:r>
                      <m:r>
                        <a:rPr lang="pt-BR" b="0" i="1" smtClean="0">
                          <a:latin typeface="Cambria Math"/>
                        </a:rPr>
                        <m:t>𝑡</m:t>
                      </m:r>
                      <m:r>
                        <a:rPr lang="pt-BR" b="0" i="1" smtClean="0">
                          <a:latin typeface="Cambria Math"/>
                        </a:rPr>
                        <m:t>′=</m:t>
                      </m:r>
                      <m:rad>
                        <m:radPr>
                          <m:degHide m:val="on"/>
                          <m:ctrlPr>
                            <a:rPr lang="pt-BR" i="1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pt-BR" i="1">
                              <a:latin typeface="Cambria Math"/>
                            </a:rPr>
                            <m:t>1−</m:t>
                          </m:r>
                          <m:f>
                            <m:fPr>
                              <m:ctrlPr>
                                <a:rPr lang="pt-BR" i="1">
                                  <a:latin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pt-BR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pt-BR" i="1"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  <m:sup>
                                  <m:r>
                                    <a:rPr lang="pt-BR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pt-BR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pt-BR" i="1">
                                      <a:latin typeface="Cambria Math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pt-BR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rad>
                      <m:r>
                        <a:rPr lang="pt-BR" b="0" i="1" smtClean="0">
                          <a:latin typeface="Cambria Math"/>
                        </a:rPr>
                        <m:t>⋅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/>
                          <a:ea typeface="Cambria Math"/>
                        </a:rPr>
                        <m:t>Δ</m:t>
                      </m:r>
                      <m:r>
                        <a:rPr lang="pt-BR" b="0" i="1" smtClean="0">
                          <a:latin typeface="Cambria Math"/>
                          <a:ea typeface="Cambria Math"/>
                        </a:rPr>
                        <m:t>𝑡</m:t>
                      </m:r>
                    </m:oMath>
                  </m:oMathPara>
                </a14:m>
                <a:endParaRPr lang="pt-BR" dirty="0" smtClean="0"/>
              </a:p>
              <a:p>
                <a:pPr marL="0" indent="0"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b="0" i="0" smtClean="0">
                          <a:latin typeface="Cambria Math"/>
                        </a:rPr>
                        <m:t>Δ</m:t>
                      </m:r>
                      <m:r>
                        <a:rPr lang="pt-BR" b="0" i="1" smtClean="0">
                          <a:latin typeface="Cambria Math"/>
                        </a:rPr>
                        <m:t>𝑥</m:t>
                      </m:r>
                      <m:r>
                        <a:rPr lang="pt-BR" b="0" i="1" smtClean="0">
                          <a:latin typeface="Cambria Math"/>
                        </a:rPr>
                        <m:t>′=</m:t>
                      </m:r>
                      <m:rad>
                        <m:radPr>
                          <m:degHide m:val="on"/>
                          <m:ctrlPr>
                            <a:rPr lang="pt-BR" i="1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pt-BR" i="1">
                              <a:latin typeface="Cambria Math"/>
                            </a:rPr>
                            <m:t>1−</m:t>
                          </m:r>
                          <m:f>
                            <m:fPr>
                              <m:ctrlPr>
                                <a:rPr lang="pt-BR" i="1">
                                  <a:latin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pt-BR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pt-BR" i="1"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  <m:sup>
                                  <m:r>
                                    <a:rPr lang="pt-BR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pt-BR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pt-BR" i="1">
                                      <a:latin typeface="Cambria Math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pt-BR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rad>
                      <m:r>
                        <a:rPr lang="pt-BR" b="0" i="1" smtClean="0">
                          <a:latin typeface="Cambria Math"/>
                        </a:rPr>
                        <m:t>⋅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/>
                        </a:rPr>
                        <m:t>Δ</m:t>
                      </m:r>
                      <m:r>
                        <a:rPr lang="pt-BR" b="0" i="1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pt-BR" dirty="0" smtClean="0"/>
              </a:p>
            </p:txBody>
          </p:sp>
        </mc:Choice>
        <mc:Fallback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26499207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Extra 2: Transformação da RG</a:t>
            </a:r>
            <a:endParaRPr lang="pt-BR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/>
            <p:txBody>
              <a:bodyPr anchor="ctr"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b="0" i="0" smtClean="0">
                          <a:latin typeface="Cambria Math"/>
                        </a:rPr>
                        <m:t>Δ</m:t>
                      </m:r>
                      <m:r>
                        <a:rPr lang="pt-BR" b="0" i="1" smtClean="0">
                          <a:latin typeface="Cambria Math"/>
                        </a:rPr>
                        <m:t>𝑡</m:t>
                      </m:r>
                      <m:r>
                        <a:rPr lang="pt-BR" b="0" i="1" smtClean="0">
                          <a:latin typeface="Cambria Math"/>
                        </a:rPr>
                        <m:t>′=</m:t>
                      </m:r>
                      <m:d>
                        <m:dPr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BR" b="0" i="1" smtClean="0">
                              <a:latin typeface="Cambria Math"/>
                            </a:rPr>
                            <m:t>1+</m:t>
                          </m:r>
                          <m:f>
                            <m:fPr>
                              <m:ctrlPr>
                                <a:rPr lang="pt-BR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pt-BR" b="0" i="0" smtClean="0">
                                  <a:latin typeface="Cambria Math"/>
                                </a:rPr>
                                <m:t>ΔΦ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pt-BR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pt-BR" b="0" i="1" smtClean="0">
                                      <a:latin typeface="Cambria Math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pt-BR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m:rPr>
                          <m:sty m:val="p"/>
                        </m:rPr>
                        <a:rPr lang="pt-BR" b="0" i="0" smtClean="0">
                          <a:latin typeface="Cambria Math"/>
                        </a:rPr>
                        <m:t>Δ</m:t>
                      </m:r>
                      <m:r>
                        <a:rPr lang="pt-BR" b="0" i="1" smtClean="0"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26046617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Extra 3.1: Eclipse de Sobral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52600" y="1752600"/>
            <a:ext cx="6533511" cy="4267200"/>
          </a:xfrm>
        </p:spPr>
      </p:pic>
      <p:sp>
        <p:nvSpPr>
          <p:cNvPr id="5" name="CaixaDeTexto 4"/>
          <p:cNvSpPr txBox="1"/>
          <p:nvPr/>
        </p:nvSpPr>
        <p:spPr>
          <a:xfrm>
            <a:off x="1752600" y="6019800"/>
            <a:ext cx="655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pt-BR" sz="2000" dirty="0" smtClean="0"/>
              <a:t>Ilustração do efeito de deflexão da luz (Observatório Nacional).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xmlns="" val="19944378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Extra 3.2: Eclipse de Sobral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76400" y="1752600"/>
            <a:ext cx="7184292" cy="4202811"/>
          </a:xfrm>
        </p:spPr>
      </p:pic>
      <p:sp>
        <p:nvSpPr>
          <p:cNvPr id="5" name="CaixaDeTexto 4"/>
          <p:cNvSpPr txBox="1"/>
          <p:nvPr/>
        </p:nvSpPr>
        <p:spPr>
          <a:xfrm>
            <a:off x="1676400" y="5943600"/>
            <a:ext cx="716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pt-BR" sz="2000" dirty="0" smtClean="0"/>
              <a:t>Placas fotográficas de um dos telescópios usados em Sobral (Observatório Nacional).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xmlns="" val="734536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dirty="0" smtClean="0"/>
              <a:t>Extra 4: Gravidade na cama elástica</a:t>
            </a:r>
            <a:endParaRPr lang="pt-BR" sz="2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 algn="ctr">
              <a:buNone/>
            </a:pPr>
            <a:r>
              <a:rPr lang="pt-BR" dirty="0" smtClean="0">
                <a:hlinkClick r:id="rId2"/>
              </a:rPr>
              <a:t>Outro vídeo legal</a:t>
            </a:r>
            <a:r>
              <a:rPr lang="pt-BR" dirty="0"/>
              <a:t> (</a:t>
            </a:r>
            <a:r>
              <a:rPr lang="pt-BR" dirty="0" err="1"/>
              <a:t>Gravity</a:t>
            </a:r>
            <a:r>
              <a:rPr lang="pt-BR" dirty="0"/>
              <a:t> </a:t>
            </a:r>
            <a:r>
              <a:rPr lang="pt-BR" dirty="0" err="1" smtClean="0"/>
              <a:t>Visualized</a:t>
            </a:r>
            <a:r>
              <a:rPr lang="pt-BR" dirty="0" smtClean="0"/>
              <a:t>)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xmlns="" val="31854685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Senta que lá vem história!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1"/>
          <a:stretch/>
        </p:blipFill>
        <p:spPr>
          <a:xfrm>
            <a:off x="2133600" y="1975852"/>
            <a:ext cx="3530715" cy="4267200"/>
          </a:xfrm>
        </p:spPr>
      </p:pic>
      <p:sp>
        <p:nvSpPr>
          <p:cNvPr id="5" name="CaixaDeTexto 4"/>
          <p:cNvSpPr txBox="1"/>
          <p:nvPr/>
        </p:nvSpPr>
        <p:spPr>
          <a:xfrm>
            <a:off x="5638800" y="2046704"/>
            <a:ext cx="3352800" cy="2086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pt-BR" sz="2400" dirty="0" smtClean="0"/>
              <a:t>Albert Einstein (1879 – 1955). Propôs em 1905 as primeiras ideias sobre Relatividade Especial, que só ficou conhecida assim mais tarde.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xmlns="" val="16307381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Fofo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08200" y="1905000"/>
            <a:ext cx="5689600" cy="4267200"/>
          </a:xfrm>
        </p:spPr>
      </p:pic>
    </p:spTree>
    <p:extLst>
      <p:ext uri="{BB962C8B-B14F-4D97-AF65-F5344CB8AC3E}">
        <p14:creationId xmlns:p14="http://schemas.microsoft.com/office/powerpoint/2010/main" xmlns="" val="40616991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915671" y="1905000"/>
            <a:ext cx="8458200" cy="3429000"/>
          </a:xfrm>
          <a:prstGeom prst="rect">
            <a:avLst/>
          </a:prstGeom>
          <a:solidFill>
            <a:schemeClr val="tx1"/>
          </a:solidFill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Movimento Relativo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47800" y="2127449"/>
            <a:ext cx="7393942" cy="2984102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915672" y="5382891"/>
            <a:ext cx="8458199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pt-BR" sz="2400" dirty="0" smtClean="0">
                <a:hlinkClick r:id="rId3"/>
              </a:rPr>
              <a:t>Vídeo legal</a:t>
            </a:r>
            <a:r>
              <a:rPr lang="pt-BR" sz="2400" dirty="0" smtClean="0"/>
              <a:t> (</a:t>
            </a:r>
            <a:r>
              <a:rPr lang="pt-BR" sz="2400" dirty="0" err="1" smtClean="0"/>
              <a:t>Relative</a:t>
            </a:r>
            <a:r>
              <a:rPr lang="pt-BR" sz="2400" dirty="0" smtClean="0"/>
              <a:t> </a:t>
            </a:r>
            <a:r>
              <a:rPr lang="pt-BR" sz="2400" dirty="0" err="1" smtClean="0"/>
              <a:t>Velocity</a:t>
            </a:r>
            <a:r>
              <a:rPr lang="pt-BR" sz="2400" dirty="0" smtClean="0"/>
              <a:t> </a:t>
            </a:r>
            <a:r>
              <a:rPr lang="pt-BR" sz="2400" dirty="0" err="1" smtClean="0"/>
              <a:t>of</a:t>
            </a:r>
            <a:r>
              <a:rPr lang="pt-BR" sz="2400" dirty="0" smtClean="0"/>
              <a:t> </a:t>
            </a:r>
            <a:r>
              <a:rPr lang="pt-BR" sz="2400" dirty="0" err="1" smtClean="0"/>
              <a:t>Trains</a:t>
            </a:r>
            <a:r>
              <a:rPr lang="pt-BR" sz="2400" dirty="0" smtClean="0"/>
              <a:t>)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xmlns="" val="29291233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Velocidade da luz</a:t>
            </a:r>
            <a:endParaRPr lang="pt-BR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/>
            <p:txBody>
              <a:bodyPr anchor="ctr"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pt-BR" sz="5400" b="0" i="1" smtClean="0">
                          <a:latin typeface="Cambria Math"/>
                        </a:rPr>
                        <m:t>𝑐</m:t>
                      </m:r>
                      <m:r>
                        <a:rPr lang="pt-BR" sz="5400" b="0" i="1" smtClean="0">
                          <a:latin typeface="Cambria Math"/>
                        </a:rPr>
                        <m:t>=299.792.458 </m:t>
                      </m:r>
                      <m:r>
                        <a:rPr lang="pt-BR" sz="5400" b="0" i="1" smtClean="0">
                          <a:latin typeface="Cambria Math"/>
                        </a:rPr>
                        <m:t>𝑚</m:t>
                      </m:r>
                      <m:r>
                        <a:rPr lang="pt-BR" sz="5400" b="0" i="1" smtClean="0">
                          <a:latin typeface="Cambria Math"/>
                        </a:rPr>
                        <m:t>/</m:t>
                      </m:r>
                      <m:r>
                        <a:rPr lang="pt-BR" sz="5400" b="0" i="1" smtClean="0">
                          <a:latin typeface="Cambria Math"/>
                        </a:rPr>
                        <m:t>𝑠</m:t>
                      </m:r>
                    </m:oMath>
                  </m:oMathPara>
                </a14:m>
                <a:endParaRPr lang="pt-BR" sz="5400" dirty="0"/>
              </a:p>
            </p:txBody>
          </p:sp>
        </mc:Choice>
        <mc:Fallback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21938043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Contração do espaço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4552" b="18148"/>
          <a:stretch/>
        </p:blipFill>
        <p:spPr>
          <a:xfrm>
            <a:off x="1828800" y="4368800"/>
            <a:ext cx="4614711" cy="2133600"/>
          </a:xfr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2848" b="16886"/>
          <a:stretch/>
        </p:blipFill>
        <p:spPr>
          <a:xfrm flipH="1">
            <a:off x="1828800" y="1828800"/>
            <a:ext cx="4614711" cy="2540000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6443511" y="1842181"/>
            <a:ext cx="216708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pt-BR" sz="2400" dirty="0" smtClean="0"/>
              <a:t>Quanto mais rápido o carro se move, menor ele fica para um observador parado na rua</a:t>
            </a:r>
          </a:p>
          <a:p>
            <a:pPr>
              <a:lnSpc>
                <a:spcPct val="90000"/>
              </a:lnSpc>
            </a:pPr>
            <a:r>
              <a:rPr lang="pt-BR" sz="2400" dirty="0" smtClean="0"/>
              <a:t>(mas a imagem não é tão real assim).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xmlns="" val="12463542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Exemplo 1: televisão de tubo</a:t>
            </a:r>
            <a:endParaRPr lang="pt-BR" dirty="0"/>
          </a:p>
        </p:txBody>
      </p:sp>
      <p:pic>
        <p:nvPicPr>
          <p:cNvPr id="5" name="Imagem 4" descr="tv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52600" y="1828799"/>
            <a:ext cx="6400800" cy="3930782"/>
          </a:xfrm>
          <a:prstGeom prst="rect">
            <a:avLst/>
          </a:prstGeom>
        </p:spPr>
      </p:pic>
      <p:pic>
        <p:nvPicPr>
          <p:cNvPr id="4" name="Espaço Reservado para Conteúdo 3" descr="greasehed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grayscl/>
          </a:blip>
          <a:stretch>
            <a:fillRect/>
          </a:stretch>
        </p:blipFill>
        <p:spPr>
          <a:xfrm>
            <a:off x="2590800" y="2438400"/>
            <a:ext cx="3657600" cy="259080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6" name="CaixaDeTexto 5"/>
          <p:cNvSpPr txBox="1"/>
          <p:nvPr/>
        </p:nvSpPr>
        <p:spPr>
          <a:xfrm>
            <a:off x="2286000" y="5791200"/>
            <a:ext cx="556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pt-BR" sz="2000" dirty="0" smtClean="0"/>
              <a:t>Olivia Newton-John e John Travolta arrasando em </a:t>
            </a:r>
            <a:r>
              <a:rPr lang="pt-BR" sz="2000" dirty="0" err="1" smtClean="0"/>
              <a:t>Grease</a:t>
            </a:r>
            <a:r>
              <a:rPr lang="pt-BR" sz="2000" dirty="0" smtClean="0"/>
              <a:t>.</a:t>
            </a:r>
            <a:endParaRPr lang="pt-BR" sz="20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Tubo de raios catódicos</a:t>
            </a:r>
            <a:endParaRPr lang="pt-BR" dirty="0"/>
          </a:p>
        </p:txBody>
      </p:sp>
      <p:pic>
        <p:nvPicPr>
          <p:cNvPr id="4" name="Espaço Reservado para Conteúdo 3" descr="tubo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19200" y="2743200"/>
            <a:ext cx="4000500" cy="2190750"/>
          </a:xfrm>
        </p:spPr>
      </p:pic>
      <p:pic>
        <p:nvPicPr>
          <p:cNvPr id="5" name="Imagem 4" descr="TV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10200" y="2590800"/>
            <a:ext cx="3505200" cy="2465522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1676400" y="5562600"/>
            <a:ext cx="7301807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pt-BR" sz="2400" dirty="0" smtClean="0"/>
              <a:t>Tubo de raios catódicos na parte traseira de um televisor</a:t>
            </a:r>
            <a:endParaRPr lang="pt-BR" sz="24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adro negro 16x9">
  <a:themeElements>
    <a:clrScheme name="Quadro Negro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/>
        </a:blip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 lang="pt-BR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lang="pt-BR" sz="240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FormuláriodeBibliotecadeDocumentos</Display>
  <Edit>FormuláriodeBibliotecadeDocumentos</Edit>
  <New>FormuláriodeBibliotecadeDocumentos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1D5F340F01F94FA2FD29A5E6DC872E" ma:contentTypeVersion="0" ma:contentTypeDescription="Create a new document." ma:contentTypeScope="" ma:versionID="f583bd66513a361a730282b6a794e35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841151cf538834e171094e4faaf2d7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41CC889-B55A-4246-8D72-AEC912BCD20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8F4CB80-51E5-47C8-B45D-3834AA25DD5F}">
  <ds:schemaRefs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185DBF61-A50A-4EA0-945F-5445B1740AA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1537</TotalTime>
  <Words>433</Words>
  <Application>Microsoft Office PowerPoint</Application>
  <PresentationFormat>Papel A4 (210 x 297 mm)</PresentationFormat>
  <Paragraphs>76</Paragraphs>
  <Slides>29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29</vt:i4>
      </vt:variant>
    </vt:vector>
  </HeadingPairs>
  <TitlesOfParts>
    <vt:vector size="30" baseType="lpstr">
      <vt:lpstr>Quadro negro 16x9</vt:lpstr>
      <vt:lpstr>Relatividade no Dia a Dia</vt:lpstr>
      <vt:lpstr>Tópicos</vt:lpstr>
      <vt:lpstr>Senta que lá vem história!</vt:lpstr>
      <vt:lpstr>Fofo</vt:lpstr>
      <vt:lpstr>Movimento Relativo</vt:lpstr>
      <vt:lpstr>Velocidade da luz</vt:lpstr>
      <vt:lpstr>Contração do espaço</vt:lpstr>
      <vt:lpstr>Exemplo 1: televisão de tubo</vt:lpstr>
      <vt:lpstr>Tubo de raios catódicos</vt:lpstr>
      <vt:lpstr>Contração do tubo</vt:lpstr>
      <vt:lpstr>Relatividade Geral</vt:lpstr>
      <vt:lpstr>Princípio da Equivalência</vt:lpstr>
      <vt:lpstr>Distorção temporal</vt:lpstr>
      <vt:lpstr>Distorção temporal</vt:lpstr>
      <vt:lpstr>Exemplo 2: GPS</vt:lpstr>
      <vt:lpstr>Posições dos satélites</vt:lpstr>
      <vt:lpstr>Cálculo da posição</vt:lpstr>
      <vt:lpstr>Cálculo da posição</vt:lpstr>
      <vt:lpstr>Aplicação da Teoria da Relatividade ao GPS</vt:lpstr>
      <vt:lpstr>Acumulo de erros</vt:lpstr>
      <vt:lpstr>Acumulo de erros</vt:lpstr>
      <vt:lpstr>Conclusão</vt:lpstr>
      <vt:lpstr>Referências Bibliográficas</vt:lpstr>
      <vt:lpstr>Obrigado!</vt:lpstr>
      <vt:lpstr>Extra 1: Transformações da RE</vt:lpstr>
      <vt:lpstr>Extra 2: Transformação da RG</vt:lpstr>
      <vt:lpstr>Extra 3.1: Eclipse de Sobral</vt:lpstr>
      <vt:lpstr>Extra 3.2: Eclipse de Sobral</vt:lpstr>
      <vt:lpstr>Extra 4: Gravidade na cama elástica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Layout de Título</dc:title>
  <dc:creator>Pedro</dc:creator>
  <cp:lastModifiedBy>Observatório</cp:lastModifiedBy>
  <cp:revision>103</cp:revision>
  <dcterms:created xsi:type="dcterms:W3CDTF">2013-04-05T19:59:21Z</dcterms:created>
  <dcterms:modified xsi:type="dcterms:W3CDTF">2016-10-02T22:49:24Z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0x0101007C1D5F340F01F94FA2FD29A5E6DC872E</vt:lpwstr>
  </property>
  <property fmtid="{D5CDD505-2E9C-101B-9397-08002B2CF9AE}" pid="3" name="IsMyDocuments">
    <vt:bool>true</vt:bool>
  </property>
</Properties>
</file>