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embeddedFontLst>
    <p:embeddedFont>
      <p:font typeface="Merriweather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14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Merriweather"/>
              <a:buNone/>
              <a:defRPr sz="48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1463625" y="3550126"/>
            <a:ext cx="2971799" cy="1587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hape 19"/>
          <p:cNvCxnSpPr/>
          <p:nvPr/>
        </p:nvCxnSpPr>
        <p:spPr>
          <a:xfrm>
            <a:off x="4708573" y="3550126"/>
            <a:ext cx="2971799" cy="1587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/>
          <p:nvPr/>
        </p:nvSpPr>
        <p:spPr>
          <a:xfrm>
            <a:off x="4540348" y="3526301"/>
            <a:ext cx="45718" cy="45718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Merriweather"/>
              <a:buNone/>
              <a:defRPr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8"/>
            <a:ext cx="46783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Merriweather"/>
              <a:buNone/>
              <a:defRPr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Merriweather"/>
              <a:buNone/>
              <a:defRPr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erriweather"/>
              <a:buNone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erriweather"/>
              <a:buNone/>
              <a:defRPr sz="12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798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Merriweather"/>
              <a:buNone/>
              <a:defRPr sz="48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798" cy="984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844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2311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23876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23368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685800" y="4916992"/>
            <a:ext cx="7924798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Merriweather"/>
              <a:buNone/>
              <a:defRPr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399591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844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2311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23876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23368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598" cy="391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9787" y="2201896"/>
            <a:ext cx="4038598" cy="391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Merriweather"/>
              <a:buNone/>
              <a:defRPr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8200" y="1399591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844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2311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23876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23368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562945" y="2180217"/>
            <a:ext cx="3749040" cy="1587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Shape 58"/>
          <p:cNvCxnSpPr/>
          <p:nvPr/>
        </p:nvCxnSpPr>
        <p:spPr>
          <a:xfrm>
            <a:off x="4754880" y="2180217"/>
            <a:ext cx="3749040" cy="1587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Merriweather"/>
              <a:buNone/>
              <a:defRPr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399" cy="5714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844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2311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23876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23368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798" cy="5562600"/>
          </a:xfrm>
          <a:prstGeom prst="rect">
            <a:avLst/>
          </a:prstGeom>
          <a:solidFill>
            <a:srgbClr val="FFFDE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5621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2636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1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15208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14700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57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79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005839" marR="0" lvl="2" indent="-1619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ct val="85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280160" marR="0" lvl="3" indent="-346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554480" marR="0" lvl="4" indent="-71119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828800" marR="0" lvl="5" indent="-4794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011679" marR="0" lvl="6" indent="-2031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286000" marR="0" lvl="7" indent="-3333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560320" marR="0" lvl="8" indent="-2825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ct val="85000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8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Merriweather"/>
              <a:buNone/>
              <a:defRPr sz="12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Merriweather"/>
              <a:buNone/>
            </a:pPr>
            <a:fld id="{00000000-1234-1234-1234-123412341234}" type="slidenum">
              <a:rPr lang="pt-BR" sz="16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Merriweather"/>
                <a:buNone/>
              </a:pPr>
              <a:t>‹nº›</a:t>
            </a:fld>
            <a:endParaRPr lang="pt-BR" sz="1600" b="0" i="0" u="none" strike="noStrike" cap="none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Merriweather"/>
              <a:buNone/>
              <a:defRPr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shaw.ca/mike.anderton/WarpDrive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-540568" y="-603447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0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Sessão Astronomia: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395536" y="2852934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pt-BR" sz="44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 ciência de Star Trek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211960" y="5229200"/>
            <a:ext cx="448937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Jacqueline Garutti Lopes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jacqueline.garutti.lopes@usp.br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5" y="895150"/>
            <a:ext cx="9009248" cy="50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2" y="0"/>
            <a:ext cx="91405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7774950" y="6541500"/>
            <a:ext cx="1536598" cy="3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Créditos: NASA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Tricorder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586" y="1164750"/>
            <a:ext cx="4156823" cy="491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LOCAD!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7375" y="873599"/>
            <a:ext cx="4269249" cy="54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Gravitadade artificial</a:t>
            </a:r>
          </a:p>
        </p:txBody>
      </p:sp>
      <p:sp>
        <p:nvSpPr>
          <p:cNvPr id="199" name="Shape 199"/>
          <p:cNvSpPr/>
          <p:nvPr/>
        </p:nvSpPr>
        <p:spPr>
          <a:xfrm>
            <a:off x="1423400" y="1287925"/>
            <a:ext cx="6683024" cy="50122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Metamateriais + transformada óptica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pt-BR"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Cloacking devices (“Capas de invisibilidade”)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226" y="2663588"/>
            <a:ext cx="3501789" cy="308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84747" y="50041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Tecnologia Stealth (aviões)</a:t>
            </a:r>
          </a:p>
          <a:p>
            <a:pPr marL="274320" marR="0" lvl="0" indent="-1346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925" y="1554245"/>
            <a:ext cx="42862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Phasers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0227" y="1843798"/>
            <a:ext cx="5603543" cy="402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00" y="481912"/>
            <a:ext cx="7834199" cy="589417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1294000" y="6324425"/>
            <a:ext cx="6146399" cy="3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Nichelle Nichols (Lieutenant Uhura, Star Trek)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</a:pPr>
            <a:r>
              <a:rPr lang="pt-BR"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NASA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537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Artigo sobre Warp Drive de Miguel Alcubierre: </a:t>
            </a:r>
            <a:r>
              <a:rPr lang="pt-BR" sz="2600" b="0" i="0" u="sng" strike="noStrike" cap="non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http://members.shaw.ca/mike.anderton/WarpDrive.pdf</a:t>
            </a:r>
            <a:r>
              <a:rPr lang="pt-BR"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acesso em 15/02/2016 às 13:03.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537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378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Referências:</a:t>
            </a:r>
            <a:br>
              <a:rPr lang="pt-BR" sz="378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pt-BR" sz="3780" b="0" i="0" u="none" strike="noStrike" cap="none">
              <a:solidFill>
                <a:srgbClr val="F9F9F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Star Trek!</a:t>
            </a:r>
          </a:p>
        </p:txBody>
      </p:sp>
      <p:pic>
        <p:nvPicPr>
          <p:cNvPr id="104" name="Shape 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43685" y="404662"/>
            <a:ext cx="2643114" cy="238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3685" y="3284982"/>
            <a:ext cx="2410839" cy="321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7414" y="620687"/>
            <a:ext cx="2095791" cy="246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07" y="1359487"/>
            <a:ext cx="3160215" cy="235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9812" y="3861048"/>
            <a:ext cx="3762460" cy="2821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Alpha Centauri(4,3 anos-luz)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15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Propulsão por </a:t>
            </a:r>
            <a:r>
              <a:rPr lang="pt-BR"/>
              <a:t>m</a:t>
            </a: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ateria-antimateria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25" y="1918200"/>
            <a:ext cx="8091549" cy="423531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027750" y="5771575"/>
            <a:ext cx="1663499" cy="5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pt-BR" sz="900" b="1" i="1">
                <a:solidFill>
                  <a:srgbClr val="666666"/>
                </a:solidFill>
                <a:highlight>
                  <a:srgbClr val="E4E4E4"/>
                </a:highlight>
              </a:rPr>
              <a:t>Credit: Positronics Research, LLC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193577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 dirty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Viagem </a:t>
            </a:r>
            <a:r>
              <a:rPr lang="pt-BR" sz="4200" b="0" i="0" u="none" strike="noStrike" cap="none" dirty="0" err="1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interstelar</a:t>
            </a:r>
            <a:r>
              <a:rPr lang="pt-BR" sz="4200" b="0" i="0" u="none" strike="noStrike" cap="none" dirty="0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1700808"/>
            <a:ext cx="5714998" cy="42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Observatório\Desktop\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20" y="980728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 idx="4294967295"/>
          </p:nvPr>
        </p:nvSpPr>
        <p:spPr>
          <a:xfrm>
            <a:off x="251518" y="225745"/>
            <a:ext cx="8892479" cy="7057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378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Comunicadores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2" y="1784905"/>
            <a:ext cx="5242558" cy="36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9632" y="1268760"/>
            <a:ext cx="633670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Existência de Robôs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900" y="1601450"/>
            <a:ext cx="4075974" cy="49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5450875" y="6153550"/>
            <a:ext cx="3040798" cy="4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Lieutentant Commander Data (Star Trek: Next Generation)</a:t>
            </a:r>
          </a:p>
        </p:txBody>
      </p:sp>
      <p:pic>
        <p:nvPicPr>
          <p:cNvPr id="5" name="Picture 2" descr="C:\Users\Observatório\Desktop\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680" y="1340768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25400" y="217075"/>
            <a:ext cx="8293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Pósitrons!!!!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250" y="2216075"/>
            <a:ext cx="7149149" cy="357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25000"/>
              <a:buFont typeface="Merriweather"/>
              <a:buNone/>
            </a:pPr>
            <a:r>
              <a:rPr lang="pt-BR" sz="4200" b="0" i="0" u="none" strike="noStrike" cap="none">
                <a:solidFill>
                  <a:srgbClr val="F9F9F9"/>
                </a:solidFill>
                <a:latin typeface="Merriweather"/>
                <a:ea typeface="Merriweather"/>
                <a:cs typeface="Merriweather"/>
                <a:sym typeface="Merriweather"/>
              </a:rPr>
              <a:t>Vida extraterrestre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700" y="1112800"/>
            <a:ext cx="7100599" cy="532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l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120</Words>
  <Application>Microsoft Office PowerPoint</Application>
  <PresentationFormat>Apresentação na tela (4:3)</PresentationFormat>
  <Paragraphs>46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Merriweather</vt:lpstr>
      <vt:lpstr>Noto Sans Symbols</vt:lpstr>
      <vt:lpstr>Calibri</vt:lpstr>
      <vt:lpstr>Papel</vt:lpstr>
      <vt:lpstr>Sessão Astronomia:</vt:lpstr>
      <vt:lpstr>Star Trek!</vt:lpstr>
      <vt:lpstr>Alpha Centauri(4,3 anos-luz)</vt:lpstr>
      <vt:lpstr>Propulsão por materia-antimateria</vt:lpstr>
      <vt:lpstr>Viagem interstelar:</vt:lpstr>
      <vt:lpstr>Comunicadores</vt:lpstr>
      <vt:lpstr>Existência de Robôs</vt:lpstr>
      <vt:lpstr>Pósitrons!!!!</vt:lpstr>
      <vt:lpstr>Vida extraterrestre</vt:lpstr>
      <vt:lpstr>Slide 10</vt:lpstr>
      <vt:lpstr>Slide 11</vt:lpstr>
      <vt:lpstr>Tricorder</vt:lpstr>
      <vt:lpstr>LOCAD!</vt:lpstr>
      <vt:lpstr>Gravitadade artificial</vt:lpstr>
      <vt:lpstr>Cloacking devices (“Capas de invisibilidade”)</vt:lpstr>
      <vt:lpstr>Slide 16</vt:lpstr>
      <vt:lpstr>Phasers</vt:lpstr>
      <vt:lpstr>Slide 18</vt:lpstr>
      <vt:lpstr>Referências: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Sessão Astronomia:</dc:title>
  <dc:creator>cda</dc:creator>
  <cp:lastModifiedBy>Observatório</cp:lastModifiedBy>
  <cp:revision>2</cp:revision>
  <dcterms:modified xsi:type="dcterms:W3CDTF">2016-02-22T11:56:52Z</dcterms:modified>
</cp:coreProperties>
</file>