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8" r:id="rId3"/>
    <p:sldId id="257" r:id="rId4"/>
    <p:sldId id="258" r:id="rId5"/>
    <p:sldId id="264" r:id="rId6"/>
    <p:sldId id="265" r:id="rId7"/>
    <p:sldId id="261" r:id="rId8"/>
    <p:sldId id="260" r:id="rId9"/>
    <p:sldId id="262" r:id="rId10"/>
    <p:sldId id="263" r:id="rId11"/>
    <p:sldId id="267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87CF2B3-A240-4E5F-BBC4-EA1CE6E2E3A9}" type="datetimeFigureOut">
              <a:rPr lang="pt-BR" smtClean="0"/>
              <a:pPr/>
              <a:t>25/01/2016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297E533-5709-45F6-9E5A-1043CA076A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sky.org/space/are-solar-storms-dangerous-to-us" TargetMode="External"/><Relationship Id="rId7" Type="http://schemas.openxmlformats.org/officeDocument/2006/relationships/hyperlink" Target="http://astro.if.ufrgs.br/esol/esol.htm" TargetMode="External"/><Relationship Id="rId2" Type="http://schemas.openxmlformats.org/officeDocument/2006/relationships/hyperlink" Target="http://www.nasa.gov/mission_pages/sunearth/spaceweather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imatologiageografica.com.br/monitoramento-solar/" TargetMode="External"/><Relationship Id="rId5" Type="http://schemas.openxmlformats.org/officeDocument/2006/relationships/hyperlink" Target="http://www.inape.org.br/colunas/quimica-universo/tempestade-solar" TargetMode="External"/><Relationship Id="rId4" Type="http://schemas.openxmlformats.org/officeDocument/2006/relationships/hyperlink" Target="http://www.sciencealert.com/the-white-house-is-prepping-for-a-huge-solar-storm-that-could-kick-us-back-into-the-dark-ag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184648"/>
            <a:ext cx="8077200" cy="1673352"/>
          </a:xfrm>
        </p:spPr>
        <p:txBody>
          <a:bodyPr/>
          <a:lstStyle/>
          <a:p>
            <a:r>
              <a:rPr lang="pt-BR" smtClean="0"/>
              <a:t>Tempestade Solar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38798" y="5358384"/>
            <a:ext cx="8077200" cy="1499616"/>
          </a:xfrm>
        </p:spPr>
        <p:txBody>
          <a:bodyPr/>
          <a:lstStyle/>
          <a:p>
            <a:r>
              <a:rPr lang="pt-BR" dirty="0" err="1" smtClean="0"/>
              <a:t>Karin</a:t>
            </a:r>
            <a:r>
              <a:rPr lang="pt-BR" dirty="0" smtClean="0"/>
              <a:t> </a:t>
            </a:r>
            <a:r>
              <a:rPr lang="pt-BR" dirty="0" err="1" smtClean="0"/>
              <a:t>Targas</a:t>
            </a:r>
            <a:r>
              <a:rPr lang="pt-BR" dirty="0" smtClean="0"/>
              <a:t> (karin.targas@usp.br)</a:t>
            </a:r>
            <a:endParaRPr lang="pt-BR" dirty="0"/>
          </a:p>
        </p:txBody>
      </p:sp>
      <p:pic>
        <p:nvPicPr>
          <p:cNvPr id="5" name="Imagem 4" descr="Giant_prominence_on_the_sun_erup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142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Tempestades que </a:t>
            </a:r>
            <a:r>
              <a:rPr lang="pt-BR" smtClean="0"/>
              <a:t>já aconteceram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1994 os satélites de comunicação canadenses </a:t>
            </a:r>
            <a:r>
              <a:rPr lang="pt-BR" dirty="0" err="1" smtClean="0"/>
              <a:t>Anik</a:t>
            </a:r>
            <a:r>
              <a:rPr lang="pt-BR" dirty="0" smtClean="0"/>
              <a:t> E1 e E2, assim como o satélite da AT&amp;T </a:t>
            </a:r>
            <a:r>
              <a:rPr lang="pt-BR" dirty="0" err="1" smtClean="0"/>
              <a:t>Telstar</a:t>
            </a:r>
            <a:r>
              <a:rPr lang="pt-BR" dirty="0" smtClean="0"/>
              <a:t> 1, de TV e dados e o satélite </a:t>
            </a:r>
            <a:r>
              <a:rPr lang="pt-BR" dirty="0" err="1" smtClean="0"/>
              <a:t>Galaxy</a:t>
            </a:r>
            <a:r>
              <a:rPr lang="pt-BR" dirty="0" smtClean="0"/>
              <a:t> 4, </a:t>
            </a:r>
          </a:p>
          <a:p>
            <a:r>
              <a:rPr lang="pt-BR" dirty="0" smtClean="0"/>
              <a:t>1998 emudeceu 45 milhões de </a:t>
            </a:r>
            <a:r>
              <a:rPr lang="pt-BR" i="1" dirty="0" err="1" smtClean="0"/>
              <a:t>pagers</a:t>
            </a:r>
            <a:r>
              <a:rPr lang="pt-BR" dirty="0" smtClean="0"/>
              <a:t> em todo o mundo, foram todos danificados por partículas aceleradas decorrentes de tempestades solares</a:t>
            </a:r>
          </a:p>
          <a:p>
            <a:r>
              <a:rPr lang="pt-BR" dirty="0" smtClean="0"/>
              <a:t>1972 houve uma flutuação na rede elétrica de </a:t>
            </a:r>
            <a:r>
              <a:rPr lang="pt-BR" dirty="0" err="1" smtClean="0"/>
              <a:t>Winsconsin</a:t>
            </a:r>
            <a:r>
              <a:rPr lang="pt-BR" dirty="0" smtClean="0"/>
              <a:t>, nos Estados Unidos, de 2500 volts e a queima de um transformador de 230 000 volts na Columbia Britânica, no valor de 100 milhões de dólares. </a:t>
            </a:r>
          </a:p>
          <a:p>
            <a:r>
              <a:rPr lang="pt-BR" dirty="0" smtClean="0"/>
              <a:t>1989, Uma ejeção coronal de massa também causou a queima de transformadores no Quebec, em 13 de março de deixando 6 milhões de pessoas sem energia elétrica por nove horas e em algumas regiões daquela província do Canadá por até duas semanas, com um prejuízo superior a 100 milhões de dólares.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  <p:pic>
        <p:nvPicPr>
          <p:cNvPr id="4" name="Espaço Reservado para Conteúdo 3" descr="arcadenov9_trace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2257"/>
            <a:ext cx="9144000" cy="541574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u="sng" dirty="0" smtClean="0">
                <a:hlinkClick r:id="rId2"/>
              </a:rPr>
              <a:t>http://www.nasa.gov/mission_pages/sunearth/spaceweather/index.html</a:t>
            </a:r>
            <a:endParaRPr lang="pt-BR" dirty="0" smtClean="0"/>
          </a:p>
          <a:p>
            <a:r>
              <a:rPr lang="pt-BR" u="sng" dirty="0" smtClean="0">
                <a:hlinkClick r:id="rId3"/>
              </a:rPr>
              <a:t>http://earthsky.org/space/are-solar-storms-dangerous-to-us</a:t>
            </a:r>
            <a:endParaRPr lang="pt-BR" dirty="0" smtClean="0"/>
          </a:p>
          <a:p>
            <a:r>
              <a:rPr lang="pt-BR" u="sng" dirty="0" smtClean="0">
                <a:hlinkClick r:id="rId4"/>
              </a:rPr>
              <a:t>http://www.sciencealert.com/the-white-house-is-prepping-for-a-huge-solar-storm-that-could-kick-us-back-into-the-dark-ages</a:t>
            </a:r>
            <a:endParaRPr lang="pt-BR" dirty="0" smtClean="0"/>
          </a:p>
          <a:p>
            <a:r>
              <a:rPr lang="pt-BR" u="sng" dirty="0" smtClean="0">
                <a:hlinkClick r:id="rId5"/>
              </a:rPr>
              <a:t>http://www.inape.org.br/colunas/quimica-universo/tempestade-solar</a:t>
            </a:r>
            <a:endParaRPr lang="pt-BR" dirty="0" smtClean="0"/>
          </a:p>
          <a:p>
            <a:r>
              <a:rPr lang="pt-BR" u="sng" dirty="0" smtClean="0">
                <a:hlinkClick r:id="rId6"/>
              </a:rPr>
              <a:t>http://climatologiageografica.com.br/monitoramento-solar/</a:t>
            </a:r>
            <a:endParaRPr lang="pt-BR" dirty="0" smtClean="0"/>
          </a:p>
          <a:p>
            <a:r>
              <a:rPr lang="pt-BR" u="sng" dirty="0" smtClean="0">
                <a:hlinkClick r:id="rId7"/>
              </a:rPr>
              <a:t>http://astro.if.ufrgs.br/esol/esol.htm</a:t>
            </a:r>
            <a:endParaRPr lang="pt-BR" dirty="0" smtClean="0"/>
          </a:p>
          <a:p>
            <a:r>
              <a:rPr lang="pt-BR" dirty="0" smtClean="0"/>
              <a:t>http://www.solarsystemcentral.com/solar_storm_page.html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pic>
        <p:nvPicPr>
          <p:cNvPr id="4" name="Espaço Reservado para Conteúdo 3" descr="Screenshot_2016-01-23-18-40-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500174"/>
            <a:ext cx="3013777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Revisão: Sol</a:t>
            </a:r>
            <a:endParaRPr lang="pt-BR" dirty="0"/>
          </a:p>
        </p:txBody>
      </p:sp>
      <p:pic>
        <p:nvPicPr>
          <p:cNvPr id="6" name="Espaço Reservado para Conteúdo 5" descr="sol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5652" y="1471627"/>
            <a:ext cx="5208348" cy="3671885"/>
          </a:xfrm>
        </p:spPr>
      </p:pic>
      <p:sp>
        <p:nvSpPr>
          <p:cNvPr id="7" name="CaixaDeTexto 6"/>
          <p:cNvSpPr txBox="1"/>
          <p:nvPr/>
        </p:nvSpPr>
        <p:spPr>
          <a:xfrm>
            <a:off x="214282" y="2000240"/>
            <a:ext cx="4000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Fotosfera</a:t>
            </a:r>
            <a:r>
              <a:rPr lang="pt-BR" dirty="0" smtClean="0"/>
              <a:t>:Camada visível do sol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Zona convectiva</a:t>
            </a:r>
            <a:r>
              <a:rPr lang="pt-BR" dirty="0" smtClean="0"/>
              <a:t>: a energia é dada pelo movimento das parcelas de gás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Zona radiativa</a:t>
            </a:r>
            <a:r>
              <a:rPr lang="pt-BR" dirty="0" smtClean="0"/>
              <a:t>: energia flui por radiação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Núcleo</a:t>
            </a:r>
            <a:r>
              <a:rPr lang="pt-BR" dirty="0" smtClean="0"/>
              <a:t>: energia produzida por reação termo-nuclear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Cromosfera</a:t>
            </a:r>
            <a:r>
              <a:rPr lang="pt-BR" dirty="0" smtClean="0"/>
              <a:t>: é a atmosfera solar logo acima da fotosfera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Coroa:</a:t>
            </a:r>
            <a:r>
              <a:rPr lang="pt-BR" dirty="0" smtClean="0"/>
              <a:t> se encontra acima da cromosfera e só é visível nos eclipses totais do sol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a atividade solar?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43636" y="1714488"/>
            <a:ext cx="3071834" cy="4686312"/>
          </a:xfrm>
        </p:spPr>
        <p:txBody>
          <a:bodyPr/>
          <a:lstStyle/>
          <a:p>
            <a:r>
              <a:rPr lang="pt-BR" dirty="0" smtClean="0"/>
              <a:t>Conjunto de todos os eventos causado pelo capo magnético solar</a:t>
            </a:r>
          </a:p>
        </p:txBody>
      </p:sp>
      <p:pic>
        <p:nvPicPr>
          <p:cNvPr id="5" name="Imagem 4" descr="faq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546609"/>
            <a:ext cx="6248695" cy="5311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Clima espacial?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25609"/>
          </a:xfrm>
        </p:spPr>
        <p:txBody>
          <a:bodyPr/>
          <a:lstStyle/>
          <a:p>
            <a:r>
              <a:rPr lang="pt-BR" dirty="0" smtClean="0"/>
              <a:t>É o estudo de como a atividade solar influencia nos planetas</a:t>
            </a:r>
            <a:endParaRPr lang="pt-BR" dirty="0"/>
          </a:p>
        </p:txBody>
      </p:sp>
      <p:pic>
        <p:nvPicPr>
          <p:cNvPr id="4" name="Imagem 3" descr="tricomp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039" y="2500306"/>
            <a:ext cx="6635109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tempestade solar?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72132" y="1714489"/>
            <a:ext cx="3614734" cy="4686312"/>
          </a:xfrm>
        </p:spPr>
        <p:txBody>
          <a:bodyPr/>
          <a:lstStyle/>
          <a:p>
            <a:r>
              <a:rPr lang="pt-BR" dirty="0" smtClean="0"/>
              <a:t>Labaredas solares, ejeção de massa coronal, ventos solares de altas velocidades e emissões de partículas energéticas.</a:t>
            </a:r>
            <a:endParaRPr lang="pt-BR" dirty="0"/>
          </a:p>
        </p:txBody>
      </p:sp>
      <p:pic>
        <p:nvPicPr>
          <p:cNvPr id="4" name="Imagem 3" descr="Solar_Fl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3837"/>
            <a:ext cx="5643570" cy="53541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Labaredas Solares</a:t>
            </a:r>
            <a:endParaRPr lang="pt-BR" dirty="0"/>
          </a:p>
        </p:txBody>
      </p:sp>
      <p:pic>
        <p:nvPicPr>
          <p:cNvPr id="4" name="Espaço Reservado para Conteúdo 3" descr="solar_flare_10-09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4000" y="1857364"/>
            <a:ext cx="5080000" cy="4419600"/>
          </a:xfr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58" y="1785926"/>
            <a:ext cx="3614734" cy="468631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uma grande liberação de energia 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através   dos campos magnéticos 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 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calor , luz e acelera partículas.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Ejeção coronal de massa</a:t>
            </a:r>
            <a:endParaRPr lang="pt-BR" dirty="0"/>
          </a:p>
        </p:txBody>
      </p:sp>
      <p:pic>
        <p:nvPicPr>
          <p:cNvPr id="4" name="Espaço Reservado para Conteúdo 3" descr="example-cme-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706194" cy="4625975"/>
          </a:xfr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143504" y="1714488"/>
            <a:ext cx="3614734" cy="468631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Erupção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plasma do sol que viaja pelo espaço. Demora de 1 a 4 dias para nos alcançar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da Tempestade Solar</a:t>
            </a:r>
            <a:endParaRPr lang="pt-BR" dirty="0"/>
          </a:p>
        </p:txBody>
      </p:sp>
      <p:pic>
        <p:nvPicPr>
          <p:cNvPr id="4" name="Espaço Reservado para Conteúdo 3" descr="spaceeffect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2098" y="1928802"/>
            <a:ext cx="5701933" cy="4143404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142908" y="1643050"/>
            <a:ext cx="3614734" cy="468631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Danos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pt-B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</a:t>
            </a:r>
            <a:r>
              <a:rPr lang="pt-BR" sz="3200" dirty="0" err="1" smtClean="0"/>
              <a:t>élites</a:t>
            </a:r>
            <a:endParaRPr lang="pt-BR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pt-BR" sz="3200" dirty="0" smtClean="0"/>
              <a:t>Perigos para astronautas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pt-BR" sz="3200" dirty="0" smtClean="0"/>
              <a:t>Erro em redes elétricas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Danos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gasodutos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pt-BR" sz="3200" baseline="0" dirty="0" smtClean="0"/>
              <a:t>Aumento</a:t>
            </a:r>
            <a:r>
              <a:rPr lang="pt-BR" sz="3200" dirty="0" smtClean="0"/>
              <a:t> de radiação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802</TotalTime>
  <Words>287</Words>
  <Application>Microsoft Office PowerPoint</Application>
  <PresentationFormat>Apresentação na tela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Módulo</vt:lpstr>
      <vt:lpstr>Tempestade Solar </vt:lpstr>
      <vt:lpstr>Motivação</vt:lpstr>
      <vt:lpstr>Revisão: Sol</vt:lpstr>
      <vt:lpstr>O que é a atividade solar?</vt:lpstr>
      <vt:lpstr>O que é Clima espacial? </vt:lpstr>
      <vt:lpstr>O que é tempestade solar?</vt:lpstr>
      <vt:lpstr>Labaredas Solares</vt:lpstr>
      <vt:lpstr>Ejeção coronal de massa</vt:lpstr>
      <vt:lpstr>Efeitos da Tempestade Solar</vt:lpstr>
      <vt:lpstr>Tempestades que já aconteceram</vt:lpstr>
      <vt:lpstr>Obrigada</vt:lpstr>
      <vt:lpstr>Referências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Tempestade Solar, </dc:title>
  <dc:creator>Karin</dc:creator>
  <cp:lastModifiedBy>Observatório</cp:lastModifiedBy>
  <cp:revision>74</cp:revision>
  <dcterms:created xsi:type="dcterms:W3CDTF">2016-01-17T18:49:45Z</dcterms:created>
  <dcterms:modified xsi:type="dcterms:W3CDTF">2016-01-25T11:31:18Z</dcterms:modified>
</cp:coreProperties>
</file>