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0" r:id="rId9"/>
    <p:sldId id="269" r:id="rId10"/>
    <p:sldId id="264" r:id="rId11"/>
    <p:sldId id="266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27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933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26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312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007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005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64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25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47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344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212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137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C2AA-4DA2-4B78-B55C-28BB465F8774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B77D-5D91-4993-BFA6-5EF91CE597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7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4262" y="2279373"/>
            <a:ext cx="9144000" cy="2040834"/>
          </a:xfrm>
        </p:spPr>
        <p:txBody>
          <a:bodyPr>
            <a:normAutofit/>
          </a:bodyPr>
          <a:lstStyle/>
          <a:p>
            <a:r>
              <a:rPr lang="pt-BR" sz="8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CHRISTY" panose="02000000000000000000" pitchFamily="2" charset="0"/>
              </a:rPr>
              <a:t>Buraco de Minhoca</a:t>
            </a:r>
          </a:p>
        </p:txBody>
      </p:sp>
    </p:spTree>
    <p:extLst>
      <p:ext uri="{BB962C8B-B14F-4D97-AF65-F5344CB8AC3E}">
        <p14:creationId xmlns:p14="http://schemas.microsoft.com/office/powerpoint/2010/main" xmlns="" val="1098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r="198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"/>
            <a:ext cx="5078437" cy="6857989"/>
          </a:xfrm>
        </p:spPr>
      </p:pic>
      <p:sp>
        <p:nvSpPr>
          <p:cNvPr id="4" name="CaixaDeTexto 3"/>
          <p:cNvSpPr txBox="1"/>
          <p:nvPr/>
        </p:nvSpPr>
        <p:spPr>
          <a:xfrm>
            <a:off x="5078437" y="478302"/>
            <a:ext cx="54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</a:rPr>
              <a:t>WoW</a:t>
            </a:r>
            <a:r>
              <a:rPr lang="pt-BR" b="1" dirty="0">
                <a:solidFill>
                  <a:srgbClr val="FFFF00"/>
                </a:solidFill>
              </a:rPr>
              <a:t> – </a:t>
            </a:r>
            <a:r>
              <a:rPr lang="pt-BR" b="1" dirty="0" err="1">
                <a:solidFill>
                  <a:srgbClr val="FFFF00"/>
                </a:solidFill>
              </a:rPr>
              <a:t>Wormhole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generator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pt-BR" b="1" dirty="0" err="1">
                <a:solidFill>
                  <a:srgbClr val="FFFF00"/>
                </a:solidFill>
              </a:rPr>
              <a:t>Northrend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9271" y="225287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</a:rPr>
              <a:t>Crysis</a:t>
            </a:r>
            <a:r>
              <a:rPr lang="pt-BR" b="1" dirty="0">
                <a:solidFill>
                  <a:srgbClr val="FFFF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1347465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375374" y="6122504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Crédito: </a:t>
            </a:r>
            <a:r>
              <a:rPr lang="pt-BR" b="1" dirty="0" err="1">
                <a:solidFill>
                  <a:srgbClr val="FFFF00"/>
                </a:solidFill>
              </a:rPr>
              <a:t>Liberty</a:t>
            </a:r>
            <a:r>
              <a:rPr lang="pt-BR" b="1" dirty="0">
                <a:solidFill>
                  <a:srgbClr val="FFFF00"/>
                </a:solidFill>
              </a:rPr>
              <a:t> Science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401183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endParaRPr lang="pt-BR" sz="40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t="18979" r="9091" b="4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375374" y="6122504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Crédito: </a:t>
            </a:r>
            <a:r>
              <a:rPr lang="pt-BR" b="1" dirty="0" err="1">
                <a:solidFill>
                  <a:srgbClr val="FFFF00"/>
                </a:solidFill>
              </a:rPr>
              <a:t>Liberty</a:t>
            </a:r>
            <a:r>
              <a:rPr lang="pt-BR" b="1" dirty="0">
                <a:solidFill>
                  <a:srgbClr val="FFFF00"/>
                </a:solidFill>
              </a:rPr>
              <a:t> Science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5988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375374" y="6122504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Crédito: </a:t>
            </a:r>
            <a:r>
              <a:rPr lang="pt-BR" b="1" dirty="0" err="1">
                <a:solidFill>
                  <a:srgbClr val="FFFF00"/>
                </a:solidFill>
              </a:rPr>
              <a:t>Liberty</a:t>
            </a:r>
            <a:r>
              <a:rPr lang="pt-BR" b="1" dirty="0">
                <a:solidFill>
                  <a:srgbClr val="FFFF00"/>
                </a:solidFill>
              </a:rPr>
              <a:t> Science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69834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??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Priscila da Silva Mendes</a:t>
            </a:r>
          </a:p>
          <a:p>
            <a:pPr marL="0" indent="0">
              <a:buNone/>
            </a:pPr>
            <a:r>
              <a:rPr lang="pt-BR" sz="40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Email</a:t>
            </a:r>
            <a:r>
              <a:rPr lang="pt-BR" sz="4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: priscila.silva.mendes@usp.br</a:t>
            </a:r>
          </a:p>
          <a:p>
            <a:pPr marL="0" indent="0">
              <a:buNone/>
            </a:pPr>
            <a:endParaRPr lang="pt-BR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pPr marL="0" indent="0" algn="ctr">
              <a:buNone/>
            </a:pPr>
            <a:r>
              <a:rPr lang="pt-BR" sz="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orte" pitchFamily="66" charset="0"/>
              </a:rPr>
              <a:t>SUGESTÕES PARA PRÓXIMAS </a:t>
            </a:r>
            <a:r>
              <a:rPr lang="pt-BR" sz="5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orte" pitchFamily="66" charset="0"/>
              </a:rPr>
              <a:t>SAs</a:t>
            </a:r>
            <a:r>
              <a:rPr lang="pt-BR" sz="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orte" pitchFamily="66" charset="0"/>
              </a:rPr>
              <a:t> NA CAIXA DE SUGESTÕES NA ENTRADA!!!</a:t>
            </a:r>
          </a:p>
        </p:txBody>
      </p:sp>
    </p:spTree>
    <p:extLst>
      <p:ext uri="{BB962C8B-B14F-4D97-AF65-F5344CB8AC3E}">
        <p14:creationId xmlns:p14="http://schemas.microsoft.com/office/powerpoint/2010/main" xmlns="" val="35214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Origem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Termo criado pelo físico John Archibald </a:t>
            </a:r>
            <a:r>
              <a:rPr lang="pt-BR" dirty="0" err="1">
                <a:solidFill>
                  <a:srgbClr val="FF0000"/>
                </a:solidFill>
                <a:latin typeface="AR CHRISTY" panose="02000000000000000000" pitchFamily="2" charset="0"/>
              </a:rPr>
              <a:t>Wheeler</a:t>
            </a:r>
            <a:endParaRPr lang="pt-BR" dirty="0">
              <a:solidFill>
                <a:srgbClr val="FF0000"/>
              </a:solidFill>
              <a:latin typeface="AR CHRISTY" panose="02000000000000000000" pitchFamily="2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 </a:t>
            </a:r>
          </a:p>
          <a:p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Ideia proposta 1921 pelo matemático Hermann </a:t>
            </a:r>
            <a:r>
              <a:rPr lang="pt-BR" dirty="0" err="1">
                <a:solidFill>
                  <a:srgbClr val="FF0000"/>
                </a:solidFill>
                <a:latin typeface="AR CHRISTY" panose="02000000000000000000" pitchFamily="2" charset="0"/>
              </a:rPr>
              <a:t>Weyl</a:t>
            </a:r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 (massa – campo eletromagnético)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AR CHRISTY" panose="02000000000000000000" pitchFamily="2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Análogo ao bicho da maçã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AR CHRISTY" panose="02000000000000000000" pitchFamily="2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1935, Albert Einstein e Nathan </a:t>
            </a:r>
            <a:r>
              <a:rPr lang="pt-BR" dirty="0" err="1">
                <a:solidFill>
                  <a:srgbClr val="FF0000"/>
                </a:solidFill>
                <a:latin typeface="AR CHRISTY" panose="02000000000000000000" pitchFamily="2" charset="0"/>
              </a:rPr>
              <a:t>Rosen</a:t>
            </a:r>
            <a:r>
              <a:rPr lang="pt-BR" dirty="0">
                <a:solidFill>
                  <a:srgbClr val="FF0000"/>
                </a:solidFill>
                <a:latin typeface="AR CHRISTY" panose="02000000000000000000" pitchFamily="2" charset="0"/>
              </a:rPr>
              <a:t> (relatividade geral)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AR CHRISTY" panose="02000000000000000000" pitchFamily="2" charset="0"/>
            </a:endParaRPr>
          </a:p>
          <a:p>
            <a:endParaRPr lang="pt-BR" dirty="0">
              <a:solidFill>
                <a:srgbClr val="FF0000"/>
              </a:solidFill>
              <a:latin typeface="AR CHRISTY" panose="020000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25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Origem</a:t>
            </a:r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1759363"/>
            <a:ext cx="10515600" cy="474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Termo criado pelo físico John Archibald </a:t>
            </a:r>
            <a:r>
              <a:rPr lang="pt-BR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Wheeler</a:t>
            </a:r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 </a:t>
            </a:r>
          </a:p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Ideia proposta 1921 pelo matemático Hermann </a:t>
            </a:r>
            <a:r>
              <a:rPr lang="pt-BR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Weyl</a:t>
            </a:r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 (massa – campo eletromagnético)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Análogo ao bicho da maçã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1935, Albert Einstein e Nathan </a:t>
            </a:r>
            <a:r>
              <a:rPr lang="pt-BR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Rosen</a:t>
            </a:r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 (relatividade geral)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4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796656" cy="68580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687" y="0"/>
            <a:ext cx="686131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2278" y="365125"/>
            <a:ext cx="44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Tecido espaço-tempo plano (“esticado”)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18922" y="5923722"/>
            <a:ext cx="508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Tecido espaço-tempo sendo curvado pela Terra.</a:t>
            </a:r>
          </a:p>
        </p:txBody>
      </p:sp>
    </p:spTree>
    <p:extLst>
      <p:ext uri="{BB962C8B-B14F-4D97-AF65-F5344CB8AC3E}">
        <p14:creationId xmlns:p14="http://schemas.microsoft.com/office/powerpoint/2010/main" xmlns="" val="3720821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403" y="0"/>
            <a:ext cx="9448800" cy="68580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7554351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68208" y="0"/>
            <a:ext cx="2385392" cy="243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85852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0000"/>
            </a:outerShdw>
          </a:effectLst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Como funciona?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0,000000000000000000000000000000001 CM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Túnel ligado a uma entrada e uma saída (apenas um caminho ?)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NÃO É VIAGEM NO TEMPO, seria um “atalho”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Pode ligar dois Universos paralelos (d-</a:t>
            </a:r>
            <a:r>
              <a:rPr lang="pt-BR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brana</a:t>
            </a:r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9715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t="2749" b="129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316279" y="321176"/>
            <a:ext cx="25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Buraco de minhoca</a:t>
            </a:r>
          </a:p>
        </p:txBody>
      </p:sp>
    </p:spTree>
    <p:extLst>
      <p:ext uri="{BB962C8B-B14F-4D97-AF65-F5344CB8AC3E}">
        <p14:creationId xmlns:p14="http://schemas.microsoft.com/office/powerpoint/2010/main" xmlns="" val="2038376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16834"/>
            <a:ext cx="10515600" cy="6029739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Instáveis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Efeito </a:t>
            </a:r>
            <a:r>
              <a:rPr lang="pt-BR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Casimir</a:t>
            </a:r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 (?)</a:t>
            </a:r>
          </a:p>
          <a:p>
            <a:pPr marL="0" indent="0">
              <a:buNone/>
            </a:pPr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Matéria exótica (energia negativa e pressão negativa)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Big </a:t>
            </a:r>
            <a:r>
              <a:rPr lang="pt-BR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Bang</a:t>
            </a:r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 – cordas cósmicas (teoria das cordas)</a:t>
            </a: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Ponte Einstein-</a:t>
            </a:r>
            <a:r>
              <a:rPr lang="pt-BR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Rosen</a:t>
            </a:r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endParaRPr lang="pt-BR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t="5317" b="21074"/>
          <a:stretch/>
        </p:blipFill>
        <p:spPr>
          <a:xfrm>
            <a:off x="7328452" y="0"/>
            <a:ext cx="4863547" cy="6857999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586491" cy="1676603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Na ficção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Interstellar; </a:t>
            </a: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Contato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Power Rangers Time </a:t>
            </a: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force, Buffy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Star Trek: Original series, Deep Space Nine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Fringe, Babylon 5, Doctor Who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Flash, Thor, The Avengers</a:t>
            </a:r>
          </a:p>
          <a:p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Crysis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 3, </a:t>
            </a: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WoW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HRISTY" panose="02000000000000000000" pitchFamily="2" charset="0"/>
              </a:rPr>
              <a:t>; Portal.</a:t>
            </a:r>
          </a:p>
          <a:p>
            <a:endParaRPr lang="en-US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59757" y="6321287"/>
            <a:ext cx="437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00"/>
                </a:solidFill>
              </a:rPr>
              <a:t>Nave </a:t>
            </a:r>
            <a:r>
              <a:rPr lang="pt-BR" sz="1000" b="1" dirty="0" err="1">
                <a:solidFill>
                  <a:srgbClr val="FFFF00"/>
                </a:solidFill>
              </a:rPr>
              <a:t>Endurance</a:t>
            </a:r>
            <a:r>
              <a:rPr lang="pt-BR" sz="1000" b="1" dirty="0">
                <a:solidFill>
                  <a:srgbClr val="FFFF00"/>
                </a:solidFill>
              </a:rPr>
              <a:t> entrando num buraco de minhoca – Crédito da imagem por Paramount Pictures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16231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hellmouth buffy the vampire s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79405" y="321013"/>
            <a:ext cx="4056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err="1" smtClean="0">
                <a:solidFill>
                  <a:srgbClr val="FFFF00"/>
                </a:solidFill>
              </a:rPr>
              <a:t>Hellmouth</a:t>
            </a:r>
            <a:r>
              <a:rPr lang="pt-BR" sz="1500" b="1" dirty="0" smtClean="0">
                <a:solidFill>
                  <a:srgbClr val="FFFF00"/>
                </a:solidFill>
              </a:rPr>
              <a:t> – </a:t>
            </a:r>
            <a:r>
              <a:rPr lang="pt-BR" sz="1500" b="1" dirty="0" err="1" smtClean="0">
                <a:solidFill>
                  <a:srgbClr val="FFFF00"/>
                </a:solidFill>
              </a:rPr>
              <a:t>Buffy</a:t>
            </a:r>
            <a:r>
              <a:rPr lang="pt-BR" sz="1500" b="1" dirty="0" smtClean="0">
                <a:solidFill>
                  <a:srgbClr val="FFFF00"/>
                </a:solidFill>
              </a:rPr>
              <a:t> </a:t>
            </a:r>
            <a:r>
              <a:rPr lang="pt-BR" sz="1500" b="1" dirty="0" err="1" smtClean="0">
                <a:solidFill>
                  <a:srgbClr val="FFFF00"/>
                </a:solidFill>
              </a:rPr>
              <a:t>the</a:t>
            </a:r>
            <a:r>
              <a:rPr lang="pt-BR" sz="1500" b="1" dirty="0" smtClean="0">
                <a:solidFill>
                  <a:srgbClr val="FFFF00"/>
                </a:solidFill>
              </a:rPr>
              <a:t> Vampire </a:t>
            </a:r>
            <a:r>
              <a:rPr lang="pt-BR" sz="1500" b="1" dirty="0" err="1" smtClean="0">
                <a:solidFill>
                  <a:srgbClr val="FFFF00"/>
                </a:solidFill>
              </a:rPr>
              <a:t>Slayer</a:t>
            </a:r>
            <a:endParaRPr lang="pt-BR" sz="1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199</Words>
  <Application>Microsoft Office PowerPoint</Application>
  <PresentationFormat>Personalizar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Buraco de Minhoca</vt:lpstr>
      <vt:lpstr>Origem</vt:lpstr>
      <vt:lpstr>Slide 3</vt:lpstr>
      <vt:lpstr>Slide 4</vt:lpstr>
      <vt:lpstr>Como funciona?</vt:lpstr>
      <vt:lpstr>Slide 6</vt:lpstr>
      <vt:lpstr>Slide 7</vt:lpstr>
      <vt:lpstr>Na ficção</vt:lpstr>
      <vt:lpstr>Slide 9</vt:lpstr>
      <vt:lpstr>Slide 10</vt:lpstr>
      <vt:lpstr>Slide 11</vt:lpstr>
      <vt:lpstr>Slide 12</vt:lpstr>
      <vt:lpstr>Slide 13</vt:lpstr>
      <vt:lpstr>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Buraco de Minhoca</dc:title>
  <dc:creator>priscilaalencarmendes@hotmail.com</dc:creator>
  <cp:lastModifiedBy>Observatório</cp:lastModifiedBy>
  <cp:revision>22</cp:revision>
  <dcterms:created xsi:type="dcterms:W3CDTF">2016-09-19T22:59:56Z</dcterms:created>
  <dcterms:modified xsi:type="dcterms:W3CDTF">2016-09-24T23:05:13Z</dcterms:modified>
</cp:coreProperties>
</file>