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7.jpeg" ContentType="image/jpeg"/>
  <Override PartName="/ppt/media/image28.jpeg" ContentType="image/jpeg"/>
  <Override PartName="/ppt/media/image1.png" ContentType="image/png"/>
  <Override PartName="/ppt/media/image2.png" ContentType="image/png"/>
  <Override PartName="/ppt/media/image4.jpeg" ContentType="image/jpeg"/>
  <Override PartName="/ppt/media/image9.jpeg" ContentType="image/jpeg"/>
  <Override PartName="/ppt/media/image17.jpeg" ContentType="image/jpeg"/>
  <Override PartName="/ppt/media/image3.png" ContentType="image/png"/>
  <Override PartName="/ppt/media/image11.png" ContentType="image/png"/>
  <Override PartName="/ppt/media/image5.jpeg" ContentType="image/jpeg"/>
  <Override PartName="/ppt/media/image6.jpeg" ContentType="image/jpeg"/>
  <Override PartName="/ppt/media/image8.jpeg" ContentType="image/jpeg"/>
  <Override PartName="/ppt/media/image10.jpeg" ContentType="image/jpeg"/>
  <Override PartName="/ppt/media/image33.gif" ContentType="image/gif"/>
  <Override PartName="/ppt/media/image18.jpeg" ContentType="image/jpeg"/>
  <Override PartName="/ppt/media/image12.png" ContentType="image/pn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46.jpeg" ContentType="image/jpeg"/>
  <Override PartName="/ppt/media/image34.gif" ContentType="image/gif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&lt;data/hora&gt;</a:t>
            </a:r>
            <a:endParaRPr b="0" lang="pt-B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pt-B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&lt;rodapé&gt;</a:t>
            </a:r>
            <a:endParaRPr b="0" lang="pt-B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D49D5793-B7EF-4351-B27F-A58BD6BAE9C0}" type="slidenum">
              <a:rPr b="0" lang="pt-B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&lt;número&gt;</a:t>
            </a:fld>
            <a:endParaRPr b="0" lang="pt-B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3.gif"/><Relationship Id="rId2" Type="http://schemas.openxmlformats.org/officeDocument/2006/relationships/image" Target="../media/image34.gif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hyperlink" Target="https://commons.wikimedia.org/wiki/File:Ambroise_Pare,_Les_Oeuvres,_1579;_fearful_comet_Wellcome_L0021174.jpg" TargetMode="External"/><Relationship Id="rId2" Type="http://schemas.openxmlformats.org/officeDocument/2006/relationships/hyperlink" Target="http://conteudo.imguol.com.br/c/noticias/2015/05/21/maome-muhammad-1432237377712_200x285.jpg" TargetMode="External"/><Relationship Id="rId3" Type="http://schemas.openxmlformats.org/officeDocument/2006/relationships/hyperlink" Target="https://www.wikitree.com/photo.php/e/eb/Henri_I.jpg" TargetMode="External"/><Relationship Id="rId4" Type="http://schemas.openxmlformats.org/officeDocument/2006/relationships/hyperlink" Target="https://en.wikipedia.org/wiki/Great_Comet_of_1577#/media/File:Brahe2.gif" TargetMode="External"/><Relationship Id="rId5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hyperlink" Target="https://www.nasa.gov/sites/default/files/images/jeff-berkes-eta-aquarids-2013.jpg" TargetMode="External"/><Relationship Id="rId2" Type="http://schemas.openxmlformats.org/officeDocument/2006/relationships/hyperlink" Target="http://www.skyandtelescope.com/observing/halley-on-fire-orionids-peak-this-week/" TargetMode="External"/><Relationship Id="rId3" Type="http://schemas.openxmlformats.org/officeDocument/2006/relationships/hyperlink" Target="http://wwwcdn.skyandtelescope.com/wp-content/uploads/Orionids-2011-Phil-Hart-ST-OK_edited-1.jpg" TargetMode="External"/><Relationship Id="rId4" Type="http://schemas.openxmlformats.org/officeDocument/2006/relationships/hyperlink" Target="https://ultralink.me/img/ul/0/d96c5a8e07d4cded0e98c7b6c60cc0be48aca7ad.jpg" TargetMode="External"/><Relationship Id="rId5" Type="http://schemas.openxmlformats.org/officeDocument/2006/relationships/hyperlink" Target="https://en.wikipedia.org/wiki/Richard_Nixon#/media/File:Richard_Nixon_President.jpg" TargetMode="External"/><Relationship Id="rId6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504000" y="689040"/>
            <a:ext cx="9071640" cy="534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</a:t>
            </a: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Adoração dos Magos”, de Giotto, Pádua, 1301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216000" y="1368000"/>
            <a:ext cx="2350800" cy="3493080"/>
          </a:xfrm>
          <a:prstGeom prst="rect">
            <a:avLst/>
          </a:prstGeom>
          <a:ln>
            <a:noFill/>
          </a:ln>
        </p:spPr>
      </p:pic>
      <p:pic>
        <p:nvPicPr>
          <p:cNvPr id="63" name="" descr=""/>
          <p:cNvPicPr/>
          <p:nvPr/>
        </p:nvPicPr>
        <p:blipFill>
          <a:blip r:embed="rId2"/>
          <a:stretch/>
        </p:blipFill>
        <p:spPr>
          <a:xfrm>
            <a:off x="3339000" y="1153440"/>
            <a:ext cx="6273000" cy="633456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504000" y="725040"/>
            <a:ext cx="9071640" cy="534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alma de Julio Cesar: 44 a.C.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4149360" y="2952000"/>
            <a:ext cx="5714640" cy="2800080"/>
          </a:xfrm>
          <a:prstGeom prst="rect">
            <a:avLst/>
          </a:prstGeom>
          <a:ln>
            <a:noFill/>
          </a:ln>
        </p:spPr>
      </p:pic>
      <p:pic>
        <p:nvPicPr>
          <p:cNvPr id="66" name="" descr=""/>
          <p:cNvPicPr/>
          <p:nvPr/>
        </p:nvPicPr>
        <p:blipFill>
          <a:blip r:embed="rId2"/>
          <a:stretch/>
        </p:blipFill>
        <p:spPr>
          <a:xfrm>
            <a:off x="648000" y="2088000"/>
            <a:ext cx="2850480" cy="433332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504000" y="725040"/>
            <a:ext cx="9071640" cy="534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Cometa Paré: 1528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2808000" y="1343520"/>
            <a:ext cx="4464000" cy="597456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504000" y="725040"/>
            <a:ext cx="9071640" cy="60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Nero segundo Suetonius: maldade influenciada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5472000" y="1824120"/>
            <a:ext cx="3384000" cy="45118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2"/>
          <a:stretch/>
        </p:blipFill>
        <p:spPr>
          <a:xfrm>
            <a:off x="1224000" y="2016000"/>
            <a:ext cx="2880000" cy="384444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144000" y="689040"/>
            <a:ext cx="9792000" cy="750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Constantino (336), Átila (453), Maomé (632), Henrique I (1060)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504000" y="2615760"/>
            <a:ext cx="2520000" cy="336024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2"/>
          <a:stretch/>
        </p:blipFill>
        <p:spPr>
          <a:xfrm>
            <a:off x="7200000" y="2664000"/>
            <a:ext cx="2448000" cy="3672360"/>
          </a:xfrm>
          <a:prstGeom prst="rect">
            <a:avLst/>
          </a:prstGeom>
          <a:ln>
            <a:noFill/>
          </a:ln>
        </p:spPr>
      </p:pic>
      <p:pic>
        <p:nvPicPr>
          <p:cNvPr id="75" name="" descr=""/>
          <p:cNvPicPr/>
          <p:nvPr/>
        </p:nvPicPr>
        <p:blipFill>
          <a:blip r:embed="rId3"/>
          <a:stretch/>
        </p:blipFill>
        <p:spPr>
          <a:xfrm>
            <a:off x="3960000" y="4644000"/>
            <a:ext cx="1904760" cy="2714400"/>
          </a:xfrm>
          <a:prstGeom prst="rect">
            <a:avLst/>
          </a:prstGeom>
          <a:ln>
            <a:noFill/>
          </a:ln>
        </p:spPr>
      </p:pic>
      <p:pic>
        <p:nvPicPr>
          <p:cNvPr id="76" name="" descr=""/>
          <p:cNvPicPr/>
          <p:nvPr/>
        </p:nvPicPr>
        <p:blipFill>
          <a:blip r:embed="rId4"/>
          <a:stretch/>
        </p:blipFill>
        <p:spPr>
          <a:xfrm>
            <a:off x="3834360" y="1548000"/>
            <a:ext cx="2321640" cy="290232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504000" y="689040"/>
            <a:ext cx="9071640" cy="60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Conquista da Inglaterra pela Normandia: 1066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2162880" y="1352160"/>
            <a:ext cx="5757120" cy="599184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04000" y="689040"/>
            <a:ext cx="9071640" cy="462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Montezuma II: 1519 e 1533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5832000" y="1728000"/>
            <a:ext cx="3676320" cy="527004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2"/>
          <a:stretch/>
        </p:blipFill>
        <p:spPr>
          <a:xfrm>
            <a:off x="1872000" y="2719440"/>
            <a:ext cx="2107440" cy="347256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504000" y="689040"/>
            <a:ext cx="9071640" cy="534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Napoleão: 15/08/1769 – 5/5/1821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3168720" y="1222560"/>
            <a:ext cx="3743280" cy="624348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504000" y="725040"/>
            <a:ext cx="9071640" cy="67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Tycho Brahe e o Grande cometa de 1577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576000" y="2157120"/>
            <a:ext cx="5112000" cy="378288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6192000" y="1512000"/>
            <a:ext cx="1904760" cy="247608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6690240" y="4070880"/>
            <a:ext cx="2813760" cy="341712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504000" y="725040"/>
            <a:ext cx="9071640" cy="60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Gassendi, 1650: nossa estupidez nos mata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3031920" y="1807920"/>
            <a:ext cx="3520080" cy="431208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2497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5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COMETAS E HUMANIDADE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TextShape 2"/>
          <p:cNvSpPr txBox="1"/>
          <p:nvPr/>
        </p:nvSpPr>
        <p:spPr>
          <a:xfrm>
            <a:off x="504000" y="4284000"/>
            <a:ext cx="9071640" cy="140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/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Luciana Reis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barroslgr@gmail.com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6932880" y="64440"/>
            <a:ext cx="3105720" cy="209556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43200" y="24480"/>
            <a:ext cx="2476800" cy="2117520"/>
          </a:xfrm>
          <a:prstGeom prst="rect">
            <a:avLst/>
          </a:prstGeom>
          <a:ln>
            <a:noFill/>
          </a:ln>
        </p:spPr>
      </p:pic>
      <p:sp>
        <p:nvSpPr>
          <p:cNvPr id="43" name="TextShape 3"/>
          <p:cNvSpPr txBox="1"/>
          <p:nvPr/>
        </p:nvSpPr>
        <p:spPr>
          <a:xfrm>
            <a:off x="324000" y="7164000"/>
            <a:ext cx="943200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Imagem de fundo: céu observável no ODS hoje, 09/09/2017, às 21h. Crédito: Stellarium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04000" y="689040"/>
            <a:ext cx="9071640" cy="534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Sêneca: Naturales Quaestiones, 65 d.C.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2880000" y="1440000"/>
            <a:ext cx="4181400" cy="515772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4000" y="689040"/>
            <a:ext cx="9071640" cy="67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1910: Camille Flammarion e a cauda do Halley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1800000" y="1473840"/>
            <a:ext cx="1685160" cy="237816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288000" y="4124520"/>
            <a:ext cx="4752000" cy="314748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3"/>
          <a:stretch/>
        </p:blipFill>
        <p:spPr>
          <a:xfrm>
            <a:off x="5489640" y="1512000"/>
            <a:ext cx="4230360" cy="475200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504000" y="725040"/>
            <a:ext cx="9071640" cy="1722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Cometa Pereyra e Presidente Kennedy: 1963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720000" y="2880000"/>
            <a:ext cx="4142160" cy="338400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5760000" y="2467800"/>
            <a:ext cx="3324600" cy="424332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504000" y="725040"/>
            <a:ext cx="9071640" cy="67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Kohoutek e o Presidente Nixon: 1973/74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1013040" y="1512000"/>
            <a:ext cx="3594960" cy="538632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5538240" y="1525680"/>
            <a:ext cx="3965760" cy="495432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504000" y="725040"/>
            <a:ext cx="9071640" cy="750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cometa de Halley: 1705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681480" y="1404000"/>
            <a:ext cx="3350520" cy="2542320"/>
          </a:xfrm>
          <a:prstGeom prst="rect">
            <a:avLst/>
          </a:prstGeom>
          <a:ln>
            <a:noFill/>
          </a:ln>
        </p:spPr>
      </p:pic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5256000" y="5112000"/>
            <a:ext cx="4388040" cy="204228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3"/>
          <a:stretch/>
        </p:blipFill>
        <p:spPr>
          <a:xfrm>
            <a:off x="1028880" y="4068000"/>
            <a:ext cx="2643120" cy="3204000"/>
          </a:xfrm>
          <a:prstGeom prst="rect">
            <a:avLst/>
          </a:prstGeom>
          <a:ln>
            <a:noFill/>
          </a:ln>
        </p:spPr>
      </p:pic>
      <p:pic>
        <p:nvPicPr>
          <p:cNvPr id="106" name="" descr=""/>
          <p:cNvPicPr/>
          <p:nvPr/>
        </p:nvPicPr>
        <p:blipFill>
          <a:blip r:embed="rId4"/>
          <a:stretch/>
        </p:blipFill>
        <p:spPr>
          <a:xfrm>
            <a:off x="5958000" y="1225080"/>
            <a:ext cx="2718000" cy="374292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504000" y="725040"/>
            <a:ext cx="9071640" cy="67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cometa Hale-Bopp: 1995/1997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2340360" y="1728000"/>
            <a:ext cx="4859640" cy="485964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504000" y="833040"/>
            <a:ext cx="9071640" cy="60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Alan Hale e Thomas Bopp: 1995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576000" y="1548000"/>
            <a:ext cx="4848120" cy="363600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5832000" y="3456000"/>
            <a:ext cx="3825720" cy="367200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288000" y="761040"/>
            <a:ext cx="9432000" cy="1110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Chuck Shramek (1996) e Heavens Gate (26/03/1997)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824760" y="2520000"/>
            <a:ext cx="2703240" cy="297360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4176000" y="4502160"/>
            <a:ext cx="4538160" cy="2841840"/>
          </a:xfrm>
          <a:prstGeom prst="rect">
            <a:avLst/>
          </a:prstGeom>
          <a:ln>
            <a:noFill/>
          </a:ln>
        </p:spPr>
      </p:pic>
      <p:pic>
        <p:nvPicPr>
          <p:cNvPr id="115" name="" descr=""/>
          <p:cNvPicPr/>
          <p:nvPr/>
        </p:nvPicPr>
        <p:blipFill>
          <a:blip r:embed="rId3"/>
          <a:stretch/>
        </p:blipFill>
        <p:spPr>
          <a:xfrm>
            <a:off x="5112000" y="1728000"/>
            <a:ext cx="3123720" cy="256500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504000" y="797040"/>
            <a:ext cx="9071640" cy="60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Observatório Dietrich Schiel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1439640" y="1728000"/>
            <a:ext cx="6912360" cy="518400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504000" y="264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Dúvidas?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504000" y="2885040"/>
            <a:ext cx="9071640" cy="67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>
              <a:spcBef>
                <a:spcPts val="1414"/>
              </a:spcBef>
            </a:pPr>
            <a:r>
              <a:rPr b="0" lang="pt-BR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que é um cometa?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504000" y="2209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Obrigada!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2160000" y="4536000"/>
            <a:ext cx="5760000" cy="179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pt-BR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www.cdcc.usp.br/cda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pt-BR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barroslgr@gmail.com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Referências Bibliográficas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Imagens desta Apresentação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504000" y="1440000"/>
            <a:ext cx="9071640" cy="590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Xu, Zhentao, David W. Pankenier, and Yaotiao Jiang. East Asian Archaeoastronomy: Historical Records of Astronomical Observations of China, Japan and Korea. Amsterdam, Netherlands: Earth Space Institute Series by Gordon and Breach Science, 2000. 109. Print.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Raffigurazione di Diodoro Siculo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Bust of Aristotle. Marble, Roman copy after a Greek bronze original by Lysippos from 330 BC; the alabaster mantle is a modern addition.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Bust of Plutarch at Chaeronea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Timoleon from "Promptuarii Iconum Insigniorum"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detalhe: Retrato de GiottoCinque maestri del rinascimento fiorentino, detalhe: Giotto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Giotto, na Capela Scrovegni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Exposition au Grand Palais "Moi, Auguste, empereur de Rome" (19 mars 2014-13 juillet 2014) Vers 44 av. JC Marbre blanc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Coin minted by Augustus (c. 19–18 BC); Obverse: CAESAR AVGVSTVS, laureate head right/Reverse: DIVVS IVLIV[S], with comet (star) of eight rays, tail upward.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https://commons.wikimedia.org/wiki/File:Ambroise_Pare,_Les_Oeuvres,_1579;_fearful_comet_Wellcome_L0021174.jpg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Illustration from the Nuremberg Chronicle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Bust of Nero at the Capitoline Museum, Rome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Statue de Constantin Ier, Musée du Capitole, Rome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"Attila the Hun" portrait by sculptor George S. Stuart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http://conteudo.imguol.com.br/c/noticias/2015/05/21/maome-muhammad-1432237377712_200x285.jpg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https://www.wikitree.com/photo.php/e/eb/Henri_I.jpg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 comète de Halley, vue du 24 avril au 1er mai 1066 – soit quatre mois après l'avènement d'Harold – figurant sur la Tapisserie de Bayeux – scène 32. L'inscription, ISTI MIRANT STELLÃ, signifie Ceux-ci admirent l'étoile : on voit un groupe de six anglais à l'extérieur du palais royal ; cinq ont le nez en l'air et l'index désignant la comète.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Portrait of Pierre Gassendi (1592-1655)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Moctezuma II, from the Codex Mendoza (folio 15v).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Moctezuma II, from Historia de la conquista de México by Antonio de Solis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Portrait of Napoleon in his forties, in high-ranking white and dark blue military dress uniform. In the original image He stands amid rich 18th-century furniture laden with papers, and gazes at the viewer. His hair is Brutus style, cropped close but with a short fringe in front, and his right hand is tucked in his waistcoat.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Observations by Brahe of the Great Comet of 1577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https://en.wikipedia.org/wiki/Great_Comet_of_1577#/media/File:Brahe2.gif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Great comet of 1577, seen over Prague on November 12. Engraving made by Jiri Daschitzky.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Font typeface="StarSymbol"/>
              <a:buAutoNum type="arabicParenR"/>
            </a:pPr>
            <a:r>
              <a:rPr b="0" lang="pt-B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Imagens desta Apresentação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Ancient bust of Seneca, part of a double herm (Antikensammlung Berlin)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Nicolas Camille Flammarion (1842-1925)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https://www.nasa.gov/sites/default/files/images/jeff-berkes-eta-aquarids-2013.jpg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http://www.skyandtelescope.com/observing/halley-on-fire-orionids-peak-this-week/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http://wwwcdn.skyandtelescope.com/wp-content/uploads/Orionids-2011-Phil-Hart-ST-OK_edited-1.jpg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https://ultralink.me/img/ul/0/d96c5a8e07d4cded0e98c7b6c60cc0be48aca7ad.jpg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Photo portrait of John F. Kennedy, President of the United States.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his color photograph of the comet Kohoutek (C/1973 E1) was taken by members of the lunar and planetary laboratory photographic team from the University of Arizona, at the Catalina observatory with a 35mm camera on January 11, 1974.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5"/>
              </a:rPr>
              <a:t>https://en.wikipedia.org/wiki/Richard_Nixon#/media/File:Richard_Nixon_President.jpg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Comet 1P/Halley as taken March 8, 1986 by W. Liller, Easter Island, part of the International Halley Watch (IHW) Large Scale Phenomena Network.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653040"/>
            <a:ext cx="9071640" cy="534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Aristóteles: apenas um fenômeno atmosférico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3384000" y="1944000"/>
            <a:ext cx="2880000" cy="385380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432000" y="326160"/>
            <a:ext cx="2952000" cy="3849840"/>
          </a:xfrm>
          <a:prstGeom prst="rect">
            <a:avLst/>
          </a:prstGeom>
          <a:ln>
            <a:noFill/>
          </a:ln>
        </p:spPr>
      </p:pic>
      <p:pic>
        <p:nvPicPr>
          <p:cNvPr id="48" name="" descr=""/>
          <p:cNvPicPr/>
          <p:nvPr/>
        </p:nvPicPr>
        <p:blipFill>
          <a:blip r:embed="rId2"/>
          <a:stretch/>
        </p:blipFill>
        <p:spPr>
          <a:xfrm>
            <a:off x="5861160" y="288000"/>
            <a:ext cx="3210840" cy="4372920"/>
          </a:xfrm>
          <a:prstGeom prst="rect">
            <a:avLst/>
          </a:prstGeom>
          <a:ln>
            <a:noFill/>
          </a:ln>
        </p:spPr>
      </p:pic>
      <p:pic>
        <p:nvPicPr>
          <p:cNvPr id="49" name="" descr=""/>
          <p:cNvPicPr/>
          <p:nvPr/>
        </p:nvPicPr>
        <p:blipFill>
          <a:blip r:embed="rId3"/>
          <a:stretch/>
        </p:blipFill>
        <p:spPr>
          <a:xfrm>
            <a:off x="548640" y="4352400"/>
            <a:ext cx="4491360" cy="2919600"/>
          </a:xfrm>
          <a:prstGeom prst="rect">
            <a:avLst/>
          </a:prstGeom>
          <a:ln>
            <a:noFill/>
          </a:ln>
        </p:spPr>
      </p:pic>
      <p:pic>
        <p:nvPicPr>
          <p:cNvPr id="50" name="" descr=""/>
          <p:cNvPicPr/>
          <p:nvPr/>
        </p:nvPicPr>
        <p:blipFill>
          <a:blip r:embed="rId4"/>
          <a:stretch/>
        </p:blipFill>
        <p:spPr>
          <a:xfrm>
            <a:off x="5671440" y="4464000"/>
            <a:ext cx="3688560" cy="293400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360000" y="447480"/>
            <a:ext cx="4386240" cy="3944520"/>
          </a:xfrm>
          <a:prstGeom prst="rect">
            <a:avLst/>
          </a:prstGeom>
          <a:ln>
            <a:noFill/>
          </a:ln>
        </p:spPr>
      </p:pic>
      <p:pic>
        <p:nvPicPr>
          <p:cNvPr id="52" name="" descr=""/>
          <p:cNvPicPr/>
          <p:nvPr/>
        </p:nvPicPr>
        <p:blipFill>
          <a:blip r:embed="rId2"/>
          <a:stretch/>
        </p:blipFill>
        <p:spPr>
          <a:xfrm>
            <a:off x="4896000" y="2509920"/>
            <a:ext cx="4762080" cy="476208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504000" y="689040"/>
            <a:ext cx="9071640" cy="60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Pré-história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216000" y="509040"/>
            <a:ext cx="9071640" cy="60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Anais Chineses: 2317 a.C.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2750040" y="1368000"/>
            <a:ext cx="4773960" cy="3096000"/>
          </a:xfrm>
          <a:prstGeom prst="rect">
            <a:avLst/>
          </a:prstGeom>
          <a:ln>
            <a:noFill/>
          </a:ln>
        </p:spPr>
      </p:pic>
      <p:pic>
        <p:nvPicPr>
          <p:cNvPr id="56" name="" descr=""/>
          <p:cNvPicPr/>
          <p:nvPr/>
        </p:nvPicPr>
        <p:blipFill>
          <a:blip r:embed="rId2"/>
          <a:stretch/>
        </p:blipFill>
        <p:spPr>
          <a:xfrm>
            <a:off x="2016000" y="4623840"/>
            <a:ext cx="6264000" cy="279216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144000" y="725040"/>
            <a:ext cx="9648000" cy="67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Diodorus Siculus, Plutarco e Timoleon: 344 a.C.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648000" y="1512000"/>
            <a:ext cx="2980080" cy="3096000"/>
          </a:xfrm>
          <a:prstGeom prst="rect">
            <a:avLst/>
          </a:prstGeom>
          <a:ln>
            <a:noFill/>
          </a:ln>
        </p:spPr>
      </p:pic>
      <p:pic>
        <p:nvPicPr>
          <p:cNvPr id="59" name="" descr=""/>
          <p:cNvPicPr/>
          <p:nvPr/>
        </p:nvPicPr>
        <p:blipFill>
          <a:blip r:embed="rId2"/>
          <a:stretch/>
        </p:blipFill>
        <p:spPr>
          <a:xfrm>
            <a:off x="6480000" y="1476000"/>
            <a:ext cx="2834280" cy="3812760"/>
          </a:xfrm>
          <a:prstGeom prst="rect">
            <a:avLst/>
          </a:prstGeom>
          <a:ln>
            <a:noFill/>
          </a:ln>
        </p:spPr>
      </p:pic>
      <p:pic>
        <p:nvPicPr>
          <p:cNvPr id="60" name="" descr=""/>
          <p:cNvPicPr/>
          <p:nvPr/>
        </p:nvPicPr>
        <p:blipFill>
          <a:blip r:embed="rId3"/>
          <a:stretch/>
        </p:blipFill>
        <p:spPr>
          <a:xfrm>
            <a:off x="3708000" y="4785120"/>
            <a:ext cx="2520000" cy="254592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Application>LibreOffice/5.2.6.2$Windows_x86 LibreOffice_project/a3100ed2409ebf1c212f5048fbe377c281438fdc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2017-09-08T19:38:04Z</dcterms:created>
  <dc:creator/>
  <dc:description/>
  <dc:language>pt-BR</dc:language>
  <cp:lastModifiedBy/>
  <dcterms:modified xsi:type="dcterms:W3CDTF">2017-09-09T19:15:14Z</dcterms:modified>
  <cp:revision>58</cp:revision>
  <dc:subject/>
  <dc:title/>
</cp:coreProperties>
</file>