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Amatic SC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AmaticSC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AmaticS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9d0440592_1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9d0440592_1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9e7fdac9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9e7fdac9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72bcd47f8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572bcd47f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72bcd47f8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72bcd47f8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9e5aceec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9e5aceec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9e5aceec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9e5aceec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9e7fdac9a_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9e7fdac9a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9e7fdac9a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9e7fdac9a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9e7fdac9a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9e7fdac9a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572bcd47f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572bcd47f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Há 88 contelações.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59e7fdac9a_1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59e7fdac9a_1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572bcd47f8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572bcd47f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59d0440592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59d0440592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9d0440592_1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9d0440592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9d0440592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59d0440592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9d0440592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9d0440592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9e7fdac9a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59e7fdac9a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mc:AlternateContent>
    <mc:Choice Requires="p14">
      <p:transition spd="slow" p14:dur="1000">
        <p:fade thruBlk="1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617150"/>
            <a:ext cx="8520600" cy="2422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Constelações:</a:t>
            </a:r>
            <a:endParaRPr b="1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os desenhos</a:t>
            </a:r>
            <a:endParaRPr b="1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no céu</a:t>
            </a:r>
            <a:endParaRPr b="1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55250" y="0"/>
            <a:ext cx="1625699" cy="1382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6717900" y="1218200"/>
            <a:ext cx="24261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000">
                <a:solidFill>
                  <a:schemeClr val="lt1"/>
                </a:solidFill>
              </a:rPr>
              <a:t>Centro de Divulgação da Astronomia</a:t>
            </a:r>
            <a:endParaRPr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</a:rPr>
              <a:t>Observatório Dietrich Schiel</a:t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6076750" y="3982300"/>
            <a:ext cx="41034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Leonardo Kenzo</a:t>
            </a:r>
            <a:endParaRPr sz="1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Observatório Dietrich Schiel/</a:t>
            </a:r>
            <a:endParaRPr sz="1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CDCC/USP</a:t>
            </a:r>
            <a:endParaRPr sz="1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-195400" y="271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228600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constelação de órion</a:t>
            </a:r>
            <a:endParaRPr b="1"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1131125"/>
            <a:ext cx="2028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Rigel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Betelgeuse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Bellatrix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Mintaka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Anilam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Alnitak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4262" y="1266412"/>
            <a:ext cx="5075476" cy="314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type="title"/>
          </p:nvPr>
        </p:nvSpPr>
        <p:spPr>
          <a:xfrm>
            <a:off x="-195400" y="271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228600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constelação de órion</a:t>
            </a:r>
            <a:endParaRPr b="1"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5" name="Google Shape;125;p23"/>
          <p:cNvSpPr txBox="1"/>
          <p:nvPr>
            <p:ph idx="1" type="body"/>
          </p:nvPr>
        </p:nvSpPr>
        <p:spPr>
          <a:xfrm>
            <a:off x="311700" y="1131125"/>
            <a:ext cx="2028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Rigel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Betelgeuse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Bellatrix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Mintaka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Anilam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Alnitak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26" name="Google Shape;12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4000" y="1266125"/>
            <a:ext cx="5076001" cy="314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311700" y="192350"/>
            <a:ext cx="8520600" cy="8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Esfera celeste</a:t>
            </a:r>
            <a:endParaRPr b="1"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33" name="Google Shape;13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1175" y="1371625"/>
            <a:ext cx="3393637" cy="3416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Simulador:  movimento diurno da Esfera Celeste</a:t>
            </a:r>
            <a:endParaRPr b="1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39" name="Google Shape;139;p25"/>
          <p:cNvSpPr txBox="1"/>
          <p:nvPr>
            <p:ph idx="1" type="body"/>
          </p:nvPr>
        </p:nvSpPr>
        <p:spPr>
          <a:xfrm>
            <a:off x="649875" y="1442300"/>
            <a:ext cx="7947000" cy="32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2188" y="1442301"/>
            <a:ext cx="2619625" cy="2689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Constelações da bandeira do Brasil</a:t>
            </a:r>
            <a:endParaRPr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46" name="Google Shape;14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5259" y="1134796"/>
            <a:ext cx="5293490" cy="370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2" name="Google Shape;15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1500" y="661263"/>
            <a:ext cx="3820976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8"/>
          <p:cNvSpPr txBox="1"/>
          <p:nvPr>
            <p:ph idx="1" type="body"/>
          </p:nvPr>
        </p:nvSpPr>
        <p:spPr>
          <a:xfrm>
            <a:off x="311700" y="2037300"/>
            <a:ext cx="8520600" cy="10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Duvidas?</a:t>
            </a:r>
            <a:endParaRPr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Referências:</a:t>
            </a:r>
            <a:endParaRPr sz="36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64" name="Google Shape;164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The Illustrated Atlas of the Universe.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Stellarium.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 Walk Through the Southern Sky: A Guide to Stars and Constellations and Their Legends.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311700" y="4388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kenzowaki@usp.br</a:t>
            </a:r>
            <a:endParaRPr sz="36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70" name="Google Shape;170;p30"/>
          <p:cNvSpPr txBox="1"/>
          <p:nvPr>
            <p:ph idx="1" type="body"/>
          </p:nvPr>
        </p:nvSpPr>
        <p:spPr>
          <a:xfrm>
            <a:off x="311700" y="1885950"/>
            <a:ext cx="8520600" cy="13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pt-BR" sz="6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Fim</a:t>
            </a:r>
            <a:endParaRPr sz="6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445025"/>
            <a:ext cx="8520600" cy="119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O que é uma constelação?</a:t>
            </a:r>
            <a:endParaRPr b="1"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904750" y="1510300"/>
            <a:ext cx="7551300" cy="30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Char char="●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Referências para marcação de tempo e estações do ano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Char char="●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Uma Forma de organizar o céu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Char char="●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agrupamentos de estrelas na esfera celeste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Constelações do </a:t>
            </a:r>
            <a:r>
              <a:rPr lang="pt-BR" sz="36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zodíaco</a:t>
            </a:r>
            <a:endParaRPr sz="36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152475"/>
            <a:ext cx="1716300" cy="35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7965" y="1101550"/>
            <a:ext cx="5088075" cy="351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256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Algumas constelações :</a:t>
            </a:r>
            <a:endParaRPr b="1"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311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9144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Char char="●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Cruzeiro do Sul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Char char="●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Escorpião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Char char="●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Cão Maior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Char char="●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Leão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Char char="●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Órion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256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Constelação do Cruzeiro do Sul</a:t>
            </a:r>
            <a:endParaRPr b="1"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9325" y="1158150"/>
            <a:ext cx="3600450" cy="3362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/>
          <p:nvPr/>
        </p:nvSpPr>
        <p:spPr>
          <a:xfrm>
            <a:off x="249450" y="1496725"/>
            <a:ext cx="2569800" cy="30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Magalhães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Mimosa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Rubídea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Pálida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Intrometida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-441725" y="227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228600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Constelação</a:t>
            </a: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 do Escorpião</a:t>
            </a:r>
            <a:endParaRPr b="1"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6799" y="1232350"/>
            <a:ext cx="4110424" cy="321395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 txBox="1"/>
          <p:nvPr/>
        </p:nvSpPr>
        <p:spPr>
          <a:xfrm>
            <a:off x="292600" y="1353300"/>
            <a:ext cx="2224200" cy="30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Antares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Shaula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Sargas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Larawag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Mula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-731475" y="227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228600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constelação de </a:t>
            </a: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cão maior</a:t>
            </a:r>
            <a:endParaRPr b="1"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369875" y="1532825"/>
            <a:ext cx="2471700" cy="26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Sirius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Mirzam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Muliphen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wezen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adhara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2841575" y="1532850"/>
            <a:ext cx="3460850" cy="261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311700" y="178200"/>
            <a:ext cx="8520600" cy="6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constelação do Leão</a:t>
            </a:r>
            <a:endParaRPr b="1"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428250" y="1085950"/>
            <a:ext cx="2434800" cy="31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Regulus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Denebola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Algieba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Zosma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Algenubi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3375" y="1085950"/>
            <a:ext cx="5057258" cy="316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311700" y="178200"/>
            <a:ext cx="8520600" cy="6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48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constelação do Leão</a:t>
            </a:r>
            <a:endParaRPr b="1" sz="48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428250" y="1085950"/>
            <a:ext cx="2434800" cy="31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Regulus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Denebola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Algieba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Zosma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matic SC"/>
              <a:buAutoNum type="arabicPeriod"/>
            </a:pPr>
            <a:r>
              <a:rPr lang="pt-BR" sz="3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Algenubi</a:t>
            </a:r>
            <a:endParaRPr sz="3000">
              <a:solidFill>
                <a:schemeClr val="l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3000" y="1085950"/>
            <a:ext cx="5058000" cy="316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