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Comfortaa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mfortaa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d67ecb04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d67ecb04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d67ecb04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d67ecb04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d67ecb04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d67ecb04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d67ecb04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d67ecb04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d672f3aa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d672f3aa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d672f3aa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d672f3aa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d672f3aa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d672f3aa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d672f3aa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d672f3aa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d67ecb04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d67ecb04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d67ecb04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d67ecb04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d67ecb04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d67ecb04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d67ecb04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d67ecb04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8113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      </a:t>
            </a:r>
            <a:r>
              <a:rPr lang="pt-BR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Raios cósmicos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0" y="3830625"/>
            <a:ext cx="34008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Palestrante : Letícia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CDCC-CDA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 rotWithShape="1">
          <a:blip r:embed="rId3">
            <a:alphaModFix/>
          </a:blip>
          <a:srcRect b="0" l="0" r="8113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>
            <p:ph type="ctrTitle"/>
          </p:nvPr>
        </p:nvSpPr>
        <p:spPr>
          <a:xfrm>
            <a:off x="311708" y="25717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1602075" y="365375"/>
            <a:ext cx="64785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Chuveiro atmosférico</a:t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843850" y="1014625"/>
            <a:ext cx="7655100" cy="3767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375" y="1016800"/>
            <a:ext cx="7665725" cy="377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 rotWithShape="1">
          <a:blip r:embed="rId3">
            <a:alphaModFix/>
          </a:blip>
          <a:srcRect b="0" l="0" r="8113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>
            <p:ph type="ctrTitle"/>
          </p:nvPr>
        </p:nvSpPr>
        <p:spPr>
          <a:xfrm>
            <a:off x="311708" y="25717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1602075" y="365375"/>
            <a:ext cx="64785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Chuveiro atmosférico</a:t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1587250" y="1486800"/>
            <a:ext cx="65298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Char char="-"/>
            </a:pPr>
            <a:r>
              <a:rPr lang="pt-BR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Estas partículas chegam até o solo com velocidade próxima à da luz - efeito cherenkov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43" name="Google Shape;143;p23"/>
          <p:cNvSpPr txBox="1"/>
          <p:nvPr/>
        </p:nvSpPr>
        <p:spPr>
          <a:xfrm>
            <a:off x="1562050" y="2852750"/>
            <a:ext cx="6580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Char char="-"/>
            </a:pPr>
            <a:r>
              <a:rPr lang="pt-BR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Observatório Pierre auger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3"/>
          <p:cNvSpPr txBox="1"/>
          <p:nvPr/>
        </p:nvSpPr>
        <p:spPr>
          <a:xfrm>
            <a:off x="1562050" y="3573275"/>
            <a:ext cx="66312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Char char="-"/>
            </a:pPr>
            <a:r>
              <a:rPr lang="pt-BR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CTA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4"/>
          <p:cNvPicPr preferRelativeResize="0"/>
          <p:nvPr/>
        </p:nvPicPr>
        <p:blipFill rotWithShape="1">
          <a:blip r:embed="rId3">
            <a:alphaModFix/>
          </a:blip>
          <a:srcRect b="0" l="0" r="8113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>
            <p:ph type="ctrTitle"/>
          </p:nvPr>
        </p:nvSpPr>
        <p:spPr>
          <a:xfrm>
            <a:off x="311708" y="25114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1602075" y="365375"/>
            <a:ext cx="64785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Origem dos raios cosmicos</a:t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235750" y="1356200"/>
            <a:ext cx="51489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-Núcleo ativo de galáxias.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153" name="Google Shape;153;p24"/>
          <p:cNvSpPr txBox="1"/>
          <p:nvPr/>
        </p:nvSpPr>
        <p:spPr>
          <a:xfrm>
            <a:off x="251628" y="1938850"/>
            <a:ext cx="51240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-Radiação de buracos negros.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4" name="Google Shape;154;p24"/>
          <p:cNvSpPr txBox="1"/>
          <p:nvPr/>
        </p:nvSpPr>
        <p:spPr>
          <a:xfrm>
            <a:off x="259577" y="2535725"/>
            <a:ext cx="50961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-Pulsares.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5" name="Google Shape;155;p24"/>
          <p:cNvSpPr txBox="1"/>
          <p:nvPr/>
        </p:nvSpPr>
        <p:spPr>
          <a:xfrm>
            <a:off x="259577" y="3122575"/>
            <a:ext cx="51240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-Estrela de nêutrons.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6" name="Google Shape;156;p24"/>
          <p:cNvSpPr txBox="1"/>
          <p:nvPr/>
        </p:nvSpPr>
        <p:spPr>
          <a:xfrm>
            <a:off x="283424" y="3717725"/>
            <a:ext cx="50721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-”Espaço” remanescente do começo do universo.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8800" y="2437586"/>
            <a:ext cx="3505201" cy="220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4125" y="2456675"/>
            <a:ext cx="211455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4740" y="2456687"/>
            <a:ext cx="3839261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00775" y="2347150"/>
            <a:ext cx="23812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26663" y="2273038"/>
            <a:ext cx="2529476" cy="252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 b="0" l="0" r="8113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>
            <p:ph type="ctrTitle"/>
          </p:nvPr>
        </p:nvSpPr>
        <p:spPr>
          <a:xfrm>
            <a:off x="311708" y="25717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1419375" y="1573975"/>
            <a:ext cx="7082700" cy="14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Obrigada pela atenção :)</a:t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8113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0" y="1584600"/>
            <a:ext cx="8520600" cy="29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Estudo da radioatividade (começo do século 20)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332700" y="432425"/>
            <a:ext cx="84786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Histórico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0" r="8113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ctrTitle"/>
          </p:nvPr>
        </p:nvSpPr>
        <p:spPr>
          <a:xfrm>
            <a:off x="426675" y="2683325"/>
            <a:ext cx="5874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Pesquisadores tentavam entender se a radiação era terrestre ou extraterrestre.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5100" y="0"/>
            <a:ext cx="2628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32700" y="432425"/>
            <a:ext cx="84786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Histórico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0" l="0" r="8113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type="ctrTitle"/>
          </p:nvPr>
        </p:nvSpPr>
        <p:spPr>
          <a:xfrm>
            <a:off x="426683" y="21499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7025" y="1743300"/>
            <a:ext cx="6056974" cy="3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1602075" y="365375"/>
            <a:ext cx="64785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1922- Descoberta por VF Hess</a:t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0" l="0" r="8113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>
            <p:ph type="ctrTitle"/>
          </p:nvPr>
        </p:nvSpPr>
        <p:spPr>
          <a:xfrm>
            <a:off x="426683" y="21499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655875" y="395525"/>
            <a:ext cx="80622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1933- Nascimento da física de partículas</a:t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 b="-6840" l="-5680" r="5680" t="6840"/>
          <a:stretch/>
        </p:blipFill>
        <p:spPr>
          <a:xfrm>
            <a:off x="6086463" y="2428875"/>
            <a:ext cx="3057525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426675" y="2149925"/>
            <a:ext cx="45882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Com o início dos estudos sobre raios cósmicos, descobriram o pósitron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0" l="0" r="8113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type="ctrTitle"/>
          </p:nvPr>
        </p:nvSpPr>
        <p:spPr>
          <a:xfrm>
            <a:off x="426683" y="21499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545200" y="1573225"/>
            <a:ext cx="64785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Foi proposto, e posteriormente fotografado, em 1934, por: 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0838" y="1694238"/>
            <a:ext cx="1876425" cy="3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655875" y="395525"/>
            <a:ext cx="80622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1933- Nascimento da física de partículas</a:t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545200" y="3436650"/>
            <a:ext cx="63915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 modelo de “chuveiro de partículas”</a:t>
            </a: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520750" y="2530750"/>
            <a:ext cx="65274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 Rossi, PMS Blackett e 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G Occhiallini,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b="0" l="0" r="8113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>
            <p:ph type="ctrTitle"/>
          </p:nvPr>
        </p:nvSpPr>
        <p:spPr>
          <a:xfrm>
            <a:off x="426683" y="21499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427275" y="2149925"/>
            <a:ext cx="64785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1935- Yukawa propôs os píons (𝜋)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655875" y="395525"/>
            <a:ext cx="80622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1933- Nascimento da física de partículas</a:t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426675" y="3090875"/>
            <a:ext cx="6479700" cy="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1937- Descoberta dos múons (μ)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b="0" l="0" r="8113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>
            <p:ph type="ctrTitle"/>
          </p:nvPr>
        </p:nvSpPr>
        <p:spPr>
          <a:xfrm>
            <a:off x="311708" y="25717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1602075" y="365375"/>
            <a:ext cx="64785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Física de partículas: partículas subatômicas:</a:t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803675" y="1788175"/>
            <a:ext cx="77553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São divididas em 2 grupos: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835450" y="2595450"/>
            <a:ext cx="77202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-Quarks (interação forte) sabores (Up, Donw, Top,Bottom, Strange e charm).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855575" y="3793250"/>
            <a:ext cx="7703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-Léptons (interação fraca).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 b="0" l="0" r="8113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>
            <p:ph type="ctrTitle"/>
          </p:nvPr>
        </p:nvSpPr>
        <p:spPr>
          <a:xfrm>
            <a:off x="311708" y="25717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3347" y="0"/>
            <a:ext cx="470735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